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17aad15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17aad155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21aae9dd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221aae9d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21aae9dd8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f4378343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2f437834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2f43783434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21aae9dd8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221aae9dd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221aae9dd8_0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f4378343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f437834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2f43783434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21acd0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21acd01b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71" name="Google Shape;371;p5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72" name="Google Shape;372;p5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73" name="Google Shape;373;p5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77" name="Google Shape;377;p5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9" name="Google Shape;379;p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0" name="Google Shape;380;p5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1" name="Google Shape;381;p5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2" name="Google Shape;382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7" name="Google Shape;387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8" name="Google Shape;388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9" name="Google Shape;38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5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93" name="Google Shape;393;p5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94" name="Google Shape;394;p5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95" name="Google Shape;395;p5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6" name="Google Shape;396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97" name="Google Shape;397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8" name="Google Shape;398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9" name="Google Shape;39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3" name="Google Shape;403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04" name="Google Shape;404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05" name="Google Shape;405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8" name="Google Shape;408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09" name="Google Shape;409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10" name="Google Shape;410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3" name="Google Shape;413;p5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414" name="Google Shape;414;p5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5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5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5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5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9" name="Google Shape;419;p5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5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5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7" name="Google Shape;427;p5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428" name="Google Shape;428;p5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5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5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32" name="Google Shape;432;p5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33" name="Google Shape;433;p5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5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5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5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5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5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40" name="Google Shape;440;p5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5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2" name="Google Shape;442;p5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358580" y="896570"/>
            <a:ext cx="39435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6" name="Google Shape;446;p60"/>
          <p:cNvSpPr txBox="1"/>
          <p:nvPr>
            <p:ph idx="2" type="body"/>
          </p:nvPr>
        </p:nvSpPr>
        <p:spPr>
          <a:xfrm>
            <a:off x="4541701" y="896572"/>
            <a:ext cx="4102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7" name="Google Shape;447;p6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6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50" name="Google Shape;450;p6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51" name="Google Shape;451;p6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6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6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6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6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6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1" name="Google Shape;461;p61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6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63" name="Google Shape;463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64" name="Google Shape;464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6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473" name="Google Shape;473;p6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74" name="Google Shape;474;p6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475" name="Google Shape;475;p6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80" name="Google Shape;480;p6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6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6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6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6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6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6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6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88" name="Google Shape;488;p6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489" name="Google Shape;489;p6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493" name="Google Shape;493;p6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494" name="Google Shape;494;p6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501" name="Google Shape;501;p6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2" name="Google Shape;502;p6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Threat Protection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Wherein 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64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would like to implement checks on inbound JSON payloads to insure they conform to our known limits,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77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Thereby protecting our systems from JSON payload threats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POST resource or Conditional flow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65"/>
          <p:cNvSpPr txBox="1"/>
          <p:nvPr/>
        </p:nvSpPr>
        <p:spPr>
          <a:xfrm>
            <a:off x="358575" y="815475"/>
            <a:ext cx="38961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new POST resource in the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Proxy Endpoint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1" name="Google Shape;5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675" y="1175325"/>
            <a:ext cx="4584525" cy="33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6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POST resource or Conditional flow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66"/>
          <p:cNvSpPr txBox="1"/>
          <p:nvPr/>
        </p:nvSpPr>
        <p:spPr>
          <a:xfrm>
            <a:off x="358575" y="815475"/>
            <a:ext cx="38961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new POST resource in the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Proxy Endpoint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7487" lvl="0" marL="230187" rtl="0"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Condition Type: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path and verb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spcBef>
                <a:spcPts val="3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Verb: POST --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spcBef>
                <a:spcPts val="3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Path: /chefs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Google Shape;52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75" y="1152275"/>
            <a:ext cx="4584525" cy="232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7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JSON Threat Protection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67"/>
          <p:cNvSpPr txBox="1"/>
          <p:nvPr/>
        </p:nvSpPr>
        <p:spPr>
          <a:xfrm>
            <a:off x="358575" y="782150"/>
            <a:ext cx="5462700" cy="40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JSON Threat protection policy to the [request] POST flow that you created :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&lt;?xml version="1.0" encoding="UTF-8" standalone="yes"?&gt;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&lt;JSONThreatProtection async="false" continueOnError="false" enabled="true" name="JSON-Threat-Protection-1"&gt;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&lt;DisplayName&gt;JSON Threat Protection-1&lt;/DisplayName&gt;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&lt;Properties/&gt;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&lt;ArrayElementCount&gt;1&lt;/ArrayElementCount&gt;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&lt;ContainerDepth&gt;2&lt;/ContainerDepth&gt;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&lt;ObjectEntryCount&gt;5&lt;/ObjectEntryCount&gt;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&lt;ObjectEntryNameLength&gt;50&lt;/ObjectEntryNameLength&gt;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&lt;Source&gt;request&lt;/Source&gt;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&lt;StringValueLength&gt;250&lt;/StringValueLength&gt;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&lt;/JSONThreatProtection&gt;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Change the default configuration options in the policy to match the above values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7" name="Google Shape;53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275" y="686837"/>
            <a:ext cx="3017925" cy="376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8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JSON Threat Protection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68"/>
          <p:cNvSpPr txBox="1"/>
          <p:nvPr/>
        </p:nvSpPr>
        <p:spPr>
          <a:xfrm>
            <a:off x="358575" y="782150"/>
            <a:ext cx="83946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5" name="Google Shape;5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25" y="650000"/>
            <a:ext cx="7709575" cy="40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69"/>
          <p:cNvSpPr txBox="1"/>
          <p:nvPr>
            <p:ph idx="4294967295" type="body"/>
          </p:nvPr>
        </p:nvSpPr>
        <p:spPr>
          <a:xfrm>
            <a:off x="345125" y="986075"/>
            <a:ext cx="83529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 Product object is shown below and we need to make sure all requests adhere to this format. 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NOTE: Change the name attribute value to something you can identify with later.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"name": "HM-BABY-STROLLER",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"category": [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    "Baby"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],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"overall_rating": 9.9,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"product_name": "Navigator Stroller 3.0",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"short_description": "From newborn baby to toddler"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Test  the endpoint with the additional payloads to trigger the JSON Threat Protection policy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0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