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708" r:id="rId4"/>
    <p:sldMasterId id="2147483709" r:id="rId5"/>
    <p:sldMasterId id="214748371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5143500" cx="9144000"/>
  <p:notesSz cx="6858000" cy="9144000"/>
  <p:embeddedFontLst>
    <p:embeddedFont>
      <p:font typeface="Roboto"/>
      <p:regular r:id="rId22"/>
      <p:bold r:id="rId23"/>
      <p:italic r:id="rId24"/>
      <p:boldItalic r:id="rId25"/>
    </p:embeddedFont>
    <p:embeddedFont>
      <p:font typeface="Helvetica Neue"/>
      <p:regular r:id="rId26"/>
      <p:bold r:id="rId27"/>
      <p:italic r:id="rId28"/>
      <p:boldItalic r:id="rId29"/>
    </p:embeddedFont>
    <p:embeddedFont>
      <p:font typeface="Century Gothic"/>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Diego Zuluag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Roboto-regular.fntdata"/><Relationship Id="rId21" Type="http://schemas.openxmlformats.org/officeDocument/2006/relationships/slide" Target="slides/slide14.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HelveticaNeue-regular.fntdata"/><Relationship Id="rId25" Type="http://schemas.openxmlformats.org/officeDocument/2006/relationships/font" Target="fonts/Roboto-boldItalic.fntdata"/><Relationship Id="rId28" Type="http://schemas.openxmlformats.org/officeDocument/2006/relationships/font" Target="fonts/HelveticaNeue-italic.fntdata"/><Relationship Id="rId27" Type="http://schemas.openxmlformats.org/officeDocument/2006/relationships/font" Target="fonts/HelveticaNeue-bold.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HelveticaNeue-bold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CenturyGothic-bold.fntdata"/><Relationship Id="rId30" Type="http://schemas.openxmlformats.org/officeDocument/2006/relationships/font" Target="fonts/CenturyGothic-regular.fntdata"/><Relationship Id="rId11" Type="http://schemas.openxmlformats.org/officeDocument/2006/relationships/slide" Target="slides/slide4.xml"/><Relationship Id="rId33" Type="http://schemas.openxmlformats.org/officeDocument/2006/relationships/font" Target="fonts/CenturyGothic-boldItalic.fntdata"/><Relationship Id="rId10" Type="http://schemas.openxmlformats.org/officeDocument/2006/relationships/slide" Target="slides/slide3.xml"/><Relationship Id="rId32" Type="http://schemas.openxmlformats.org/officeDocument/2006/relationships/font" Target="fonts/CenturyGothic-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03-21T15:13:42.556">
    <p:pos x="225" y="564"/>
    <p:text>+hanselm@google.com added to slides.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docs.apigee.com/api-services/reference/concurrent-rate-limit-policy"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docs.apigee.com/api-services/reference/spike-arrest-policy"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docs.apigee.com/api-services/reference/quota-policy"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Google Shape;542;g1ae23c2dc0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1ae23c2dc0_0_1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5" name="Shape 625"/>
        <p:cNvGrpSpPr/>
        <p:nvPr/>
      </p:nvGrpSpPr>
      <p:grpSpPr>
        <a:xfrm>
          <a:off x="0" y="0"/>
          <a:ext cx="0" cy="0"/>
          <a:chOff x="0" y="0"/>
          <a:chExt cx="0" cy="0"/>
        </a:xfrm>
      </p:grpSpPr>
      <p:sp>
        <p:nvSpPr>
          <p:cNvPr id="626" name="Google Shape;626;g1ae3197794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627" name="Google Shape;627;g1ae3197794_0_6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1" name="Shape 631"/>
        <p:cNvGrpSpPr/>
        <p:nvPr/>
      </p:nvGrpSpPr>
      <p:grpSpPr>
        <a:xfrm>
          <a:off x="0" y="0"/>
          <a:ext cx="0" cy="0"/>
          <a:chOff x="0" y="0"/>
          <a:chExt cx="0" cy="0"/>
        </a:xfrm>
      </p:grpSpPr>
      <p:sp>
        <p:nvSpPr>
          <p:cNvPr id="632" name="Google Shape;632;g1ae3197794_0_6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3" name="Google Shape;633;g1ae3197794_0_6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200" u="none" cap="none" strike="noStrike">
                <a:solidFill>
                  <a:schemeClr val="dk1"/>
                </a:solidFill>
                <a:latin typeface="Calibri"/>
                <a:ea typeface="Calibri"/>
                <a:cs typeface="Calibri"/>
                <a:sym typeface="Calibri"/>
              </a:rPr>
              <a:t>&lt;Distributed&gt; specifies whether the count is shared among all message processors (Distributed = true) or maintained separately for each message processor (Distributed = false)</a:t>
            </a:r>
            <a:endParaRPr/>
          </a:p>
          <a:p>
            <a:pPr indent="0" lvl="1" marL="457200" marR="0" rtl="0" algn="l">
              <a:lnSpc>
                <a:spcPct val="100000"/>
              </a:lnSpc>
              <a:spcBef>
                <a:spcPts val="0"/>
              </a:spcBef>
              <a:spcAft>
                <a:spcPts val="0"/>
              </a:spcAft>
              <a:buNone/>
            </a:pPr>
            <a:r>
              <a:rPr b="0" i="0" lang="en-US" sz="1200" u="none" cap="none" strike="noStrike">
                <a:solidFill>
                  <a:schemeClr val="dk1"/>
                </a:solidFill>
                <a:latin typeface="Calibri"/>
                <a:ea typeface="Calibri"/>
                <a:cs typeface="Calibri"/>
                <a:sym typeface="Calibri"/>
              </a:rPr>
              <a:t>Default is false, but should be set to true if the developer expects a particular number of allowed messages</a:t>
            </a:r>
            <a:endParaRPr/>
          </a:p>
          <a:p>
            <a:pPr indent="0" lvl="1" marL="457200" marR="0" rtl="0" algn="l">
              <a:lnSpc>
                <a:spcPct val="100000"/>
              </a:lnSpc>
              <a:spcBef>
                <a:spcPts val="0"/>
              </a:spcBef>
              <a:spcAft>
                <a:spcPts val="0"/>
              </a:spcAft>
              <a:buNone/>
            </a:pPr>
            <a:r>
              <a:rPr b="0" i="0" lang="en-US" sz="1200" u="none" cap="none" strike="noStrike">
                <a:solidFill>
                  <a:schemeClr val="dk1"/>
                </a:solidFill>
                <a:latin typeface="Calibri"/>
                <a:ea typeface="Calibri"/>
                <a:cs typeface="Calibri"/>
                <a:sym typeface="Calibri"/>
              </a:rPr>
              <a:t>Unpredictable count if set to false, since traffic for a specific developer won't generally be distributed evenly among the message processors</a:t>
            </a:r>
            <a:endParaRPr/>
          </a:p>
          <a:p>
            <a:pPr indent="0" lvl="0" marL="0" marR="0" rtl="0" algn="l">
              <a:lnSpc>
                <a:spcPct val="100000"/>
              </a:lnSpc>
              <a:spcBef>
                <a:spcPts val="0"/>
              </a:spcBef>
              <a:spcAft>
                <a:spcPts val="0"/>
              </a:spcAft>
              <a:buNone/>
            </a:pPr>
            <a:r>
              <a:rPr b="0" i="0" lang="en-US" sz="1200" u="none" cap="none" strike="noStrike">
                <a:solidFill>
                  <a:schemeClr val="dk1"/>
                </a:solidFill>
                <a:latin typeface="Calibri"/>
                <a:ea typeface="Calibri"/>
                <a:cs typeface="Calibri"/>
                <a:sym typeface="Calibri"/>
              </a:rPr>
              <a:t>Distributed quotas can’t have per-second &lt;TimeUnit&gt;</a:t>
            </a:r>
            <a:endParaRPr/>
          </a:p>
          <a:p>
            <a:pPr indent="0" lvl="1" marL="457200" marR="0" rtl="0" algn="l">
              <a:lnSpc>
                <a:spcPct val="70000"/>
              </a:lnSpc>
              <a:spcBef>
                <a:spcPts val="0"/>
              </a:spcBef>
              <a:spcAft>
                <a:spcPts val="0"/>
              </a:spcAft>
              <a:buNone/>
            </a:pPr>
            <a:r>
              <a:rPr b="0" i="0" lang="en-US" sz="1200" u="none" cap="none" strike="noStrike">
                <a:solidFill>
                  <a:schemeClr val="dk1"/>
                </a:solidFill>
                <a:latin typeface="Calibri"/>
                <a:ea typeface="Calibri"/>
                <a:cs typeface="Calibri"/>
                <a:sym typeface="Calibri"/>
              </a:rPr>
              <a:t>per-minute is the lowest for distributed quotas</a:t>
            </a:r>
            <a:endParaRPr/>
          </a:p>
          <a:p>
            <a:pPr indent="0" lvl="0" marL="0" marR="0" rtl="0" algn="l">
              <a:lnSpc>
                <a:spcPct val="100000"/>
              </a:lnSpc>
              <a:spcBef>
                <a:spcPts val="0"/>
              </a:spcBef>
              <a:spcAft>
                <a:spcPts val="0"/>
              </a:spcAft>
              <a:buNone/>
            </a:pPr>
            <a:r>
              <a:rPr b="0" i="0" lang="en-US" sz="1200" u="none" cap="none" strike="noStrike">
                <a:solidFill>
                  <a:schemeClr val="dk1"/>
                </a:solidFill>
                <a:latin typeface="Calibri"/>
                <a:ea typeface="Calibri"/>
                <a:cs typeface="Calibri"/>
                <a:sym typeface="Calibri"/>
              </a:rPr>
              <a:t>&lt;Synchronous&gt; specifies whether the distributed quota counter is updated synchronously</a:t>
            </a:r>
            <a:endParaRPr/>
          </a:p>
          <a:p>
            <a:pPr indent="0" lvl="1" marL="457200" marR="0" rtl="0" algn="l">
              <a:lnSpc>
                <a:spcPct val="100000"/>
              </a:lnSpc>
              <a:spcBef>
                <a:spcPts val="0"/>
              </a:spcBef>
              <a:spcAft>
                <a:spcPts val="0"/>
              </a:spcAft>
              <a:buNone/>
            </a:pPr>
            <a:r>
              <a:rPr b="0" i="0" lang="en-US" sz="1200" u="none" cap="none" strike="noStrike">
                <a:solidFill>
                  <a:schemeClr val="dk1"/>
                </a:solidFill>
                <a:latin typeface="Calibri"/>
                <a:ea typeface="Calibri"/>
                <a:cs typeface="Calibri"/>
                <a:sym typeface="Calibri"/>
              </a:rPr>
              <a:t>Setting &lt;Synchronous&gt; to true gives a more up-to-date count, and should be used if it is essential to not allow calls over the quota</a:t>
            </a:r>
            <a:endParaRPr/>
          </a:p>
          <a:p>
            <a:pPr indent="0" lvl="1" marL="457200" marR="0" rtl="0" algn="l">
              <a:lnSpc>
                <a:spcPct val="100000"/>
              </a:lnSpc>
              <a:spcBef>
                <a:spcPts val="0"/>
              </a:spcBef>
              <a:spcAft>
                <a:spcPts val="0"/>
              </a:spcAft>
              <a:buNone/>
            </a:pPr>
            <a:r>
              <a:rPr b="0" i="0" lang="en-US" sz="1200" u="none" cap="none" strike="noStrike">
                <a:solidFill>
                  <a:schemeClr val="dk1"/>
                </a:solidFill>
                <a:latin typeface="Calibri"/>
                <a:ea typeface="Calibri"/>
                <a:cs typeface="Calibri"/>
                <a:sym typeface="Calibri"/>
              </a:rPr>
              <a:t>Setting &lt;Synchronous&gt; to false (the default) provides better performance, but it is possible some API calls exceeding the quota could go through</a:t>
            </a:r>
            <a:endParaRPr/>
          </a:p>
          <a:p>
            <a:pPr indent="0" lvl="0" marL="0" marR="0" rtl="0" algn="l">
              <a:lnSpc>
                <a:spcPct val="100000"/>
              </a:lnSpc>
              <a:spcBef>
                <a:spcPts val="0"/>
              </a:spcBef>
              <a:spcAft>
                <a:spcPts val="0"/>
              </a:spcAft>
              <a:buNone/>
            </a:pPr>
            <a:r>
              <a:rPr b="0" i="0" lang="en-US" sz="1200" u="none" cap="none" strike="noStrike">
                <a:solidFill>
                  <a:schemeClr val="dk1"/>
                </a:solidFill>
                <a:latin typeface="Calibri"/>
                <a:ea typeface="Calibri"/>
                <a:cs typeface="Calibri"/>
                <a:sym typeface="Calibri"/>
              </a:rPr>
              <a:t>AsynchronousConfiguration&gt; specifies how an asynchronous distributed quota is updated</a:t>
            </a:r>
            <a:endParaRPr/>
          </a:p>
          <a:p>
            <a:pPr indent="0" lvl="1" marL="457200" marR="0" rtl="0" algn="l">
              <a:lnSpc>
                <a:spcPct val="100000"/>
              </a:lnSpc>
              <a:spcBef>
                <a:spcPts val="0"/>
              </a:spcBef>
              <a:spcAft>
                <a:spcPts val="0"/>
              </a:spcAft>
              <a:buNone/>
            </a:pPr>
            <a:r>
              <a:rPr b="1" i="0" lang="en-US" sz="1200" u="none" cap="none" strike="noStrike">
                <a:solidFill>
                  <a:schemeClr val="dk1"/>
                </a:solidFill>
                <a:latin typeface="Calibri"/>
                <a:ea typeface="Calibri"/>
                <a:cs typeface="Calibri"/>
                <a:sym typeface="Calibri"/>
              </a:rPr>
              <a:t>&lt;SyncIntervalInSeconds&gt; </a:t>
            </a:r>
            <a:r>
              <a:rPr b="0" i="0" lang="en-US" sz="1200" u="none" cap="none" strike="noStrike">
                <a:solidFill>
                  <a:schemeClr val="dk1"/>
                </a:solidFill>
                <a:latin typeface="Calibri"/>
                <a:ea typeface="Calibri"/>
                <a:cs typeface="Calibri"/>
                <a:sym typeface="Calibri"/>
              </a:rPr>
              <a:t>indicates that the distributed counter should be updated every n seconds</a:t>
            </a:r>
            <a:endParaRPr/>
          </a:p>
          <a:p>
            <a:pPr indent="0" lvl="1" marL="457200" marR="0" rtl="0" algn="l">
              <a:lnSpc>
                <a:spcPct val="100000"/>
              </a:lnSpc>
              <a:spcBef>
                <a:spcPts val="0"/>
              </a:spcBef>
              <a:spcAft>
                <a:spcPts val="0"/>
              </a:spcAft>
              <a:buNone/>
            </a:pPr>
            <a:r>
              <a:rPr b="1" i="0" lang="en-US" sz="1200" u="none" cap="none" strike="noStrike">
                <a:solidFill>
                  <a:schemeClr val="dk1"/>
                </a:solidFill>
                <a:latin typeface="Calibri"/>
                <a:ea typeface="Calibri"/>
                <a:cs typeface="Calibri"/>
                <a:sym typeface="Calibri"/>
              </a:rPr>
              <a:t>&lt;SyncMessageCount&gt; </a:t>
            </a:r>
            <a:r>
              <a:rPr b="0" i="0" lang="en-US" sz="1200" u="none" cap="none" strike="noStrike">
                <a:solidFill>
                  <a:schemeClr val="dk1"/>
                </a:solidFill>
                <a:latin typeface="Calibri"/>
                <a:ea typeface="Calibri"/>
                <a:cs typeface="Calibri"/>
                <a:sym typeface="Calibri"/>
              </a:rPr>
              <a:t>indicates that the distributed counter should be updated after every nth message received</a:t>
            </a:r>
            <a:endParaRPr/>
          </a:p>
          <a:p>
            <a:pPr indent="0" lvl="1" marL="457200" marR="0" rtl="0" algn="l">
              <a:lnSpc>
                <a:spcPct val="100000"/>
              </a:lnSpc>
              <a:spcBef>
                <a:spcPts val="0"/>
              </a:spcBef>
              <a:spcAft>
                <a:spcPts val="0"/>
              </a:spcAft>
              <a:buNone/>
            </a:pPr>
            <a:r>
              <a:rPr b="0" i="0" lang="en-US" sz="1200" u="none" cap="none" strike="noStrike">
                <a:solidFill>
                  <a:schemeClr val="dk1"/>
                </a:solidFill>
                <a:latin typeface="Calibri"/>
                <a:ea typeface="Calibri"/>
                <a:cs typeface="Calibri"/>
                <a:sym typeface="Calibri"/>
              </a:rPr>
              <a:t>The two settings are mutually exclusive</a:t>
            </a:r>
            <a:endParaRPr/>
          </a:p>
          <a:p>
            <a:pPr indent="0" lvl="1" marL="457200" marR="0" rtl="0" algn="l">
              <a:lnSpc>
                <a:spcPct val="100000"/>
              </a:lnSpc>
              <a:spcBef>
                <a:spcPts val="0"/>
              </a:spcBef>
              <a:spcAft>
                <a:spcPts val="0"/>
              </a:spcAft>
              <a:buNone/>
            </a:pPr>
            <a:r>
              <a:rPr b="0" i="0" lang="en-US" sz="1200" u="none" cap="none" strike="noStrike">
                <a:solidFill>
                  <a:schemeClr val="dk1"/>
                </a:solidFill>
                <a:latin typeface="Calibri"/>
                <a:ea typeface="Calibri"/>
                <a:cs typeface="Calibri"/>
                <a:sym typeface="Calibri"/>
              </a:rPr>
              <a:t>If no </a:t>
            </a:r>
            <a:r>
              <a:rPr b="1" i="0" lang="en-US" sz="1200" u="none" cap="none" strike="noStrike">
                <a:solidFill>
                  <a:schemeClr val="dk1"/>
                </a:solidFill>
                <a:latin typeface="Calibri"/>
                <a:ea typeface="Calibri"/>
                <a:cs typeface="Calibri"/>
                <a:sym typeface="Calibri"/>
              </a:rPr>
              <a:t>&lt;AsynchronousConfiguration&gt; </a:t>
            </a:r>
            <a:r>
              <a:rPr b="0" i="0" lang="en-US" sz="1200" u="none" cap="none" strike="noStrike">
                <a:solidFill>
                  <a:schemeClr val="dk1"/>
                </a:solidFill>
                <a:latin typeface="Calibri"/>
                <a:ea typeface="Calibri"/>
                <a:cs typeface="Calibri"/>
                <a:sym typeface="Calibri"/>
              </a:rPr>
              <a:t>setting is provided for an asynchronous distributed quota, the default is to update the distributed counter every 10 seconds</a:t>
            </a:r>
            <a:endParaRPr/>
          </a:p>
          <a:p>
            <a:pPr indent="0" lvl="0" marL="0" marR="0" rtl="0" algn="l">
              <a:lnSpc>
                <a:spcPct val="100000"/>
              </a:lnSpc>
              <a:spcBef>
                <a:spcPts val="0"/>
              </a:spcBef>
              <a:spcAft>
                <a:spcPts val="0"/>
              </a:spcAft>
              <a:buNone/>
            </a:pPr>
            <a:r>
              <a:rPr b="0" i="0" lang="en-US" sz="1200" u="none" cap="none" strike="noStrike">
                <a:solidFill>
                  <a:schemeClr val="dk1"/>
                </a:solidFill>
                <a:latin typeface="Calibri"/>
                <a:ea typeface="Calibri"/>
                <a:cs typeface="Calibri"/>
                <a:sym typeface="Calibri"/>
              </a:rPr>
              <a:t>If </a:t>
            </a:r>
            <a:r>
              <a:rPr b="1" i="0" lang="en-US" sz="1200" u="none" cap="none" strike="noStrike">
                <a:solidFill>
                  <a:schemeClr val="dk1"/>
                </a:solidFill>
                <a:latin typeface="Calibri"/>
                <a:ea typeface="Calibri"/>
                <a:cs typeface="Calibri"/>
                <a:sym typeface="Calibri"/>
              </a:rPr>
              <a:t>&lt;PreciseAtSecondsLevel&gt;</a:t>
            </a:r>
            <a:r>
              <a:rPr b="0" i="0" lang="en-US" sz="1200" u="none" cap="none" strike="noStrike">
                <a:solidFill>
                  <a:schemeClr val="dk1"/>
                </a:solidFill>
                <a:latin typeface="Calibri"/>
                <a:ea typeface="Calibri"/>
                <a:cs typeface="Calibri"/>
                <a:sym typeface="Calibri"/>
              </a:rPr>
              <a:t> is set to true, the quota will be enforced with an accuracy of a second, even if the &lt;TimeUnit&gt; is set at a unit longer than a second</a:t>
            </a:r>
            <a:endParaRPr/>
          </a:p>
          <a:p>
            <a:pPr indent="0" lvl="1" marL="457200" marR="0" rtl="0" algn="l">
              <a:lnSpc>
                <a:spcPct val="100000"/>
              </a:lnSpc>
              <a:spcBef>
                <a:spcPts val="0"/>
              </a:spcBef>
              <a:spcAft>
                <a:spcPts val="0"/>
              </a:spcAft>
              <a:buNone/>
            </a:pPr>
            <a:r>
              <a:rPr b="0" i="0" lang="en-US" sz="1200" u="none" cap="none" strike="noStrike">
                <a:solidFill>
                  <a:schemeClr val="dk1"/>
                </a:solidFill>
                <a:latin typeface="Calibri"/>
                <a:ea typeface="Calibri"/>
                <a:cs typeface="Calibri"/>
                <a:sym typeface="Calibri"/>
              </a:rPr>
              <a:t>If set to false (the default), the quota will be accurate to a minute for all &lt;TimeUnit&gt; settings greater than a second</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634" name="Google Shape;634;g1ae3197794_0_6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8" name="Shape 638"/>
        <p:cNvGrpSpPr/>
        <p:nvPr/>
      </p:nvGrpSpPr>
      <p:grpSpPr>
        <a:xfrm>
          <a:off x="0" y="0"/>
          <a:ext cx="0" cy="0"/>
          <a:chOff x="0" y="0"/>
          <a:chExt cx="0" cy="0"/>
        </a:xfrm>
      </p:grpSpPr>
      <p:sp>
        <p:nvSpPr>
          <p:cNvPr id="639" name="Google Shape;639;g1ae3197794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1ae3197794_0_50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3" name="Shape 643"/>
        <p:cNvGrpSpPr/>
        <p:nvPr/>
      </p:nvGrpSpPr>
      <p:grpSpPr>
        <a:xfrm>
          <a:off x="0" y="0"/>
          <a:ext cx="0" cy="0"/>
          <a:chOff x="0" y="0"/>
          <a:chExt cx="0" cy="0"/>
        </a:xfrm>
      </p:grpSpPr>
      <p:sp>
        <p:nvSpPr>
          <p:cNvPr id="644" name="Google Shape;644;g1ae3197794_0_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lnSpc>
                <a:spcPct val="125000"/>
              </a:lnSpc>
              <a:spcBef>
                <a:spcPts val="1800"/>
              </a:spcBef>
              <a:spcAft>
                <a:spcPts val="0"/>
              </a:spcAft>
              <a:buClr>
                <a:schemeClr val="dk1"/>
              </a:buClr>
              <a:buSzPts val="1100"/>
              <a:buFont typeface="Arial"/>
              <a:buNone/>
            </a:pPr>
            <a:r>
              <a:rPr b="1" lang="en-US" sz="1650">
                <a:solidFill>
                  <a:srgbClr val="333333"/>
                </a:solidFill>
                <a:latin typeface="Arial"/>
                <a:ea typeface="Arial"/>
                <a:cs typeface="Arial"/>
                <a:sym typeface="Arial"/>
              </a:rPr>
              <a:t>Concurrent Rate Limit</a:t>
            </a:r>
            <a:endParaRPr b="1" sz="1650">
              <a:solidFill>
                <a:srgbClr val="333333"/>
              </a:solidFill>
              <a:latin typeface="Arial"/>
              <a:ea typeface="Arial"/>
              <a:cs typeface="Arial"/>
              <a:sym typeface="Arial"/>
            </a:endParaRPr>
          </a:p>
          <a:p>
            <a:pPr indent="0" lvl="0" marL="0">
              <a:lnSpc>
                <a:spcPct val="115000"/>
              </a:lnSpc>
              <a:spcBef>
                <a:spcPts val="1200"/>
              </a:spcBef>
              <a:spcAft>
                <a:spcPts val="0"/>
              </a:spcAft>
              <a:buClr>
                <a:schemeClr val="dk1"/>
              </a:buClr>
              <a:buSzPts val="1100"/>
              <a:buFont typeface="Arial"/>
              <a:buNone/>
            </a:pPr>
            <a:r>
              <a:rPr lang="en-US">
                <a:solidFill>
                  <a:srgbClr val="333333"/>
                </a:solidFill>
                <a:latin typeface="Arial"/>
                <a:ea typeface="Arial"/>
                <a:cs typeface="Arial"/>
                <a:sym typeface="Arial"/>
              </a:rPr>
              <a:t>This policy enables traffic management between API Services and your backend services. Some backend services, such as legacy applications, may have strict limits on the number of simultaneous connections they can support. This policy enforces a limit on the number of requests that can be sent at any given time from API services to your backend service. This number is counted across all of the distributed instances of API Services that may be calling your backend service. Policy limits and time duration should be configured to match the capacity available for your backend service. See </a:t>
            </a:r>
            <a:r>
              <a:rPr lang="en-US">
                <a:solidFill>
                  <a:srgbClr val="4078C0"/>
                </a:solidFill>
                <a:uFill>
                  <a:noFill/>
                </a:uFill>
                <a:latin typeface="Arial"/>
                <a:ea typeface="Arial"/>
                <a:cs typeface="Arial"/>
                <a:sym typeface="Arial"/>
                <a:hlinkClick r:id="rId2"/>
              </a:rPr>
              <a:t>Concurrent Rate Limit</a:t>
            </a:r>
            <a:r>
              <a:rPr lang="en-US">
                <a:solidFill>
                  <a:srgbClr val="333333"/>
                </a:solidFill>
                <a:latin typeface="Arial"/>
                <a:ea typeface="Arial"/>
                <a:cs typeface="Arial"/>
                <a:sym typeface="Arial"/>
              </a:rPr>
              <a:t>.</a:t>
            </a:r>
            <a:endParaRPr>
              <a:solidFill>
                <a:srgbClr val="333333"/>
              </a:solidFill>
              <a:latin typeface="Arial"/>
              <a:ea typeface="Arial"/>
              <a:cs typeface="Arial"/>
              <a:sym typeface="Arial"/>
            </a:endParaRPr>
          </a:p>
          <a:p>
            <a:pPr indent="0" lvl="0" marL="0" rtl="0">
              <a:spcBef>
                <a:spcPts val="1200"/>
              </a:spcBef>
              <a:spcAft>
                <a:spcPts val="0"/>
              </a:spcAft>
              <a:buNone/>
            </a:pPr>
            <a:r>
              <a:t/>
            </a:r>
            <a:endParaRPr/>
          </a:p>
        </p:txBody>
      </p:sp>
      <p:sp>
        <p:nvSpPr>
          <p:cNvPr id="645" name="Google Shape;645;g1ae3197794_0_8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0" name="Shape 650"/>
        <p:cNvGrpSpPr/>
        <p:nvPr/>
      </p:nvGrpSpPr>
      <p:grpSpPr>
        <a:xfrm>
          <a:off x="0" y="0"/>
          <a:ext cx="0" cy="0"/>
          <a:chOff x="0" y="0"/>
          <a:chExt cx="0" cy="0"/>
        </a:xfrm>
      </p:grpSpPr>
      <p:sp>
        <p:nvSpPr>
          <p:cNvPr id="651" name="Google Shape;651;g1ae23c2dc0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1ae23c2dc0_0_23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Google Shape;547;g1ae319779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548" name="Google Shape;548;g1ae3197794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Google Shape;553;g1ae319779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1ae3197794_0_2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7" name="Shape 557"/>
        <p:cNvGrpSpPr/>
        <p:nvPr/>
      </p:nvGrpSpPr>
      <p:grpSpPr>
        <a:xfrm>
          <a:off x="0" y="0"/>
          <a:ext cx="0" cy="0"/>
          <a:chOff x="0" y="0"/>
          <a:chExt cx="0" cy="0"/>
        </a:xfrm>
      </p:grpSpPr>
      <p:sp>
        <p:nvSpPr>
          <p:cNvPr id="558" name="Google Shape;558;g1ae3197794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lnSpc>
                <a:spcPct val="125000"/>
              </a:lnSpc>
              <a:spcBef>
                <a:spcPts val="1800"/>
              </a:spcBef>
              <a:spcAft>
                <a:spcPts val="0"/>
              </a:spcAft>
              <a:buClr>
                <a:schemeClr val="dk1"/>
              </a:buClr>
              <a:buSzPts val="1100"/>
              <a:buFont typeface="Arial"/>
              <a:buNone/>
            </a:pPr>
            <a:r>
              <a:rPr b="1" lang="en-US" sz="1650">
                <a:solidFill>
                  <a:srgbClr val="333333"/>
                </a:solidFill>
                <a:latin typeface="Arial"/>
                <a:ea typeface="Arial"/>
                <a:cs typeface="Arial"/>
                <a:sym typeface="Arial"/>
              </a:rPr>
              <a:t>Spike Arrest</a:t>
            </a:r>
            <a:endParaRPr b="1" sz="1650">
              <a:solidFill>
                <a:srgbClr val="333333"/>
              </a:solidFill>
              <a:latin typeface="Arial"/>
              <a:ea typeface="Arial"/>
              <a:cs typeface="Arial"/>
              <a:sym typeface="Arial"/>
            </a:endParaRPr>
          </a:p>
          <a:p>
            <a:pPr indent="0" lvl="0" marL="0" rtl="0">
              <a:lnSpc>
                <a:spcPct val="115000"/>
              </a:lnSpc>
              <a:spcBef>
                <a:spcPts val="1200"/>
              </a:spcBef>
              <a:spcAft>
                <a:spcPts val="0"/>
              </a:spcAft>
              <a:buNone/>
            </a:pPr>
            <a:r>
              <a:rPr lang="en-US">
                <a:solidFill>
                  <a:srgbClr val="333333"/>
                </a:solidFill>
                <a:latin typeface="Arial"/>
                <a:ea typeface="Arial"/>
                <a:cs typeface="Arial"/>
                <a:sym typeface="Arial"/>
              </a:rPr>
              <a:t>This policy smoothes traffic spikes by dividing a limit that you define into smaller intervals. For example, if you define a limit of 100 messages per second, the Spike Arrest policy enforces a limit of about 1 request every 10 milliseconds (1000 / 100); and 30 messages per minute is smoothed into about 1 request every 2 seconds (60 / 30). The Spike Arrest limit should be close to capacity calculated for either your backend service or the API proxy itself. The limit should also be configured for shorter time intervals, such as seconds or minutes. This policy should be used to prevent sudden traffic bursts caused by malicious attackers attempting to disrupt a service using a denial-of-service (DOS) attack or by buggy client applications. See </a:t>
            </a:r>
            <a:r>
              <a:rPr lang="en-US">
                <a:solidFill>
                  <a:srgbClr val="4078C0"/>
                </a:solidFill>
                <a:uFill>
                  <a:noFill/>
                </a:uFill>
                <a:latin typeface="Arial"/>
                <a:ea typeface="Arial"/>
                <a:cs typeface="Arial"/>
                <a:sym typeface="Arial"/>
                <a:hlinkClick r:id="rId2"/>
              </a:rPr>
              <a:t>SpikeArrest</a:t>
            </a:r>
            <a:r>
              <a:rPr lang="en-US">
                <a:solidFill>
                  <a:srgbClr val="333333"/>
                </a:solidFill>
                <a:latin typeface="Arial"/>
                <a:ea typeface="Arial"/>
                <a:cs typeface="Arial"/>
                <a:sym typeface="Arial"/>
              </a:rPr>
              <a:t>.</a:t>
            </a:r>
            <a:endParaRPr>
              <a:solidFill>
                <a:srgbClr val="333333"/>
              </a:solidFill>
              <a:latin typeface="Arial"/>
              <a:ea typeface="Arial"/>
              <a:cs typeface="Arial"/>
              <a:sym typeface="Arial"/>
            </a:endParaRPr>
          </a:p>
          <a:p>
            <a:pPr indent="0" lvl="0" marL="0" rtl="0">
              <a:spcBef>
                <a:spcPts val="1200"/>
              </a:spcBef>
              <a:spcAft>
                <a:spcPts val="0"/>
              </a:spcAft>
              <a:buNone/>
            </a:pPr>
            <a:r>
              <a:t/>
            </a:r>
            <a:endParaRPr/>
          </a:p>
        </p:txBody>
      </p:sp>
      <p:sp>
        <p:nvSpPr>
          <p:cNvPr id="559" name="Google Shape;559;g1ae3197794_0_2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Google Shape;593;g1ae3197794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594" name="Google Shape;594;g1ae3197794_0_3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9" name="Shape 599"/>
        <p:cNvGrpSpPr/>
        <p:nvPr/>
      </p:nvGrpSpPr>
      <p:grpSpPr>
        <a:xfrm>
          <a:off x="0" y="0"/>
          <a:ext cx="0" cy="0"/>
          <a:chOff x="0" y="0"/>
          <a:chExt cx="0" cy="0"/>
        </a:xfrm>
      </p:grpSpPr>
      <p:sp>
        <p:nvSpPr>
          <p:cNvPr id="600" name="Google Shape;600;g1ae3197794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601" name="Google Shape;601;g1ae3197794_0_3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Google Shape;607;g1ae3197794_0_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1ae3197794_0_85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1" name="Shape 611"/>
        <p:cNvGrpSpPr/>
        <p:nvPr/>
      </p:nvGrpSpPr>
      <p:grpSpPr>
        <a:xfrm>
          <a:off x="0" y="0"/>
          <a:ext cx="0" cy="0"/>
          <a:chOff x="0" y="0"/>
          <a:chExt cx="0" cy="0"/>
        </a:xfrm>
      </p:grpSpPr>
      <p:sp>
        <p:nvSpPr>
          <p:cNvPr id="612" name="Google Shape;612;g1ae3197794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lnSpc>
                <a:spcPct val="125000"/>
              </a:lnSpc>
              <a:spcBef>
                <a:spcPts val="1800"/>
              </a:spcBef>
              <a:spcAft>
                <a:spcPts val="0"/>
              </a:spcAft>
              <a:buClr>
                <a:schemeClr val="dk1"/>
              </a:buClr>
              <a:buSzPts val="1100"/>
              <a:buFont typeface="Arial"/>
              <a:buNone/>
            </a:pPr>
            <a:r>
              <a:rPr b="1" lang="en-US" sz="1650">
                <a:solidFill>
                  <a:srgbClr val="333333"/>
                </a:solidFill>
                <a:latin typeface="Arial"/>
                <a:ea typeface="Arial"/>
                <a:cs typeface="Arial"/>
                <a:sym typeface="Arial"/>
              </a:rPr>
              <a:t>Quota</a:t>
            </a:r>
            <a:endParaRPr b="1" sz="1650">
              <a:solidFill>
                <a:srgbClr val="333333"/>
              </a:solidFill>
              <a:latin typeface="Arial"/>
              <a:ea typeface="Arial"/>
              <a:cs typeface="Arial"/>
              <a:sym typeface="Arial"/>
            </a:endParaRPr>
          </a:p>
          <a:p>
            <a:pPr indent="0" lvl="0" marL="0">
              <a:lnSpc>
                <a:spcPct val="115000"/>
              </a:lnSpc>
              <a:spcBef>
                <a:spcPts val="1200"/>
              </a:spcBef>
              <a:spcAft>
                <a:spcPts val="0"/>
              </a:spcAft>
              <a:buClr>
                <a:schemeClr val="dk1"/>
              </a:buClr>
              <a:buSzPts val="1100"/>
              <a:buFont typeface="Arial"/>
              <a:buNone/>
            </a:pPr>
            <a:r>
              <a:rPr lang="en-US">
                <a:solidFill>
                  <a:srgbClr val="333333"/>
                </a:solidFill>
                <a:latin typeface="Arial"/>
                <a:ea typeface="Arial"/>
                <a:cs typeface="Arial"/>
                <a:sym typeface="Arial"/>
              </a:rPr>
              <a:t>This policy enforces consumption limits on client apps by maintaining a distributed 'counter' that tallies incoming requests. The counter can tally API calls for any identifiable entity, including apps, developers, API keys, access tokens, and so on. Usually, API keys are used to identify client apps. This policy is computationally expensive so, for high-traffic APIs, it should configured for longer time intervals, such as a day or month. This policy should be used to enforce business contracts or SLAs with developers and partners, rather than for operational traffic management. See </a:t>
            </a:r>
            <a:r>
              <a:rPr lang="en-US">
                <a:solidFill>
                  <a:srgbClr val="4078C0"/>
                </a:solidFill>
                <a:uFill>
                  <a:noFill/>
                </a:uFill>
                <a:latin typeface="Arial"/>
                <a:ea typeface="Arial"/>
                <a:cs typeface="Arial"/>
                <a:sym typeface="Arial"/>
                <a:hlinkClick r:id="rId2"/>
              </a:rPr>
              <a:t>Quota</a:t>
            </a:r>
            <a:r>
              <a:rPr lang="en-US">
                <a:solidFill>
                  <a:srgbClr val="333333"/>
                </a:solidFill>
                <a:latin typeface="Arial"/>
                <a:ea typeface="Arial"/>
                <a:cs typeface="Arial"/>
                <a:sym typeface="Arial"/>
              </a:rPr>
              <a:t>.</a:t>
            </a:r>
            <a:endParaRPr>
              <a:solidFill>
                <a:srgbClr val="333333"/>
              </a:solidFill>
              <a:latin typeface="Arial"/>
              <a:ea typeface="Arial"/>
              <a:cs typeface="Arial"/>
              <a:sym typeface="Arial"/>
            </a:endParaRPr>
          </a:p>
          <a:p>
            <a:pPr indent="0" lvl="0" marL="0" rtl="0">
              <a:spcBef>
                <a:spcPts val="1200"/>
              </a:spcBef>
              <a:spcAft>
                <a:spcPts val="0"/>
              </a:spcAft>
              <a:buNone/>
            </a:pPr>
            <a:r>
              <a:t/>
            </a:r>
            <a:endParaRPr/>
          </a:p>
        </p:txBody>
      </p:sp>
      <p:sp>
        <p:nvSpPr>
          <p:cNvPr id="613" name="Google Shape;613;g1ae3197794_0_6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8" name="Shape 618"/>
        <p:cNvGrpSpPr/>
        <p:nvPr/>
      </p:nvGrpSpPr>
      <p:grpSpPr>
        <a:xfrm>
          <a:off x="0" y="0"/>
          <a:ext cx="0" cy="0"/>
          <a:chOff x="0" y="0"/>
          <a:chExt cx="0" cy="0"/>
        </a:xfrm>
      </p:grpSpPr>
      <p:sp>
        <p:nvSpPr>
          <p:cNvPr id="619" name="Google Shape;619;g1ae3197794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620" name="Google Shape;620;g1ae3197794_0_6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title">
  <p:cSld name="TITLE">
    <p:spTree>
      <p:nvGrpSpPr>
        <p:cNvPr id="13" name="Shape 13"/>
        <p:cNvGrpSpPr/>
        <p:nvPr/>
      </p:nvGrpSpPr>
      <p:grpSpPr>
        <a:xfrm>
          <a:off x="0" y="0"/>
          <a:ext cx="0" cy="0"/>
          <a:chOff x="0" y="0"/>
          <a:chExt cx="0" cy="0"/>
        </a:xfrm>
      </p:grpSpPr>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
        <p:nvSpPr>
          <p:cNvPr id="15" name="Google Shape;15;p2"/>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nak you" showMasterSp="0">
  <p:cSld name="Thnak you">
    <p:spTree>
      <p:nvGrpSpPr>
        <p:cNvPr id="92" name="Shape 92"/>
        <p:cNvGrpSpPr/>
        <p:nvPr/>
      </p:nvGrpSpPr>
      <p:grpSpPr>
        <a:xfrm>
          <a:off x="0" y="0"/>
          <a:ext cx="0" cy="0"/>
          <a:chOff x="0" y="0"/>
          <a:chExt cx="0" cy="0"/>
        </a:xfrm>
      </p:grpSpPr>
      <p:sp>
        <p:nvSpPr>
          <p:cNvPr id="93" name="Google Shape;93;p11"/>
          <p:cNvSpPr/>
          <p:nvPr/>
        </p:nvSpPr>
        <p:spPr>
          <a:xfrm>
            <a:off x="0" y="0"/>
            <a:ext cx="9144000" cy="5143500"/>
          </a:xfrm>
          <a:prstGeom prst="rect">
            <a:avLst/>
          </a:prstGeom>
          <a:gradFill>
            <a:gsLst>
              <a:gs pos="0">
                <a:schemeClr val="dk2"/>
              </a:gs>
              <a:gs pos="36000">
                <a:schemeClr val="dk2"/>
              </a:gs>
              <a:gs pos="100000">
                <a:srgbClr val="940000"/>
              </a:gs>
            </a:gsLst>
            <a:path path="circle">
              <a:fillToRect r="100%" t="100%"/>
            </a:path>
            <a:tileRect b="-100%" l="-100%"/>
          </a:gradFill>
          <a:ln cap="flat" cmpd="sng" w="12700">
            <a:solidFill>
              <a:srgbClr val="FF4300"/>
            </a:solidFill>
            <a:prstDash val="solid"/>
            <a:round/>
            <a:headEnd len="sm" w="sm" type="none"/>
            <a:tailEnd len="sm" w="sm" type="none"/>
          </a:ln>
        </p:spPr>
        <p:txBody>
          <a:bodyPr anchorCtr="0" anchor="ctr" bIns="17125" lIns="34275" spcFirstLastPara="1" rIns="34275" wrap="square" tIns="17125">
            <a:noAutofit/>
          </a:bodyPr>
          <a:lstStyle/>
          <a:p>
            <a:pPr indent="0" lvl="0" marL="0" marR="0" rtl="0" algn="ctr">
              <a:spcBef>
                <a:spcPts val="0"/>
              </a:spcBef>
              <a:spcAft>
                <a:spcPts val="0"/>
              </a:spcAft>
              <a:buNone/>
            </a:pPr>
            <a:r>
              <a:t/>
            </a:r>
            <a:endParaRPr sz="500">
              <a:solidFill>
                <a:srgbClr val="5A5A5A"/>
              </a:solidFill>
              <a:latin typeface="Helvetica Neue"/>
              <a:ea typeface="Helvetica Neue"/>
              <a:cs typeface="Helvetica Neue"/>
              <a:sym typeface="Helvetica Neue"/>
            </a:endParaRPr>
          </a:p>
        </p:txBody>
      </p:sp>
      <p:pic>
        <p:nvPicPr>
          <p:cNvPr id="94" name="Google Shape;94;p11"/>
          <p:cNvPicPr preferRelativeResize="0"/>
          <p:nvPr/>
        </p:nvPicPr>
        <p:blipFill rotWithShape="1">
          <a:blip r:embed="rId2">
            <a:alphaModFix/>
          </a:blip>
          <a:srcRect b="0" l="0" r="32723" t="0"/>
          <a:stretch/>
        </p:blipFill>
        <p:spPr>
          <a:xfrm>
            <a:off x="6114207" y="1971868"/>
            <a:ext cx="3060900" cy="2962800"/>
          </a:xfrm>
          <a:prstGeom prst="rect">
            <a:avLst/>
          </a:prstGeom>
          <a:noFill/>
          <a:ln>
            <a:noFill/>
          </a:ln>
        </p:spPr>
      </p:pic>
      <p:grpSp>
        <p:nvGrpSpPr>
          <p:cNvPr id="95" name="Google Shape;95;p11"/>
          <p:cNvGrpSpPr/>
          <p:nvPr/>
        </p:nvGrpSpPr>
        <p:grpSpPr>
          <a:xfrm>
            <a:off x="2894798" y="3610306"/>
            <a:ext cx="3710127" cy="1606188"/>
            <a:chOff x="7718507" y="9044624"/>
            <a:chExt cx="11964291" cy="5181251"/>
          </a:xfrm>
        </p:grpSpPr>
        <p:sp>
          <p:nvSpPr>
            <p:cNvPr id="96" name="Google Shape;96;p11"/>
            <p:cNvSpPr/>
            <p:nvPr/>
          </p:nvSpPr>
          <p:spPr>
            <a:xfrm>
              <a:off x="7718507" y="10812175"/>
              <a:ext cx="2997900" cy="3413700"/>
            </a:xfrm>
            <a:custGeom>
              <a:rect b="b" l="l" r="r" t="t"/>
              <a:pathLst>
                <a:path extrusionOk="0" h="120000" w="120000">
                  <a:moveTo>
                    <a:pt x="116379" y="29792"/>
                  </a:moveTo>
                  <a:lnTo>
                    <a:pt x="58084" y="29792"/>
                  </a:lnTo>
                  <a:cubicBezTo>
                    <a:pt x="55356" y="29792"/>
                    <a:pt x="53677" y="27214"/>
                    <a:pt x="55041" y="25141"/>
                  </a:cubicBezTo>
                  <a:lnTo>
                    <a:pt x="67267" y="6492"/>
                  </a:lnTo>
                  <a:cubicBezTo>
                    <a:pt x="68264" y="5019"/>
                    <a:pt x="67686" y="3085"/>
                    <a:pt x="66007" y="2256"/>
                  </a:cubicBezTo>
                  <a:lnTo>
                    <a:pt x="63279" y="874"/>
                  </a:lnTo>
                  <a:cubicBezTo>
                    <a:pt x="61547" y="0"/>
                    <a:pt x="59396" y="506"/>
                    <a:pt x="58399" y="2026"/>
                  </a:cubicBezTo>
                  <a:lnTo>
                    <a:pt x="29278" y="46323"/>
                  </a:lnTo>
                  <a:cubicBezTo>
                    <a:pt x="27914" y="48396"/>
                    <a:pt x="24503" y="48396"/>
                    <a:pt x="23139" y="46323"/>
                  </a:cubicBezTo>
                  <a:lnTo>
                    <a:pt x="10861" y="27674"/>
                  </a:lnTo>
                  <a:cubicBezTo>
                    <a:pt x="9864" y="26201"/>
                    <a:pt x="7713" y="25694"/>
                    <a:pt x="6034" y="26523"/>
                  </a:cubicBezTo>
                  <a:lnTo>
                    <a:pt x="3305" y="27904"/>
                  </a:lnTo>
                  <a:cubicBezTo>
                    <a:pt x="1574" y="28779"/>
                    <a:pt x="996" y="30667"/>
                    <a:pt x="1993" y="32187"/>
                  </a:cubicBezTo>
                  <a:lnTo>
                    <a:pt x="31167" y="76485"/>
                  </a:lnTo>
                  <a:cubicBezTo>
                    <a:pt x="32531" y="78557"/>
                    <a:pt x="30800" y="81135"/>
                    <a:pt x="28071" y="81135"/>
                  </a:cubicBezTo>
                  <a:lnTo>
                    <a:pt x="3567" y="81135"/>
                  </a:lnTo>
                  <a:cubicBezTo>
                    <a:pt x="1574" y="81135"/>
                    <a:pt x="0" y="82563"/>
                    <a:pt x="0" y="84267"/>
                  </a:cubicBezTo>
                  <a:lnTo>
                    <a:pt x="0" y="87029"/>
                  </a:lnTo>
                  <a:cubicBezTo>
                    <a:pt x="0" y="88733"/>
                    <a:pt x="1574" y="90115"/>
                    <a:pt x="3567" y="90115"/>
                  </a:cubicBezTo>
                  <a:lnTo>
                    <a:pt x="61862" y="90115"/>
                  </a:lnTo>
                  <a:cubicBezTo>
                    <a:pt x="64591" y="90115"/>
                    <a:pt x="66270" y="92739"/>
                    <a:pt x="64905" y="94811"/>
                  </a:cubicBezTo>
                  <a:lnTo>
                    <a:pt x="52680" y="113461"/>
                  </a:lnTo>
                  <a:cubicBezTo>
                    <a:pt x="51683" y="114934"/>
                    <a:pt x="52260" y="116822"/>
                    <a:pt x="53992" y="117697"/>
                  </a:cubicBezTo>
                  <a:lnTo>
                    <a:pt x="56668" y="119079"/>
                  </a:lnTo>
                  <a:cubicBezTo>
                    <a:pt x="58399" y="119953"/>
                    <a:pt x="60550" y="119401"/>
                    <a:pt x="61547" y="117927"/>
                  </a:cubicBezTo>
                  <a:lnTo>
                    <a:pt x="90668" y="73630"/>
                  </a:lnTo>
                  <a:cubicBezTo>
                    <a:pt x="92033" y="71557"/>
                    <a:pt x="95443" y="71557"/>
                    <a:pt x="96808" y="73630"/>
                  </a:cubicBezTo>
                  <a:lnTo>
                    <a:pt x="109086" y="92279"/>
                  </a:lnTo>
                  <a:cubicBezTo>
                    <a:pt x="110083" y="93752"/>
                    <a:pt x="112234" y="94259"/>
                    <a:pt x="113965" y="93384"/>
                  </a:cubicBezTo>
                  <a:lnTo>
                    <a:pt x="116641" y="92003"/>
                  </a:lnTo>
                  <a:cubicBezTo>
                    <a:pt x="118373" y="91174"/>
                    <a:pt x="118950" y="89240"/>
                    <a:pt x="117953" y="87766"/>
                  </a:cubicBezTo>
                  <a:lnTo>
                    <a:pt x="88832" y="43468"/>
                  </a:lnTo>
                  <a:cubicBezTo>
                    <a:pt x="87468" y="41396"/>
                    <a:pt x="89147" y="38772"/>
                    <a:pt x="91875" y="38772"/>
                  </a:cubicBezTo>
                  <a:lnTo>
                    <a:pt x="116379" y="38772"/>
                  </a:lnTo>
                  <a:cubicBezTo>
                    <a:pt x="118373" y="38772"/>
                    <a:pt x="119947" y="37390"/>
                    <a:pt x="119947" y="35686"/>
                  </a:cubicBezTo>
                  <a:lnTo>
                    <a:pt x="119947" y="32924"/>
                  </a:lnTo>
                  <a:cubicBezTo>
                    <a:pt x="119947" y="31220"/>
                    <a:pt x="118373" y="29792"/>
                    <a:pt x="116379" y="29792"/>
                  </a:cubicBezTo>
                  <a:close/>
                  <a:moveTo>
                    <a:pt x="59554" y="70959"/>
                  </a:moveTo>
                  <a:cubicBezTo>
                    <a:pt x="52627" y="70959"/>
                    <a:pt x="47013" y="66032"/>
                    <a:pt x="47013" y="59953"/>
                  </a:cubicBezTo>
                  <a:cubicBezTo>
                    <a:pt x="47013" y="53921"/>
                    <a:pt x="52627" y="48994"/>
                    <a:pt x="59554" y="48994"/>
                  </a:cubicBezTo>
                  <a:cubicBezTo>
                    <a:pt x="66480" y="48994"/>
                    <a:pt x="72041" y="53921"/>
                    <a:pt x="72041" y="59953"/>
                  </a:cubicBezTo>
                  <a:cubicBezTo>
                    <a:pt x="72041" y="66032"/>
                    <a:pt x="66480" y="70959"/>
                    <a:pt x="59554" y="70959"/>
                  </a:cubicBezTo>
                  <a:close/>
                </a:path>
              </a:pathLst>
            </a:custGeom>
            <a:solidFill>
              <a:srgbClr val="A50000">
                <a:alpha val="2275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97" name="Google Shape;97;p11"/>
            <p:cNvSpPr/>
            <p:nvPr/>
          </p:nvSpPr>
          <p:spPr>
            <a:xfrm>
              <a:off x="13598102" y="9044624"/>
              <a:ext cx="4494000" cy="5123700"/>
            </a:xfrm>
            <a:custGeom>
              <a:rect b="b" l="l" r="r" t="t"/>
              <a:pathLst>
                <a:path extrusionOk="0" h="120000" w="120000">
                  <a:moveTo>
                    <a:pt x="116398" y="29831"/>
                  </a:moveTo>
                  <a:lnTo>
                    <a:pt x="58111" y="29831"/>
                  </a:lnTo>
                  <a:cubicBezTo>
                    <a:pt x="55384" y="29831"/>
                    <a:pt x="53671" y="27222"/>
                    <a:pt x="55034" y="25135"/>
                  </a:cubicBezTo>
                  <a:lnTo>
                    <a:pt x="67272" y="6506"/>
                  </a:lnTo>
                  <a:cubicBezTo>
                    <a:pt x="68286" y="5002"/>
                    <a:pt x="67692" y="3099"/>
                    <a:pt x="65979" y="2240"/>
                  </a:cubicBezTo>
                  <a:lnTo>
                    <a:pt x="63251" y="859"/>
                  </a:lnTo>
                  <a:cubicBezTo>
                    <a:pt x="61573" y="0"/>
                    <a:pt x="59405" y="521"/>
                    <a:pt x="58426" y="2025"/>
                  </a:cubicBezTo>
                  <a:lnTo>
                    <a:pt x="29265" y="46342"/>
                  </a:lnTo>
                  <a:cubicBezTo>
                    <a:pt x="27902" y="48398"/>
                    <a:pt x="24475" y="48398"/>
                    <a:pt x="23111" y="46342"/>
                  </a:cubicBezTo>
                  <a:lnTo>
                    <a:pt x="10874" y="27682"/>
                  </a:lnTo>
                  <a:cubicBezTo>
                    <a:pt x="9895" y="26209"/>
                    <a:pt x="7692" y="25687"/>
                    <a:pt x="6013" y="26547"/>
                  </a:cubicBezTo>
                  <a:lnTo>
                    <a:pt x="3286" y="27928"/>
                  </a:lnTo>
                  <a:cubicBezTo>
                    <a:pt x="1608" y="28787"/>
                    <a:pt x="1013" y="30690"/>
                    <a:pt x="1993" y="32194"/>
                  </a:cubicBezTo>
                  <a:lnTo>
                    <a:pt x="31153" y="76511"/>
                  </a:lnTo>
                  <a:cubicBezTo>
                    <a:pt x="32517" y="78567"/>
                    <a:pt x="30804" y="81176"/>
                    <a:pt x="28076" y="81176"/>
                  </a:cubicBezTo>
                  <a:lnTo>
                    <a:pt x="3531" y="81176"/>
                  </a:lnTo>
                  <a:cubicBezTo>
                    <a:pt x="1573" y="81176"/>
                    <a:pt x="0" y="82588"/>
                    <a:pt x="0" y="84306"/>
                  </a:cubicBezTo>
                  <a:lnTo>
                    <a:pt x="0" y="87038"/>
                  </a:lnTo>
                  <a:cubicBezTo>
                    <a:pt x="0" y="88757"/>
                    <a:pt x="1573" y="90168"/>
                    <a:pt x="3531" y="90168"/>
                  </a:cubicBezTo>
                  <a:lnTo>
                    <a:pt x="61853" y="90168"/>
                  </a:lnTo>
                  <a:cubicBezTo>
                    <a:pt x="64580" y="90168"/>
                    <a:pt x="66293" y="92777"/>
                    <a:pt x="64930" y="94833"/>
                  </a:cubicBezTo>
                  <a:lnTo>
                    <a:pt x="52657" y="113493"/>
                  </a:lnTo>
                  <a:cubicBezTo>
                    <a:pt x="51678" y="114966"/>
                    <a:pt x="52272" y="116869"/>
                    <a:pt x="53951" y="117728"/>
                  </a:cubicBezTo>
                  <a:lnTo>
                    <a:pt x="56678" y="119109"/>
                  </a:lnTo>
                  <a:cubicBezTo>
                    <a:pt x="58391" y="119969"/>
                    <a:pt x="60559" y="119478"/>
                    <a:pt x="61538" y="117974"/>
                  </a:cubicBezTo>
                  <a:lnTo>
                    <a:pt x="90699" y="73657"/>
                  </a:lnTo>
                  <a:cubicBezTo>
                    <a:pt x="92062" y="71570"/>
                    <a:pt x="95454" y="71570"/>
                    <a:pt x="96853" y="73657"/>
                  </a:cubicBezTo>
                  <a:lnTo>
                    <a:pt x="109090" y="92286"/>
                  </a:lnTo>
                  <a:cubicBezTo>
                    <a:pt x="110069" y="93790"/>
                    <a:pt x="112237" y="94281"/>
                    <a:pt x="113951" y="93421"/>
                  </a:cubicBezTo>
                  <a:lnTo>
                    <a:pt x="116678" y="92040"/>
                  </a:lnTo>
                  <a:cubicBezTo>
                    <a:pt x="118356" y="91181"/>
                    <a:pt x="118951" y="89278"/>
                    <a:pt x="117972" y="87805"/>
                  </a:cubicBezTo>
                  <a:lnTo>
                    <a:pt x="88811" y="43488"/>
                  </a:lnTo>
                  <a:cubicBezTo>
                    <a:pt x="87447" y="41401"/>
                    <a:pt x="89160" y="38792"/>
                    <a:pt x="91888" y="38792"/>
                  </a:cubicBezTo>
                  <a:lnTo>
                    <a:pt x="116398" y="38792"/>
                  </a:lnTo>
                  <a:cubicBezTo>
                    <a:pt x="118356" y="38792"/>
                    <a:pt x="119965" y="37411"/>
                    <a:pt x="119965" y="35693"/>
                  </a:cubicBezTo>
                  <a:lnTo>
                    <a:pt x="119965" y="32930"/>
                  </a:lnTo>
                  <a:cubicBezTo>
                    <a:pt x="119965" y="31212"/>
                    <a:pt x="118356" y="29831"/>
                    <a:pt x="116398" y="29831"/>
                  </a:cubicBezTo>
                  <a:close/>
                  <a:moveTo>
                    <a:pt x="59545" y="70987"/>
                  </a:moveTo>
                  <a:cubicBezTo>
                    <a:pt x="52622" y="70987"/>
                    <a:pt x="47027" y="66046"/>
                    <a:pt x="47027" y="60000"/>
                  </a:cubicBezTo>
                  <a:cubicBezTo>
                    <a:pt x="47027" y="53923"/>
                    <a:pt x="52622" y="49012"/>
                    <a:pt x="59545" y="49012"/>
                  </a:cubicBezTo>
                  <a:cubicBezTo>
                    <a:pt x="66468" y="49012"/>
                    <a:pt x="72062" y="53923"/>
                    <a:pt x="72062" y="60000"/>
                  </a:cubicBezTo>
                  <a:cubicBezTo>
                    <a:pt x="72062" y="66046"/>
                    <a:pt x="66468" y="70987"/>
                    <a:pt x="59545" y="70987"/>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98" name="Google Shape;98;p11"/>
            <p:cNvSpPr/>
            <p:nvPr/>
          </p:nvSpPr>
          <p:spPr>
            <a:xfrm>
              <a:off x="10843482" y="12227366"/>
              <a:ext cx="1704000" cy="1940700"/>
            </a:xfrm>
            <a:custGeom>
              <a:rect b="b" l="l" r="r" t="t"/>
              <a:pathLst>
                <a:path extrusionOk="0" h="120000" w="120000">
                  <a:moveTo>
                    <a:pt x="116405" y="29777"/>
                  </a:moveTo>
                  <a:lnTo>
                    <a:pt x="58064" y="29777"/>
                  </a:lnTo>
                  <a:cubicBezTo>
                    <a:pt x="55391" y="29777"/>
                    <a:pt x="53640" y="27188"/>
                    <a:pt x="55023" y="25084"/>
                  </a:cubicBezTo>
                  <a:lnTo>
                    <a:pt x="67281" y="6473"/>
                  </a:lnTo>
                  <a:cubicBezTo>
                    <a:pt x="68294" y="5016"/>
                    <a:pt x="67649" y="3074"/>
                    <a:pt x="65990" y="2184"/>
                  </a:cubicBezTo>
                  <a:lnTo>
                    <a:pt x="63317" y="809"/>
                  </a:lnTo>
                  <a:cubicBezTo>
                    <a:pt x="61566" y="0"/>
                    <a:pt x="59447" y="485"/>
                    <a:pt x="58433" y="1942"/>
                  </a:cubicBezTo>
                  <a:lnTo>
                    <a:pt x="29308" y="46284"/>
                  </a:lnTo>
                  <a:cubicBezTo>
                    <a:pt x="27926" y="48388"/>
                    <a:pt x="24516" y="48388"/>
                    <a:pt x="23133" y="46284"/>
                  </a:cubicBezTo>
                  <a:lnTo>
                    <a:pt x="10875" y="27673"/>
                  </a:lnTo>
                  <a:cubicBezTo>
                    <a:pt x="9861" y="26136"/>
                    <a:pt x="7741" y="25650"/>
                    <a:pt x="5990" y="26540"/>
                  </a:cubicBezTo>
                  <a:lnTo>
                    <a:pt x="3317" y="27916"/>
                  </a:lnTo>
                  <a:cubicBezTo>
                    <a:pt x="1566" y="28725"/>
                    <a:pt x="1013" y="30667"/>
                    <a:pt x="2027" y="32124"/>
                  </a:cubicBezTo>
                  <a:lnTo>
                    <a:pt x="31152" y="76466"/>
                  </a:lnTo>
                  <a:cubicBezTo>
                    <a:pt x="32534" y="78570"/>
                    <a:pt x="30783" y="81159"/>
                    <a:pt x="28110" y="81159"/>
                  </a:cubicBezTo>
                  <a:lnTo>
                    <a:pt x="3594" y="81159"/>
                  </a:lnTo>
                  <a:cubicBezTo>
                    <a:pt x="1566" y="81159"/>
                    <a:pt x="0" y="82535"/>
                    <a:pt x="0" y="84234"/>
                  </a:cubicBezTo>
                  <a:lnTo>
                    <a:pt x="0" y="86985"/>
                  </a:lnTo>
                  <a:cubicBezTo>
                    <a:pt x="0" y="88766"/>
                    <a:pt x="1566" y="90141"/>
                    <a:pt x="3594" y="90141"/>
                  </a:cubicBezTo>
                  <a:lnTo>
                    <a:pt x="61843" y="90141"/>
                  </a:lnTo>
                  <a:cubicBezTo>
                    <a:pt x="64608" y="90141"/>
                    <a:pt x="66267" y="92730"/>
                    <a:pt x="64884" y="94834"/>
                  </a:cubicBezTo>
                  <a:lnTo>
                    <a:pt x="52626" y="113445"/>
                  </a:lnTo>
                  <a:cubicBezTo>
                    <a:pt x="51705" y="114902"/>
                    <a:pt x="52258" y="116844"/>
                    <a:pt x="54009" y="117734"/>
                  </a:cubicBezTo>
                  <a:lnTo>
                    <a:pt x="56682" y="119109"/>
                  </a:lnTo>
                  <a:cubicBezTo>
                    <a:pt x="58341" y="119919"/>
                    <a:pt x="60552" y="119433"/>
                    <a:pt x="61566" y="117977"/>
                  </a:cubicBezTo>
                  <a:lnTo>
                    <a:pt x="90691" y="73634"/>
                  </a:lnTo>
                  <a:cubicBezTo>
                    <a:pt x="92073" y="71530"/>
                    <a:pt x="95483" y="71530"/>
                    <a:pt x="96866" y="73634"/>
                  </a:cubicBezTo>
                  <a:lnTo>
                    <a:pt x="109124" y="92245"/>
                  </a:lnTo>
                  <a:cubicBezTo>
                    <a:pt x="110046" y="93782"/>
                    <a:pt x="112258" y="94268"/>
                    <a:pt x="113917" y="93378"/>
                  </a:cubicBezTo>
                  <a:lnTo>
                    <a:pt x="116682" y="92002"/>
                  </a:lnTo>
                  <a:cubicBezTo>
                    <a:pt x="118341" y="91193"/>
                    <a:pt x="118894" y="89251"/>
                    <a:pt x="117972" y="87795"/>
                  </a:cubicBezTo>
                  <a:lnTo>
                    <a:pt x="88847" y="43452"/>
                  </a:lnTo>
                  <a:cubicBezTo>
                    <a:pt x="87465" y="41348"/>
                    <a:pt x="89124" y="38759"/>
                    <a:pt x="91889" y="38759"/>
                  </a:cubicBezTo>
                  <a:lnTo>
                    <a:pt x="116405" y="38759"/>
                  </a:lnTo>
                  <a:cubicBezTo>
                    <a:pt x="118341" y="38759"/>
                    <a:pt x="119907" y="37383"/>
                    <a:pt x="119907" y="35684"/>
                  </a:cubicBezTo>
                  <a:lnTo>
                    <a:pt x="119907" y="32933"/>
                  </a:lnTo>
                  <a:cubicBezTo>
                    <a:pt x="119907" y="31153"/>
                    <a:pt x="118341" y="29777"/>
                    <a:pt x="116405" y="29777"/>
                  </a:cubicBezTo>
                  <a:close/>
                  <a:moveTo>
                    <a:pt x="59539" y="70964"/>
                  </a:moveTo>
                  <a:cubicBezTo>
                    <a:pt x="52626" y="70964"/>
                    <a:pt x="47004" y="66028"/>
                    <a:pt x="47004" y="59959"/>
                  </a:cubicBezTo>
                  <a:cubicBezTo>
                    <a:pt x="47004" y="53890"/>
                    <a:pt x="52626" y="48954"/>
                    <a:pt x="59539" y="48954"/>
                  </a:cubicBezTo>
                  <a:cubicBezTo>
                    <a:pt x="66451" y="48954"/>
                    <a:pt x="72073" y="53890"/>
                    <a:pt x="72073" y="59959"/>
                  </a:cubicBezTo>
                  <a:cubicBezTo>
                    <a:pt x="72073" y="66028"/>
                    <a:pt x="66451" y="70964"/>
                    <a:pt x="59539" y="70964"/>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99" name="Google Shape;99;p11"/>
            <p:cNvSpPr/>
            <p:nvPr/>
          </p:nvSpPr>
          <p:spPr>
            <a:xfrm>
              <a:off x="11698374" y="10494477"/>
              <a:ext cx="1704000" cy="19467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00" name="Google Shape;100;p11"/>
            <p:cNvSpPr/>
            <p:nvPr/>
          </p:nvSpPr>
          <p:spPr>
            <a:xfrm>
              <a:off x="17978798" y="10757901"/>
              <a:ext cx="1704000" cy="19467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sp>
        <p:nvSpPr>
          <p:cNvPr id="101" name="Google Shape;101;p11"/>
          <p:cNvSpPr/>
          <p:nvPr/>
        </p:nvSpPr>
        <p:spPr>
          <a:xfrm>
            <a:off x="2446054" y="4745554"/>
            <a:ext cx="429000" cy="387600"/>
          </a:xfrm>
          <a:custGeom>
            <a:rect b="b" l="l" r="r" t="t"/>
            <a:pathLst>
              <a:path extrusionOk="0" h="120000" w="120000">
                <a:moveTo>
                  <a:pt x="117805" y="115431"/>
                </a:moveTo>
                <a:lnTo>
                  <a:pt x="115885" y="115431"/>
                </a:lnTo>
                <a:lnTo>
                  <a:pt x="115885" y="64416"/>
                </a:lnTo>
                <a:cubicBezTo>
                  <a:pt x="115885" y="63197"/>
                  <a:pt x="114925" y="62131"/>
                  <a:pt x="113828" y="62131"/>
                </a:cubicBezTo>
                <a:lnTo>
                  <a:pt x="99840" y="62131"/>
                </a:lnTo>
                <a:lnTo>
                  <a:pt x="99840" y="55583"/>
                </a:lnTo>
                <a:cubicBezTo>
                  <a:pt x="99840" y="54365"/>
                  <a:pt x="99017" y="53299"/>
                  <a:pt x="97920" y="53299"/>
                </a:cubicBezTo>
                <a:cubicBezTo>
                  <a:pt x="96822" y="53299"/>
                  <a:pt x="95862" y="54365"/>
                  <a:pt x="95862" y="55583"/>
                </a:cubicBezTo>
                <a:lnTo>
                  <a:pt x="95862" y="62131"/>
                </a:lnTo>
                <a:lnTo>
                  <a:pt x="93942" y="62131"/>
                </a:lnTo>
                <a:cubicBezTo>
                  <a:pt x="92708" y="62131"/>
                  <a:pt x="91885" y="63197"/>
                  <a:pt x="91885" y="64416"/>
                </a:cubicBezTo>
                <a:lnTo>
                  <a:pt x="91885" y="115431"/>
                </a:lnTo>
                <a:lnTo>
                  <a:pt x="83931" y="115431"/>
                </a:lnTo>
                <a:lnTo>
                  <a:pt x="83931" y="15532"/>
                </a:lnTo>
                <a:cubicBezTo>
                  <a:pt x="83931" y="14314"/>
                  <a:pt x="82971" y="13401"/>
                  <a:pt x="81874" y="13401"/>
                </a:cubicBezTo>
                <a:lnTo>
                  <a:pt x="71862" y="13401"/>
                </a:lnTo>
                <a:lnTo>
                  <a:pt x="71862" y="2284"/>
                </a:lnTo>
                <a:cubicBezTo>
                  <a:pt x="71862" y="1065"/>
                  <a:pt x="71040" y="0"/>
                  <a:pt x="69942" y="0"/>
                </a:cubicBezTo>
                <a:lnTo>
                  <a:pt x="49920" y="0"/>
                </a:lnTo>
                <a:cubicBezTo>
                  <a:pt x="48822" y="0"/>
                  <a:pt x="47862" y="1065"/>
                  <a:pt x="47862" y="2284"/>
                </a:cubicBezTo>
                <a:lnTo>
                  <a:pt x="47862" y="13401"/>
                </a:lnTo>
                <a:lnTo>
                  <a:pt x="37851" y="13401"/>
                </a:lnTo>
                <a:cubicBezTo>
                  <a:pt x="36754" y="13401"/>
                  <a:pt x="35931" y="14314"/>
                  <a:pt x="35931" y="15532"/>
                </a:cubicBezTo>
                <a:lnTo>
                  <a:pt x="35931" y="115431"/>
                </a:lnTo>
                <a:lnTo>
                  <a:pt x="27977" y="115431"/>
                </a:lnTo>
                <a:lnTo>
                  <a:pt x="27977" y="64416"/>
                </a:lnTo>
                <a:cubicBezTo>
                  <a:pt x="27977" y="63197"/>
                  <a:pt x="27017" y="62131"/>
                  <a:pt x="25920" y="62131"/>
                </a:cubicBezTo>
                <a:lnTo>
                  <a:pt x="23862" y="62131"/>
                </a:lnTo>
                <a:lnTo>
                  <a:pt x="23862" y="55583"/>
                </a:lnTo>
                <a:cubicBezTo>
                  <a:pt x="23862" y="54365"/>
                  <a:pt x="23040" y="53299"/>
                  <a:pt x="21942" y="53299"/>
                </a:cubicBezTo>
                <a:cubicBezTo>
                  <a:pt x="20845" y="53299"/>
                  <a:pt x="19885" y="54365"/>
                  <a:pt x="19885" y="55583"/>
                </a:cubicBezTo>
                <a:lnTo>
                  <a:pt x="19885" y="62131"/>
                </a:lnTo>
                <a:lnTo>
                  <a:pt x="5897" y="62131"/>
                </a:lnTo>
                <a:cubicBezTo>
                  <a:pt x="4800" y="62131"/>
                  <a:pt x="3977" y="63197"/>
                  <a:pt x="3977" y="64416"/>
                </a:cubicBezTo>
                <a:lnTo>
                  <a:pt x="3977" y="115431"/>
                </a:lnTo>
                <a:lnTo>
                  <a:pt x="1920" y="115431"/>
                </a:lnTo>
                <a:cubicBezTo>
                  <a:pt x="822" y="115431"/>
                  <a:pt x="0" y="116497"/>
                  <a:pt x="0" y="117715"/>
                </a:cubicBezTo>
                <a:cubicBezTo>
                  <a:pt x="0" y="118934"/>
                  <a:pt x="822" y="119847"/>
                  <a:pt x="1920" y="119847"/>
                </a:cubicBezTo>
                <a:lnTo>
                  <a:pt x="5897" y="119847"/>
                </a:lnTo>
                <a:lnTo>
                  <a:pt x="25920" y="119847"/>
                </a:lnTo>
                <a:lnTo>
                  <a:pt x="37851" y="119847"/>
                </a:lnTo>
                <a:lnTo>
                  <a:pt x="81874" y="119847"/>
                </a:lnTo>
                <a:lnTo>
                  <a:pt x="93942" y="119847"/>
                </a:lnTo>
                <a:lnTo>
                  <a:pt x="113828" y="119847"/>
                </a:lnTo>
                <a:lnTo>
                  <a:pt x="117805" y="119847"/>
                </a:lnTo>
                <a:cubicBezTo>
                  <a:pt x="119040" y="119847"/>
                  <a:pt x="119862" y="118934"/>
                  <a:pt x="119862" y="117715"/>
                </a:cubicBezTo>
                <a:cubicBezTo>
                  <a:pt x="119862" y="116497"/>
                  <a:pt x="119040" y="115431"/>
                  <a:pt x="117805" y="115431"/>
                </a:cubicBezTo>
                <a:close/>
                <a:moveTo>
                  <a:pt x="73920" y="97766"/>
                </a:moveTo>
                <a:lnTo>
                  <a:pt x="45942" y="97766"/>
                </a:lnTo>
                <a:cubicBezTo>
                  <a:pt x="44845" y="97766"/>
                  <a:pt x="43885" y="96700"/>
                  <a:pt x="43885" y="95482"/>
                </a:cubicBezTo>
                <a:cubicBezTo>
                  <a:pt x="43885" y="94263"/>
                  <a:pt x="44845" y="93197"/>
                  <a:pt x="45942" y="93197"/>
                </a:cubicBezTo>
                <a:lnTo>
                  <a:pt x="73920" y="93197"/>
                </a:lnTo>
                <a:cubicBezTo>
                  <a:pt x="75017" y="93197"/>
                  <a:pt x="75840" y="94263"/>
                  <a:pt x="75840" y="95482"/>
                </a:cubicBezTo>
                <a:cubicBezTo>
                  <a:pt x="75840" y="96700"/>
                  <a:pt x="75017" y="97766"/>
                  <a:pt x="73920" y="97766"/>
                </a:cubicBezTo>
                <a:close/>
                <a:moveTo>
                  <a:pt x="73920" y="84365"/>
                </a:moveTo>
                <a:lnTo>
                  <a:pt x="45942" y="84365"/>
                </a:lnTo>
                <a:cubicBezTo>
                  <a:pt x="44845" y="84365"/>
                  <a:pt x="43885" y="83451"/>
                  <a:pt x="43885" y="82233"/>
                </a:cubicBezTo>
                <a:cubicBezTo>
                  <a:pt x="43885" y="81015"/>
                  <a:pt x="44845" y="79949"/>
                  <a:pt x="45942" y="79949"/>
                </a:cubicBezTo>
                <a:lnTo>
                  <a:pt x="73920" y="79949"/>
                </a:lnTo>
                <a:cubicBezTo>
                  <a:pt x="75017" y="79949"/>
                  <a:pt x="75840" y="81015"/>
                  <a:pt x="75840" y="82233"/>
                </a:cubicBezTo>
                <a:cubicBezTo>
                  <a:pt x="75840" y="83451"/>
                  <a:pt x="75017" y="84365"/>
                  <a:pt x="73920" y="84365"/>
                </a:cubicBezTo>
                <a:close/>
                <a:moveTo>
                  <a:pt x="73920" y="71116"/>
                </a:moveTo>
                <a:lnTo>
                  <a:pt x="45942" y="71116"/>
                </a:lnTo>
                <a:cubicBezTo>
                  <a:pt x="44845" y="71116"/>
                  <a:pt x="43885" y="70050"/>
                  <a:pt x="43885" y="68832"/>
                </a:cubicBezTo>
                <a:cubicBezTo>
                  <a:pt x="43885" y="67614"/>
                  <a:pt x="44845" y="66700"/>
                  <a:pt x="45942" y="66700"/>
                </a:cubicBezTo>
                <a:lnTo>
                  <a:pt x="73920" y="66700"/>
                </a:lnTo>
                <a:cubicBezTo>
                  <a:pt x="75017" y="66700"/>
                  <a:pt x="75840" y="67614"/>
                  <a:pt x="75840" y="68832"/>
                </a:cubicBezTo>
                <a:cubicBezTo>
                  <a:pt x="75840" y="70050"/>
                  <a:pt x="75017" y="71116"/>
                  <a:pt x="73920" y="71116"/>
                </a:cubicBezTo>
                <a:close/>
                <a:moveTo>
                  <a:pt x="73920" y="57715"/>
                </a:moveTo>
                <a:lnTo>
                  <a:pt x="45942" y="57715"/>
                </a:lnTo>
                <a:cubicBezTo>
                  <a:pt x="44845" y="57715"/>
                  <a:pt x="43885" y="56802"/>
                  <a:pt x="43885" y="55583"/>
                </a:cubicBezTo>
                <a:cubicBezTo>
                  <a:pt x="43885" y="54365"/>
                  <a:pt x="44845" y="53299"/>
                  <a:pt x="45942" y="53299"/>
                </a:cubicBezTo>
                <a:lnTo>
                  <a:pt x="73920" y="53299"/>
                </a:lnTo>
                <a:cubicBezTo>
                  <a:pt x="75017" y="53299"/>
                  <a:pt x="75840" y="54365"/>
                  <a:pt x="75840" y="55583"/>
                </a:cubicBezTo>
                <a:cubicBezTo>
                  <a:pt x="75840" y="56802"/>
                  <a:pt x="75017" y="57715"/>
                  <a:pt x="73920" y="57715"/>
                </a:cubicBezTo>
                <a:close/>
                <a:moveTo>
                  <a:pt x="73920" y="44467"/>
                </a:moveTo>
                <a:lnTo>
                  <a:pt x="45942" y="44467"/>
                </a:lnTo>
                <a:cubicBezTo>
                  <a:pt x="44845" y="44467"/>
                  <a:pt x="43885" y="43401"/>
                  <a:pt x="43885" y="42182"/>
                </a:cubicBezTo>
                <a:cubicBezTo>
                  <a:pt x="43885" y="40964"/>
                  <a:pt x="44845" y="40050"/>
                  <a:pt x="45942" y="40050"/>
                </a:cubicBezTo>
                <a:lnTo>
                  <a:pt x="73920" y="40050"/>
                </a:lnTo>
                <a:cubicBezTo>
                  <a:pt x="75017" y="40050"/>
                  <a:pt x="75840" y="40964"/>
                  <a:pt x="75840" y="42182"/>
                </a:cubicBezTo>
                <a:cubicBezTo>
                  <a:pt x="75840" y="43401"/>
                  <a:pt x="75017" y="44467"/>
                  <a:pt x="73920" y="44467"/>
                </a:cubicBezTo>
                <a:close/>
                <a:moveTo>
                  <a:pt x="73920" y="31065"/>
                </a:moveTo>
                <a:lnTo>
                  <a:pt x="45942" y="31065"/>
                </a:lnTo>
                <a:cubicBezTo>
                  <a:pt x="44845" y="31065"/>
                  <a:pt x="43885" y="30152"/>
                  <a:pt x="43885" y="28934"/>
                </a:cubicBezTo>
                <a:cubicBezTo>
                  <a:pt x="43885" y="27715"/>
                  <a:pt x="44845" y="26649"/>
                  <a:pt x="45942" y="26649"/>
                </a:cubicBezTo>
                <a:lnTo>
                  <a:pt x="73920" y="26649"/>
                </a:lnTo>
                <a:cubicBezTo>
                  <a:pt x="75017" y="26649"/>
                  <a:pt x="75840" y="27715"/>
                  <a:pt x="75840" y="28934"/>
                </a:cubicBezTo>
                <a:cubicBezTo>
                  <a:pt x="75840" y="30152"/>
                  <a:pt x="75017" y="31065"/>
                  <a:pt x="73920" y="31065"/>
                </a:cubicBezTo>
                <a:close/>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02" name="Google Shape;102;p11"/>
          <p:cNvSpPr/>
          <p:nvPr/>
        </p:nvSpPr>
        <p:spPr>
          <a:xfrm>
            <a:off x="1148555" y="4297171"/>
            <a:ext cx="420300" cy="842700"/>
          </a:xfrm>
          <a:custGeom>
            <a:rect b="b" l="l" r="r" t="t"/>
            <a:pathLst>
              <a:path extrusionOk="0" h="120000" w="120000">
                <a:moveTo>
                  <a:pt x="115939" y="43967"/>
                </a:moveTo>
                <a:lnTo>
                  <a:pt x="95915" y="43967"/>
                </a:lnTo>
                <a:lnTo>
                  <a:pt x="95915" y="17992"/>
                </a:lnTo>
                <a:cubicBezTo>
                  <a:pt x="95915" y="16872"/>
                  <a:pt x="94095" y="15962"/>
                  <a:pt x="91855" y="15962"/>
                </a:cubicBezTo>
                <a:lnTo>
                  <a:pt x="63850" y="15962"/>
                </a:lnTo>
                <a:lnTo>
                  <a:pt x="63850" y="1960"/>
                </a:lnTo>
                <a:cubicBezTo>
                  <a:pt x="63850" y="910"/>
                  <a:pt x="62170" y="0"/>
                  <a:pt x="59929" y="0"/>
                </a:cubicBezTo>
                <a:cubicBezTo>
                  <a:pt x="57689" y="0"/>
                  <a:pt x="55869" y="910"/>
                  <a:pt x="55869" y="1960"/>
                </a:cubicBezTo>
                <a:lnTo>
                  <a:pt x="55869" y="15962"/>
                </a:lnTo>
                <a:lnTo>
                  <a:pt x="27864" y="15962"/>
                </a:lnTo>
                <a:cubicBezTo>
                  <a:pt x="25764" y="15962"/>
                  <a:pt x="23943" y="16872"/>
                  <a:pt x="23943" y="17992"/>
                </a:cubicBezTo>
                <a:lnTo>
                  <a:pt x="23943" y="43967"/>
                </a:lnTo>
                <a:lnTo>
                  <a:pt x="3920" y="43967"/>
                </a:lnTo>
                <a:cubicBezTo>
                  <a:pt x="1680" y="43967"/>
                  <a:pt x="0" y="44877"/>
                  <a:pt x="0" y="45997"/>
                </a:cubicBezTo>
                <a:lnTo>
                  <a:pt x="0" y="117899"/>
                </a:lnTo>
                <a:cubicBezTo>
                  <a:pt x="0" y="119019"/>
                  <a:pt x="1680" y="119929"/>
                  <a:pt x="3920" y="119929"/>
                </a:cubicBezTo>
                <a:lnTo>
                  <a:pt x="47887" y="119929"/>
                </a:lnTo>
                <a:lnTo>
                  <a:pt x="47887" y="105927"/>
                </a:lnTo>
                <a:cubicBezTo>
                  <a:pt x="47887" y="104807"/>
                  <a:pt x="49708" y="103967"/>
                  <a:pt x="51948" y="103967"/>
                </a:cubicBezTo>
                <a:lnTo>
                  <a:pt x="67911" y="103967"/>
                </a:lnTo>
                <a:cubicBezTo>
                  <a:pt x="70151" y="103967"/>
                  <a:pt x="71971" y="104807"/>
                  <a:pt x="71971" y="105927"/>
                </a:cubicBezTo>
                <a:lnTo>
                  <a:pt x="71971" y="119929"/>
                </a:lnTo>
                <a:lnTo>
                  <a:pt x="115939" y="119929"/>
                </a:lnTo>
                <a:cubicBezTo>
                  <a:pt x="118039" y="119929"/>
                  <a:pt x="119859" y="119019"/>
                  <a:pt x="119859" y="117899"/>
                </a:cubicBezTo>
                <a:lnTo>
                  <a:pt x="119859" y="45997"/>
                </a:lnTo>
                <a:cubicBezTo>
                  <a:pt x="119859" y="44877"/>
                  <a:pt x="118039" y="43967"/>
                  <a:pt x="115939" y="43967"/>
                </a:cubicBezTo>
                <a:close/>
                <a:moveTo>
                  <a:pt x="43967" y="23943"/>
                </a:moveTo>
                <a:lnTo>
                  <a:pt x="75892" y="23943"/>
                </a:lnTo>
                <a:cubicBezTo>
                  <a:pt x="78133" y="23943"/>
                  <a:pt x="79953" y="24854"/>
                  <a:pt x="79953" y="25974"/>
                </a:cubicBezTo>
                <a:cubicBezTo>
                  <a:pt x="79953" y="27094"/>
                  <a:pt x="78133" y="28004"/>
                  <a:pt x="75892" y="28004"/>
                </a:cubicBezTo>
                <a:lnTo>
                  <a:pt x="43967" y="28004"/>
                </a:lnTo>
                <a:cubicBezTo>
                  <a:pt x="41726" y="28004"/>
                  <a:pt x="39906" y="27094"/>
                  <a:pt x="39906" y="25974"/>
                </a:cubicBezTo>
                <a:cubicBezTo>
                  <a:pt x="39906" y="24854"/>
                  <a:pt x="41726" y="23943"/>
                  <a:pt x="43967" y="23943"/>
                </a:cubicBezTo>
                <a:close/>
                <a:moveTo>
                  <a:pt x="43967" y="35985"/>
                </a:moveTo>
                <a:lnTo>
                  <a:pt x="75892" y="35985"/>
                </a:lnTo>
                <a:cubicBezTo>
                  <a:pt x="78133" y="35985"/>
                  <a:pt x="79953" y="36896"/>
                  <a:pt x="79953" y="37946"/>
                </a:cubicBezTo>
                <a:cubicBezTo>
                  <a:pt x="79953" y="39066"/>
                  <a:pt x="78133" y="39976"/>
                  <a:pt x="75892" y="39976"/>
                </a:cubicBezTo>
                <a:lnTo>
                  <a:pt x="43967" y="39976"/>
                </a:lnTo>
                <a:cubicBezTo>
                  <a:pt x="41726" y="39976"/>
                  <a:pt x="39906" y="39066"/>
                  <a:pt x="39906" y="37946"/>
                </a:cubicBezTo>
                <a:cubicBezTo>
                  <a:pt x="39906" y="36896"/>
                  <a:pt x="41726" y="35985"/>
                  <a:pt x="43967" y="35985"/>
                </a:cubicBezTo>
                <a:close/>
                <a:moveTo>
                  <a:pt x="91855" y="95915"/>
                </a:moveTo>
                <a:lnTo>
                  <a:pt x="27864" y="95915"/>
                </a:lnTo>
                <a:cubicBezTo>
                  <a:pt x="25764" y="95915"/>
                  <a:pt x="23943" y="95075"/>
                  <a:pt x="23943" y="93955"/>
                </a:cubicBezTo>
                <a:cubicBezTo>
                  <a:pt x="23943" y="92835"/>
                  <a:pt x="25764" y="91925"/>
                  <a:pt x="27864" y="91925"/>
                </a:cubicBezTo>
                <a:lnTo>
                  <a:pt x="91855" y="91925"/>
                </a:lnTo>
                <a:cubicBezTo>
                  <a:pt x="94095" y="91925"/>
                  <a:pt x="95915" y="92835"/>
                  <a:pt x="95915" y="93955"/>
                </a:cubicBezTo>
                <a:cubicBezTo>
                  <a:pt x="95915" y="95075"/>
                  <a:pt x="94095" y="95915"/>
                  <a:pt x="91855" y="95915"/>
                </a:cubicBezTo>
                <a:close/>
                <a:moveTo>
                  <a:pt x="91855" y="79953"/>
                </a:moveTo>
                <a:lnTo>
                  <a:pt x="27864" y="79953"/>
                </a:lnTo>
                <a:cubicBezTo>
                  <a:pt x="25764" y="79953"/>
                  <a:pt x="23943" y="79043"/>
                  <a:pt x="23943" y="77922"/>
                </a:cubicBezTo>
                <a:cubicBezTo>
                  <a:pt x="23943" y="76872"/>
                  <a:pt x="25764" y="75962"/>
                  <a:pt x="27864" y="75962"/>
                </a:cubicBezTo>
                <a:lnTo>
                  <a:pt x="91855" y="75962"/>
                </a:lnTo>
                <a:cubicBezTo>
                  <a:pt x="94095" y="75962"/>
                  <a:pt x="95915" y="76872"/>
                  <a:pt x="95915" y="77922"/>
                </a:cubicBezTo>
                <a:cubicBezTo>
                  <a:pt x="95915" y="79043"/>
                  <a:pt x="94095" y="79953"/>
                  <a:pt x="91855" y="79953"/>
                </a:cubicBezTo>
                <a:close/>
                <a:moveTo>
                  <a:pt x="91855" y="63990"/>
                </a:moveTo>
                <a:lnTo>
                  <a:pt x="27864" y="63990"/>
                </a:lnTo>
                <a:cubicBezTo>
                  <a:pt x="25764" y="63990"/>
                  <a:pt x="23943" y="63080"/>
                  <a:pt x="23943" y="61960"/>
                </a:cubicBezTo>
                <a:cubicBezTo>
                  <a:pt x="23943" y="60840"/>
                  <a:pt x="25764" y="59929"/>
                  <a:pt x="27864" y="59929"/>
                </a:cubicBezTo>
                <a:lnTo>
                  <a:pt x="91855" y="59929"/>
                </a:lnTo>
                <a:cubicBezTo>
                  <a:pt x="94095" y="59929"/>
                  <a:pt x="95915" y="60840"/>
                  <a:pt x="95915" y="61960"/>
                </a:cubicBezTo>
                <a:cubicBezTo>
                  <a:pt x="95915" y="63080"/>
                  <a:pt x="94095" y="63990"/>
                  <a:pt x="91855" y="63990"/>
                </a:cubicBezTo>
                <a:close/>
              </a:path>
            </a:pathLst>
          </a:custGeom>
          <a:solidFill>
            <a:srgbClr val="A50000">
              <a:alpha val="2588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03" name="Google Shape;103;p11"/>
          <p:cNvSpPr/>
          <p:nvPr/>
        </p:nvSpPr>
        <p:spPr>
          <a:xfrm>
            <a:off x="1625099" y="4466127"/>
            <a:ext cx="366000" cy="673800"/>
          </a:xfrm>
          <a:custGeom>
            <a:rect b="b" l="l" r="r" t="t"/>
            <a:pathLst>
              <a:path extrusionOk="0" h="120000" w="120000">
                <a:moveTo>
                  <a:pt x="115161" y="0"/>
                </a:moveTo>
                <a:lnTo>
                  <a:pt x="4677" y="0"/>
                </a:lnTo>
                <a:cubicBezTo>
                  <a:pt x="2096" y="0"/>
                  <a:pt x="0" y="1137"/>
                  <a:pt x="0" y="2536"/>
                </a:cubicBezTo>
                <a:lnTo>
                  <a:pt x="0" y="117376"/>
                </a:lnTo>
                <a:cubicBezTo>
                  <a:pt x="0" y="118775"/>
                  <a:pt x="2096" y="119912"/>
                  <a:pt x="4677" y="119912"/>
                </a:cubicBezTo>
                <a:lnTo>
                  <a:pt x="46129" y="119912"/>
                </a:lnTo>
                <a:lnTo>
                  <a:pt x="46129" y="107405"/>
                </a:lnTo>
                <a:cubicBezTo>
                  <a:pt x="46129" y="106005"/>
                  <a:pt x="48225" y="104956"/>
                  <a:pt x="50645" y="104956"/>
                </a:cubicBezTo>
                <a:lnTo>
                  <a:pt x="69193" y="104956"/>
                </a:lnTo>
                <a:cubicBezTo>
                  <a:pt x="71612" y="104956"/>
                  <a:pt x="73709" y="106005"/>
                  <a:pt x="73709" y="107405"/>
                </a:cubicBezTo>
                <a:lnTo>
                  <a:pt x="73709" y="119912"/>
                </a:lnTo>
                <a:lnTo>
                  <a:pt x="115161" y="119912"/>
                </a:lnTo>
                <a:cubicBezTo>
                  <a:pt x="117741" y="119912"/>
                  <a:pt x="119838" y="118775"/>
                  <a:pt x="119838" y="117376"/>
                </a:cubicBezTo>
                <a:lnTo>
                  <a:pt x="119838" y="2536"/>
                </a:lnTo>
                <a:cubicBezTo>
                  <a:pt x="119838" y="1137"/>
                  <a:pt x="117741" y="0"/>
                  <a:pt x="115161" y="0"/>
                </a:cubicBezTo>
                <a:close/>
                <a:moveTo>
                  <a:pt x="96774" y="94897"/>
                </a:moveTo>
                <a:lnTo>
                  <a:pt x="23064" y="94897"/>
                </a:lnTo>
                <a:cubicBezTo>
                  <a:pt x="20483" y="94897"/>
                  <a:pt x="18548" y="93848"/>
                  <a:pt x="18548" y="92448"/>
                </a:cubicBezTo>
                <a:cubicBezTo>
                  <a:pt x="18548" y="91049"/>
                  <a:pt x="20483" y="89912"/>
                  <a:pt x="23064" y="89912"/>
                </a:cubicBezTo>
                <a:lnTo>
                  <a:pt x="96774" y="89912"/>
                </a:lnTo>
                <a:cubicBezTo>
                  <a:pt x="99354" y="89912"/>
                  <a:pt x="101451" y="91049"/>
                  <a:pt x="101451" y="92448"/>
                </a:cubicBezTo>
                <a:cubicBezTo>
                  <a:pt x="101451" y="93848"/>
                  <a:pt x="99354" y="94897"/>
                  <a:pt x="96774" y="94897"/>
                </a:cubicBezTo>
                <a:close/>
                <a:moveTo>
                  <a:pt x="96774" y="79941"/>
                </a:moveTo>
                <a:lnTo>
                  <a:pt x="23064" y="79941"/>
                </a:lnTo>
                <a:cubicBezTo>
                  <a:pt x="20483" y="79941"/>
                  <a:pt x="18548" y="78892"/>
                  <a:pt x="18548" y="77492"/>
                </a:cubicBezTo>
                <a:cubicBezTo>
                  <a:pt x="18548" y="76180"/>
                  <a:pt x="20483" y="74956"/>
                  <a:pt x="23064" y="74956"/>
                </a:cubicBezTo>
                <a:lnTo>
                  <a:pt x="96774" y="74956"/>
                </a:lnTo>
                <a:cubicBezTo>
                  <a:pt x="99354" y="74956"/>
                  <a:pt x="101451" y="76180"/>
                  <a:pt x="101451" y="77492"/>
                </a:cubicBezTo>
                <a:cubicBezTo>
                  <a:pt x="101451" y="78892"/>
                  <a:pt x="99354" y="79941"/>
                  <a:pt x="96774" y="79941"/>
                </a:cubicBezTo>
                <a:close/>
                <a:moveTo>
                  <a:pt x="96774" y="64985"/>
                </a:moveTo>
                <a:lnTo>
                  <a:pt x="23064" y="64985"/>
                </a:lnTo>
                <a:cubicBezTo>
                  <a:pt x="20483" y="64985"/>
                  <a:pt x="18548" y="63848"/>
                  <a:pt x="18548" y="62448"/>
                </a:cubicBezTo>
                <a:cubicBezTo>
                  <a:pt x="18548" y="61049"/>
                  <a:pt x="20483" y="60000"/>
                  <a:pt x="23064" y="60000"/>
                </a:cubicBezTo>
                <a:lnTo>
                  <a:pt x="96774" y="60000"/>
                </a:lnTo>
                <a:cubicBezTo>
                  <a:pt x="99354" y="60000"/>
                  <a:pt x="101451" y="61049"/>
                  <a:pt x="101451" y="62448"/>
                </a:cubicBezTo>
                <a:cubicBezTo>
                  <a:pt x="101451" y="63848"/>
                  <a:pt x="99354" y="64985"/>
                  <a:pt x="96774" y="64985"/>
                </a:cubicBezTo>
                <a:close/>
                <a:moveTo>
                  <a:pt x="96774" y="50029"/>
                </a:moveTo>
                <a:lnTo>
                  <a:pt x="23064" y="50029"/>
                </a:lnTo>
                <a:cubicBezTo>
                  <a:pt x="20483" y="50029"/>
                  <a:pt x="18548" y="48892"/>
                  <a:pt x="18548" y="47492"/>
                </a:cubicBezTo>
                <a:cubicBezTo>
                  <a:pt x="18548" y="46093"/>
                  <a:pt x="20483" y="44956"/>
                  <a:pt x="23064" y="44956"/>
                </a:cubicBezTo>
                <a:lnTo>
                  <a:pt x="96774" y="44956"/>
                </a:lnTo>
                <a:cubicBezTo>
                  <a:pt x="99354" y="44956"/>
                  <a:pt x="101451" y="46093"/>
                  <a:pt x="101451" y="47492"/>
                </a:cubicBezTo>
                <a:cubicBezTo>
                  <a:pt x="101451" y="48892"/>
                  <a:pt x="99354" y="50029"/>
                  <a:pt x="96774" y="50029"/>
                </a:cubicBezTo>
                <a:close/>
                <a:moveTo>
                  <a:pt x="96774" y="34985"/>
                </a:moveTo>
                <a:lnTo>
                  <a:pt x="23064" y="34985"/>
                </a:lnTo>
                <a:cubicBezTo>
                  <a:pt x="20483" y="34985"/>
                  <a:pt x="18548" y="33935"/>
                  <a:pt x="18548" y="32536"/>
                </a:cubicBezTo>
                <a:cubicBezTo>
                  <a:pt x="18548" y="31224"/>
                  <a:pt x="20483" y="30000"/>
                  <a:pt x="23064" y="30000"/>
                </a:cubicBezTo>
                <a:lnTo>
                  <a:pt x="96774" y="30000"/>
                </a:lnTo>
                <a:cubicBezTo>
                  <a:pt x="99354" y="30000"/>
                  <a:pt x="101451" y="31224"/>
                  <a:pt x="101451" y="32536"/>
                </a:cubicBezTo>
                <a:cubicBezTo>
                  <a:pt x="101451" y="33935"/>
                  <a:pt x="99354" y="34985"/>
                  <a:pt x="96774" y="34985"/>
                </a:cubicBezTo>
                <a:close/>
                <a:moveTo>
                  <a:pt x="96774" y="20029"/>
                </a:moveTo>
                <a:lnTo>
                  <a:pt x="23064" y="20029"/>
                </a:lnTo>
                <a:cubicBezTo>
                  <a:pt x="20483" y="20029"/>
                  <a:pt x="18548" y="18892"/>
                  <a:pt x="18548" y="17492"/>
                </a:cubicBezTo>
                <a:cubicBezTo>
                  <a:pt x="18548" y="16180"/>
                  <a:pt x="20483" y="15043"/>
                  <a:pt x="23064" y="15043"/>
                </a:cubicBezTo>
                <a:lnTo>
                  <a:pt x="96774" y="15043"/>
                </a:lnTo>
                <a:cubicBezTo>
                  <a:pt x="99354" y="15043"/>
                  <a:pt x="101451" y="16180"/>
                  <a:pt x="101451" y="17492"/>
                </a:cubicBezTo>
                <a:cubicBezTo>
                  <a:pt x="101451" y="18892"/>
                  <a:pt x="99354" y="20029"/>
                  <a:pt x="96774" y="20029"/>
                </a:cubicBezTo>
                <a:close/>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04" name="Google Shape;104;p11"/>
          <p:cNvSpPr/>
          <p:nvPr/>
        </p:nvSpPr>
        <p:spPr>
          <a:xfrm>
            <a:off x="507385" y="4552772"/>
            <a:ext cx="587100" cy="587100"/>
          </a:xfrm>
          <a:custGeom>
            <a:rect b="b" l="l" r="r" t="t"/>
            <a:pathLst>
              <a:path extrusionOk="0" h="120000" w="120000">
                <a:moveTo>
                  <a:pt x="117894" y="47959"/>
                </a:moveTo>
                <a:lnTo>
                  <a:pt x="111879" y="47959"/>
                </a:lnTo>
                <a:lnTo>
                  <a:pt x="111879" y="37926"/>
                </a:lnTo>
                <a:cubicBezTo>
                  <a:pt x="111879" y="36822"/>
                  <a:pt x="110977" y="35919"/>
                  <a:pt x="109874" y="35919"/>
                </a:cubicBezTo>
                <a:lnTo>
                  <a:pt x="89924" y="35919"/>
                </a:lnTo>
                <a:cubicBezTo>
                  <a:pt x="88822" y="35919"/>
                  <a:pt x="87919" y="36822"/>
                  <a:pt x="87919" y="37926"/>
                </a:cubicBezTo>
                <a:lnTo>
                  <a:pt x="87919" y="47959"/>
                </a:lnTo>
                <a:lnTo>
                  <a:pt x="81904" y="47959"/>
                </a:lnTo>
                <a:cubicBezTo>
                  <a:pt x="80802" y="47959"/>
                  <a:pt x="79899" y="48862"/>
                  <a:pt x="79899" y="49966"/>
                </a:cubicBezTo>
                <a:lnTo>
                  <a:pt x="79899" y="67926"/>
                </a:lnTo>
                <a:lnTo>
                  <a:pt x="47919" y="67926"/>
                </a:lnTo>
                <a:lnTo>
                  <a:pt x="47919" y="37926"/>
                </a:lnTo>
                <a:cubicBezTo>
                  <a:pt x="47919" y="36822"/>
                  <a:pt x="47117" y="35919"/>
                  <a:pt x="46015" y="35919"/>
                </a:cubicBezTo>
                <a:lnTo>
                  <a:pt x="40000" y="35919"/>
                </a:lnTo>
                <a:lnTo>
                  <a:pt x="40000" y="21973"/>
                </a:lnTo>
                <a:cubicBezTo>
                  <a:pt x="40000" y="20869"/>
                  <a:pt x="39097" y="19966"/>
                  <a:pt x="37994" y="19966"/>
                </a:cubicBezTo>
                <a:lnTo>
                  <a:pt x="23959" y="19966"/>
                </a:lnTo>
                <a:lnTo>
                  <a:pt x="23959" y="2006"/>
                </a:lnTo>
                <a:cubicBezTo>
                  <a:pt x="23959" y="903"/>
                  <a:pt x="23057" y="0"/>
                  <a:pt x="21954" y="0"/>
                </a:cubicBezTo>
                <a:cubicBezTo>
                  <a:pt x="20852" y="0"/>
                  <a:pt x="20050" y="903"/>
                  <a:pt x="20050" y="2006"/>
                </a:cubicBezTo>
                <a:lnTo>
                  <a:pt x="20050" y="19966"/>
                </a:lnTo>
                <a:lnTo>
                  <a:pt x="10025" y="19966"/>
                </a:lnTo>
                <a:cubicBezTo>
                  <a:pt x="8922" y="19966"/>
                  <a:pt x="8020" y="20869"/>
                  <a:pt x="8020" y="21973"/>
                </a:cubicBezTo>
                <a:lnTo>
                  <a:pt x="8020" y="35919"/>
                </a:lnTo>
                <a:lnTo>
                  <a:pt x="2005" y="35919"/>
                </a:lnTo>
                <a:cubicBezTo>
                  <a:pt x="902" y="35919"/>
                  <a:pt x="0" y="36822"/>
                  <a:pt x="0" y="37926"/>
                </a:cubicBezTo>
                <a:lnTo>
                  <a:pt x="0" y="117892"/>
                </a:lnTo>
                <a:cubicBezTo>
                  <a:pt x="0" y="118996"/>
                  <a:pt x="902" y="119899"/>
                  <a:pt x="2005" y="119899"/>
                </a:cubicBezTo>
                <a:lnTo>
                  <a:pt x="16040" y="119899"/>
                </a:lnTo>
                <a:lnTo>
                  <a:pt x="16040" y="105953"/>
                </a:lnTo>
                <a:cubicBezTo>
                  <a:pt x="16040" y="104849"/>
                  <a:pt x="16942" y="103946"/>
                  <a:pt x="18045" y="103946"/>
                </a:cubicBezTo>
                <a:lnTo>
                  <a:pt x="25964" y="103946"/>
                </a:lnTo>
                <a:cubicBezTo>
                  <a:pt x="27067" y="103946"/>
                  <a:pt x="27969" y="104849"/>
                  <a:pt x="27969" y="105953"/>
                </a:cubicBezTo>
                <a:lnTo>
                  <a:pt x="27969" y="119899"/>
                </a:lnTo>
                <a:lnTo>
                  <a:pt x="46015" y="119899"/>
                </a:lnTo>
                <a:lnTo>
                  <a:pt x="81904" y="119899"/>
                </a:lnTo>
                <a:lnTo>
                  <a:pt x="95839" y="119899"/>
                </a:lnTo>
                <a:lnTo>
                  <a:pt x="95839" y="105953"/>
                </a:lnTo>
                <a:cubicBezTo>
                  <a:pt x="95839" y="104849"/>
                  <a:pt x="96741" y="103946"/>
                  <a:pt x="97844" y="103946"/>
                </a:cubicBezTo>
                <a:lnTo>
                  <a:pt x="105864" y="103946"/>
                </a:lnTo>
                <a:cubicBezTo>
                  <a:pt x="106967" y="103946"/>
                  <a:pt x="107869" y="104849"/>
                  <a:pt x="107869" y="105953"/>
                </a:cubicBezTo>
                <a:lnTo>
                  <a:pt x="107869" y="119899"/>
                </a:lnTo>
                <a:lnTo>
                  <a:pt x="117894" y="119899"/>
                </a:lnTo>
                <a:cubicBezTo>
                  <a:pt x="118997" y="119899"/>
                  <a:pt x="119899" y="118996"/>
                  <a:pt x="119899" y="117892"/>
                </a:cubicBezTo>
                <a:lnTo>
                  <a:pt x="119899" y="49966"/>
                </a:lnTo>
                <a:cubicBezTo>
                  <a:pt x="119899" y="48862"/>
                  <a:pt x="118997" y="47959"/>
                  <a:pt x="117894" y="47959"/>
                </a:cubicBezTo>
                <a:close/>
                <a:moveTo>
                  <a:pt x="18045" y="27993"/>
                </a:moveTo>
                <a:lnTo>
                  <a:pt x="29974" y="27993"/>
                </a:lnTo>
                <a:cubicBezTo>
                  <a:pt x="31077" y="27993"/>
                  <a:pt x="31979" y="28896"/>
                  <a:pt x="31979" y="30000"/>
                </a:cubicBezTo>
                <a:cubicBezTo>
                  <a:pt x="31979" y="31103"/>
                  <a:pt x="31077" y="32006"/>
                  <a:pt x="29974" y="32006"/>
                </a:cubicBezTo>
                <a:lnTo>
                  <a:pt x="18045" y="32006"/>
                </a:lnTo>
                <a:cubicBezTo>
                  <a:pt x="16942" y="32006"/>
                  <a:pt x="16040" y="31103"/>
                  <a:pt x="16040" y="30000"/>
                </a:cubicBezTo>
                <a:cubicBezTo>
                  <a:pt x="16040" y="28896"/>
                  <a:pt x="16942" y="27993"/>
                  <a:pt x="18045" y="27993"/>
                </a:cubicBezTo>
                <a:close/>
                <a:moveTo>
                  <a:pt x="37994" y="95919"/>
                </a:moveTo>
                <a:lnTo>
                  <a:pt x="10025" y="95919"/>
                </a:lnTo>
                <a:cubicBezTo>
                  <a:pt x="8922" y="95919"/>
                  <a:pt x="8020" y="95016"/>
                  <a:pt x="8020" y="93913"/>
                </a:cubicBezTo>
                <a:cubicBezTo>
                  <a:pt x="8020" y="92809"/>
                  <a:pt x="8922" y="91906"/>
                  <a:pt x="10025" y="91906"/>
                </a:cubicBezTo>
                <a:lnTo>
                  <a:pt x="37994" y="91906"/>
                </a:lnTo>
                <a:cubicBezTo>
                  <a:pt x="39097" y="91906"/>
                  <a:pt x="40000" y="92809"/>
                  <a:pt x="40000" y="93913"/>
                </a:cubicBezTo>
                <a:cubicBezTo>
                  <a:pt x="40000" y="95016"/>
                  <a:pt x="39097" y="95919"/>
                  <a:pt x="37994" y="95919"/>
                </a:cubicBezTo>
                <a:close/>
                <a:moveTo>
                  <a:pt x="37994" y="87892"/>
                </a:moveTo>
                <a:lnTo>
                  <a:pt x="10025" y="87892"/>
                </a:lnTo>
                <a:cubicBezTo>
                  <a:pt x="8922" y="87892"/>
                  <a:pt x="8020" y="86989"/>
                  <a:pt x="8020" y="85886"/>
                </a:cubicBezTo>
                <a:cubicBezTo>
                  <a:pt x="8020" y="84782"/>
                  <a:pt x="8922" y="83879"/>
                  <a:pt x="10025" y="83879"/>
                </a:cubicBezTo>
                <a:lnTo>
                  <a:pt x="37994" y="83879"/>
                </a:lnTo>
                <a:cubicBezTo>
                  <a:pt x="39097" y="83879"/>
                  <a:pt x="40000" y="84782"/>
                  <a:pt x="40000" y="85886"/>
                </a:cubicBezTo>
                <a:cubicBezTo>
                  <a:pt x="40000" y="86989"/>
                  <a:pt x="39097" y="87892"/>
                  <a:pt x="37994" y="87892"/>
                </a:cubicBezTo>
                <a:close/>
                <a:moveTo>
                  <a:pt x="37994" y="79966"/>
                </a:moveTo>
                <a:lnTo>
                  <a:pt x="10025" y="79966"/>
                </a:lnTo>
                <a:cubicBezTo>
                  <a:pt x="8922" y="79966"/>
                  <a:pt x="8020" y="79063"/>
                  <a:pt x="8020" y="77959"/>
                </a:cubicBezTo>
                <a:cubicBezTo>
                  <a:pt x="8020" y="76856"/>
                  <a:pt x="8922" y="75953"/>
                  <a:pt x="10025" y="75953"/>
                </a:cubicBezTo>
                <a:lnTo>
                  <a:pt x="37994" y="75953"/>
                </a:lnTo>
                <a:cubicBezTo>
                  <a:pt x="39097" y="75953"/>
                  <a:pt x="40000" y="76856"/>
                  <a:pt x="40000" y="77959"/>
                </a:cubicBezTo>
                <a:cubicBezTo>
                  <a:pt x="40000" y="79063"/>
                  <a:pt x="39097" y="79966"/>
                  <a:pt x="37994" y="79966"/>
                </a:cubicBezTo>
                <a:close/>
                <a:moveTo>
                  <a:pt x="37994" y="71939"/>
                </a:moveTo>
                <a:lnTo>
                  <a:pt x="10025" y="71939"/>
                </a:lnTo>
                <a:cubicBezTo>
                  <a:pt x="8922" y="71939"/>
                  <a:pt x="8020" y="71036"/>
                  <a:pt x="8020" y="69933"/>
                </a:cubicBezTo>
                <a:cubicBezTo>
                  <a:pt x="8020" y="68829"/>
                  <a:pt x="8922" y="67926"/>
                  <a:pt x="10025" y="67926"/>
                </a:cubicBezTo>
                <a:lnTo>
                  <a:pt x="37994" y="67926"/>
                </a:lnTo>
                <a:cubicBezTo>
                  <a:pt x="39097" y="67926"/>
                  <a:pt x="40000" y="68829"/>
                  <a:pt x="40000" y="69933"/>
                </a:cubicBezTo>
                <a:cubicBezTo>
                  <a:pt x="40000" y="71036"/>
                  <a:pt x="39097" y="71939"/>
                  <a:pt x="37994" y="71939"/>
                </a:cubicBezTo>
                <a:close/>
                <a:moveTo>
                  <a:pt x="37994" y="63913"/>
                </a:moveTo>
                <a:lnTo>
                  <a:pt x="10025" y="63913"/>
                </a:lnTo>
                <a:cubicBezTo>
                  <a:pt x="8922" y="63913"/>
                  <a:pt x="8020" y="63010"/>
                  <a:pt x="8020" y="61906"/>
                </a:cubicBezTo>
                <a:cubicBezTo>
                  <a:pt x="8020" y="60802"/>
                  <a:pt x="8922" y="59899"/>
                  <a:pt x="10025" y="59899"/>
                </a:cubicBezTo>
                <a:lnTo>
                  <a:pt x="37994" y="59899"/>
                </a:lnTo>
                <a:cubicBezTo>
                  <a:pt x="39097" y="59899"/>
                  <a:pt x="40000" y="60802"/>
                  <a:pt x="40000" y="61906"/>
                </a:cubicBezTo>
                <a:cubicBezTo>
                  <a:pt x="40000" y="63010"/>
                  <a:pt x="39097" y="63913"/>
                  <a:pt x="37994" y="63913"/>
                </a:cubicBezTo>
                <a:close/>
                <a:moveTo>
                  <a:pt x="37994" y="55986"/>
                </a:moveTo>
                <a:lnTo>
                  <a:pt x="10025" y="55986"/>
                </a:lnTo>
                <a:cubicBezTo>
                  <a:pt x="8922" y="55986"/>
                  <a:pt x="8020" y="55083"/>
                  <a:pt x="8020" y="53979"/>
                </a:cubicBezTo>
                <a:cubicBezTo>
                  <a:pt x="8020" y="52876"/>
                  <a:pt x="8922" y="51973"/>
                  <a:pt x="10025" y="51973"/>
                </a:cubicBezTo>
                <a:lnTo>
                  <a:pt x="37994" y="51973"/>
                </a:lnTo>
                <a:cubicBezTo>
                  <a:pt x="39097" y="51973"/>
                  <a:pt x="40000" y="52876"/>
                  <a:pt x="40000" y="53979"/>
                </a:cubicBezTo>
                <a:cubicBezTo>
                  <a:pt x="40000" y="55083"/>
                  <a:pt x="39097" y="55986"/>
                  <a:pt x="37994" y="55986"/>
                </a:cubicBezTo>
                <a:close/>
                <a:moveTo>
                  <a:pt x="37994" y="47959"/>
                </a:moveTo>
                <a:lnTo>
                  <a:pt x="10025" y="47959"/>
                </a:lnTo>
                <a:cubicBezTo>
                  <a:pt x="8922" y="47959"/>
                  <a:pt x="8020" y="47056"/>
                  <a:pt x="8020" y="45953"/>
                </a:cubicBezTo>
                <a:cubicBezTo>
                  <a:pt x="8020" y="44849"/>
                  <a:pt x="8922" y="43946"/>
                  <a:pt x="10025" y="43946"/>
                </a:cubicBezTo>
                <a:lnTo>
                  <a:pt x="37994" y="43946"/>
                </a:lnTo>
                <a:cubicBezTo>
                  <a:pt x="39097" y="43946"/>
                  <a:pt x="40000" y="44849"/>
                  <a:pt x="40000" y="45953"/>
                </a:cubicBezTo>
                <a:cubicBezTo>
                  <a:pt x="40000" y="47056"/>
                  <a:pt x="39097" y="47959"/>
                  <a:pt x="37994" y="47959"/>
                </a:cubicBezTo>
                <a:close/>
                <a:moveTo>
                  <a:pt x="73884" y="99933"/>
                </a:moveTo>
                <a:lnTo>
                  <a:pt x="53934" y="99933"/>
                </a:lnTo>
                <a:cubicBezTo>
                  <a:pt x="52832" y="99933"/>
                  <a:pt x="51929" y="99030"/>
                  <a:pt x="51929" y="97926"/>
                </a:cubicBezTo>
                <a:cubicBezTo>
                  <a:pt x="51929" y="96822"/>
                  <a:pt x="52832" y="95919"/>
                  <a:pt x="53934" y="95919"/>
                </a:cubicBezTo>
                <a:lnTo>
                  <a:pt x="73884" y="95919"/>
                </a:lnTo>
                <a:cubicBezTo>
                  <a:pt x="74987" y="95919"/>
                  <a:pt x="75889" y="96822"/>
                  <a:pt x="75889" y="97926"/>
                </a:cubicBezTo>
                <a:cubicBezTo>
                  <a:pt x="75889" y="99030"/>
                  <a:pt x="74987" y="99933"/>
                  <a:pt x="73884" y="99933"/>
                </a:cubicBezTo>
                <a:close/>
                <a:moveTo>
                  <a:pt x="73884" y="91906"/>
                </a:moveTo>
                <a:lnTo>
                  <a:pt x="53934" y="91906"/>
                </a:lnTo>
                <a:cubicBezTo>
                  <a:pt x="52832" y="91906"/>
                  <a:pt x="51929" y="91003"/>
                  <a:pt x="51929" y="89899"/>
                </a:cubicBezTo>
                <a:cubicBezTo>
                  <a:pt x="51929" y="88795"/>
                  <a:pt x="52832" y="87892"/>
                  <a:pt x="53934" y="87892"/>
                </a:cubicBezTo>
                <a:lnTo>
                  <a:pt x="73884" y="87892"/>
                </a:lnTo>
                <a:cubicBezTo>
                  <a:pt x="74987" y="87892"/>
                  <a:pt x="75889" y="88795"/>
                  <a:pt x="75889" y="89899"/>
                </a:cubicBezTo>
                <a:cubicBezTo>
                  <a:pt x="75889" y="91003"/>
                  <a:pt x="74987" y="91906"/>
                  <a:pt x="73884" y="91906"/>
                </a:cubicBezTo>
                <a:close/>
                <a:moveTo>
                  <a:pt x="73884" y="83879"/>
                </a:moveTo>
                <a:lnTo>
                  <a:pt x="53934" y="83879"/>
                </a:lnTo>
                <a:cubicBezTo>
                  <a:pt x="52832" y="83879"/>
                  <a:pt x="51929" y="82976"/>
                  <a:pt x="51929" y="81872"/>
                </a:cubicBezTo>
                <a:cubicBezTo>
                  <a:pt x="51929" y="80769"/>
                  <a:pt x="52832" y="79966"/>
                  <a:pt x="53934" y="79966"/>
                </a:cubicBezTo>
                <a:lnTo>
                  <a:pt x="73884" y="79966"/>
                </a:lnTo>
                <a:cubicBezTo>
                  <a:pt x="74987" y="79966"/>
                  <a:pt x="75889" y="80769"/>
                  <a:pt x="75889" y="81872"/>
                </a:cubicBezTo>
                <a:cubicBezTo>
                  <a:pt x="75889" y="82976"/>
                  <a:pt x="74987" y="83879"/>
                  <a:pt x="73884" y="83879"/>
                </a:cubicBezTo>
                <a:close/>
                <a:moveTo>
                  <a:pt x="109874" y="99933"/>
                </a:moveTo>
                <a:lnTo>
                  <a:pt x="89924" y="99933"/>
                </a:lnTo>
                <a:cubicBezTo>
                  <a:pt x="88822" y="99933"/>
                  <a:pt x="87919" y="99030"/>
                  <a:pt x="87919" y="97926"/>
                </a:cubicBezTo>
                <a:cubicBezTo>
                  <a:pt x="87919" y="96822"/>
                  <a:pt x="88822" y="95919"/>
                  <a:pt x="89924" y="95919"/>
                </a:cubicBezTo>
                <a:lnTo>
                  <a:pt x="109874" y="95919"/>
                </a:lnTo>
                <a:cubicBezTo>
                  <a:pt x="110977" y="95919"/>
                  <a:pt x="111879" y="96822"/>
                  <a:pt x="111879" y="97926"/>
                </a:cubicBezTo>
                <a:cubicBezTo>
                  <a:pt x="111879" y="99030"/>
                  <a:pt x="110977" y="99933"/>
                  <a:pt x="109874" y="99933"/>
                </a:cubicBezTo>
                <a:close/>
                <a:moveTo>
                  <a:pt x="109874" y="91906"/>
                </a:moveTo>
                <a:lnTo>
                  <a:pt x="89924" y="91906"/>
                </a:lnTo>
                <a:cubicBezTo>
                  <a:pt x="88822" y="91906"/>
                  <a:pt x="87919" y="91003"/>
                  <a:pt x="87919" y="89899"/>
                </a:cubicBezTo>
                <a:cubicBezTo>
                  <a:pt x="87919" y="88795"/>
                  <a:pt x="88822" y="87892"/>
                  <a:pt x="89924" y="87892"/>
                </a:cubicBezTo>
                <a:lnTo>
                  <a:pt x="109874" y="87892"/>
                </a:lnTo>
                <a:cubicBezTo>
                  <a:pt x="110977" y="87892"/>
                  <a:pt x="111879" y="88795"/>
                  <a:pt x="111879" y="89899"/>
                </a:cubicBezTo>
                <a:cubicBezTo>
                  <a:pt x="111879" y="91003"/>
                  <a:pt x="110977" y="91906"/>
                  <a:pt x="109874" y="91906"/>
                </a:cubicBezTo>
                <a:close/>
                <a:moveTo>
                  <a:pt x="109874" y="83879"/>
                </a:moveTo>
                <a:lnTo>
                  <a:pt x="89924" y="83879"/>
                </a:lnTo>
                <a:cubicBezTo>
                  <a:pt x="88822" y="83879"/>
                  <a:pt x="87919" y="82976"/>
                  <a:pt x="87919" y="81872"/>
                </a:cubicBezTo>
                <a:cubicBezTo>
                  <a:pt x="87919" y="80769"/>
                  <a:pt x="88822" y="79966"/>
                  <a:pt x="89924" y="79966"/>
                </a:cubicBezTo>
                <a:lnTo>
                  <a:pt x="109874" y="79966"/>
                </a:lnTo>
                <a:cubicBezTo>
                  <a:pt x="110977" y="79966"/>
                  <a:pt x="111879" y="80769"/>
                  <a:pt x="111879" y="81872"/>
                </a:cubicBezTo>
                <a:cubicBezTo>
                  <a:pt x="111879" y="82976"/>
                  <a:pt x="110977" y="83879"/>
                  <a:pt x="109874" y="83879"/>
                </a:cubicBezTo>
                <a:close/>
                <a:moveTo>
                  <a:pt x="109874" y="75953"/>
                </a:moveTo>
                <a:lnTo>
                  <a:pt x="89924" y="75953"/>
                </a:lnTo>
                <a:cubicBezTo>
                  <a:pt x="88822" y="75953"/>
                  <a:pt x="87919" y="75050"/>
                  <a:pt x="87919" y="73946"/>
                </a:cubicBezTo>
                <a:cubicBezTo>
                  <a:pt x="87919" y="72842"/>
                  <a:pt x="88822" y="71939"/>
                  <a:pt x="89924" y="71939"/>
                </a:cubicBezTo>
                <a:lnTo>
                  <a:pt x="109874" y="71939"/>
                </a:lnTo>
                <a:cubicBezTo>
                  <a:pt x="110977" y="71939"/>
                  <a:pt x="111879" y="72842"/>
                  <a:pt x="111879" y="73946"/>
                </a:cubicBezTo>
                <a:cubicBezTo>
                  <a:pt x="111879" y="75050"/>
                  <a:pt x="110977" y="75953"/>
                  <a:pt x="109874" y="75953"/>
                </a:cubicBezTo>
                <a:close/>
                <a:moveTo>
                  <a:pt x="109874" y="67926"/>
                </a:moveTo>
                <a:lnTo>
                  <a:pt x="89924" y="67926"/>
                </a:lnTo>
                <a:cubicBezTo>
                  <a:pt x="88822" y="67926"/>
                  <a:pt x="87919" y="67023"/>
                  <a:pt x="87919" y="65919"/>
                </a:cubicBezTo>
                <a:cubicBezTo>
                  <a:pt x="87919" y="64816"/>
                  <a:pt x="88822" y="63913"/>
                  <a:pt x="89924" y="63913"/>
                </a:cubicBezTo>
                <a:lnTo>
                  <a:pt x="109874" y="63913"/>
                </a:lnTo>
                <a:cubicBezTo>
                  <a:pt x="110977" y="63913"/>
                  <a:pt x="111879" y="64816"/>
                  <a:pt x="111879" y="65919"/>
                </a:cubicBezTo>
                <a:cubicBezTo>
                  <a:pt x="111879" y="67023"/>
                  <a:pt x="110977" y="67926"/>
                  <a:pt x="109874" y="67926"/>
                </a:cubicBezTo>
                <a:close/>
                <a:moveTo>
                  <a:pt x="109874" y="59899"/>
                </a:moveTo>
                <a:lnTo>
                  <a:pt x="89924" y="59899"/>
                </a:lnTo>
                <a:cubicBezTo>
                  <a:pt x="88822" y="59899"/>
                  <a:pt x="87919" y="58996"/>
                  <a:pt x="87919" y="57892"/>
                </a:cubicBezTo>
                <a:cubicBezTo>
                  <a:pt x="87919" y="56789"/>
                  <a:pt x="88822" y="55986"/>
                  <a:pt x="89924" y="55986"/>
                </a:cubicBezTo>
                <a:lnTo>
                  <a:pt x="109874" y="55986"/>
                </a:lnTo>
                <a:cubicBezTo>
                  <a:pt x="110977" y="55986"/>
                  <a:pt x="111879" y="56789"/>
                  <a:pt x="111879" y="57892"/>
                </a:cubicBezTo>
                <a:cubicBezTo>
                  <a:pt x="111879" y="58996"/>
                  <a:pt x="110977" y="59899"/>
                  <a:pt x="109874" y="59899"/>
                </a:cubicBezTo>
                <a:close/>
              </a:path>
            </a:pathLst>
          </a:custGeom>
          <a:solidFill>
            <a:srgbClr val="A50000">
              <a:alpha val="4667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05" name="Google Shape;105;p11"/>
          <p:cNvSpPr/>
          <p:nvPr/>
        </p:nvSpPr>
        <p:spPr>
          <a:xfrm>
            <a:off x="2188288" y="4708733"/>
            <a:ext cx="201300" cy="431100"/>
          </a:xfrm>
          <a:custGeom>
            <a:rect b="b" l="l" r="r" t="t"/>
            <a:pathLst>
              <a:path extrusionOk="0" h="120000" w="120000">
                <a:moveTo>
                  <a:pt x="115599" y="0"/>
                </a:moveTo>
                <a:lnTo>
                  <a:pt x="4400" y="0"/>
                </a:lnTo>
                <a:cubicBezTo>
                  <a:pt x="2053" y="0"/>
                  <a:pt x="0" y="958"/>
                  <a:pt x="0" y="2054"/>
                </a:cubicBezTo>
                <a:lnTo>
                  <a:pt x="0" y="8082"/>
                </a:lnTo>
                <a:lnTo>
                  <a:pt x="72762" y="8082"/>
                </a:lnTo>
                <a:cubicBezTo>
                  <a:pt x="75110" y="8082"/>
                  <a:pt x="76870" y="8904"/>
                  <a:pt x="76870" y="10000"/>
                </a:cubicBezTo>
                <a:cubicBezTo>
                  <a:pt x="76870" y="11095"/>
                  <a:pt x="75110" y="12054"/>
                  <a:pt x="72762" y="12054"/>
                </a:cubicBezTo>
                <a:lnTo>
                  <a:pt x="0" y="12054"/>
                </a:lnTo>
                <a:lnTo>
                  <a:pt x="0" y="20000"/>
                </a:lnTo>
                <a:lnTo>
                  <a:pt x="55158" y="20000"/>
                </a:lnTo>
                <a:cubicBezTo>
                  <a:pt x="57506" y="20000"/>
                  <a:pt x="59559" y="20958"/>
                  <a:pt x="59559" y="22054"/>
                </a:cubicBezTo>
                <a:cubicBezTo>
                  <a:pt x="59559" y="23150"/>
                  <a:pt x="57506" y="23972"/>
                  <a:pt x="55158" y="23972"/>
                </a:cubicBezTo>
                <a:lnTo>
                  <a:pt x="0" y="23972"/>
                </a:lnTo>
                <a:lnTo>
                  <a:pt x="0" y="32054"/>
                </a:lnTo>
                <a:lnTo>
                  <a:pt x="37555" y="32054"/>
                </a:lnTo>
                <a:cubicBezTo>
                  <a:pt x="39902" y="32054"/>
                  <a:pt x="41955" y="32876"/>
                  <a:pt x="41955" y="33972"/>
                </a:cubicBezTo>
                <a:cubicBezTo>
                  <a:pt x="41955" y="35068"/>
                  <a:pt x="39902" y="36027"/>
                  <a:pt x="37555" y="36027"/>
                </a:cubicBezTo>
                <a:lnTo>
                  <a:pt x="0" y="36027"/>
                </a:lnTo>
                <a:lnTo>
                  <a:pt x="0" y="40000"/>
                </a:lnTo>
                <a:lnTo>
                  <a:pt x="38435" y="40000"/>
                </a:lnTo>
                <a:cubicBezTo>
                  <a:pt x="40782" y="40000"/>
                  <a:pt x="42836" y="40821"/>
                  <a:pt x="42836" y="42054"/>
                </a:cubicBezTo>
                <a:lnTo>
                  <a:pt x="42836" y="119863"/>
                </a:lnTo>
                <a:lnTo>
                  <a:pt x="51344" y="119863"/>
                </a:lnTo>
                <a:lnTo>
                  <a:pt x="51344" y="101917"/>
                </a:lnTo>
                <a:cubicBezTo>
                  <a:pt x="51344" y="100821"/>
                  <a:pt x="53398" y="99863"/>
                  <a:pt x="55745" y="99863"/>
                </a:cubicBezTo>
                <a:lnTo>
                  <a:pt x="89779" y="99863"/>
                </a:lnTo>
                <a:cubicBezTo>
                  <a:pt x="92127" y="99863"/>
                  <a:pt x="94180" y="100821"/>
                  <a:pt x="94180" y="101917"/>
                </a:cubicBezTo>
                <a:lnTo>
                  <a:pt x="94180" y="119863"/>
                </a:lnTo>
                <a:lnTo>
                  <a:pt x="115599" y="119863"/>
                </a:lnTo>
                <a:cubicBezTo>
                  <a:pt x="117946" y="119863"/>
                  <a:pt x="119706" y="118904"/>
                  <a:pt x="119706" y="117808"/>
                </a:cubicBezTo>
                <a:lnTo>
                  <a:pt x="119706" y="2054"/>
                </a:lnTo>
                <a:cubicBezTo>
                  <a:pt x="119706" y="958"/>
                  <a:pt x="117946" y="0"/>
                  <a:pt x="115599" y="0"/>
                </a:cubicBez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06" name="Google Shape;106;p11"/>
          <p:cNvSpPr/>
          <p:nvPr/>
        </p:nvSpPr>
        <p:spPr>
          <a:xfrm>
            <a:off x="2045324" y="4866858"/>
            <a:ext cx="201300" cy="273000"/>
          </a:xfrm>
          <a:custGeom>
            <a:rect b="b" l="l" r="r" t="t"/>
            <a:pathLst>
              <a:path extrusionOk="0" h="120000" w="120000">
                <a:moveTo>
                  <a:pt x="4107" y="0"/>
                </a:moveTo>
                <a:lnTo>
                  <a:pt x="0" y="0"/>
                </a:lnTo>
                <a:lnTo>
                  <a:pt x="0" y="3243"/>
                </a:lnTo>
                <a:lnTo>
                  <a:pt x="0" y="19027"/>
                </a:lnTo>
                <a:lnTo>
                  <a:pt x="52518" y="19027"/>
                </a:lnTo>
                <a:cubicBezTo>
                  <a:pt x="54865" y="19027"/>
                  <a:pt x="56919" y="20324"/>
                  <a:pt x="56919" y="22054"/>
                </a:cubicBezTo>
                <a:cubicBezTo>
                  <a:pt x="56919" y="23783"/>
                  <a:pt x="54865" y="25297"/>
                  <a:pt x="52518" y="25297"/>
                </a:cubicBezTo>
                <a:lnTo>
                  <a:pt x="0" y="25297"/>
                </a:lnTo>
                <a:lnTo>
                  <a:pt x="0" y="37837"/>
                </a:lnTo>
                <a:lnTo>
                  <a:pt x="43716" y="37837"/>
                </a:lnTo>
                <a:cubicBezTo>
                  <a:pt x="46063" y="37837"/>
                  <a:pt x="48117" y="39351"/>
                  <a:pt x="48117" y="41081"/>
                </a:cubicBezTo>
                <a:cubicBezTo>
                  <a:pt x="48117" y="42810"/>
                  <a:pt x="46063" y="44108"/>
                  <a:pt x="43716" y="44108"/>
                </a:cubicBezTo>
                <a:lnTo>
                  <a:pt x="0" y="44108"/>
                </a:lnTo>
                <a:lnTo>
                  <a:pt x="0" y="56648"/>
                </a:lnTo>
                <a:lnTo>
                  <a:pt x="26405" y="56648"/>
                </a:lnTo>
                <a:cubicBezTo>
                  <a:pt x="28753" y="56648"/>
                  <a:pt x="30513" y="58162"/>
                  <a:pt x="30513" y="59891"/>
                </a:cubicBezTo>
                <a:cubicBezTo>
                  <a:pt x="30513" y="61621"/>
                  <a:pt x="28753" y="63135"/>
                  <a:pt x="26405" y="63135"/>
                </a:cubicBezTo>
                <a:lnTo>
                  <a:pt x="0" y="63135"/>
                </a:lnTo>
                <a:lnTo>
                  <a:pt x="0" y="116540"/>
                </a:lnTo>
                <a:lnTo>
                  <a:pt x="0" y="119783"/>
                </a:lnTo>
                <a:lnTo>
                  <a:pt x="4107" y="119783"/>
                </a:lnTo>
                <a:lnTo>
                  <a:pt x="25525" y="119783"/>
                </a:lnTo>
                <a:lnTo>
                  <a:pt x="25525" y="91459"/>
                </a:lnTo>
                <a:cubicBezTo>
                  <a:pt x="25525" y="89729"/>
                  <a:pt x="27579" y="88216"/>
                  <a:pt x="29926" y="88216"/>
                </a:cubicBezTo>
                <a:lnTo>
                  <a:pt x="63960" y="88216"/>
                </a:lnTo>
                <a:cubicBezTo>
                  <a:pt x="66308" y="88216"/>
                  <a:pt x="68361" y="89729"/>
                  <a:pt x="68361" y="91459"/>
                </a:cubicBezTo>
                <a:lnTo>
                  <a:pt x="68361" y="119783"/>
                </a:lnTo>
                <a:lnTo>
                  <a:pt x="115305" y="119783"/>
                </a:lnTo>
                <a:lnTo>
                  <a:pt x="119706" y="119783"/>
                </a:lnTo>
                <a:lnTo>
                  <a:pt x="119706" y="116540"/>
                </a:lnTo>
                <a:lnTo>
                  <a:pt x="119706" y="3243"/>
                </a:lnTo>
                <a:lnTo>
                  <a:pt x="119706" y="0"/>
                </a:lnTo>
                <a:lnTo>
                  <a:pt x="115305" y="0"/>
                </a:lnTo>
                <a:lnTo>
                  <a:pt x="4107" y="0"/>
                </a:lnTo>
              </a:path>
            </a:pathLst>
          </a:custGeom>
          <a:solidFill>
            <a:srgbClr val="A50000">
              <a:alpha val="1569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07" name="Google Shape;107;p11"/>
          <p:cNvSpPr/>
          <p:nvPr/>
        </p:nvSpPr>
        <p:spPr>
          <a:xfrm>
            <a:off x="167305" y="4537608"/>
            <a:ext cx="281700" cy="602100"/>
          </a:xfrm>
          <a:custGeom>
            <a:rect b="b" l="l" r="r" t="t"/>
            <a:pathLst>
              <a:path extrusionOk="0" h="120000" w="120000">
                <a:moveTo>
                  <a:pt x="115594" y="0"/>
                </a:moveTo>
                <a:lnTo>
                  <a:pt x="4195" y="0"/>
                </a:lnTo>
                <a:cubicBezTo>
                  <a:pt x="1888" y="0"/>
                  <a:pt x="0" y="978"/>
                  <a:pt x="0" y="2055"/>
                </a:cubicBezTo>
                <a:lnTo>
                  <a:pt x="0" y="8026"/>
                </a:lnTo>
                <a:lnTo>
                  <a:pt x="72797" y="8026"/>
                </a:lnTo>
                <a:cubicBezTo>
                  <a:pt x="75104" y="8026"/>
                  <a:pt x="76993" y="8907"/>
                  <a:pt x="76993" y="9983"/>
                </a:cubicBezTo>
                <a:cubicBezTo>
                  <a:pt x="76993" y="11158"/>
                  <a:pt x="75104" y="12039"/>
                  <a:pt x="72797" y="12039"/>
                </a:cubicBezTo>
                <a:lnTo>
                  <a:pt x="0" y="12039"/>
                </a:lnTo>
                <a:lnTo>
                  <a:pt x="0" y="20065"/>
                </a:lnTo>
                <a:lnTo>
                  <a:pt x="55174" y="20065"/>
                </a:lnTo>
                <a:cubicBezTo>
                  <a:pt x="57482" y="20065"/>
                  <a:pt x="59370" y="20946"/>
                  <a:pt x="59370" y="22022"/>
                </a:cubicBezTo>
                <a:cubicBezTo>
                  <a:pt x="59370" y="23099"/>
                  <a:pt x="57482" y="23980"/>
                  <a:pt x="55174" y="23980"/>
                </a:cubicBezTo>
                <a:lnTo>
                  <a:pt x="0" y="23980"/>
                </a:lnTo>
                <a:lnTo>
                  <a:pt x="0" y="32006"/>
                </a:lnTo>
                <a:lnTo>
                  <a:pt x="37552" y="32006"/>
                </a:lnTo>
                <a:cubicBezTo>
                  <a:pt x="39860" y="32006"/>
                  <a:pt x="41748" y="32887"/>
                  <a:pt x="41748" y="33964"/>
                </a:cubicBezTo>
                <a:cubicBezTo>
                  <a:pt x="41748" y="35138"/>
                  <a:pt x="39860" y="36019"/>
                  <a:pt x="37552" y="36019"/>
                </a:cubicBezTo>
                <a:lnTo>
                  <a:pt x="0" y="36019"/>
                </a:lnTo>
                <a:lnTo>
                  <a:pt x="0" y="40032"/>
                </a:lnTo>
                <a:lnTo>
                  <a:pt x="38601" y="40032"/>
                </a:lnTo>
                <a:cubicBezTo>
                  <a:pt x="40909" y="40032"/>
                  <a:pt x="42797" y="40913"/>
                  <a:pt x="42797" y="41990"/>
                </a:cubicBezTo>
                <a:lnTo>
                  <a:pt x="42797" y="119902"/>
                </a:lnTo>
                <a:lnTo>
                  <a:pt x="51398" y="119902"/>
                </a:lnTo>
                <a:lnTo>
                  <a:pt x="51398" y="101892"/>
                </a:lnTo>
                <a:cubicBezTo>
                  <a:pt x="51398" y="100815"/>
                  <a:pt x="53286" y="99934"/>
                  <a:pt x="55594" y="99934"/>
                </a:cubicBezTo>
                <a:lnTo>
                  <a:pt x="89790" y="99934"/>
                </a:lnTo>
                <a:cubicBezTo>
                  <a:pt x="92307" y="99934"/>
                  <a:pt x="94195" y="100815"/>
                  <a:pt x="94195" y="101892"/>
                </a:cubicBezTo>
                <a:lnTo>
                  <a:pt x="94195" y="119902"/>
                </a:lnTo>
                <a:lnTo>
                  <a:pt x="115594" y="119902"/>
                </a:lnTo>
                <a:cubicBezTo>
                  <a:pt x="117902" y="119902"/>
                  <a:pt x="119790" y="119021"/>
                  <a:pt x="119790" y="117944"/>
                </a:cubicBezTo>
                <a:lnTo>
                  <a:pt x="119790" y="2055"/>
                </a:lnTo>
                <a:cubicBezTo>
                  <a:pt x="119790" y="978"/>
                  <a:pt x="117902" y="0"/>
                  <a:pt x="115594" y="0"/>
                </a:cubicBez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08" name="Google Shape;108;p11"/>
          <p:cNvSpPr/>
          <p:nvPr/>
        </p:nvSpPr>
        <p:spPr>
          <a:xfrm>
            <a:off x="-31977" y="4758551"/>
            <a:ext cx="281700" cy="381300"/>
          </a:xfrm>
          <a:custGeom>
            <a:rect b="b" l="l" r="r" t="t"/>
            <a:pathLst>
              <a:path extrusionOk="0" h="120000" w="120000">
                <a:moveTo>
                  <a:pt x="4195" y="0"/>
                </a:moveTo>
                <a:lnTo>
                  <a:pt x="0" y="0"/>
                </a:lnTo>
                <a:lnTo>
                  <a:pt x="0" y="3243"/>
                </a:lnTo>
                <a:lnTo>
                  <a:pt x="0" y="18996"/>
                </a:lnTo>
                <a:lnTo>
                  <a:pt x="52657" y="18996"/>
                </a:lnTo>
                <a:cubicBezTo>
                  <a:pt x="55174" y="18996"/>
                  <a:pt x="57062" y="20386"/>
                  <a:pt x="57062" y="22084"/>
                </a:cubicBezTo>
                <a:cubicBezTo>
                  <a:pt x="57062" y="23938"/>
                  <a:pt x="55174" y="25328"/>
                  <a:pt x="52657" y="25328"/>
                </a:cubicBezTo>
                <a:lnTo>
                  <a:pt x="0" y="25328"/>
                </a:lnTo>
                <a:lnTo>
                  <a:pt x="0" y="37837"/>
                </a:lnTo>
                <a:lnTo>
                  <a:pt x="43846" y="37837"/>
                </a:lnTo>
                <a:cubicBezTo>
                  <a:pt x="46363" y="37837"/>
                  <a:pt x="48251" y="39382"/>
                  <a:pt x="48251" y="41081"/>
                </a:cubicBezTo>
                <a:cubicBezTo>
                  <a:pt x="48251" y="42934"/>
                  <a:pt x="46363" y="44169"/>
                  <a:pt x="43846" y="44169"/>
                </a:cubicBezTo>
                <a:lnTo>
                  <a:pt x="0" y="44169"/>
                </a:lnTo>
                <a:lnTo>
                  <a:pt x="0" y="56833"/>
                </a:lnTo>
                <a:lnTo>
                  <a:pt x="26433" y="56833"/>
                </a:lnTo>
                <a:cubicBezTo>
                  <a:pt x="28741" y="56833"/>
                  <a:pt x="30629" y="58223"/>
                  <a:pt x="30629" y="59922"/>
                </a:cubicBezTo>
                <a:cubicBezTo>
                  <a:pt x="30629" y="61621"/>
                  <a:pt x="28741" y="63166"/>
                  <a:pt x="26433" y="63166"/>
                </a:cubicBezTo>
                <a:lnTo>
                  <a:pt x="0" y="63166"/>
                </a:lnTo>
                <a:lnTo>
                  <a:pt x="0" y="116602"/>
                </a:lnTo>
                <a:lnTo>
                  <a:pt x="0" y="119845"/>
                </a:lnTo>
                <a:lnTo>
                  <a:pt x="4195" y="119845"/>
                </a:lnTo>
                <a:lnTo>
                  <a:pt x="25594" y="119845"/>
                </a:lnTo>
                <a:lnTo>
                  <a:pt x="25594" y="91428"/>
                </a:lnTo>
                <a:cubicBezTo>
                  <a:pt x="25594" y="89729"/>
                  <a:pt x="27482" y="88339"/>
                  <a:pt x="30000" y="88339"/>
                </a:cubicBezTo>
                <a:lnTo>
                  <a:pt x="64195" y="88339"/>
                </a:lnTo>
                <a:cubicBezTo>
                  <a:pt x="66503" y="88339"/>
                  <a:pt x="68391" y="89729"/>
                  <a:pt x="68391" y="91428"/>
                </a:cubicBezTo>
                <a:lnTo>
                  <a:pt x="68391" y="119845"/>
                </a:lnTo>
                <a:lnTo>
                  <a:pt x="115594" y="119845"/>
                </a:lnTo>
                <a:lnTo>
                  <a:pt x="119790" y="119845"/>
                </a:lnTo>
                <a:lnTo>
                  <a:pt x="119790" y="116602"/>
                </a:lnTo>
                <a:lnTo>
                  <a:pt x="119790" y="3243"/>
                </a:lnTo>
                <a:lnTo>
                  <a:pt x="119790" y="0"/>
                </a:lnTo>
                <a:lnTo>
                  <a:pt x="115594" y="0"/>
                </a:lnTo>
                <a:lnTo>
                  <a:pt x="4195" y="0"/>
                </a:ln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nvGrpSpPr>
          <p:cNvPr id="109" name="Google Shape;109;p11"/>
          <p:cNvGrpSpPr/>
          <p:nvPr/>
        </p:nvGrpSpPr>
        <p:grpSpPr>
          <a:xfrm>
            <a:off x="744162" y="489663"/>
            <a:ext cx="1162148" cy="384953"/>
            <a:chOff x="5813496" y="4786016"/>
            <a:chExt cx="12756843" cy="4230255"/>
          </a:xfrm>
        </p:grpSpPr>
        <p:sp>
          <p:nvSpPr>
            <p:cNvPr id="110" name="Google Shape;110;p11"/>
            <p:cNvSpPr/>
            <p:nvPr/>
          </p:nvSpPr>
          <p:spPr>
            <a:xfrm>
              <a:off x="11495247" y="5628371"/>
              <a:ext cx="2274900" cy="3387900"/>
            </a:xfrm>
            <a:custGeom>
              <a:rect b="b" l="l" r="r" t="t"/>
              <a:pathLst>
                <a:path extrusionOk="0" h="120000" w="12000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11" name="Google Shape;111;p11"/>
            <p:cNvSpPr/>
            <p:nvPr/>
          </p:nvSpPr>
          <p:spPr>
            <a:xfrm>
              <a:off x="8267514" y="5628313"/>
              <a:ext cx="2287500" cy="3383400"/>
            </a:xfrm>
            <a:custGeom>
              <a:rect b="b" l="l" r="r" t="t"/>
              <a:pathLst>
                <a:path extrusionOk="0" h="120000" w="12000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12" name="Google Shape;112;p11"/>
            <p:cNvSpPr/>
            <p:nvPr/>
          </p:nvSpPr>
          <p:spPr>
            <a:xfrm>
              <a:off x="5813496" y="5628354"/>
              <a:ext cx="2286000" cy="2479800"/>
            </a:xfrm>
            <a:custGeom>
              <a:rect b="b" l="l" r="r" t="t"/>
              <a:pathLst>
                <a:path extrusionOk="0" h="120000" w="12000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13" name="Google Shape;113;p11"/>
            <p:cNvSpPr/>
            <p:nvPr/>
          </p:nvSpPr>
          <p:spPr>
            <a:xfrm>
              <a:off x="16270539" y="5628326"/>
              <a:ext cx="2299800" cy="2475000"/>
            </a:xfrm>
            <a:custGeom>
              <a:rect b="b" l="l" r="r" t="t"/>
              <a:pathLst>
                <a:path extrusionOk="0" h="120000" w="12000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14" name="Google Shape;114;p11"/>
            <p:cNvSpPr/>
            <p:nvPr/>
          </p:nvSpPr>
          <p:spPr>
            <a:xfrm>
              <a:off x="13860819" y="5628354"/>
              <a:ext cx="2288400" cy="2469600"/>
            </a:xfrm>
            <a:custGeom>
              <a:rect b="b" l="l" r="r" t="t"/>
              <a:pathLst>
                <a:path extrusionOk="0" h="120000" w="12000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15" name="Google Shape;115;p11"/>
            <p:cNvSpPr/>
            <p:nvPr/>
          </p:nvSpPr>
          <p:spPr>
            <a:xfrm>
              <a:off x="10699397" y="5650436"/>
              <a:ext cx="642300" cy="2419200"/>
            </a:xfrm>
            <a:custGeom>
              <a:rect b="b" l="l" r="r" t="t"/>
              <a:pathLst>
                <a:path extrusionOk="0" h="120000" w="12000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16" name="Google Shape;116;p11"/>
            <p:cNvSpPr/>
            <p:nvPr/>
          </p:nvSpPr>
          <p:spPr>
            <a:xfrm>
              <a:off x="10679951" y="4786016"/>
              <a:ext cx="700200" cy="707400"/>
            </a:xfrm>
            <a:custGeom>
              <a:rect b="b" l="l" r="r" t="t"/>
              <a:pathLst>
                <a:path extrusionOk="0" h="120000" w="120000">
                  <a:moveTo>
                    <a:pt x="102419" y="17574"/>
                  </a:moveTo>
                  <a:cubicBezTo>
                    <a:pt x="125853" y="41004"/>
                    <a:pt x="125853" y="78995"/>
                    <a:pt x="102419" y="102425"/>
                  </a:cubicBezTo>
                  <a:cubicBezTo>
                    <a:pt x="78991" y="125860"/>
                    <a:pt x="41002" y="125860"/>
                    <a:pt x="17574" y="102425"/>
                  </a:cubicBezTo>
                  <a:cubicBezTo>
                    <a:pt x="-5860" y="78995"/>
                    <a:pt x="-5860" y="41004"/>
                    <a:pt x="17574" y="17574"/>
                  </a:cubicBezTo>
                  <a:cubicBezTo>
                    <a:pt x="41002" y="-5860"/>
                    <a:pt x="78991" y="-5860"/>
                    <a:pt x="102419" y="17574"/>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cxnSp>
        <p:nvCxnSpPr>
          <p:cNvPr id="117" name="Google Shape;117;p11"/>
          <p:cNvCxnSpPr/>
          <p:nvPr/>
        </p:nvCxnSpPr>
        <p:spPr>
          <a:xfrm>
            <a:off x="718751" y="2977768"/>
            <a:ext cx="8425200" cy="0"/>
          </a:xfrm>
          <a:prstGeom prst="straightConnector1">
            <a:avLst/>
          </a:prstGeom>
          <a:noFill/>
          <a:ln cap="flat" cmpd="sng" w="9525">
            <a:solidFill>
              <a:srgbClr val="FFD3CB"/>
            </a:solidFill>
            <a:prstDash val="solid"/>
            <a:round/>
            <a:headEnd len="sm" w="sm" type="none"/>
            <a:tailEnd len="sm" w="sm" type="none"/>
          </a:ln>
        </p:spPr>
      </p:cxnSp>
      <p:sp>
        <p:nvSpPr>
          <p:cNvPr id="118" name="Google Shape;118;p11"/>
          <p:cNvSpPr txBox="1"/>
          <p:nvPr/>
        </p:nvSpPr>
        <p:spPr>
          <a:xfrm>
            <a:off x="748910" y="2259005"/>
            <a:ext cx="5165100" cy="657900"/>
          </a:xfrm>
          <a:prstGeom prst="rect">
            <a:avLst/>
          </a:prstGeom>
          <a:noFill/>
          <a:ln>
            <a:noFill/>
          </a:ln>
        </p:spPr>
        <p:txBody>
          <a:bodyPr anchorCtr="0" anchor="t" bIns="68625" lIns="34300" spcFirstLastPara="1" rIns="34300" wrap="square" tIns="34300">
            <a:noAutofit/>
          </a:bodyPr>
          <a:lstStyle/>
          <a:p>
            <a:pPr indent="0" lvl="0" marL="0" marR="0" rtl="0" algn="l">
              <a:spcBef>
                <a:spcPts val="0"/>
              </a:spcBef>
              <a:spcAft>
                <a:spcPts val="0"/>
              </a:spcAft>
              <a:buNone/>
            </a:pPr>
            <a:r>
              <a:rPr lang="en-US" sz="3600">
                <a:solidFill>
                  <a:srgbClr val="FFFFFF"/>
                </a:solidFill>
                <a:latin typeface="Helvetica Neue"/>
                <a:ea typeface="Helvetica Neue"/>
                <a:cs typeface="Helvetica Neue"/>
                <a:sym typeface="Helvetica Neue"/>
              </a:rPr>
              <a:t>Thank you</a:t>
            </a:r>
            <a:endParaRPr sz="110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 Title">
  <p:cSld name="TITLE_2">
    <p:spTree>
      <p:nvGrpSpPr>
        <p:cNvPr id="123" name="Shape 123"/>
        <p:cNvGrpSpPr/>
        <p:nvPr/>
      </p:nvGrpSpPr>
      <p:grpSpPr>
        <a:xfrm>
          <a:off x="0" y="0"/>
          <a:ext cx="0" cy="0"/>
          <a:chOff x="0" y="0"/>
          <a:chExt cx="0" cy="0"/>
        </a:xfrm>
      </p:grpSpPr>
      <p:sp>
        <p:nvSpPr>
          <p:cNvPr id="124" name="Google Shape;124;p13"/>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25" name="Google Shape;125;p13"/>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id="126" name="Google Shape;126;p13"/>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 Title 1">
  <p:cSld name="TITLE_2_4">
    <p:spTree>
      <p:nvGrpSpPr>
        <p:cNvPr id="127" name="Shape 127"/>
        <p:cNvGrpSpPr/>
        <p:nvPr/>
      </p:nvGrpSpPr>
      <p:grpSpPr>
        <a:xfrm>
          <a:off x="0" y="0"/>
          <a:ext cx="0" cy="0"/>
          <a:chOff x="0" y="0"/>
          <a:chExt cx="0" cy="0"/>
        </a:xfrm>
      </p:grpSpPr>
      <p:sp>
        <p:nvSpPr>
          <p:cNvPr id="128" name="Google Shape;128;p14"/>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29" name="Google Shape;129;p14"/>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id="130" name="Google Shape;130;p14"/>
          <p:cNvPicPr preferRelativeResize="0"/>
          <p:nvPr/>
        </p:nvPicPr>
        <p:blipFill>
          <a:blip r:embed="rId2">
            <a:alphaModFix/>
          </a:blip>
          <a:stretch>
            <a:fillRect/>
          </a:stretch>
        </p:blipFill>
        <p:spPr>
          <a:xfrm>
            <a:off x="92957" y="4765295"/>
            <a:ext cx="1180224" cy="3241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ue Footer - Title &amp; Body">
  <p:cSld name="CUSTOM_3">
    <p:spTree>
      <p:nvGrpSpPr>
        <p:cNvPr id="131" name="Shape 131"/>
        <p:cNvGrpSpPr/>
        <p:nvPr/>
      </p:nvGrpSpPr>
      <p:grpSpPr>
        <a:xfrm>
          <a:off x="0" y="0"/>
          <a:ext cx="0" cy="0"/>
          <a:chOff x="0" y="0"/>
          <a:chExt cx="0" cy="0"/>
        </a:xfrm>
      </p:grpSpPr>
      <p:grpSp>
        <p:nvGrpSpPr>
          <p:cNvPr id="132" name="Google Shape;132;p15"/>
          <p:cNvGrpSpPr/>
          <p:nvPr/>
        </p:nvGrpSpPr>
        <p:grpSpPr>
          <a:xfrm>
            <a:off x="-19118" y="4626758"/>
            <a:ext cx="9182236" cy="548378"/>
            <a:chOff x="-19118" y="4617750"/>
            <a:chExt cx="9182236" cy="548378"/>
          </a:xfrm>
        </p:grpSpPr>
        <p:sp>
          <p:nvSpPr>
            <p:cNvPr id="133" name="Google Shape;133;p15"/>
            <p:cNvSpPr/>
            <p:nvPr/>
          </p:nvSpPr>
          <p:spPr>
            <a:xfrm flipH="1">
              <a:off x="19244"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3367D6"/>
            </a:solidFill>
            <a:ln>
              <a:noFill/>
            </a:ln>
          </p:spPr>
        </p:sp>
        <p:sp>
          <p:nvSpPr>
            <p:cNvPr id="134" name="Google Shape;134;p15"/>
            <p:cNvSpPr/>
            <p:nvPr/>
          </p:nvSpPr>
          <p:spPr>
            <a:xfrm flipH="1">
              <a:off x="-19118" y="4677825"/>
              <a:ext cx="4769786" cy="473975"/>
            </a:xfrm>
            <a:custGeom>
              <a:rect b="b" l="l" r="r" t="t"/>
              <a:pathLst>
                <a:path extrusionOk="0" h="18959" w="366343">
                  <a:moveTo>
                    <a:pt x="0" y="18521"/>
                  </a:moveTo>
                  <a:lnTo>
                    <a:pt x="366343" y="0"/>
                  </a:lnTo>
                  <a:lnTo>
                    <a:pt x="366052" y="18959"/>
                  </a:lnTo>
                  <a:close/>
                </a:path>
              </a:pathLst>
            </a:custGeom>
            <a:solidFill>
              <a:srgbClr val="4285F4"/>
            </a:solidFill>
            <a:ln>
              <a:noFill/>
            </a:ln>
          </p:spPr>
        </p:sp>
      </p:grpSp>
      <p:pic>
        <p:nvPicPr>
          <p:cNvPr descr="Google_Logo_2015_gr.png" id="135" name="Google Shape;135;p15"/>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136" name="Google Shape;136;p15"/>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37" name="Google Shape;137;p15"/>
          <p:cNvSpPr txBox="1"/>
          <p:nvPr>
            <p:ph idx="1" type="body"/>
          </p:nvPr>
        </p:nvSpPr>
        <p:spPr>
          <a:xfrm>
            <a:off x="176225" y="1305875"/>
            <a:ext cx="5244900" cy="2606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138" name="Google Shape;138;p15"/>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ed Footer - Title &amp; Body">
  <p:cSld name="CUSTOM_3_1">
    <p:spTree>
      <p:nvGrpSpPr>
        <p:cNvPr id="139" name="Shape 139"/>
        <p:cNvGrpSpPr/>
        <p:nvPr/>
      </p:nvGrpSpPr>
      <p:grpSpPr>
        <a:xfrm>
          <a:off x="0" y="0"/>
          <a:ext cx="0" cy="0"/>
          <a:chOff x="0" y="0"/>
          <a:chExt cx="0" cy="0"/>
        </a:xfrm>
      </p:grpSpPr>
      <p:sp>
        <p:nvSpPr>
          <p:cNvPr id="140" name="Google Shape;140;p16"/>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41" name="Google Shape;141;p16"/>
          <p:cNvSpPr/>
          <p:nvPr/>
        </p:nvSpPr>
        <p:spPr>
          <a:xfrm flipH="1">
            <a:off x="25826"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800000"/>
          </a:solidFill>
          <a:ln>
            <a:noFill/>
          </a:ln>
        </p:spPr>
      </p:sp>
      <p:sp>
        <p:nvSpPr>
          <p:cNvPr id="142" name="Google Shape;142;p16"/>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EA4335"/>
          </a:solidFill>
          <a:ln>
            <a:noFill/>
          </a:ln>
        </p:spPr>
      </p:sp>
      <p:pic>
        <p:nvPicPr>
          <p:cNvPr descr="Google_Logo_2015_gr.png" id="143" name="Google Shape;143;p16"/>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144" name="Google Shape;144;p16"/>
          <p:cNvSpPr txBox="1"/>
          <p:nvPr>
            <p:ph idx="1" type="body"/>
          </p:nvPr>
        </p:nvSpPr>
        <p:spPr>
          <a:xfrm>
            <a:off x="176225" y="1305875"/>
            <a:ext cx="5244900" cy="2606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145" name="Google Shape;145;p16"/>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Yellow Footer - Title &amp; Body">
  <p:cSld name="CUSTOM_3_1_1">
    <p:spTree>
      <p:nvGrpSpPr>
        <p:cNvPr id="146" name="Shape 146"/>
        <p:cNvGrpSpPr/>
        <p:nvPr/>
      </p:nvGrpSpPr>
      <p:grpSpPr>
        <a:xfrm>
          <a:off x="0" y="0"/>
          <a:ext cx="0" cy="0"/>
          <a:chOff x="0" y="0"/>
          <a:chExt cx="0" cy="0"/>
        </a:xfrm>
      </p:grpSpPr>
      <p:sp>
        <p:nvSpPr>
          <p:cNvPr id="147" name="Google Shape;147;p17"/>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48" name="Google Shape;148;p17"/>
          <p:cNvSpPr/>
          <p:nvPr/>
        </p:nvSpPr>
        <p:spPr>
          <a:xfrm flipH="1">
            <a:off x="25826"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FBBC05"/>
          </a:solidFill>
          <a:ln>
            <a:noFill/>
          </a:ln>
        </p:spPr>
      </p:sp>
      <p:sp>
        <p:nvSpPr>
          <p:cNvPr id="149" name="Google Shape;149;p17"/>
          <p:cNvSpPr txBox="1"/>
          <p:nvPr>
            <p:ph idx="1" type="body"/>
          </p:nvPr>
        </p:nvSpPr>
        <p:spPr>
          <a:xfrm>
            <a:off x="176225" y="1305875"/>
            <a:ext cx="5244900" cy="2606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150" name="Google Shape;150;p17"/>
          <p:cNvSpPr/>
          <p:nvPr/>
        </p:nvSpPr>
        <p:spPr>
          <a:xfrm flipH="1">
            <a:off x="-12535" y="4677825"/>
            <a:ext cx="4769786" cy="473975"/>
          </a:xfrm>
          <a:custGeom>
            <a:rect b="b" l="l" r="r" t="t"/>
            <a:pathLst>
              <a:path extrusionOk="0" h="18959" w="366343">
                <a:moveTo>
                  <a:pt x="0" y="18521"/>
                </a:moveTo>
                <a:lnTo>
                  <a:pt x="366343" y="0"/>
                </a:lnTo>
                <a:lnTo>
                  <a:pt x="366052" y="18959"/>
                </a:lnTo>
                <a:close/>
              </a:path>
            </a:pathLst>
          </a:custGeom>
          <a:solidFill>
            <a:srgbClr val="FFCC50"/>
          </a:solidFill>
          <a:ln>
            <a:noFill/>
          </a:ln>
        </p:spPr>
      </p:sp>
      <p:pic>
        <p:nvPicPr>
          <p:cNvPr descr="Google_Logo_2015_gr.png" id="151" name="Google Shape;151;p17"/>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152" name="Google Shape;152;p17"/>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reen Footer - Title &amp; Body">
  <p:cSld name="CUSTOM_3_1_1_1">
    <p:spTree>
      <p:nvGrpSpPr>
        <p:cNvPr id="153" name="Shape 153"/>
        <p:cNvGrpSpPr/>
        <p:nvPr/>
      </p:nvGrpSpPr>
      <p:grpSpPr>
        <a:xfrm>
          <a:off x="0" y="0"/>
          <a:ext cx="0" cy="0"/>
          <a:chOff x="0" y="0"/>
          <a:chExt cx="0" cy="0"/>
        </a:xfrm>
      </p:grpSpPr>
      <p:sp>
        <p:nvSpPr>
          <p:cNvPr id="154" name="Google Shape;154;p18"/>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55" name="Google Shape;155;p18"/>
          <p:cNvSpPr/>
          <p:nvPr/>
        </p:nvSpPr>
        <p:spPr>
          <a:xfrm>
            <a:off x="81075" y="4617750"/>
            <a:ext cx="9088625" cy="548375"/>
          </a:xfrm>
          <a:custGeom>
            <a:rect b="b" l="l" r="r" t="t"/>
            <a:pathLst>
              <a:path extrusionOk="0" h="21935" w="363545">
                <a:moveTo>
                  <a:pt x="363545" y="21935"/>
                </a:moveTo>
                <a:lnTo>
                  <a:pt x="363036" y="0"/>
                </a:lnTo>
                <a:lnTo>
                  <a:pt x="0" y="12743"/>
                </a:lnTo>
                <a:lnTo>
                  <a:pt x="869" y="20673"/>
                </a:lnTo>
                <a:close/>
              </a:path>
            </a:pathLst>
          </a:custGeom>
          <a:solidFill>
            <a:srgbClr val="349351"/>
          </a:solidFill>
          <a:ln>
            <a:noFill/>
          </a:ln>
        </p:spPr>
      </p:sp>
      <p:sp>
        <p:nvSpPr>
          <p:cNvPr id="156" name="Google Shape;156;p18"/>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34A853"/>
          </a:solidFill>
          <a:ln>
            <a:noFill/>
          </a:ln>
        </p:spPr>
      </p:sp>
      <p:pic>
        <p:nvPicPr>
          <p:cNvPr descr="Google_Logo_2015_gr.png" id="157" name="Google Shape;157;p18"/>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158" name="Google Shape;158;p18"/>
          <p:cNvSpPr txBox="1"/>
          <p:nvPr>
            <p:ph idx="1" type="body"/>
          </p:nvPr>
        </p:nvSpPr>
        <p:spPr>
          <a:xfrm>
            <a:off x="176225" y="1305875"/>
            <a:ext cx="5244900" cy="2606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159" name="Google Shape;159;p18"/>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ray Footer - Title &amp; Body">
  <p:cSld name="CUSTOM_3_1_1_1_1">
    <p:spTree>
      <p:nvGrpSpPr>
        <p:cNvPr id="160" name="Shape 160"/>
        <p:cNvGrpSpPr/>
        <p:nvPr/>
      </p:nvGrpSpPr>
      <p:grpSpPr>
        <a:xfrm>
          <a:off x="0" y="0"/>
          <a:ext cx="0" cy="0"/>
          <a:chOff x="0" y="0"/>
          <a:chExt cx="0" cy="0"/>
        </a:xfrm>
      </p:grpSpPr>
      <p:sp>
        <p:nvSpPr>
          <p:cNvPr id="161" name="Google Shape;161;p19"/>
          <p:cNvSpPr/>
          <p:nvPr/>
        </p:nvSpPr>
        <p:spPr>
          <a:xfrm flipH="1">
            <a:off x="25826"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666666"/>
          </a:solidFill>
          <a:ln>
            <a:noFill/>
          </a:ln>
        </p:spPr>
      </p:sp>
      <p:sp>
        <p:nvSpPr>
          <p:cNvPr id="162" name="Google Shape;162;p19"/>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999999"/>
          </a:solidFill>
          <a:ln>
            <a:noFill/>
          </a:ln>
        </p:spPr>
      </p:sp>
      <p:pic>
        <p:nvPicPr>
          <p:cNvPr descr="Google_Logo_2015_gr.png" id="163" name="Google Shape;163;p19"/>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164" name="Google Shape;164;p19"/>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65" name="Google Shape;165;p19"/>
          <p:cNvSpPr txBox="1"/>
          <p:nvPr>
            <p:ph idx="1" type="body"/>
          </p:nvPr>
        </p:nvSpPr>
        <p:spPr>
          <a:xfrm>
            <a:off x="176225" y="1305875"/>
            <a:ext cx="5244900" cy="2606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166" name="Google Shape;166;p19"/>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Blue Footer">
  <p:cSld name="TITLE_2_1">
    <p:spTree>
      <p:nvGrpSpPr>
        <p:cNvPr id="167" name="Shape 167"/>
        <p:cNvGrpSpPr/>
        <p:nvPr/>
      </p:nvGrpSpPr>
      <p:grpSpPr>
        <a:xfrm>
          <a:off x="0" y="0"/>
          <a:ext cx="0" cy="0"/>
          <a:chOff x="0" y="0"/>
          <a:chExt cx="0" cy="0"/>
        </a:xfrm>
      </p:grpSpPr>
      <p:sp>
        <p:nvSpPr>
          <p:cNvPr id="168" name="Google Shape;168;p20"/>
          <p:cNvSpPr txBox="1"/>
          <p:nvPr/>
        </p:nvSpPr>
        <p:spPr>
          <a:xfrm>
            <a:off x="4698025" y="4790450"/>
            <a:ext cx="4345800" cy="375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sz="600">
                <a:solidFill>
                  <a:srgbClr val="FFFFFF"/>
                </a:solidFill>
                <a:latin typeface="Roboto"/>
                <a:ea typeface="Roboto"/>
                <a:cs typeface="Roboto"/>
                <a:sym typeface="Roboto"/>
              </a:rPr>
              <a:t>Source:  Lorem ipsum dolor sit amet, consectetur adipiscing elit. Duis non erat sem</a:t>
            </a:r>
            <a:endParaRPr sz="600">
              <a:solidFill>
                <a:srgbClr val="FFFFFF"/>
              </a:solidFill>
              <a:latin typeface="Roboto"/>
              <a:ea typeface="Roboto"/>
              <a:cs typeface="Roboto"/>
              <a:sym typeface="Roboto"/>
            </a:endParaRPr>
          </a:p>
        </p:txBody>
      </p:sp>
      <p:sp>
        <p:nvSpPr>
          <p:cNvPr id="169" name="Google Shape;169;p20"/>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70" name="Google Shape;170;p20"/>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grpSp>
        <p:nvGrpSpPr>
          <p:cNvPr id="171" name="Google Shape;171;p20"/>
          <p:cNvGrpSpPr/>
          <p:nvPr/>
        </p:nvGrpSpPr>
        <p:grpSpPr>
          <a:xfrm>
            <a:off x="-19118" y="4626758"/>
            <a:ext cx="9182236" cy="548378"/>
            <a:chOff x="-19118" y="4617750"/>
            <a:chExt cx="9182236" cy="548378"/>
          </a:xfrm>
        </p:grpSpPr>
        <p:sp>
          <p:nvSpPr>
            <p:cNvPr id="172" name="Google Shape;172;p20"/>
            <p:cNvSpPr/>
            <p:nvPr/>
          </p:nvSpPr>
          <p:spPr>
            <a:xfrm flipH="1">
              <a:off x="19244"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3367D6"/>
            </a:solidFill>
            <a:ln>
              <a:noFill/>
            </a:ln>
          </p:spPr>
        </p:sp>
        <p:sp>
          <p:nvSpPr>
            <p:cNvPr id="173" name="Google Shape;173;p20"/>
            <p:cNvSpPr/>
            <p:nvPr/>
          </p:nvSpPr>
          <p:spPr>
            <a:xfrm flipH="1">
              <a:off x="-19118" y="4677825"/>
              <a:ext cx="4769786" cy="473975"/>
            </a:xfrm>
            <a:custGeom>
              <a:rect b="b" l="l" r="r" t="t"/>
              <a:pathLst>
                <a:path extrusionOk="0" h="18959" w="366343">
                  <a:moveTo>
                    <a:pt x="0" y="18521"/>
                  </a:moveTo>
                  <a:lnTo>
                    <a:pt x="366343" y="0"/>
                  </a:lnTo>
                  <a:lnTo>
                    <a:pt x="366052" y="18959"/>
                  </a:lnTo>
                  <a:close/>
                </a:path>
              </a:pathLst>
            </a:custGeom>
            <a:solidFill>
              <a:srgbClr val="4285F4"/>
            </a:solidFill>
            <a:ln>
              <a:noFill/>
            </a:ln>
          </p:spPr>
        </p:sp>
      </p:grpSp>
      <p:pic>
        <p:nvPicPr>
          <p:cNvPr descr="Google_Logo_2015_gr.png" id="174" name="Google Shape;174;p20"/>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Red Footer">
  <p:cSld name="TITLE_2_1_1">
    <p:spTree>
      <p:nvGrpSpPr>
        <p:cNvPr id="175" name="Shape 175"/>
        <p:cNvGrpSpPr/>
        <p:nvPr/>
      </p:nvGrpSpPr>
      <p:grpSpPr>
        <a:xfrm>
          <a:off x="0" y="0"/>
          <a:ext cx="0" cy="0"/>
          <a:chOff x="0" y="0"/>
          <a:chExt cx="0" cy="0"/>
        </a:xfrm>
      </p:grpSpPr>
      <p:sp>
        <p:nvSpPr>
          <p:cNvPr id="176" name="Google Shape;176;p21"/>
          <p:cNvSpPr/>
          <p:nvPr/>
        </p:nvSpPr>
        <p:spPr>
          <a:xfrm flipH="1">
            <a:off x="-19200" y="4617750"/>
            <a:ext cx="9188900" cy="548378"/>
          </a:xfrm>
          <a:custGeom>
            <a:rect b="b" l="l" r="r" t="t"/>
            <a:pathLst>
              <a:path extrusionOk="0" h="19840" w="367556">
                <a:moveTo>
                  <a:pt x="0" y="19840"/>
                </a:moveTo>
                <a:lnTo>
                  <a:pt x="515" y="0"/>
                </a:lnTo>
                <a:lnTo>
                  <a:pt x="367556" y="11270"/>
                </a:lnTo>
                <a:lnTo>
                  <a:pt x="367044" y="18698"/>
                </a:lnTo>
                <a:close/>
              </a:path>
            </a:pathLst>
          </a:custGeom>
          <a:solidFill>
            <a:srgbClr val="800000"/>
          </a:solidFill>
          <a:ln>
            <a:noFill/>
          </a:ln>
        </p:spPr>
      </p:sp>
      <p:sp>
        <p:nvSpPr>
          <p:cNvPr id="177" name="Google Shape;177;p21"/>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78" name="Google Shape;178;p21"/>
          <p:cNvSpPr/>
          <p:nvPr/>
        </p:nvSpPr>
        <p:spPr>
          <a:xfrm flipH="1">
            <a:off x="-21543" y="4686833"/>
            <a:ext cx="4769786" cy="473975"/>
          </a:xfrm>
          <a:custGeom>
            <a:rect b="b" l="l" r="r" t="t"/>
            <a:pathLst>
              <a:path extrusionOk="0" h="18959" w="366343">
                <a:moveTo>
                  <a:pt x="0" y="18521"/>
                </a:moveTo>
                <a:lnTo>
                  <a:pt x="366343" y="0"/>
                </a:lnTo>
                <a:lnTo>
                  <a:pt x="366052" y="18959"/>
                </a:lnTo>
                <a:close/>
              </a:path>
            </a:pathLst>
          </a:custGeom>
          <a:solidFill>
            <a:srgbClr val="EA4335"/>
          </a:solidFill>
          <a:ln>
            <a:noFill/>
          </a:ln>
        </p:spPr>
      </p:sp>
      <p:sp>
        <p:nvSpPr>
          <p:cNvPr id="179" name="Google Shape;179;p21"/>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descr="Google_Logo_2015_gr.png" id="180" name="Google Shape;180;p21"/>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CUSTOM">
    <p:spTree>
      <p:nvGrpSpPr>
        <p:cNvPr id="16" name="Shape 16"/>
        <p:cNvGrpSpPr/>
        <p:nvPr/>
      </p:nvGrpSpPr>
      <p:grpSpPr>
        <a:xfrm>
          <a:off x="0" y="0"/>
          <a:ext cx="0" cy="0"/>
          <a:chOff x="0" y="0"/>
          <a:chExt cx="0" cy="0"/>
        </a:xfrm>
      </p:grpSpPr>
      <p:grpSp>
        <p:nvGrpSpPr>
          <p:cNvPr id="17" name="Google Shape;17;p3"/>
          <p:cNvGrpSpPr/>
          <p:nvPr/>
        </p:nvGrpSpPr>
        <p:grpSpPr>
          <a:xfrm>
            <a:off x="-10312" y="-8075"/>
            <a:ext cx="9164625" cy="5169875"/>
            <a:chOff x="-10312" y="-8075"/>
            <a:chExt cx="9164625" cy="5169875"/>
          </a:xfrm>
        </p:grpSpPr>
        <p:sp>
          <p:nvSpPr>
            <p:cNvPr id="18" name="Google Shape;18;p3"/>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EBEBEB"/>
            </a:solidFill>
            <a:ln>
              <a:noFill/>
            </a:ln>
          </p:spPr>
        </p:sp>
        <p:sp>
          <p:nvSpPr>
            <p:cNvPr id="19" name="Google Shape;19;p3"/>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FAFAFA"/>
            </a:solidFill>
            <a:ln>
              <a:noFill/>
            </a:ln>
          </p:spPr>
        </p:sp>
      </p:grpSp>
      <p:pic>
        <p:nvPicPr>
          <p:cNvPr id="20" name="Google Shape;20;p3"/>
          <p:cNvPicPr preferRelativeResize="0"/>
          <p:nvPr/>
        </p:nvPicPr>
        <p:blipFill rotWithShape="1">
          <a:blip r:embed="rId2">
            <a:alphaModFix/>
          </a:blip>
          <a:srcRect b="0" l="-2870" r="0" t="-20845"/>
          <a:stretch/>
        </p:blipFill>
        <p:spPr>
          <a:xfrm>
            <a:off x="606400" y="741150"/>
            <a:ext cx="1438801" cy="301275"/>
          </a:xfrm>
          <a:prstGeom prst="rect">
            <a:avLst/>
          </a:prstGeom>
          <a:noFill/>
          <a:ln>
            <a:noFill/>
          </a:ln>
        </p:spPr>
      </p:pic>
      <p:sp>
        <p:nvSpPr>
          <p:cNvPr id="21" name="Google Shape;21;p3"/>
          <p:cNvSpPr txBox="1"/>
          <p:nvPr/>
        </p:nvSpPr>
        <p:spPr>
          <a:xfrm>
            <a:off x="7408153" y="4402988"/>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Red Footer 1">
  <p:cSld name="TITLE_2_1_1_1">
    <p:spTree>
      <p:nvGrpSpPr>
        <p:cNvPr id="181" name="Shape 181"/>
        <p:cNvGrpSpPr/>
        <p:nvPr/>
      </p:nvGrpSpPr>
      <p:grpSpPr>
        <a:xfrm>
          <a:off x="0" y="0"/>
          <a:ext cx="0" cy="0"/>
          <a:chOff x="0" y="0"/>
          <a:chExt cx="0" cy="0"/>
        </a:xfrm>
      </p:grpSpPr>
      <p:sp>
        <p:nvSpPr>
          <p:cNvPr id="182" name="Google Shape;182;p22"/>
          <p:cNvSpPr/>
          <p:nvPr/>
        </p:nvSpPr>
        <p:spPr>
          <a:xfrm flipH="1">
            <a:off x="-19200" y="4617750"/>
            <a:ext cx="9188900" cy="548378"/>
          </a:xfrm>
          <a:custGeom>
            <a:rect b="b" l="l" r="r" t="t"/>
            <a:pathLst>
              <a:path extrusionOk="0" h="19840" w="367556">
                <a:moveTo>
                  <a:pt x="0" y="19840"/>
                </a:moveTo>
                <a:lnTo>
                  <a:pt x="515" y="0"/>
                </a:lnTo>
                <a:lnTo>
                  <a:pt x="367556" y="11270"/>
                </a:lnTo>
                <a:lnTo>
                  <a:pt x="367044" y="18698"/>
                </a:lnTo>
                <a:close/>
              </a:path>
            </a:pathLst>
          </a:custGeom>
          <a:solidFill>
            <a:srgbClr val="800000"/>
          </a:solidFill>
          <a:ln>
            <a:noFill/>
          </a:ln>
        </p:spPr>
      </p:sp>
      <p:sp>
        <p:nvSpPr>
          <p:cNvPr id="183" name="Google Shape;183;p22"/>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84" name="Google Shape;184;p22"/>
          <p:cNvSpPr/>
          <p:nvPr/>
        </p:nvSpPr>
        <p:spPr>
          <a:xfrm flipH="1">
            <a:off x="-21543" y="4686833"/>
            <a:ext cx="4769786" cy="473975"/>
          </a:xfrm>
          <a:custGeom>
            <a:rect b="b" l="l" r="r" t="t"/>
            <a:pathLst>
              <a:path extrusionOk="0" h="18959" w="366343">
                <a:moveTo>
                  <a:pt x="0" y="18521"/>
                </a:moveTo>
                <a:lnTo>
                  <a:pt x="366343" y="0"/>
                </a:lnTo>
                <a:lnTo>
                  <a:pt x="366052" y="18959"/>
                </a:lnTo>
                <a:close/>
              </a:path>
            </a:pathLst>
          </a:custGeom>
          <a:solidFill>
            <a:srgbClr val="EA4335"/>
          </a:solidFill>
          <a:ln>
            <a:noFill/>
          </a:ln>
        </p:spPr>
      </p:sp>
      <p:sp>
        <p:nvSpPr>
          <p:cNvPr id="185" name="Google Shape;185;p22"/>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id="186" name="Google Shape;186;p22"/>
          <p:cNvPicPr preferRelativeResize="0"/>
          <p:nvPr/>
        </p:nvPicPr>
        <p:blipFill>
          <a:blip r:embed="rId2">
            <a:alphaModFix/>
          </a:blip>
          <a:stretch>
            <a:fillRect/>
          </a:stretch>
        </p:blipFill>
        <p:spPr>
          <a:xfrm>
            <a:off x="95300" y="4770675"/>
            <a:ext cx="1172600" cy="322075"/>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Yellow Footer">
  <p:cSld name="TITLE_2_2">
    <p:spTree>
      <p:nvGrpSpPr>
        <p:cNvPr id="187" name="Shape 187"/>
        <p:cNvGrpSpPr/>
        <p:nvPr/>
      </p:nvGrpSpPr>
      <p:grpSpPr>
        <a:xfrm>
          <a:off x="0" y="0"/>
          <a:ext cx="0" cy="0"/>
          <a:chOff x="0" y="0"/>
          <a:chExt cx="0" cy="0"/>
        </a:xfrm>
      </p:grpSpPr>
      <p:sp>
        <p:nvSpPr>
          <p:cNvPr id="188" name="Google Shape;188;p23"/>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89" name="Google Shape;189;p23"/>
          <p:cNvSpPr/>
          <p:nvPr/>
        </p:nvSpPr>
        <p:spPr>
          <a:xfrm flipH="1">
            <a:off x="25826"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FBBC05"/>
          </a:solidFill>
          <a:ln>
            <a:noFill/>
          </a:ln>
        </p:spPr>
      </p:sp>
      <p:sp>
        <p:nvSpPr>
          <p:cNvPr id="190" name="Google Shape;190;p23"/>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FFCC50"/>
          </a:solidFill>
          <a:ln>
            <a:noFill/>
          </a:ln>
        </p:spPr>
      </p:sp>
      <p:sp>
        <p:nvSpPr>
          <p:cNvPr id="191" name="Google Shape;191;p23"/>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descr="Google_Logo_2015_gr.png" id="192" name="Google Shape;192;p23"/>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Green Footer">
  <p:cSld name="TITLE_2_3">
    <p:spTree>
      <p:nvGrpSpPr>
        <p:cNvPr id="193" name="Shape 193"/>
        <p:cNvGrpSpPr/>
        <p:nvPr/>
      </p:nvGrpSpPr>
      <p:grpSpPr>
        <a:xfrm>
          <a:off x="0" y="0"/>
          <a:ext cx="0" cy="0"/>
          <a:chOff x="0" y="0"/>
          <a:chExt cx="0" cy="0"/>
        </a:xfrm>
      </p:grpSpPr>
      <p:sp>
        <p:nvSpPr>
          <p:cNvPr id="194" name="Google Shape;194;p24"/>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95" name="Google Shape;195;p24"/>
          <p:cNvSpPr/>
          <p:nvPr/>
        </p:nvSpPr>
        <p:spPr>
          <a:xfrm flipH="1">
            <a:off x="71770" y="4617750"/>
            <a:ext cx="9097930" cy="548378"/>
          </a:xfrm>
          <a:custGeom>
            <a:rect b="b" l="l" r="r" t="t"/>
            <a:pathLst>
              <a:path extrusionOk="0" h="19840" w="367556">
                <a:moveTo>
                  <a:pt x="0" y="19840"/>
                </a:moveTo>
                <a:lnTo>
                  <a:pt x="515" y="0"/>
                </a:lnTo>
                <a:lnTo>
                  <a:pt x="367556" y="11270"/>
                </a:lnTo>
                <a:lnTo>
                  <a:pt x="367044" y="18698"/>
                </a:lnTo>
                <a:close/>
              </a:path>
            </a:pathLst>
          </a:custGeom>
          <a:solidFill>
            <a:srgbClr val="349351"/>
          </a:solidFill>
          <a:ln>
            <a:noFill/>
          </a:ln>
        </p:spPr>
      </p:sp>
      <p:sp>
        <p:nvSpPr>
          <p:cNvPr id="196" name="Google Shape;196;p24"/>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34A853"/>
          </a:solidFill>
          <a:ln>
            <a:noFill/>
          </a:ln>
        </p:spPr>
      </p:sp>
      <p:sp>
        <p:nvSpPr>
          <p:cNvPr id="197" name="Google Shape;197;p24"/>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descr="Google_Logo_2015_gr.png" id="198" name="Google Shape;198;p24"/>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Gray Footer">
  <p:cSld name="TITLE_2_3_1">
    <p:spTree>
      <p:nvGrpSpPr>
        <p:cNvPr id="199" name="Shape 199"/>
        <p:cNvGrpSpPr/>
        <p:nvPr/>
      </p:nvGrpSpPr>
      <p:grpSpPr>
        <a:xfrm>
          <a:off x="0" y="0"/>
          <a:ext cx="0" cy="0"/>
          <a:chOff x="0" y="0"/>
          <a:chExt cx="0" cy="0"/>
        </a:xfrm>
      </p:grpSpPr>
      <p:sp>
        <p:nvSpPr>
          <p:cNvPr id="200" name="Google Shape;200;p25"/>
          <p:cNvSpPr/>
          <p:nvPr/>
        </p:nvSpPr>
        <p:spPr>
          <a:xfrm flipH="1">
            <a:off x="63500" y="4617750"/>
            <a:ext cx="9106200" cy="548378"/>
          </a:xfrm>
          <a:custGeom>
            <a:rect b="b" l="l" r="r" t="t"/>
            <a:pathLst>
              <a:path extrusionOk="0" h="19840" w="367556">
                <a:moveTo>
                  <a:pt x="0" y="19840"/>
                </a:moveTo>
                <a:lnTo>
                  <a:pt x="515" y="0"/>
                </a:lnTo>
                <a:lnTo>
                  <a:pt x="367556" y="11270"/>
                </a:lnTo>
                <a:lnTo>
                  <a:pt x="367044" y="18698"/>
                </a:lnTo>
                <a:close/>
              </a:path>
            </a:pathLst>
          </a:custGeom>
          <a:solidFill>
            <a:srgbClr val="666666"/>
          </a:solidFill>
          <a:ln>
            <a:noFill/>
          </a:ln>
        </p:spPr>
      </p:sp>
      <p:sp>
        <p:nvSpPr>
          <p:cNvPr id="201" name="Google Shape;201;p25"/>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999999"/>
          </a:solidFill>
          <a:ln>
            <a:noFill/>
          </a:ln>
        </p:spPr>
      </p:sp>
      <p:sp>
        <p:nvSpPr>
          <p:cNvPr id="202" name="Google Shape;202;p25"/>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03" name="Google Shape;203;p25"/>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descr="Google_Logo_2015_gr.png" id="204" name="Google Shape;204;p25"/>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TITLE_3">
    <p:spTree>
      <p:nvGrpSpPr>
        <p:cNvPr id="205" name="Shape 205"/>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Blue">
  <p:cSld name="CUSTOM">
    <p:spTree>
      <p:nvGrpSpPr>
        <p:cNvPr id="206" name="Shape 206"/>
        <p:cNvGrpSpPr/>
        <p:nvPr/>
      </p:nvGrpSpPr>
      <p:grpSpPr>
        <a:xfrm>
          <a:off x="0" y="0"/>
          <a:ext cx="0" cy="0"/>
          <a:chOff x="0" y="0"/>
          <a:chExt cx="0" cy="0"/>
        </a:xfrm>
      </p:grpSpPr>
      <p:sp>
        <p:nvSpPr>
          <p:cNvPr id="207" name="Google Shape;207;p27"/>
          <p:cNvSpPr/>
          <p:nvPr/>
        </p:nvSpPr>
        <p:spPr>
          <a:xfrm>
            <a:off x="4411675" y="0"/>
            <a:ext cx="4732200" cy="5143500"/>
          </a:xfrm>
          <a:prstGeom prst="rect">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08" name="Google Shape;208;p27"/>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Font typeface="Roboto"/>
              <a:buNone/>
              <a:defRPr>
                <a:latin typeface="Roboto"/>
                <a:ea typeface="Roboto"/>
                <a:cs typeface="Roboto"/>
                <a:sym typeface="Roboto"/>
              </a:defRPr>
            </a:lvl2pPr>
            <a:lvl3pPr lvl="2" rtl="0">
              <a:spcBef>
                <a:spcPts val="0"/>
              </a:spcBef>
              <a:spcAft>
                <a:spcPts val="0"/>
              </a:spcAft>
              <a:buSzPts val="3600"/>
              <a:buFont typeface="Roboto"/>
              <a:buNone/>
              <a:defRPr>
                <a:latin typeface="Roboto"/>
                <a:ea typeface="Roboto"/>
                <a:cs typeface="Roboto"/>
                <a:sym typeface="Roboto"/>
              </a:defRPr>
            </a:lvl3pPr>
            <a:lvl4pPr lvl="3" rtl="0">
              <a:spcBef>
                <a:spcPts val="0"/>
              </a:spcBef>
              <a:spcAft>
                <a:spcPts val="0"/>
              </a:spcAft>
              <a:buSzPts val="3600"/>
              <a:buFont typeface="Roboto"/>
              <a:buNone/>
              <a:defRPr>
                <a:latin typeface="Roboto"/>
                <a:ea typeface="Roboto"/>
                <a:cs typeface="Roboto"/>
                <a:sym typeface="Roboto"/>
              </a:defRPr>
            </a:lvl4pPr>
            <a:lvl5pPr lvl="4" rtl="0">
              <a:spcBef>
                <a:spcPts val="0"/>
              </a:spcBef>
              <a:spcAft>
                <a:spcPts val="0"/>
              </a:spcAft>
              <a:buSzPts val="3600"/>
              <a:buFont typeface="Roboto"/>
              <a:buNone/>
              <a:defRPr>
                <a:latin typeface="Roboto"/>
                <a:ea typeface="Roboto"/>
                <a:cs typeface="Roboto"/>
                <a:sym typeface="Roboto"/>
              </a:defRPr>
            </a:lvl5pPr>
            <a:lvl6pPr lvl="5" rtl="0">
              <a:spcBef>
                <a:spcPts val="0"/>
              </a:spcBef>
              <a:spcAft>
                <a:spcPts val="0"/>
              </a:spcAft>
              <a:buSzPts val="3600"/>
              <a:buFont typeface="Roboto"/>
              <a:buNone/>
              <a:defRPr>
                <a:latin typeface="Roboto"/>
                <a:ea typeface="Roboto"/>
                <a:cs typeface="Roboto"/>
                <a:sym typeface="Roboto"/>
              </a:defRPr>
            </a:lvl6pPr>
            <a:lvl7pPr lvl="6" rtl="0">
              <a:spcBef>
                <a:spcPts val="0"/>
              </a:spcBef>
              <a:spcAft>
                <a:spcPts val="0"/>
              </a:spcAft>
              <a:buSzPts val="3600"/>
              <a:buFont typeface="Roboto"/>
              <a:buNone/>
              <a:defRPr>
                <a:latin typeface="Roboto"/>
                <a:ea typeface="Roboto"/>
                <a:cs typeface="Roboto"/>
                <a:sym typeface="Roboto"/>
              </a:defRPr>
            </a:lvl7pPr>
            <a:lvl8pPr lvl="7" rtl="0">
              <a:spcBef>
                <a:spcPts val="0"/>
              </a:spcBef>
              <a:spcAft>
                <a:spcPts val="0"/>
              </a:spcAft>
              <a:buSzPts val="3600"/>
              <a:buFont typeface="Roboto"/>
              <a:buNone/>
              <a:defRPr>
                <a:latin typeface="Roboto"/>
                <a:ea typeface="Roboto"/>
                <a:cs typeface="Roboto"/>
                <a:sym typeface="Roboto"/>
              </a:defRPr>
            </a:lvl8pPr>
            <a:lvl9pPr lvl="8" rtl="0">
              <a:spcBef>
                <a:spcPts val="0"/>
              </a:spcBef>
              <a:spcAft>
                <a:spcPts val="0"/>
              </a:spcAft>
              <a:buSzPts val="3600"/>
              <a:buFont typeface="Roboto"/>
              <a:buNone/>
              <a:defRPr>
                <a:latin typeface="Roboto"/>
                <a:ea typeface="Roboto"/>
                <a:cs typeface="Roboto"/>
                <a:sym typeface="Roboto"/>
              </a:defRPr>
            </a:lvl9pPr>
          </a:lstStyle>
          <a:p/>
        </p:txBody>
      </p:sp>
      <p:sp>
        <p:nvSpPr>
          <p:cNvPr id="209" name="Google Shape;209;p27"/>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10" name="Google Shape;210;p27"/>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Blue &amp; 1 Text">
  <p:cSld name="CUSTOM_5">
    <p:spTree>
      <p:nvGrpSpPr>
        <p:cNvPr id="211" name="Shape 211"/>
        <p:cNvGrpSpPr/>
        <p:nvPr/>
      </p:nvGrpSpPr>
      <p:grpSpPr>
        <a:xfrm>
          <a:off x="0" y="0"/>
          <a:ext cx="0" cy="0"/>
          <a:chOff x="0" y="0"/>
          <a:chExt cx="0" cy="0"/>
        </a:xfrm>
      </p:grpSpPr>
      <p:sp>
        <p:nvSpPr>
          <p:cNvPr id="212" name="Google Shape;212;p28"/>
          <p:cNvSpPr/>
          <p:nvPr/>
        </p:nvSpPr>
        <p:spPr>
          <a:xfrm>
            <a:off x="4411675" y="0"/>
            <a:ext cx="4732200" cy="5143500"/>
          </a:xfrm>
          <a:prstGeom prst="rect">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13" name="Google Shape;213;p28"/>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14" name="Google Shape;214;p28"/>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15" name="Google Shape;215;p28"/>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16" name="Google Shape;216;p28"/>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Blue &amp; 3 Text">
  <p:cSld name="CUSTOM_4">
    <p:spTree>
      <p:nvGrpSpPr>
        <p:cNvPr id="217" name="Shape 217"/>
        <p:cNvGrpSpPr/>
        <p:nvPr/>
      </p:nvGrpSpPr>
      <p:grpSpPr>
        <a:xfrm>
          <a:off x="0" y="0"/>
          <a:ext cx="0" cy="0"/>
          <a:chOff x="0" y="0"/>
          <a:chExt cx="0" cy="0"/>
        </a:xfrm>
      </p:grpSpPr>
      <p:sp>
        <p:nvSpPr>
          <p:cNvPr id="218" name="Google Shape;218;p29"/>
          <p:cNvSpPr/>
          <p:nvPr/>
        </p:nvSpPr>
        <p:spPr>
          <a:xfrm>
            <a:off x="4411675" y="0"/>
            <a:ext cx="4732200" cy="5143500"/>
          </a:xfrm>
          <a:prstGeom prst="rect">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19" name="Google Shape;219;p29"/>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20" name="Google Shape;220;p29"/>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21" name="Google Shape;221;p29"/>
          <p:cNvSpPr txBox="1"/>
          <p:nvPr>
            <p:ph idx="2" type="body"/>
          </p:nvPr>
        </p:nvSpPr>
        <p:spPr>
          <a:xfrm>
            <a:off x="189175" y="24411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22" name="Google Shape;222;p29"/>
          <p:cNvSpPr txBox="1"/>
          <p:nvPr>
            <p:ph idx="3" type="body"/>
          </p:nvPr>
        </p:nvSpPr>
        <p:spPr>
          <a:xfrm>
            <a:off x="198175" y="34500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23" name="Google Shape;223;p29"/>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24" name="Google Shape;224;p29"/>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Red">
  <p:cSld name="CUSTOM_1">
    <p:spTree>
      <p:nvGrpSpPr>
        <p:cNvPr id="225" name="Shape 225"/>
        <p:cNvGrpSpPr/>
        <p:nvPr/>
      </p:nvGrpSpPr>
      <p:grpSpPr>
        <a:xfrm>
          <a:off x="0" y="0"/>
          <a:ext cx="0" cy="0"/>
          <a:chOff x="0" y="0"/>
          <a:chExt cx="0" cy="0"/>
        </a:xfrm>
      </p:grpSpPr>
      <p:sp>
        <p:nvSpPr>
          <p:cNvPr id="226" name="Google Shape;226;p30"/>
          <p:cNvSpPr/>
          <p:nvPr/>
        </p:nvSpPr>
        <p:spPr>
          <a:xfrm>
            <a:off x="4411675" y="0"/>
            <a:ext cx="4732200" cy="5143500"/>
          </a:xfrm>
          <a:prstGeom prst="rect">
            <a:avLst/>
          </a:prstGeom>
          <a:solidFill>
            <a:srgbClr val="EA4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27" name="Google Shape;227;p30"/>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28" name="Google Shape;228;p30"/>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29" name="Google Shape;229;p30"/>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Red &amp; 1 Text">
  <p:cSld name="CUSTOM_1_2">
    <p:spTree>
      <p:nvGrpSpPr>
        <p:cNvPr id="230" name="Shape 230"/>
        <p:cNvGrpSpPr/>
        <p:nvPr/>
      </p:nvGrpSpPr>
      <p:grpSpPr>
        <a:xfrm>
          <a:off x="0" y="0"/>
          <a:ext cx="0" cy="0"/>
          <a:chOff x="0" y="0"/>
          <a:chExt cx="0" cy="0"/>
        </a:xfrm>
      </p:grpSpPr>
      <p:sp>
        <p:nvSpPr>
          <p:cNvPr id="231" name="Google Shape;231;p31"/>
          <p:cNvSpPr/>
          <p:nvPr/>
        </p:nvSpPr>
        <p:spPr>
          <a:xfrm>
            <a:off x="4411675" y="0"/>
            <a:ext cx="4732200" cy="5143500"/>
          </a:xfrm>
          <a:prstGeom prst="rect">
            <a:avLst/>
          </a:prstGeom>
          <a:solidFill>
            <a:srgbClr val="EA4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32" name="Google Shape;232;p31"/>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33" name="Google Shape;233;p31"/>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34" name="Google Shape;234;p31"/>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35" name="Google Shape;235;p31"/>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1">
  <p:cSld name="CUSTOM_1">
    <p:spTree>
      <p:nvGrpSpPr>
        <p:cNvPr id="22" name="Shape 22"/>
        <p:cNvGrpSpPr/>
        <p:nvPr/>
      </p:nvGrpSpPr>
      <p:grpSpPr>
        <a:xfrm>
          <a:off x="0" y="0"/>
          <a:ext cx="0" cy="0"/>
          <a:chOff x="0" y="0"/>
          <a:chExt cx="0" cy="0"/>
        </a:xfrm>
      </p:grpSpPr>
      <p:grpSp>
        <p:nvGrpSpPr>
          <p:cNvPr id="23" name="Google Shape;23;p4"/>
          <p:cNvGrpSpPr/>
          <p:nvPr/>
        </p:nvGrpSpPr>
        <p:grpSpPr>
          <a:xfrm>
            <a:off x="-1775" y="-600"/>
            <a:ext cx="9153800" cy="5144175"/>
            <a:chOff x="-1775" y="-600"/>
            <a:chExt cx="9153800" cy="5144175"/>
          </a:xfrm>
        </p:grpSpPr>
        <p:sp>
          <p:nvSpPr>
            <p:cNvPr id="24" name="Google Shape;24;p4"/>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Google Shape;25;p4"/>
            <p:cNvSpPr/>
            <p:nvPr/>
          </p:nvSpPr>
          <p:spPr>
            <a:xfrm>
              <a:off x="-1775" y="-600"/>
              <a:ext cx="4609375" cy="5144100"/>
            </a:xfrm>
            <a:custGeom>
              <a:rect b="b" l="l" r="r" t="t"/>
              <a:pathLst>
                <a:path extrusionOk="0" h="205764" w="184375">
                  <a:moveTo>
                    <a:pt x="184375" y="24"/>
                  </a:moveTo>
                  <a:lnTo>
                    <a:pt x="47" y="0"/>
                  </a:lnTo>
                  <a:lnTo>
                    <a:pt x="0" y="205764"/>
                  </a:lnTo>
                  <a:lnTo>
                    <a:pt x="124623" y="205764"/>
                  </a:lnTo>
                  <a:close/>
                </a:path>
              </a:pathLst>
            </a:custGeom>
            <a:solidFill>
              <a:srgbClr val="EBEBEB"/>
            </a:solidFill>
            <a:ln>
              <a:noFill/>
            </a:ln>
          </p:spPr>
        </p:sp>
      </p:grpSp>
      <p:grpSp>
        <p:nvGrpSpPr>
          <p:cNvPr id="26" name="Google Shape;26;p4"/>
          <p:cNvGrpSpPr/>
          <p:nvPr/>
        </p:nvGrpSpPr>
        <p:grpSpPr>
          <a:xfrm>
            <a:off x="-3" y="4529830"/>
            <a:ext cx="5098103" cy="613675"/>
            <a:chOff x="-3" y="4529830"/>
            <a:chExt cx="5098103" cy="613675"/>
          </a:xfrm>
        </p:grpSpPr>
        <p:sp>
          <p:nvSpPr>
            <p:cNvPr id="27" name="Google Shape;27;p4"/>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28" name="Google Shape;28;p4"/>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29" name="Google Shape;29;p4"/>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30" name="Google Shape;30;p4"/>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Red &amp; 3 Text">
  <p:cSld name="CUSTOM_1_2_1">
    <p:spTree>
      <p:nvGrpSpPr>
        <p:cNvPr id="236" name="Shape 236"/>
        <p:cNvGrpSpPr/>
        <p:nvPr/>
      </p:nvGrpSpPr>
      <p:grpSpPr>
        <a:xfrm>
          <a:off x="0" y="0"/>
          <a:ext cx="0" cy="0"/>
          <a:chOff x="0" y="0"/>
          <a:chExt cx="0" cy="0"/>
        </a:xfrm>
      </p:grpSpPr>
      <p:sp>
        <p:nvSpPr>
          <p:cNvPr id="237" name="Google Shape;237;p32"/>
          <p:cNvSpPr/>
          <p:nvPr/>
        </p:nvSpPr>
        <p:spPr>
          <a:xfrm>
            <a:off x="4411675" y="0"/>
            <a:ext cx="4732200" cy="5143500"/>
          </a:xfrm>
          <a:prstGeom prst="rect">
            <a:avLst/>
          </a:prstGeom>
          <a:solidFill>
            <a:srgbClr val="EA4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38" name="Google Shape;238;p32"/>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39" name="Google Shape;239;p32"/>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40" name="Google Shape;240;p32"/>
          <p:cNvSpPr txBox="1"/>
          <p:nvPr>
            <p:ph idx="2" type="body"/>
          </p:nvPr>
        </p:nvSpPr>
        <p:spPr>
          <a:xfrm>
            <a:off x="189175" y="24411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41" name="Google Shape;241;p32"/>
          <p:cNvSpPr txBox="1"/>
          <p:nvPr>
            <p:ph idx="3" type="body"/>
          </p:nvPr>
        </p:nvSpPr>
        <p:spPr>
          <a:xfrm>
            <a:off x="198175" y="34500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42" name="Google Shape;242;p32"/>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43" name="Google Shape;243;p32"/>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Yellow">
  <p:cSld name="CUSTOM_1_1">
    <p:spTree>
      <p:nvGrpSpPr>
        <p:cNvPr id="244" name="Shape 244"/>
        <p:cNvGrpSpPr/>
        <p:nvPr/>
      </p:nvGrpSpPr>
      <p:grpSpPr>
        <a:xfrm>
          <a:off x="0" y="0"/>
          <a:ext cx="0" cy="0"/>
          <a:chOff x="0" y="0"/>
          <a:chExt cx="0" cy="0"/>
        </a:xfrm>
      </p:grpSpPr>
      <p:sp>
        <p:nvSpPr>
          <p:cNvPr id="245" name="Google Shape;245;p33"/>
          <p:cNvSpPr/>
          <p:nvPr/>
        </p:nvSpPr>
        <p:spPr>
          <a:xfrm>
            <a:off x="4411675" y="0"/>
            <a:ext cx="4732200" cy="5143500"/>
          </a:xfrm>
          <a:prstGeom prst="rect">
            <a:avLst/>
          </a:prstGeom>
          <a:solidFill>
            <a:srgbClr val="FBBC0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46" name="Google Shape;246;p33"/>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47" name="Google Shape;247;p33"/>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48" name="Google Shape;248;p33"/>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Yellow &amp; 1 Text">
  <p:cSld name="CUSTOM_1_1_2">
    <p:spTree>
      <p:nvGrpSpPr>
        <p:cNvPr id="249" name="Shape 249"/>
        <p:cNvGrpSpPr/>
        <p:nvPr/>
      </p:nvGrpSpPr>
      <p:grpSpPr>
        <a:xfrm>
          <a:off x="0" y="0"/>
          <a:ext cx="0" cy="0"/>
          <a:chOff x="0" y="0"/>
          <a:chExt cx="0" cy="0"/>
        </a:xfrm>
      </p:grpSpPr>
      <p:sp>
        <p:nvSpPr>
          <p:cNvPr id="250" name="Google Shape;250;p34"/>
          <p:cNvSpPr/>
          <p:nvPr/>
        </p:nvSpPr>
        <p:spPr>
          <a:xfrm>
            <a:off x="4411675" y="0"/>
            <a:ext cx="4732200" cy="5143500"/>
          </a:xfrm>
          <a:prstGeom prst="rect">
            <a:avLst/>
          </a:prstGeom>
          <a:solidFill>
            <a:srgbClr val="FBBC0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51" name="Google Shape;251;p34"/>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52" name="Google Shape;252;p34"/>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53" name="Google Shape;253;p34"/>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54" name="Google Shape;254;p34"/>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Yellow &amp; 3 Text">
  <p:cSld name="CUSTOM_1_1_2_1">
    <p:spTree>
      <p:nvGrpSpPr>
        <p:cNvPr id="255" name="Shape 255"/>
        <p:cNvGrpSpPr/>
        <p:nvPr/>
      </p:nvGrpSpPr>
      <p:grpSpPr>
        <a:xfrm>
          <a:off x="0" y="0"/>
          <a:ext cx="0" cy="0"/>
          <a:chOff x="0" y="0"/>
          <a:chExt cx="0" cy="0"/>
        </a:xfrm>
      </p:grpSpPr>
      <p:sp>
        <p:nvSpPr>
          <p:cNvPr id="256" name="Google Shape;256;p35"/>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57" name="Google Shape;257;p35"/>
          <p:cNvSpPr/>
          <p:nvPr/>
        </p:nvSpPr>
        <p:spPr>
          <a:xfrm>
            <a:off x="4411675" y="0"/>
            <a:ext cx="4732200" cy="5143500"/>
          </a:xfrm>
          <a:prstGeom prst="rect">
            <a:avLst/>
          </a:prstGeom>
          <a:solidFill>
            <a:srgbClr val="FBBC0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58" name="Google Shape;258;p35"/>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59" name="Google Shape;259;p35"/>
          <p:cNvSpPr txBox="1"/>
          <p:nvPr>
            <p:ph idx="2" type="body"/>
          </p:nvPr>
        </p:nvSpPr>
        <p:spPr>
          <a:xfrm>
            <a:off x="189175" y="24411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60" name="Google Shape;260;p35"/>
          <p:cNvSpPr txBox="1"/>
          <p:nvPr>
            <p:ph idx="3" type="body"/>
          </p:nvPr>
        </p:nvSpPr>
        <p:spPr>
          <a:xfrm>
            <a:off x="198175" y="34500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61" name="Google Shape;261;p35"/>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62" name="Google Shape;262;p35"/>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Green">
  <p:cSld name="CUSTOM_1_1_1">
    <p:spTree>
      <p:nvGrpSpPr>
        <p:cNvPr id="263" name="Shape 263"/>
        <p:cNvGrpSpPr/>
        <p:nvPr/>
      </p:nvGrpSpPr>
      <p:grpSpPr>
        <a:xfrm>
          <a:off x="0" y="0"/>
          <a:ext cx="0" cy="0"/>
          <a:chOff x="0" y="0"/>
          <a:chExt cx="0" cy="0"/>
        </a:xfrm>
      </p:grpSpPr>
      <p:sp>
        <p:nvSpPr>
          <p:cNvPr id="264" name="Google Shape;264;p36"/>
          <p:cNvSpPr/>
          <p:nvPr/>
        </p:nvSpPr>
        <p:spPr>
          <a:xfrm>
            <a:off x="4411675" y="0"/>
            <a:ext cx="4732200" cy="5143500"/>
          </a:xfrm>
          <a:prstGeom prst="rect">
            <a:avLst/>
          </a:pr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65" name="Google Shape;265;p36"/>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66" name="Google Shape;266;p36"/>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67" name="Google Shape;267;p36"/>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Green &amp; 1 Text">
  <p:cSld name="CUSTOM_1_1_1_1">
    <p:spTree>
      <p:nvGrpSpPr>
        <p:cNvPr id="268" name="Shape 268"/>
        <p:cNvGrpSpPr/>
        <p:nvPr/>
      </p:nvGrpSpPr>
      <p:grpSpPr>
        <a:xfrm>
          <a:off x="0" y="0"/>
          <a:ext cx="0" cy="0"/>
          <a:chOff x="0" y="0"/>
          <a:chExt cx="0" cy="0"/>
        </a:xfrm>
      </p:grpSpPr>
      <p:sp>
        <p:nvSpPr>
          <p:cNvPr id="269" name="Google Shape;269;p37"/>
          <p:cNvSpPr/>
          <p:nvPr/>
        </p:nvSpPr>
        <p:spPr>
          <a:xfrm>
            <a:off x="4411675" y="0"/>
            <a:ext cx="4732200" cy="5143500"/>
          </a:xfrm>
          <a:prstGeom prst="rect">
            <a:avLst/>
          </a:pr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70" name="Google Shape;270;p37"/>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71" name="Google Shape;271;p37"/>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72" name="Google Shape;272;p37"/>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73" name="Google Shape;273;p37"/>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Green &amp; 3 Text">
  <p:cSld name="CUSTOM_1_1_1_1_1">
    <p:spTree>
      <p:nvGrpSpPr>
        <p:cNvPr id="274" name="Shape 274"/>
        <p:cNvGrpSpPr/>
        <p:nvPr/>
      </p:nvGrpSpPr>
      <p:grpSpPr>
        <a:xfrm>
          <a:off x="0" y="0"/>
          <a:ext cx="0" cy="0"/>
          <a:chOff x="0" y="0"/>
          <a:chExt cx="0" cy="0"/>
        </a:xfrm>
      </p:grpSpPr>
      <p:sp>
        <p:nvSpPr>
          <p:cNvPr id="275" name="Google Shape;275;p38"/>
          <p:cNvSpPr/>
          <p:nvPr/>
        </p:nvSpPr>
        <p:spPr>
          <a:xfrm>
            <a:off x="4411675" y="0"/>
            <a:ext cx="4732200" cy="5143500"/>
          </a:xfrm>
          <a:prstGeom prst="rect">
            <a:avLst/>
          </a:pr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76" name="Google Shape;276;p38"/>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77" name="Google Shape;277;p38"/>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78" name="Google Shape;278;p38"/>
          <p:cNvSpPr txBox="1"/>
          <p:nvPr>
            <p:ph idx="2" type="body"/>
          </p:nvPr>
        </p:nvSpPr>
        <p:spPr>
          <a:xfrm>
            <a:off x="189175" y="24411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79" name="Google Shape;279;p38"/>
          <p:cNvSpPr txBox="1"/>
          <p:nvPr>
            <p:ph idx="3" type="body"/>
          </p:nvPr>
        </p:nvSpPr>
        <p:spPr>
          <a:xfrm>
            <a:off x="198175" y="34500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80" name="Google Shape;280;p38"/>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81" name="Google Shape;281;p38"/>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Blue">
  <p:cSld name="SECTION_HEADER_2">
    <p:bg>
      <p:bgPr>
        <a:solidFill>
          <a:srgbClr val="4285F4"/>
        </a:solidFill>
      </p:bgPr>
    </p:bg>
    <p:spTree>
      <p:nvGrpSpPr>
        <p:cNvPr id="282" name="Shape 282"/>
        <p:cNvGrpSpPr/>
        <p:nvPr/>
      </p:nvGrpSpPr>
      <p:grpSpPr>
        <a:xfrm>
          <a:off x="0" y="0"/>
          <a:ext cx="0" cy="0"/>
          <a:chOff x="0" y="0"/>
          <a:chExt cx="0" cy="0"/>
        </a:xfrm>
      </p:grpSpPr>
      <p:sp>
        <p:nvSpPr>
          <p:cNvPr id="283" name="Google Shape;283;p39"/>
          <p:cNvSpPr/>
          <p:nvPr/>
        </p:nvSpPr>
        <p:spPr>
          <a:xfrm flipH="1">
            <a:off x="3450350" y="767950"/>
            <a:ext cx="5693700" cy="4375500"/>
          </a:xfrm>
          <a:prstGeom prst="rtTriangle">
            <a:avLst/>
          </a:prstGeom>
          <a:solidFill>
            <a:srgbClr val="7BAAF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4" name="Google Shape;284;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US"/>
              <a:t>‹#›</a:t>
            </a:fld>
            <a:endParaRPr/>
          </a:p>
        </p:txBody>
      </p:sp>
      <p:sp>
        <p:nvSpPr>
          <p:cNvPr id="285" name="Google Shape;285;p39"/>
          <p:cNvSpPr txBox="1"/>
          <p:nvPr/>
        </p:nvSpPr>
        <p:spPr>
          <a:xfrm>
            <a:off x="7934700" y="46758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
        <p:nvSpPr>
          <p:cNvPr id="286" name="Google Shape;286;p39"/>
          <p:cNvSpPr txBox="1"/>
          <p:nvPr/>
        </p:nvSpPr>
        <p:spPr>
          <a:xfrm>
            <a:off x="7934700" y="46758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descr="Google_Logo_2015_gr.png" id="287" name="Google Shape;287;p39"/>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288" name="Google Shape;288;p39"/>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
        <p:nvSpPr>
          <p:cNvPr id="289" name="Google Shape;289;p39"/>
          <p:cNvSpPr/>
          <p:nvPr/>
        </p:nvSpPr>
        <p:spPr>
          <a:xfrm rot="10800000">
            <a:off x="3263750" y="0"/>
            <a:ext cx="5880300" cy="2994900"/>
          </a:xfrm>
          <a:prstGeom prst="rtTriangle">
            <a:avLst/>
          </a:prstGeom>
          <a:solidFill>
            <a:srgbClr val="3367D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0" name="Google Shape;290;p39"/>
          <p:cNvSpPr txBox="1"/>
          <p:nvPr>
            <p:ph type="title"/>
          </p:nvPr>
        </p:nvSpPr>
        <p:spPr>
          <a:xfrm>
            <a:off x="176225" y="742275"/>
            <a:ext cx="8222100" cy="10128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Red">
  <p:cSld name="SECTION_HEADER_1_3">
    <p:bg>
      <p:bgPr>
        <a:solidFill>
          <a:srgbClr val="EA4335"/>
        </a:solidFill>
      </p:bgPr>
    </p:bg>
    <p:spTree>
      <p:nvGrpSpPr>
        <p:cNvPr id="291" name="Shape 291"/>
        <p:cNvGrpSpPr/>
        <p:nvPr/>
      </p:nvGrpSpPr>
      <p:grpSpPr>
        <a:xfrm>
          <a:off x="0" y="0"/>
          <a:ext cx="0" cy="0"/>
          <a:chOff x="0" y="0"/>
          <a:chExt cx="0" cy="0"/>
        </a:xfrm>
      </p:grpSpPr>
      <p:sp>
        <p:nvSpPr>
          <p:cNvPr id="292" name="Google Shape;292;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US"/>
              <a:t>‹#›</a:t>
            </a:fld>
            <a:endParaRPr/>
          </a:p>
        </p:txBody>
      </p:sp>
      <p:sp>
        <p:nvSpPr>
          <p:cNvPr id="293" name="Google Shape;293;p40"/>
          <p:cNvSpPr txBox="1"/>
          <p:nvPr/>
        </p:nvSpPr>
        <p:spPr>
          <a:xfrm>
            <a:off x="7934700" y="46758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
        <p:nvSpPr>
          <p:cNvPr id="294" name="Google Shape;294;p40"/>
          <p:cNvSpPr/>
          <p:nvPr/>
        </p:nvSpPr>
        <p:spPr>
          <a:xfrm flipH="1">
            <a:off x="3450350" y="767950"/>
            <a:ext cx="5693700" cy="4375500"/>
          </a:xfrm>
          <a:prstGeom prst="rtTriangle">
            <a:avLst/>
          </a:prstGeom>
          <a:solidFill>
            <a:srgbClr val="FF525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5" name="Google Shape;295;p40"/>
          <p:cNvSpPr/>
          <p:nvPr/>
        </p:nvSpPr>
        <p:spPr>
          <a:xfrm rot="10800000">
            <a:off x="3263750" y="0"/>
            <a:ext cx="5880300" cy="2994900"/>
          </a:xfrm>
          <a:prstGeom prst="rtTriangle">
            <a:avLst/>
          </a:prstGeom>
          <a:solidFill>
            <a:srgbClr val="98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6" name="Google Shape;296;p40"/>
          <p:cNvSpPr txBox="1"/>
          <p:nvPr>
            <p:ph type="title"/>
          </p:nvPr>
        </p:nvSpPr>
        <p:spPr>
          <a:xfrm>
            <a:off x="176225" y="742275"/>
            <a:ext cx="8222100" cy="10128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pic>
        <p:nvPicPr>
          <p:cNvPr descr="Google_Logo_2015_gr.png" id="297" name="Google Shape;297;p40"/>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298" name="Google Shape;298;p40"/>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Yellow">
  <p:cSld name="SECTION_HEADER_1_1_3">
    <p:bg>
      <p:bgPr>
        <a:solidFill>
          <a:srgbClr val="F4B400"/>
        </a:solidFill>
      </p:bgPr>
    </p:bg>
    <p:spTree>
      <p:nvGrpSpPr>
        <p:cNvPr id="299" name="Shape 299"/>
        <p:cNvGrpSpPr/>
        <p:nvPr/>
      </p:nvGrpSpPr>
      <p:grpSpPr>
        <a:xfrm>
          <a:off x="0" y="0"/>
          <a:ext cx="0" cy="0"/>
          <a:chOff x="0" y="0"/>
          <a:chExt cx="0" cy="0"/>
        </a:xfrm>
      </p:grpSpPr>
      <p:sp>
        <p:nvSpPr>
          <p:cNvPr id="300" name="Google Shape;300;p41"/>
          <p:cNvSpPr/>
          <p:nvPr/>
        </p:nvSpPr>
        <p:spPr>
          <a:xfrm flipH="1">
            <a:off x="3450350" y="767950"/>
            <a:ext cx="5693700" cy="4375500"/>
          </a:xfrm>
          <a:prstGeom prst="rtTriangle">
            <a:avLst/>
          </a:prstGeom>
          <a:solidFill>
            <a:srgbClr val="FFCC5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1" name="Google Shape;301;p41"/>
          <p:cNvSpPr/>
          <p:nvPr/>
        </p:nvSpPr>
        <p:spPr>
          <a:xfrm rot="10800000">
            <a:off x="3263750" y="0"/>
            <a:ext cx="5880300" cy="2994900"/>
          </a:xfrm>
          <a:prstGeom prst="rtTriangle">
            <a:avLst/>
          </a:prstGeom>
          <a:solidFill>
            <a:srgbClr val="BF9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2" name="Google Shape;302;p41"/>
          <p:cNvSpPr txBox="1"/>
          <p:nvPr>
            <p:ph type="title"/>
          </p:nvPr>
        </p:nvSpPr>
        <p:spPr>
          <a:xfrm>
            <a:off x="176225" y="742275"/>
            <a:ext cx="8222100" cy="10128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pic>
        <p:nvPicPr>
          <p:cNvPr descr="Google_Logo_2015_gr.png" id="303" name="Google Shape;303;p41"/>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304" name="Google Shape;304;p41"/>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2">
  <p:cSld name="CUSTOM_1_1">
    <p:spTree>
      <p:nvGrpSpPr>
        <p:cNvPr id="31" name="Shape 31"/>
        <p:cNvGrpSpPr/>
        <p:nvPr/>
      </p:nvGrpSpPr>
      <p:grpSpPr>
        <a:xfrm>
          <a:off x="0" y="0"/>
          <a:ext cx="0" cy="0"/>
          <a:chOff x="0" y="0"/>
          <a:chExt cx="0" cy="0"/>
        </a:xfrm>
      </p:grpSpPr>
      <p:sp>
        <p:nvSpPr>
          <p:cNvPr id="32" name="Google Shape;32;p5"/>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Google Shape;33;p5"/>
          <p:cNvGrpSpPr/>
          <p:nvPr/>
        </p:nvGrpSpPr>
        <p:grpSpPr>
          <a:xfrm>
            <a:off x="-3" y="4529830"/>
            <a:ext cx="5098103" cy="613675"/>
            <a:chOff x="-3" y="4529830"/>
            <a:chExt cx="5098103" cy="613675"/>
          </a:xfrm>
        </p:grpSpPr>
        <p:sp>
          <p:nvSpPr>
            <p:cNvPr id="34" name="Google Shape;34;p5"/>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35" name="Google Shape;35;p5"/>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36" name="Google Shape;36;p5"/>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37" name="Google Shape;37;p5"/>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Green">
  <p:cSld name="CUSTOM_2">
    <p:bg>
      <p:bgPr>
        <a:solidFill>
          <a:srgbClr val="34A853"/>
        </a:solidFill>
      </p:bgPr>
    </p:bg>
    <p:spTree>
      <p:nvGrpSpPr>
        <p:cNvPr id="305" name="Shape 305"/>
        <p:cNvGrpSpPr/>
        <p:nvPr/>
      </p:nvGrpSpPr>
      <p:grpSpPr>
        <a:xfrm>
          <a:off x="0" y="0"/>
          <a:ext cx="0" cy="0"/>
          <a:chOff x="0" y="0"/>
          <a:chExt cx="0" cy="0"/>
        </a:xfrm>
      </p:grpSpPr>
      <p:sp>
        <p:nvSpPr>
          <p:cNvPr id="306" name="Google Shape;306;p42"/>
          <p:cNvSpPr/>
          <p:nvPr/>
        </p:nvSpPr>
        <p:spPr>
          <a:xfrm flipH="1">
            <a:off x="3450350" y="767950"/>
            <a:ext cx="5693700" cy="4375500"/>
          </a:xfrm>
          <a:prstGeom prst="rtTriangle">
            <a:avLst/>
          </a:prstGeom>
          <a:solidFill>
            <a:srgbClr val="57BB8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7" name="Google Shape;307;p42"/>
          <p:cNvSpPr/>
          <p:nvPr/>
        </p:nvSpPr>
        <p:spPr>
          <a:xfrm rot="10800000">
            <a:off x="3263750" y="0"/>
            <a:ext cx="5880300" cy="2994900"/>
          </a:xfrm>
          <a:prstGeom prst="rtTriangle">
            <a:avLst/>
          </a:prstGeom>
          <a:solidFill>
            <a:srgbClr val="34935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8" name="Google Shape;308;p42"/>
          <p:cNvSpPr txBox="1"/>
          <p:nvPr>
            <p:ph type="title"/>
          </p:nvPr>
        </p:nvSpPr>
        <p:spPr>
          <a:xfrm>
            <a:off x="176225" y="742275"/>
            <a:ext cx="8222100" cy="10128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pic>
        <p:nvPicPr>
          <p:cNvPr descr="Google_Logo_2015_gr.png" id="309" name="Google Shape;309;p42"/>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310" name="Google Shape;310;p42"/>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Gray">
  <p:cSld name="SECTION_HEADER_1_1_1_1_2">
    <p:bg>
      <p:bgPr>
        <a:solidFill>
          <a:srgbClr val="999999"/>
        </a:solidFill>
      </p:bgPr>
    </p:bg>
    <p:spTree>
      <p:nvGrpSpPr>
        <p:cNvPr id="311" name="Shape 311"/>
        <p:cNvGrpSpPr/>
        <p:nvPr/>
      </p:nvGrpSpPr>
      <p:grpSpPr>
        <a:xfrm>
          <a:off x="0" y="0"/>
          <a:ext cx="0" cy="0"/>
          <a:chOff x="0" y="0"/>
          <a:chExt cx="0" cy="0"/>
        </a:xfrm>
      </p:grpSpPr>
      <p:sp>
        <p:nvSpPr>
          <p:cNvPr id="312" name="Google Shape;312;p43"/>
          <p:cNvSpPr/>
          <p:nvPr/>
        </p:nvSpPr>
        <p:spPr>
          <a:xfrm flipH="1">
            <a:off x="3450350" y="767950"/>
            <a:ext cx="5693700" cy="4375500"/>
          </a:xfrm>
          <a:prstGeom prst="rtTriangle">
            <a:avLst/>
          </a:prstGeom>
          <a:solidFill>
            <a:srgbClr val="D9D9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3" name="Google Shape;313;p43"/>
          <p:cNvSpPr/>
          <p:nvPr/>
        </p:nvSpPr>
        <p:spPr>
          <a:xfrm rot="10800000">
            <a:off x="3263750" y="0"/>
            <a:ext cx="5880300" cy="2994900"/>
          </a:xfrm>
          <a:prstGeom prst="rtTriangle">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4" name="Google Shape;314;p43"/>
          <p:cNvSpPr txBox="1"/>
          <p:nvPr>
            <p:ph type="title"/>
          </p:nvPr>
        </p:nvSpPr>
        <p:spPr>
          <a:xfrm>
            <a:off x="176225" y="742275"/>
            <a:ext cx="8222100" cy="10128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pic>
        <p:nvPicPr>
          <p:cNvPr descr="Google_Logo_2015_gr.png" id="315" name="Google Shape;315;p43"/>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316" name="Google Shape;316;p43"/>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CUSTOM_6">
    <p:spTree>
      <p:nvGrpSpPr>
        <p:cNvPr id="317" name="Shape 317"/>
        <p:cNvGrpSpPr/>
        <p:nvPr/>
      </p:nvGrpSpPr>
      <p:grpSpPr>
        <a:xfrm>
          <a:off x="0" y="0"/>
          <a:ext cx="0" cy="0"/>
          <a:chOff x="0" y="0"/>
          <a:chExt cx="0" cy="0"/>
        </a:xfrm>
      </p:grpSpPr>
      <p:grpSp>
        <p:nvGrpSpPr>
          <p:cNvPr id="318" name="Google Shape;318;p44"/>
          <p:cNvGrpSpPr/>
          <p:nvPr/>
        </p:nvGrpSpPr>
        <p:grpSpPr>
          <a:xfrm>
            <a:off x="-10312" y="-8075"/>
            <a:ext cx="9164625" cy="5169875"/>
            <a:chOff x="-10312" y="-8075"/>
            <a:chExt cx="9164625" cy="5169875"/>
          </a:xfrm>
        </p:grpSpPr>
        <p:sp>
          <p:nvSpPr>
            <p:cNvPr id="319" name="Google Shape;319;p44"/>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EBEBEB"/>
            </a:solidFill>
            <a:ln>
              <a:noFill/>
            </a:ln>
          </p:spPr>
        </p:sp>
        <p:sp>
          <p:nvSpPr>
            <p:cNvPr id="320" name="Google Shape;320;p44"/>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FAFAFA"/>
            </a:solidFill>
            <a:ln>
              <a:noFill/>
            </a:ln>
          </p:spPr>
        </p:sp>
      </p:grpSp>
      <p:pic>
        <p:nvPicPr>
          <p:cNvPr id="321" name="Google Shape;321;p44"/>
          <p:cNvPicPr preferRelativeResize="0"/>
          <p:nvPr/>
        </p:nvPicPr>
        <p:blipFill rotWithShape="1">
          <a:blip r:embed="rId2">
            <a:alphaModFix/>
          </a:blip>
          <a:srcRect b="0" l="-2870" r="0" t="-20845"/>
          <a:stretch/>
        </p:blipFill>
        <p:spPr>
          <a:xfrm>
            <a:off x="606400" y="741150"/>
            <a:ext cx="1438801" cy="301275"/>
          </a:xfrm>
          <a:prstGeom prst="rect">
            <a:avLst/>
          </a:prstGeom>
          <a:noFill/>
          <a:ln>
            <a:noFill/>
          </a:ln>
        </p:spPr>
      </p:pic>
      <p:sp>
        <p:nvSpPr>
          <p:cNvPr id="322" name="Google Shape;322;p44"/>
          <p:cNvSpPr txBox="1"/>
          <p:nvPr/>
        </p:nvSpPr>
        <p:spPr>
          <a:xfrm>
            <a:off x="7408153" y="4402988"/>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2">
  <p:cSld name="CUSTOM_1_1_3">
    <p:spTree>
      <p:nvGrpSpPr>
        <p:cNvPr id="323" name="Shape 323"/>
        <p:cNvGrpSpPr/>
        <p:nvPr/>
      </p:nvGrpSpPr>
      <p:grpSpPr>
        <a:xfrm>
          <a:off x="0" y="0"/>
          <a:ext cx="0" cy="0"/>
          <a:chOff x="0" y="0"/>
          <a:chExt cx="0" cy="0"/>
        </a:xfrm>
      </p:grpSpPr>
      <p:sp>
        <p:nvSpPr>
          <p:cNvPr id="324" name="Google Shape;324;p45"/>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25" name="Google Shape;325;p45"/>
          <p:cNvGrpSpPr/>
          <p:nvPr/>
        </p:nvGrpSpPr>
        <p:grpSpPr>
          <a:xfrm>
            <a:off x="-3" y="4529830"/>
            <a:ext cx="5098103" cy="613675"/>
            <a:chOff x="-3" y="4529830"/>
            <a:chExt cx="5098103" cy="613675"/>
          </a:xfrm>
        </p:grpSpPr>
        <p:sp>
          <p:nvSpPr>
            <p:cNvPr id="326" name="Google Shape;326;p45"/>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327" name="Google Shape;327;p45"/>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328" name="Google Shape;328;p45"/>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329" name="Google Shape;329;p45"/>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Divider">
  <p:cSld name="CUSTOM_2_1">
    <p:spTree>
      <p:nvGrpSpPr>
        <p:cNvPr id="330" name="Shape 330"/>
        <p:cNvGrpSpPr/>
        <p:nvPr/>
      </p:nvGrpSpPr>
      <p:grpSpPr>
        <a:xfrm>
          <a:off x="0" y="0"/>
          <a:ext cx="0" cy="0"/>
          <a:chOff x="0" y="0"/>
          <a:chExt cx="0" cy="0"/>
        </a:xfrm>
      </p:grpSpPr>
      <p:grpSp>
        <p:nvGrpSpPr>
          <p:cNvPr id="331" name="Google Shape;331;p46"/>
          <p:cNvGrpSpPr/>
          <p:nvPr/>
        </p:nvGrpSpPr>
        <p:grpSpPr>
          <a:xfrm>
            <a:off x="-10312" y="-8075"/>
            <a:ext cx="9164625" cy="5169875"/>
            <a:chOff x="-10312" y="-8075"/>
            <a:chExt cx="9164625" cy="5169875"/>
          </a:xfrm>
        </p:grpSpPr>
        <p:sp>
          <p:nvSpPr>
            <p:cNvPr id="332" name="Google Shape;332;p46"/>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333333"/>
            </a:solidFill>
            <a:ln>
              <a:noFill/>
            </a:ln>
          </p:spPr>
        </p:sp>
        <p:sp>
          <p:nvSpPr>
            <p:cNvPr id="333" name="Google Shape;333;p46"/>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404040"/>
            </a:solidFill>
            <a:ln>
              <a:noFill/>
            </a:ln>
          </p:spPr>
        </p:sp>
      </p:grpSp>
      <p:sp>
        <p:nvSpPr>
          <p:cNvPr id="334" name="Google Shape;334;p46"/>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 Divider">
  <p:cSld name="CUSTOM_2_1_1">
    <p:spTree>
      <p:nvGrpSpPr>
        <p:cNvPr id="335" name="Shape 335"/>
        <p:cNvGrpSpPr/>
        <p:nvPr/>
      </p:nvGrpSpPr>
      <p:grpSpPr>
        <a:xfrm>
          <a:off x="0" y="0"/>
          <a:ext cx="0" cy="0"/>
          <a:chOff x="0" y="0"/>
          <a:chExt cx="0" cy="0"/>
        </a:xfrm>
      </p:grpSpPr>
      <p:grpSp>
        <p:nvGrpSpPr>
          <p:cNvPr id="336" name="Google Shape;336;p47"/>
          <p:cNvGrpSpPr/>
          <p:nvPr/>
        </p:nvGrpSpPr>
        <p:grpSpPr>
          <a:xfrm>
            <a:off x="-10312" y="-8075"/>
            <a:ext cx="9164625" cy="5169875"/>
            <a:chOff x="-10312" y="-8075"/>
            <a:chExt cx="9164625" cy="5169875"/>
          </a:xfrm>
        </p:grpSpPr>
        <p:sp>
          <p:nvSpPr>
            <p:cNvPr id="337" name="Google Shape;337;p47"/>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4285F4"/>
            </a:solidFill>
            <a:ln>
              <a:noFill/>
            </a:ln>
          </p:spPr>
        </p:sp>
        <p:sp>
          <p:nvSpPr>
            <p:cNvPr id="338" name="Google Shape;338;p47"/>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689DF6"/>
            </a:solidFill>
            <a:ln>
              <a:noFill/>
            </a:ln>
          </p:spPr>
        </p:sp>
      </p:grpSp>
      <p:sp>
        <p:nvSpPr>
          <p:cNvPr id="339" name="Google Shape;339;p47"/>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1">
  <p:cSld name="CUSTOM_1_3">
    <p:spTree>
      <p:nvGrpSpPr>
        <p:cNvPr id="340" name="Shape 340"/>
        <p:cNvGrpSpPr/>
        <p:nvPr/>
      </p:nvGrpSpPr>
      <p:grpSpPr>
        <a:xfrm>
          <a:off x="0" y="0"/>
          <a:ext cx="0" cy="0"/>
          <a:chOff x="0" y="0"/>
          <a:chExt cx="0" cy="0"/>
        </a:xfrm>
      </p:grpSpPr>
      <p:grpSp>
        <p:nvGrpSpPr>
          <p:cNvPr id="341" name="Google Shape;341;p48"/>
          <p:cNvGrpSpPr/>
          <p:nvPr/>
        </p:nvGrpSpPr>
        <p:grpSpPr>
          <a:xfrm>
            <a:off x="-1775" y="-600"/>
            <a:ext cx="9153800" cy="5144175"/>
            <a:chOff x="-1775" y="-600"/>
            <a:chExt cx="9153800" cy="5144175"/>
          </a:xfrm>
        </p:grpSpPr>
        <p:sp>
          <p:nvSpPr>
            <p:cNvPr id="342" name="Google Shape;342;p48"/>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3" name="Google Shape;343;p48"/>
            <p:cNvSpPr/>
            <p:nvPr/>
          </p:nvSpPr>
          <p:spPr>
            <a:xfrm>
              <a:off x="-1775" y="-600"/>
              <a:ext cx="4609375" cy="5144100"/>
            </a:xfrm>
            <a:custGeom>
              <a:rect b="b" l="l" r="r" t="t"/>
              <a:pathLst>
                <a:path extrusionOk="0" h="205764" w="184375">
                  <a:moveTo>
                    <a:pt x="184375" y="24"/>
                  </a:moveTo>
                  <a:lnTo>
                    <a:pt x="47" y="0"/>
                  </a:lnTo>
                  <a:lnTo>
                    <a:pt x="0" y="205764"/>
                  </a:lnTo>
                  <a:lnTo>
                    <a:pt x="124623" y="205764"/>
                  </a:lnTo>
                  <a:close/>
                </a:path>
              </a:pathLst>
            </a:custGeom>
            <a:solidFill>
              <a:srgbClr val="EBEBEB"/>
            </a:solidFill>
            <a:ln>
              <a:noFill/>
            </a:ln>
          </p:spPr>
        </p:sp>
      </p:grpSp>
      <p:grpSp>
        <p:nvGrpSpPr>
          <p:cNvPr id="344" name="Google Shape;344;p48"/>
          <p:cNvGrpSpPr/>
          <p:nvPr/>
        </p:nvGrpSpPr>
        <p:grpSpPr>
          <a:xfrm>
            <a:off x="-3" y="4529830"/>
            <a:ext cx="5098103" cy="613675"/>
            <a:chOff x="-3" y="4529830"/>
            <a:chExt cx="5098103" cy="613675"/>
          </a:xfrm>
        </p:grpSpPr>
        <p:sp>
          <p:nvSpPr>
            <p:cNvPr id="345" name="Google Shape;345;p48"/>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346" name="Google Shape;346;p48"/>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347" name="Google Shape;347;p48"/>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348" name="Google Shape;348;p48"/>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CUSTOM_2_2">
    <p:spTree>
      <p:nvGrpSpPr>
        <p:cNvPr id="349" name="Shape 349"/>
        <p:cNvGrpSpPr/>
        <p:nvPr/>
      </p:nvGrpSpPr>
      <p:grpSpPr>
        <a:xfrm>
          <a:off x="0" y="0"/>
          <a:ext cx="0" cy="0"/>
          <a:chOff x="0" y="0"/>
          <a:chExt cx="0" cy="0"/>
        </a:xfrm>
      </p:grpSpPr>
      <p:grpSp>
        <p:nvGrpSpPr>
          <p:cNvPr id="350" name="Google Shape;350;p49"/>
          <p:cNvGrpSpPr/>
          <p:nvPr/>
        </p:nvGrpSpPr>
        <p:grpSpPr>
          <a:xfrm>
            <a:off x="-2375" y="-2975"/>
            <a:ext cx="9146375" cy="5149450"/>
            <a:chOff x="-2375" y="-2975"/>
            <a:chExt cx="9146375" cy="5149450"/>
          </a:xfrm>
        </p:grpSpPr>
        <p:sp>
          <p:nvSpPr>
            <p:cNvPr id="351" name="Google Shape;351;p49"/>
            <p:cNvSpPr/>
            <p:nvPr/>
          </p:nvSpPr>
          <p:spPr>
            <a:xfrm>
              <a:off x="-1775" y="956675"/>
              <a:ext cx="4252300" cy="4189800"/>
            </a:xfrm>
            <a:custGeom>
              <a:rect b="b" l="l" r="r" t="t"/>
              <a:pathLst>
                <a:path extrusionOk="0" h="167592" w="170092">
                  <a:moveTo>
                    <a:pt x="170092" y="167568"/>
                  </a:moveTo>
                  <a:lnTo>
                    <a:pt x="0" y="167592"/>
                  </a:lnTo>
                  <a:lnTo>
                    <a:pt x="0" y="0"/>
                  </a:lnTo>
                  <a:lnTo>
                    <a:pt x="126357" y="32789"/>
                  </a:lnTo>
                  <a:close/>
                </a:path>
              </a:pathLst>
            </a:custGeom>
            <a:solidFill>
              <a:srgbClr val="E8E8E8"/>
            </a:solidFill>
            <a:ln>
              <a:noFill/>
            </a:ln>
          </p:spPr>
        </p:sp>
        <p:sp>
          <p:nvSpPr>
            <p:cNvPr id="352" name="Google Shape;352;p49"/>
            <p:cNvSpPr/>
            <p:nvPr/>
          </p:nvSpPr>
          <p:spPr>
            <a:xfrm>
              <a:off x="-2375" y="-2375"/>
              <a:ext cx="5194650" cy="1780750"/>
            </a:xfrm>
            <a:custGeom>
              <a:rect b="b" l="l" r="r" t="t"/>
              <a:pathLst>
                <a:path extrusionOk="0" h="71230" w="207786">
                  <a:moveTo>
                    <a:pt x="0" y="38481"/>
                  </a:moveTo>
                  <a:lnTo>
                    <a:pt x="24" y="0"/>
                  </a:lnTo>
                  <a:lnTo>
                    <a:pt x="207786" y="41"/>
                  </a:lnTo>
                  <a:lnTo>
                    <a:pt x="126408" y="71230"/>
                  </a:lnTo>
                  <a:close/>
                </a:path>
              </a:pathLst>
            </a:custGeom>
            <a:solidFill>
              <a:srgbClr val="F2F2F2"/>
            </a:solidFill>
            <a:ln>
              <a:noFill/>
            </a:ln>
          </p:spPr>
        </p:sp>
        <p:sp>
          <p:nvSpPr>
            <p:cNvPr id="353" name="Google Shape;353;p49"/>
            <p:cNvSpPr/>
            <p:nvPr/>
          </p:nvSpPr>
          <p:spPr>
            <a:xfrm>
              <a:off x="3156475" y="-2975"/>
              <a:ext cx="5987525" cy="5147675"/>
            </a:xfrm>
            <a:custGeom>
              <a:rect b="b" l="l" r="r" t="t"/>
              <a:pathLst>
                <a:path extrusionOk="0" h="205907" w="239501">
                  <a:moveTo>
                    <a:pt x="43691" y="205907"/>
                  </a:moveTo>
                  <a:lnTo>
                    <a:pt x="239501" y="205883"/>
                  </a:lnTo>
                  <a:lnTo>
                    <a:pt x="239477" y="71"/>
                  </a:lnTo>
                  <a:lnTo>
                    <a:pt x="81315" y="0"/>
                  </a:lnTo>
                  <a:lnTo>
                    <a:pt x="0" y="71227"/>
                  </a:lnTo>
                  <a:close/>
                </a:path>
              </a:pathLst>
            </a:custGeom>
            <a:solidFill>
              <a:srgbClr val="FAFAFA"/>
            </a:solidFill>
            <a:ln>
              <a:noFill/>
            </a:ln>
          </p:spPr>
        </p:sp>
      </p:grpSp>
      <p:grpSp>
        <p:nvGrpSpPr>
          <p:cNvPr id="354" name="Google Shape;354;p49"/>
          <p:cNvGrpSpPr/>
          <p:nvPr/>
        </p:nvGrpSpPr>
        <p:grpSpPr>
          <a:xfrm>
            <a:off x="-3" y="4529830"/>
            <a:ext cx="5098103" cy="613675"/>
            <a:chOff x="-3" y="4529830"/>
            <a:chExt cx="5098103" cy="613675"/>
          </a:xfrm>
        </p:grpSpPr>
        <p:sp>
          <p:nvSpPr>
            <p:cNvPr id="355" name="Google Shape;355;p49"/>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356" name="Google Shape;356;p49"/>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357" name="Google Shape;357;p49"/>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358" name="Google Shape;358;p49"/>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TITLE_4">
    <p:spTree>
      <p:nvGrpSpPr>
        <p:cNvPr id="359" name="Shape 359"/>
        <p:cNvGrpSpPr/>
        <p:nvPr/>
      </p:nvGrpSpPr>
      <p:grpSpPr>
        <a:xfrm>
          <a:off x="0" y="0"/>
          <a:ext cx="0" cy="0"/>
          <a:chOff x="0" y="0"/>
          <a:chExt cx="0" cy="0"/>
        </a:xfrm>
      </p:grpSpPr>
      <p:sp>
        <p:nvSpPr>
          <p:cNvPr id="360" name="Google Shape;360;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US"/>
              <a:t>‹#›</a:t>
            </a:fld>
            <a:endParaRPr/>
          </a:p>
        </p:txBody>
      </p:sp>
      <p:sp>
        <p:nvSpPr>
          <p:cNvPr id="361" name="Google Shape;361;p50"/>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title">
  <p:cSld name="TITLE">
    <p:spTree>
      <p:nvGrpSpPr>
        <p:cNvPr id="366" name="Shape 366"/>
        <p:cNvGrpSpPr/>
        <p:nvPr/>
      </p:nvGrpSpPr>
      <p:grpSpPr>
        <a:xfrm>
          <a:off x="0" y="0"/>
          <a:ext cx="0" cy="0"/>
          <a:chOff x="0" y="0"/>
          <a:chExt cx="0" cy="0"/>
        </a:xfrm>
      </p:grpSpPr>
      <p:sp>
        <p:nvSpPr>
          <p:cNvPr id="367" name="Google Shape;367;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US"/>
              <a:t>‹#›</a:t>
            </a:fld>
            <a:endParaRPr/>
          </a:p>
        </p:txBody>
      </p:sp>
      <p:sp>
        <p:nvSpPr>
          <p:cNvPr id="368" name="Google Shape;368;p52"/>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CUSTOM_2">
    <p:spTree>
      <p:nvGrpSpPr>
        <p:cNvPr id="38" name="Shape 38"/>
        <p:cNvGrpSpPr/>
        <p:nvPr/>
      </p:nvGrpSpPr>
      <p:grpSpPr>
        <a:xfrm>
          <a:off x="0" y="0"/>
          <a:ext cx="0" cy="0"/>
          <a:chOff x="0" y="0"/>
          <a:chExt cx="0" cy="0"/>
        </a:xfrm>
      </p:grpSpPr>
      <p:grpSp>
        <p:nvGrpSpPr>
          <p:cNvPr id="39" name="Google Shape;39;p6"/>
          <p:cNvGrpSpPr/>
          <p:nvPr/>
        </p:nvGrpSpPr>
        <p:grpSpPr>
          <a:xfrm>
            <a:off x="-2375" y="-2975"/>
            <a:ext cx="9146375" cy="5149450"/>
            <a:chOff x="-2375" y="-2975"/>
            <a:chExt cx="9146375" cy="5149450"/>
          </a:xfrm>
        </p:grpSpPr>
        <p:sp>
          <p:nvSpPr>
            <p:cNvPr id="40" name="Google Shape;40;p6"/>
            <p:cNvSpPr/>
            <p:nvPr/>
          </p:nvSpPr>
          <p:spPr>
            <a:xfrm>
              <a:off x="-1775" y="956675"/>
              <a:ext cx="4252300" cy="4189800"/>
            </a:xfrm>
            <a:custGeom>
              <a:rect b="b" l="l" r="r" t="t"/>
              <a:pathLst>
                <a:path extrusionOk="0" h="167592" w="170092">
                  <a:moveTo>
                    <a:pt x="170092" y="167568"/>
                  </a:moveTo>
                  <a:lnTo>
                    <a:pt x="0" y="167592"/>
                  </a:lnTo>
                  <a:lnTo>
                    <a:pt x="0" y="0"/>
                  </a:lnTo>
                  <a:lnTo>
                    <a:pt x="126357" y="32789"/>
                  </a:lnTo>
                  <a:close/>
                </a:path>
              </a:pathLst>
            </a:custGeom>
            <a:solidFill>
              <a:srgbClr val="E8E8E8"/>
            </a:solidFill>
            <a:ln>
              <a:noFill/>
            </a:ln>
          </p:spPr>
        </p:sp>
        <p:sp>
          <p:nvSpPr>
            <p:cNvPr id="41" name="Google Shape;41;p6"/>
            <p:cNvSpPr/>
            <p:nvPr/>
          </p:nvSpPr>
          <p:spPr>
            <a:xfrm>
              <a:off x="-2375" y="-2375"/>
              <a:ext cx="5194650" cy="1780750"/>
            </a:xfrm>
            <a:custGeom>
              <a:rect b="b" l="l" r="r" t="t"/>
              <a:pathLst>
                <a:path extrusionOk="0" h="71230" w="207786">
                  <a:moveTo>
                    <a:pt x="0" y="38481"/>
                  </a:moveTo>
                  <a:lnTo>
                    <a:pt x="24" y="0"/>
                  </a:lnTo>
                  <a:lnTo>
                    <a:pt x="207786" y="41"/>
                  </a:lnTo>
                  <a:lnTo>
                    <a:pt x="126408" y="71230"/>
                  </a:lnTo>
                  <a:close/>
                </a:path>
              </a:pathLst>
            </a:custGeom>
            <a:solidFill>
              <a:srgbClr val="F2F2F2"/>
            </a:solidFill>
            <a:ln>
              <a:noFill/>
            </a:ln>
          </p:spPr>
        </p:sp>
        <p:sp>
          <p:nvSpPr>
            <p:cNvPr id="42" name="Google Shape;42;p6"/>
            <p:cNvSpPr/>
            <p:nvPr/>
          </p:nvSpPr>
          <p:spPr>
            <a:xfrm>
              <a:off x="3156475" y="-2975"/>
              <a:ext cx="5987525" cy="5147675"/>
            </a:xfrm>
            <a:custGeom>
              <a:rect b="b" l="l" r="r" t="t"/>
              <a:pathLst>
                <a:path extrusionOk="0" h="205907" w="239501">
                  <a:moveTo>
                    <a:pt x="43691" y="205907"/>
                  </a:moveTo>
                  <a:lnTo>
                    <a:pt x="239501" y="205883"/>
                  </a:lnTo>
                  <a:lnTo>
                    <a:pt x="239477" y="71"/>
                  </a:lnTo>
                  <a:lnTo>
                    <a:pt x="81315" y="0"/>
                  </a:lnTo>
                  <a:lnTo>
                    <a:pt x="0" y="71227"/>
                  </a:lnTo>
                  <a:close/>
                </a:path>
              </a:pathLst>
            </a:custGeom>
            <a:solidFill>
              <a:srgbClr val="FAFAFA"/>
            </a:solidFill>
            <a:ln>
              <a:noFill/>
            </a:ln>
          </p:spPr>
        </p:sp>
      </p:grpSp>
      <p:grpSp>
        <p:nvGrpSpPr>
          <p:cNvPr id="43" name="Google Shape;43;p6"/>
          <p:cNvGrpSpPr/>
          <p:nvPr/>
        </p:nvGrpSpPr>
        <p:grpSpPr>
          <a:xfrm>
            <a:off x="-3" y="4529830"/>
            <a:ext cx="5098103" cy="613675"/>
            <a:chOff x="-3" y="4529830"/>
            <a:chExt cx="5098103" cy="613675"/>
          </a:xfrm>
        </p:grpSpPr>
        <p:sp>
          <p:nvSpPr>
            <p:cNvPr id="44" name="Google Shape;44;p6"/>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45" name="Google Shape;45;p6"/>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46" name="Google Shape;46;p6"/>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47" name="Google Shape;47;p6"/>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CUSTOM">
    <p:spTree>
      <p:nvGrpSpPr>
        <p:cNvPr id="369" name="Shape 369"/>
        <p:cNvGrpSpPr/>
        <p:nvPr/>
      </p:nvGrpSpPr>
      <p:grpSpPr>
        <a:xfrm>
          <a:off x="0" y="0"/>
          <a:ext cx="0" cy="0"/>
          <a:chOff x="0" y="0"/>
          <a:chExt cx="0" cy="0"/>
        </a:xfrm>
      </p:grpSpPr>
      <p:grpSp>
        <p:nvGrpSpPr>
          <p:cNvPr id="370" name="Google Shape;370;p53"/>
          <p:cNvGrpSpPr/>
          <p:nvPr/>
        </p:nvGrpSpPr>
        <p:grpSpPr>
          <a:xfrm>
            <a:off x="-10312" y="-8075"/>
            <a:ext cx="9164625" cy="5169875"/>
            <a:chOff x="-10312" y="-8075"/>
            <a:chExt cx="9164625" cy="5169875"/>
          </a:xfrm>
        </p:grpSpPr>
        <p:sp>
          <p:nvSpPr>
            <p:cNvPr id="371" name="Google Shape;371;p53"/>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EBEBEB"/>
            </a:solidFill>
            <a:ln>
              <a:noFill/>
            </a:ln>
          </p:spPr>
        </p:sp>
        <p:sp>
          <p:nvSpPr>
            <p:cNvPr id="372" name="Google Shape;372;p53"/>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FAFAFA"/>
            </a:solidFill>
            <a:ln>
              <a:noFill/>
            </a:ln>
          </p:spPr>
        </p:sp>
      </p:grpSp>
      <p:pic>
        <p:nvPicPr>
          <p:cNvPr id="373" name="Google Shape;373;p53"/>
          <p:cNvPicPr preferRelativeResize="0"/>
          <p:nvPr/>
        </p:nvPicPr>
        <p:blipFill rotWithShape="1">
          <a:blip r:embed="rId2">
            <a:alphaModFix/>
          </a:blip>
          <a:srcRect b="0" l="-2870" r="0" t="-20845"/>
          <a:stretch/>
        </p:blipFill>
        <p:spPr>
          <a:xfrm>
            <a:off x="606400" y="741150"/>
            <a:ext cx="1438801" cy="301275"/>
          </a:xfrm>
          <a:prstGeom prst="rect">
            <a:avLst/>
          </a:prstGeom>
          <a:noFill/>
          <a:ln>
            <a:noFill/>
          </a:ln>
        </p:spPr>
      </p:pic>
      <p:sp>
        <p:nvSpPr>
          <p:cNvPr id="374" name="Google Shape;374;p53"/>
          <p:cNvSpPr txBox="1"/>
          <p:nvPr/>
        </p:nvSpPr>
        <p:spPr>
          <a:xfrm>
            <a:off x="7408153" y="4402988"/>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1">
  <p:cSld name="CUSTOM_1">
    <p:spTree>
      <p:nvGrpSpPr>
        <p:cNvPr id="375" name="Shape 375"/>
        <p:cNvGrpSpPr/>
        <p:nvPr/>
      </p:nvGrpSpPr>
      <p:grpSpPr>
        <a:xfrm>
          <a:off x="0" y="0"/>
          <a:ext cx="0" cy="0"/>
          <a:chOff x="0" y="0"/>
          <a:chExt cx="0" cy="0"/>
        </a:xfrm>
      </p:grpSpPr>
      <p:grpSp>
        <p:nvGrpSpPr>
          <p:cNvPr id="376" name="Google Shape;376;p54"/>
          <p:cNvGrpSpPr/>
          <p:nvPr/>
        </p:nvGrpSpPr>
        <p:grpSpPr>
          <a:xfrm>
            <a:off x="-1775" y="-600"/>
            <a:ext cx="9153800" cy="5144175"/>
            <a:chOff x="-1775" y="-600"/>
            <a:chExt cx="9153800" cy="5144175"/>
          </a:xfrm>
        </p:grpSpPr>
        <p:sp>
          <p:nvSpPr>
            <p:cNvPr id="377" name="Google Shape;377;p54"/>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8" name="Google Shape;378;p54"/>
            <p:cNvSpPr/>
            <p:nvPr/>
          </p:nvSpPr>
          <p:spPr>
            <a:xfrm>
              <a:off x="-1775" y="-600"/>
              <a:ext cx="4609375" cy="5144100"/>
            </a:xfrm>
            <a:custGeom>
              <a:rect b="b" l="l" r="r" t="t"/>
              <a:pathLst>
                <a:path extrusionOk="0" h="205764" w="184375">
                  <a:moveTo>
                    <a:pt x="184375" y="24"/>
                  </a:moveTo>
                  <a:lnTo>
                    <a:pt x="47" y="0"/>
                  </a:lnTo>
                  <a:lnTo>
                    <a:pt x="0" y="205764"/>
                  </a:lnTo>
                  <a:lnTo>
                    <a:pt x="124623" y="205764"/>
                  </a:lnTo>
                  <a:close/>
                </a:path>
              </a:pathLst>
            </a:custGeom>
            <a:solidFill>
              <a:srgbClr val="EBEBEB"/>
            </a:solidFill>
            <a:ln>
              <a:noFill/>
            </a:ln>
          </p:spPr>
        </p:sp>
      </p:grpSp>
      <p:grpSp>
        <p:nvGrpSpPr>
          <p:cNvPr id="379" name="Google Shape;379;p54"/>
          <p:cNvGrpSpPr/>
          <p:nvPr/>
        </p:nvGrpSpPr>
        <p:grpSpPr>
          <a:xfrm>
            <a:off x="-3" y="4529830"/>
            <a:ext cx="5098103" cy="613675"/>
            <a:chOff x="-3" y="4529830"/>
            <a:chExt cx="5098103" cy="613675"/>
          </a:xfrm>
        </p:grpSpPr>
        <p:sp>
          <p:nvSpPr>
            <p:cNvPr id="380" name="Google Shape;380;p54"/>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381" name="Google Shape;381;p54"/>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382" name="Google Shape;382;p54"/>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383" name="Google Shape;383;p54"/>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2">
  <p:cSld name="CUSTOM_1_1">
    <p:spTree>
      <p:nvGrpSpPr>
        <p:cNvPr id="384" name="Shape 384"/>
        <p:cNvGrpSpPr/>
        <p:nvPr/>
      </p:nvGrpSpPr>
      <p:grpSpPr>
        <a:xfrm>
          <a:off x="0" y="0"/>
          <a:ext cx="0" cy="0"/>
          <a:chOff x="0" y="0"/>
          <a:chExt cx="0" cy="0"/>
        </a:xfrm>
      </p:grpSpPr>
      <p:sp>
        <p:nvSpPr>
          <p:cNvPr id="385" name="Google Shape;385;p55"/>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86" name="Google Shape;386;p55"/>
          <p:cNvGrpSpPr/>
          <p:nvPr/>
        </p:nvGrpSpPr>
        <p:grpSpPr>
          <a:xfrm>
            <a:off x="-3" y="4529830"/>
            <a:ext cx="5098103" cy="613675"/>
            <a:chOff x="-3" y="4529830"/>
            <a:chExt cx="5098103" cy="613675"/>
          </a:xfrm>
        </p:grpSpPr>
        <p:sp>
          <p:nvSpPr>
            <p:cNvPr id="387" name="Google Shape;387;p55"/>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388" name="Google Shape;388;p55"/>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389" name="Google Shape;389;p55"/>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390" name="Google Shape;390;p55"/>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CUSTOM_2">
    <p:spTree>
      <p:nvGrpSpPr>
        <p:cNvPr id="391" name="Shape 391"/>
        <p:cNvGrpSpPr/>
        <p:nvPr/>
      </p:nvGrpSpPr>
      <p:grpSpPr>
        <a:xfrm>
          <a:off x="0" y="0"/>
          <a:ext cx="0" cy="0"/>
          <a:chOff x="0" y="0"/>
          <a:chExt cx="0" cy="0"/>
        </a:xfrm>
      </p:grpSpPr>
      <p:grpSp>
        <p:nvGrpSpPr>
          <p:cNvPr id="392" name="Google Shape;392;p56"/>
          <p:cNvGrpSpPr/>
          <p:nvPr/>
        </p:nvGrpSpPr>
        <p:grpSpPr>
          <a:xfrm>
            <a:off x="-2375" y="-2975"/>
            <a:ext cx="9146375" cy="5149450"/>
            <a:chOff x="-2375" y="-2975"/>
            <a:chExt cx="9146375" cy="5149450"/>
          </a:xfrm>
        </p:grpSpPr>
        <p:sp>
          <p:nvSpPr>
            <p:cNvPr id="393" name="Google Shape;393;p56"/>
            <p:cNvSpPr/>
            <p:nvPr/>
          </p:nvSpPr>
          <p:spPr>
            <a:xfrm>
              <a:off x="-1775" y="956675"/>
              <a:ext cx="4252300" cy="4189800"/>
            </a:xfrm>
            <a:custGeom>
              <a:rect b="b" l="l" r="r" t="t"/>
              <a:pathLst>
                <a:path extrusionOk="0" h="167592" w="170092">
                  <a:moveTo>
                    <a:pt x="170092" y="167568"/>
                  </a:moveTo>
                  <a:lnTo>
                    <a:pt x="0" y="167592"/>
                  </a:lnTo>
                  <a:lnTo>
                    <a:pt x="0" y="0"/>
                  </a:lnTo>
                  <a:lnTo>
                    <a:pt x="126357" y="32789"/>
                  </a:lnTo>
                  <a:close/>
                </a:path>
              </a:pathLst>
            </a:custGeom>
            <a:solidFill>
              <a:srgbClr val="E8E8E8"/>
            </a:solidFill>
            <a:ln>
              <a:noFill/>
            </a:ln>
          </p:spPr>
        </p:sp>
        <p:sp>
          <p:nvSpPr>
            <p:cNvPr id="394" name="Google Shape;394;p56"/>
            <p:cNvSpPr/>
            <p:nvPr/>
          </p:nvSpPr>
          <p:spPr>
            <a:xfrm>
              <a:off x="-2375" y="-2375"/>
              <a:ext cx="5194650" cy="1780750"/>
            </a:xfrm>
            <a:custGeom>
              <a:rect b="b" l="l" r="r" t="t"/>
              <a:pathLst>
                <a:path extrusionOk="0" h="71230" w="207786">
                  <a:moveTo>
                    <a:pt x="0" y="38481"/>
                  </a:moveTo>
                  <a:lnTo>
                    <a:pt x="24" y="0"/>
                  </a:lnTo>
                  <a:lnTo>
                    <a:pt x="207786" y="41"/>
                  </a:lnTo>
                  <a:lnTo>
                    <a:pt x="126408" y="71230"/>
                  </a:lnTo>
                  <a:close/>
                </a:path>
              </a:pathLst>
            </a:custGeom>
            <a:solidFill>
              <a:srgbClr val="F2F2F2"/>
            </a:solidFill>
            <a:ln>
              <a:noFill/>
            </a:ln>
          </p:spPr>
        </p:sp>
        <p:sp>
          <p:nvSpPr>
            <p:cNvPr id="395" name="Google Shape;395;p56"/>
            <p:cNvSpPr/>
            <p:nvPr/>
          </p:nvSpPr>
          <p:spPr>
            <a:xfrm>
              <a:off x="3156475" y="-2975"/>
              <a:ext cx="5987525" cy="5147675"/>
            </a:xfrm>
            <a:custGeom>
              <a:rect b="b" l="l" r="r" t="t"/>
              <a:pathLst>
                <a:path extrusionOk="0" h="205907" w="239501">
                  <a:moveTo>
                    <a:pt x="43691" y="205907"/>
                  </a:moveTo>
                  <a:lnTo>
                    <a:pt x="239501" y="205883"/>
                  </a:lnTo>
                  <a:lnTo>
                    <a:pt x="239477" y="71"/>
                  </a:lnTo>
                  <a:lnTo>
                    <a:pt x="81315" y="0"/>
                  </a:lnTo>
                  <a:lnTo>
                    <a:pt x="0" y="71227"/>
                  </a:lnTo>
                  <a:close/>
                </a:path>
              </a:pathLst>
            </a:custGeom>
            <a:solidFill>
              <a:srgbClr val="FAFAFA"/>
            </a:solidFill>
            <a:ln>
              <a:noFill/>
            </a:ln>
          </p:spPr>
        </p:sp>
      </p:grpSp>
      <p:grpSp>
        <p:nvGrpSpPr>
          <p:cNvPr id="396" name="Google Shape;396;p56"/>
          <p:cNvGrpSpPr/>
          <p:nvPr/>
        </p:nvGrpSpPr>
        <p:grpSpPr>
          <a:xfrm>
            <a:off x="-3" y="4529830"/>
            <a:ext cx="5098103" cy="613675"/>
            <a:chOff x="-3" y="4529830"/>
            <a:chExt cx="5098103" cy="613675"/>
          </a:xfrm>
        </p:grpSpPr>
        <p:sp>
          <p:nvSpPr>
            <p:cNvPr id="397" name="Google Shape;397;p56"/>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398" name="Google Shape;398;p56"/>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399" name="Google Shape;399;p56"/>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400" name="Google Shape;400;p56"/>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Divider">
  <p:cSld name="CUSTOM_2_1">
    <p:spTree>
      <p:nvGrpSpPr>
        <p:cNvPr id="401" name="Shape 401"/>
        <p:cNvGrpSpPr/>
        <p:nvPr/>
      </p:nvGrpSpPr>
      <p:grpSpPr>
        <a:xfrm>
          <a:off x="0" y="0"/>
          <a:ext cx="0" cy="0"/>
          <a:chOff x="0" y="0"/>
          <a:chExt cx="0" cy="0"/>
        </a:xfrm>
      </p:grpSpPr>
      <p:grpSp>
        <p:nvGrpSpPr>
          <p:cNvPr id="402" name="Google Shape;402;p57"/>
          <p:cNvGrpSpPr/>
          <p:nvPr/>
        </p:nvGrpSpPr>
        <p:grpSpPr>
          <a:xfrm>
            <a:off x="-10312" y="-8075"/>
            <a:ext cx="9164625" cy="5169875"/>
            <a:chOff x="-10312" y="-8075"/>
            <a:chExt cx="9164625" cy="5169875"/>
          </a:xfrm>
        </p:grpSpPr>
        <p:sp>
          <p:nvSpPr>
            <p:cNvPr id="403" name="Google Shape;403;p57"/>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333333"/>
            </a:solidFill>
            <a:ln>
              <a:noFill/>
            </a:ln>
          </p:spPr>
        </p:sp>
        <p:sp>
          <p:nvSpPr>
            <p:cNvPr id="404" name="Google Shape;404;p57"/>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404040"/>
            </a:solidFill>
            <a:ln>
              <a:noFill/>
            </a:ln>
          </p:spPr>
        </p:sp>
      </p:grpSp>
      <p:sp>
        <p:nvSpPr>
          <p:cNvPr id="405" name="Google Shape;405;p57"/>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 Divider">
  <p:cSld name="CUSTOM_2_1_1">
    <p:spTree>
      <p:nvGrpSpPr>
        <p:cNvPr id="406" name="Shape 406"/>
        <p:cNvGrpSpPr/>
        <p:nvPr/>
      </p:nvGrpSpPr>
      <p:grpSpPr>
        <a:xfrm>
          <a:off x="0" y="0"/>
          <a:ext cx="0" cy="0"/>
          <a:chOff x="0" y="0"/>
          <a:chExt cx="0" cy="0"/>
        </a:xfrm>
      </p:grpSpPr>
      <p:grpSp>
        <p:nvGrpSpPr>
          <p:cNvPr id="407" name="Google Shape;407;p58"/>
          <p:cNvGrpSpPr/>
          <p:nvPr/>
        </p:nvGrpSpPr>
        <p:grpSpPr>
          <a:xfrm>
            <a:off x="-10312" y="-8075"/>
            <a:ext cx="9164625" cy="5169875"/>
            <a:chOff x="-10312" y="-8075"/>
            <a:chExt cx="9164625" cy="5169875"/>
          </a:xfrm>
        </p:grpSpPr>
        <p:sp>
          <p:nvSpPr>
            <p:cNvPr id="408" name="Google Shape;408;p58"/>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4285F4"/>
            </a:solidFill>
            <a:ln>
              <a:noFill/>
            </a:ln>
          </p:spPr>
        </p:sp>
        <p:sp>
          <p:nvSpPr>
            <p:cNvPr id="409" name="Google Shape;409;p58"/>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689DF6"/>
            </a:solidFill>
            <a:ln>
              <a:noFill/>
            </a:ln>
          </p:spPr>
        </p:sp>
      </p:grpSp>
      <p:sp>
        <p:nvSpPr>
          <p:cNvPr id="410" name="Google Shape;410;p58"/>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p:cSld name="Title Slide">
    <p:bg>
      <p:bgPr>
        <a:solidFill>
          <a:schemeClr val="lt1"/>
        </a:solidFill>
      </p:bgPr>
    </p:bg>
    <p:spTree>
      <p:nvGrpSpPr>
        <p:cNvPr id="411" name="Shape 411"/>
        <p:cNvGrpSpPr/>
        <p:nvPr/>
      </p:nvGrpSpPr>
      <p:grpSpPr>
        <a:xfrm>
          <a:off x="0" y="0"/>
          <a:ext cx="0" cy="0"/>
          <a:chOff x="0" y="0"/>
          <a:chExt cx="0" cy="0"/>
        </a:xfrm>
      </p:grpSpPr>
      <p:sp>
        <p:nvSpPr>
          <p:cNvPr id="412" name="Google Shape;412;p59"/>
          <p:cNvSpPr/>
          <p:nvPr/>
        </p:nvSpPr>
        <p:spPr>
          <a:xfrm>
            <a:off x="0" y="-5603"/>
            <a:ext cx="9157800" cy="5160600"/>
          </a:xfrm>
          <a:prstGeom prst="rect">
            <a:avLst/>
          </a:prstGeom>
          <a:gradFill>
            <a:gsLst>
              <a:gs pos="0">
                <a:schemeClr val="dk2"/>
              </a:gs>
              <a:gs pos="36000">
                <a:schemeClr val="dk2"/>
              </a:gs>
              <a:gs pos="100000">
                <a:srgbClr val="940000"/>
              </a:gs>
            </a:gsLst>
            <a:path path="circle">
              <a:fillToRect r="100%" t="100%"/>
            </a:path>
            <a:tileRect b="-100%" l="-100%"/>
          </a:gradFill>
          <a:ln cap="flat" cmpd="sng" w="12700">
            <a:solidFill>
              <a:srgbClr val="FF4300"/>
            </a:solidFill>
            <a:prstDash val="solid"/>
            <a:round/>
            <a:headEnd len="sm" w="sm" type="none"/>
            <a:tailEnd len="sm" w="sm" type="none"/>
          </a:ln>
        </p:spPr>
        <p:txBody>
          <a:bodyPr anchorCtr="0" anchor="ctr" bIns="17125" lIns="34275" spcFirstLastPara="1" rIns="34275" wrap="square" tIns="17125">
            <a:noAutofit/>
          </a:bodyPr>
          <a:lstStyle/>
          <a:p>
            <a:pPr indent="0" lvl="0" marL="0" marR="0" rtl="0" algn="ctr">
              <a:spcBef>
                <a:spcPts val="0"/>
              </a:spcBef>
              <a:spcAft>
                <a:spcPts val="0"/>
              </a:spcAft>
              <a:buNone/>
            </a:pPr>
            <a:r>
              <a:t/>
            </a:r>
            <a:endParaRPr b="0" i="0" sz="500" u="none" cap="none" strike="noStrike">
              <a:solidFill>
                <a:srgbClr val="5A5A5A"/>
              </a:solidFill>
              <a:latin typeface="Helvetica Neue"/>
              <a:ea typeface="Helvetica Neue"/>
              <a:cs typeface="Helvetica Neue"/>
              <a:sym typeface="Helvetica Neue"/>
            </a:endParaRPr>
          </a:p>
        </p:txBody>
      </p:sp>
      <p:grpSp>
        <p:nvGrpSpPr>
          <p:cNvPr id="413" name="Google Shape;413;p59"/>
          <p:cNvGrpSpPr/>
          <p:nvPr/>
        </p:nvGrpSpPr>
        <p:grpSpPr>
          <a:xfrm>
            <a:off x="2894798" y="3610306"/>
            <a:ext cx="3710127" cy="1606188"/>
            <a:chOff x="7718507" y="9044624"/>
            <a:chExt cx="11964291" cy="5181251"/>
          </a:xfrm>
        </p:grpSpPr>
        <p:sp>
          <p:nvSpPr>
            <p:cNvPr id="414" name="Google Shape;414;p59"/>
            <p:cNvSpPr/>
            <p:nvPr/>
          </p:nvSpPr>
          <p:spPr>
            <a:xfrm>
              <a:off x="7718507" y="10812175"/>
              <a:ext cx="2997900" cy="3413700"/>
            </a:xfrm>
            <a:custGeom>
              <a:rect b="b" l="l" r="r" t="t"/>
              <a:pathLst>
                <a:path extrusionOk="0" h="120000" w="120000">
                  <a:moveTo>
                    <a:pt x="116379" y="29792"/>
                  </a:moveTo>
                  <a:lnTo>
                    <a:pt x="58084" y="29792"/>
                  </a:lnTo>
                  <a:cubicBezTo>
                    <a:pt x="55356" y="29792"/>
                    <a:pt x="53677" y="27214"/>
                    <a:pt x="55041" y="25141"/>
                  </a:cubicBezTo>
                  <a:lnTo>
                    <a:pt x="67267" y="6492"/>
                  </a:lnTo>
                  <a:cubicBezTo>
                    <a:pt x="68264" y="5019"/>
                    <a:pt x="67686" y="3085"/>
                    <a:pt x="66007" y="2256"/>
                  </a:cubicBezTo>
                  <a:lnTo>
                    <a:pt x="63279" y="874"/>
                  </a:lnTo>
                  <a:cubicBezTo>
                    <a:pt x="61547" y="0"/>
                    <a:pt x="59396" y="506"/>
                    <a:pt x="58399" y="2026"/>
                  </a:cubicBezTo>
                  <a:lnTo>
                    <a:pt x="29278" y="46323"/>
                  </a:lnTo>
                  <a:cubicBezTo>
                    <a:pt x="27914" y="48396"/>
                    <a:pt x="24503" y="48396"/>
                    <a:pt x="23139" y="46323"/>
                  </a:cubicBezTo>
                  <a:lnTo>
                    <a:pt x="10861" y="27674"/>
                  </a:lnTo>
                  <a:cubicBezTo>
                    <a:pt x="9864" y="26201"/>
                    <a:pt x="7713" y="25694"/>
                    <a:pt x="6034" y="26523"/>
                  </a:cubicBezTo>
                  <a:lnTo>
                    <a:pt x="3305" y="27904"/>
                  </a:lnTo>
                  <a:cubicBezTo>
                    <a:pt x="1574" y="28779"/>
                    <a:pt x="996" y="30667"/>
                    <a:pt x="1993" y="32187"/>
                  </a:cubicBezTo>
                  <a:lnTo>
                    <a:pt x="31167" y="76485"/>
                  </a:lnTo>
                  <a:cubicBezTo>
                    <a:pt x="32531" y="78557"/>
                    <a:pt x="30800" y="81135"/>
                    <a:pt x="28071" y="81135"/>
                  </a:cubicBezTo>
                  <a:lnTo>
                    <a:pt x="3567" y="81135"/>
                  </a:lnTo>
                  <a:cubicBezTo>
                    <a:pt x="1574" y="81135"/>
                    <a:pt x="0" y="82563"/>
                    <a:pt x="0" y="84267"/>
                  </a:cubicBezTo>
                  <a:lnTo>
                    <a:pt x="0" y="87029"/>
                  </a:lnTo>
                  <a:cubicBezTo>
                    <a:pt x="0" y="88733"/>
                    <a:pt x="1574" y="90115"/>
                    <a:pt x="3567" y="90115"/>
                  </a:cubicBezTo>
                  <a:lnTo>
                    <a:pt x="61862" y="90115"/>
                  </a:lnTo>
                  <a:cubicBezTo>
                    <a:pt x="64591" y="90115"/>
                    <a:pt x="66270" y="92739"/>
                    <a:pt x="64905" y="94811"/>
                  </a:cubicBezTo>
                  <a:lnTo>
                    <a:pt x="52680" y="113461"/>
                  </a:lnTo>
                  <a:cubicBezTo>
                    <a:pt x="51683" y="114934"/>
                    <a:pt x="52260" y="116822"/>
                    <a:pt x="53992" y="117697"/>
                  </a:cubicBezTo>
                  <a:lnTo>
                    <a:pt x="56668" y="119079"/>
                  </a:lnTo>
                  <a:cubicBezTo>
                    <a:pt x="58399" y="119953"/>
                    <a:pt x="60550" y="119401"/>
                    <a:pt x="61547" y="117927"/>
                  </a:cubicBezTo>
                  <a:lnTo>
                    <a:pt x="90668" y="73630"/>
                  </a:lnTo>
                  <a:cubicBezTo>
                    <a:pt x="92033" y="71557"/>
                    <a:pt x="95443" y="71557"/>
                    <a:pt x="96808" y="73630"/>
                  </a:cubicBezTo>
                  <a:lnTo>
                    <a:pt x="109086" y="92279"/>
                  </a:lnTo>
                  <a:cubicBezTo>
                    <a:pt x="110083" y="93752"/>
                    <a:pt x="112234" y="94259"/>
                    <a:pt x="113965" y="93384"/>
                  </a:cubicBezTo>
                  <a:lnTo>
                    <a:pt x="116641" y="92003"/>
                  </a:lnTo>
                  <a:cubicBezTo>
                    <a:pt x="118373" y="91174"/>
                    <a:pt x="118950" y="89240"/>
                    <a:pt x="117953" y="87766"/>
                  </a:cubicBezTo>
                  <a:lnTo>
                    <a:pt x="88832" y="43468"/>
                  </a:lnTo>
                  <a:cubicBezTo>
                    <a:pt x="87468" y="41396"/>
                    <a:pt x="89147" y="38772"/>
                    <a:pt x="91875" y="38772"/>
                  </a:cubicBezTo>
                  <a:lnTo>
                    <a:pt x="116379" y="38772"/>
                  </a:lnTo>
                  <a:cubicBezTo>
                    <a:pt x="118373" y="38772"/>
                    <a:pt x="119947" y="37390"/>
                    <a:pt x="119947" y="35686"/>
                  </a:cubicBezTo>
                  <a:lnTo>
                    <a:pt x="119947" y="32924"/>
                  </a:lnTo>
                  <a:cubicBezTo>
                    <a:pt x="119947" y="31220"/>
                    <a:pt x="118373" y="29792"/>
                    <a:pt x="116379" y="29792"/>
                  </a:cubicBezTo>
                  <a:close/>
                  <a:moveTo>
                    <a:pt x="59554" y="70959"/>
                  </a:moveTo>
                  <a:cubicBezTo>
                    <a:pt x="52627" y="70959"/>
                    <a:pt x="47013" y="66032"/>
                    <a:pt x="47013" y="59953"/>
                  </a:cubicBezTo>
                  <a:cubicBezTo>
                    <a:pt x="47013" y="53921"/>
                    <a:pt x="52627" y="48994"/>
                    <a:pt x="59554" y="48994"/>
                  </a:cubicBezTo>
                  <a:cubicBezTo>
                    <a:pt x="66480" y="48994"/>
                    <a:pt x="72041" y="53921"/>
                    <a:pt x="72041" y="59953"/>
                  </a:cubicBezTo>
                  <a:cubicBezTo>
                    <a:pt x="72041" y="66032"/>
                    <a:pt x="66480" y="70959"/>
                    <a:pt x="59554" y="70959"/>
                  </a:cubicBezTo>
                  <a:close/>
                </a:path>
              </a:pathLst>
            </a:custGeom>
            <a:solidFill>
              <a:srgbClr val="A50000">
                <a:alpha val="2275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415" name="Google Shape;415;p59"/>
            <p:cNvSpPr/>
            <p:nvPr/>
          </p:nvSpPr>
          <p:spPr>
            <a:xfrm>
              <a:off x="13598102" y="9044624"/>
              <a:ext cx="4494000" cy="5123700"/>
            </a:xfrm>
            <a:custGeom>
              <a:rect b="b" l="l" r="r" t="t"/>
              <a:pathLst>
                <a:path extrusionOk="0" h="120000" w="120000">
                  <a:moveTo>
                    <a:pt x="116398" y="29831"/>
                  </a:moveTo>
                  <a:lnTo>
                    <a:pt x="58111" y="29831"/>
                  </a:lnTo>
                  <a:cubicBezTo>
                    <a:pt x="55384" y="29831"/>
                    <a:pt x="53671" y="27222"/>
                    <a:pt x="55034" y="25135"/>
                  </a:cubicBezTo>
                  <a:lnTo>
                    <a:pt x="67272" y="6506"/>
                  </a:lnTo>
                  <a:cubicBezTo>
                    <a:pt x="68286" y="5002"/>
                    <a:pt x="67692" y="3099"/>
                    <a:pt x="65979" y="2240"/>
                  </a:cubicBezTo>
                  <a:lnTo>
                    <a:pt x="63251" y="859"/>
                  </a:lnTo>
                  <a:cubicBezTo>
                    <a:pt x="61573" y="0"/>
                    <a:pt x="59405" y="521"/>
                    <a:pt x="58426" y="2025"/>
                  </a:cubicBezTo>
                  <a:lnTo>
                    <a:pt x="29265" y="46342"/>
                  </a:lnTo>
                  <a:cubicBezTo>
                    <a:pt x="27902" y="48398"/>
                    <a:pt x="24475" y="48398"/>
                    <a:pt x="23111" y="46342"/>
                  </a:cubicBezTo>
                  <a:lnTo>
                    <a:pt x="10874" y="27682"/>
                  </a:lnTo>
                  <a:cubicBezTo>
                    <a:pt x="9895" y="26209"/>
                    <a:pt x="7692" y="25687"/>
                    <a:pt x="6013" y="26547"/>
                  </a:cubicBezTo>
                  <a:lnTo>
                    <a:pt x="3286" y="27928"/>
                  </a:lnTo>
                  <a:cubicBezTo>
                    <a:pt x="1608" y="28787"/>
                    <a:pt x="1013" y="30690"/>
                    <a:pt x="1993" y="32194"/>
                  </a:cubicBezTo>
                  <a:lnTo>
                    <a:pt x="31153" y="76511"/>
                  </a:lnTo>
                  <a:cubicBezTo>
                    <a:pt x="32517" y="78567"/>
                    <a:pt x="30804" y="81176"/>
                    <a:pt x="28076" y="81176"/>
                  </a:cubicBezTo>
                  <a:lnTo>
                    <a:pt x="3531" y="81176"/>
                  </a:lnTo>
                  <a:cubicBezTo>
                    <a:pt x="1573" y="81176"/>
                    <a:pt x="0" y="82588"/>
                    <a:pt x="0" y="84306"/>
                  </a:cubicBezTo>
                  <a:lnTo>
                    <a:pt x="0" y="87038"/>
                  </a:lnTo>
                  <a:cubicBezTo>
                    <a:pt x="0" y="88757"/>
                    <a:pt x="1573" y="90168"/>
                    <a:pt x="3531" y="90168"/>
                  </a:cubicBezTo>
                  <a:lnTo>
                    <a:pt x="61853" y="90168"/>
                  </a:lnTo>
                  <a:cubicBezTo>
                    <a:pt x="64580" y="90168"/>
                    <a:pt x="66293" y="92777"/>
                    <a:pt x="64930" y="94833"/>
                  </a:cubicBezTo>
                  <a:lnTo>
                    <a:pt x="52657" y="113493"/>
                  </a:lnTo>
                  <a:cubicBezTo>
                    <a:pt x="51678" y="114966"/>
                    <a:pt x="52272" y="116869"/>
                    <a:pt x="53951" y="117728"/>
                  </a:cubicBezTo>
                  <a:lnTo>
                    <a:pt x="56678" y="119109"/>
                  </a:lnTo>
                  <a:cubicBezTo>
                    <a:pt x="58391" y="119969"/>
                    <a:pt x="60559" y="119478"/>
                    <a:pt x="61538" y="117974"/>
                  </a:cubicBezTo>
                  <a:lnTo>
                    <a:pt x="90699" y="73657"/>
                  </a:lnTo>
                  <a:cubicBezTo>
                    <a:pt x="92062" y="71570"/>
                    <a:pt x="95454" y="71570"/>
                    <a:pt x="96853" y="73657"/>
                  </a:cubicBezTo>
                  <a:lnTo>
                    <a:pt x="109090" y="92286"/>
                  </a:lnTo>
                  <a:cubicBezTo>
                    <a:pt x="110069" y="93790"/>
                    <a:pt x="112237" y="94281"/>
                    <a:pt x="113951" y="93421"/>
                  </a:cubicBezTo>
                  <a:lnTo>
                    <a:pt x="116678" y="92040"/>
                  </a:lnTo>
                  <a:cubicBezTo>
                    <a:pt x="118356" y="91181"/>
                    <a:pt x="118951" y="89278"/>
                    <a:pt x="117972" y="87805"/>
                  </a:cubicBezTo>
                  <a:lnTo>
                    <a:pt x="88811" y="43488"/>
                  </a:lnTo>
                  <a:cubicBezTo>
                    <a:pt x="87447" y="41401"/>
                    <a:pt x="89160" y="38792"/>
                    <a:pt x="91888" y="38792"/>
                  </a:cubicBezTo>
                  <a:lnTo>
                    <a:pt x="116398" y="38792"/>
                  </a:lnTo>
                  <a:cubicBezTo>
                    <a:pt x="118356" y="38792"/>
                    <a:pt x="119965" y="37411"/>
                    <a:pt x="119965" y="35693"/>
                  </a:cubicBezTo>
                  <a:lnTo>
                    <a:pt x="119965" y="32930"/>
                  </a:lnTo>
                  <a:cubicBezTo>
                    <a:pt x="119965" y="31212"/>
                    <a:pt x="118356" y="29831"/>
                    <a:pt x="116398" y="29831"/>
                  </a:cubicBezTo>
                  <a:close/>
                  <a:moveTo>
                    <a:pt x="59545" y="70987"/>
                  </a:moveTo>
                  <a:cubicBezTo>
                    <a:pt x="52622" y="70987"/>
                    <a:pt x="47027" y="66046"/>
                    <a:pt x="47027" y="60000"/>
                  </a:cubicBezTo>
                  <a:cubicBezTo>
                    <a:pt x="47027" y="53923"/>
                    <a:pt x="52622" y="49012"/>
                    <a:pt x="59545" y="49012"/>
                  </a:cubicBezTo>
                  <a:cubicBezTo>
                    <a:pt x="66468" y="49012"/>
                    <a:pt x="72062" y="53923"/>
                    <a:pt x="72062" y="60000"/>
                  </a:cubicBezTo>
                  <a:cubicBezTo>
                    <a:pt x="72062" y="66046"/>
                    <a:pt x="66468" y="70987"/>
                    <a:pt x="59545" y="70987"/>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416" name="Google Shape;416;p59"/>
            <p:cNvSpPr/>
            <p:nvPr/>
          </p:nvSpPr>
          <p:spPr>
            <a:xfrm>
              <a:off x="10843482" y="12227366"/>
              <a:ext cx="1704000" cy="1940700"/>
            </a:xfrm>
            <a:custGeom>
              <a:rect b="b" l="l" r="r" t="t"/>
              <a:pathLst>
                <a:path extrusionOk="0" h="120000" w="120000">
                  <a:moveTo>
                    <a:pt x="116405" y="29777"/>
                  </a:moveTo>
                  <a:lnTo>
                    <a:pt x="58064" y="29777"/>
                  </a:lnTo>
                  <a:cubicBezTo>
                    <a:pt x="55391" y="29777"/>
                    <a:pt x="53640" y="27188"/>
                    <a:pt x="55023" y="25084"/>
                  </a:cubicBezTo>
                  <a:lnTo>
                    <a:pt x="67281" y="6473"/>
                  </a:lnTo>
                  <a:cubicBezTo>
                    <a:pt x="68294" y="5016"/>
                    <a:pt x="67649" y="3074"/>
                    <a:pt x="65990" y="2184"/>
                  </a:cubicBezTo>
                  <a:lnTo>
                    <a:pt x="63317" y="809"/>
                  </a:lnTo>
                  <a:cubicBezTo>
                    <a:pt x="61566" y="0"/>
                    <a:pt x="59447" y="485"/>
                    <a:pt x="58433" y="1942"/>
                  </a:cubicBezTo>
                  <a:lnTo>
                    <a:pt x="29308" y="46284"/>
                  </a:lnTo>
                  <a:cubicBezTo>
                    <a:pt x="27926" y="48388"/>
                    <a:pt x="24516" y="48388"/>
                    <a:pt x="23133" y="46284"/>
                  </a:cubicBezTo>
                  <a:lnTo>
                    <a:pt x="10875" y="27673"/>
                  </a:lnTo>
                  <a:cubicBezTo>
                    <a:pt x="9861" y="26136"/>
                    <a:pt x="7741" y="25650"/>
                    <a:pt x="5990" y="26540"/>
                  </a:cubicBezTo>
                  <a:lnTo>
                    <a:pt x="3317" y="27916"/>
                  </a:lnTo>
                  <a:cubicBezTo>
                    <a:pt x="1566" y="28725"/>
                    <a:pt x="1013" y="30667"/>
                    <a:pt x="2027" y="32124"/>
                  </a:cubicBezTo>
                  <a:lnTo>
                    <a:pt x="31152" y="76466"/>
                  </a:lnTo>
                  <a:cubicBezTo>
                    <a:pt x="32534" y="78570"/>
                    <a:pt x="30783" y="81159"/>
                    <a:pt x="28110" y="81159"/>
                  </a:cubicBezTo>
                  <a:lnTo>
                    <a:pt x="3594" y="81159"/>
                  </a:lnTo>
                  <a:cubicBezTo>
                    <a:pt x="1566" y="81159"/>
                    <a:pt x="0" y="82535"/>
                    <a:pt x="0" y="84234"/>
                  </a:cubicBezTo>
                  <a:lnTo>
                    <a:pt x="0" y="86985"/>
                  </a:lnTo>
                  <a:cubicBezTo>
                    <a:pt x="0" y="88766"/>
                    <a:pt x="1566" y="90141"/>
                    <a:pt x="3594" y="90141"/>
                  </a:cubicBezTo>
                  <a:lnTo>
                    <a:pt x="61843" y="90141"/>
                  </a:lnTo>
                  <a:cubicBezTo>
                    <a:pt x="64608" y="90141"/>
                    <a:pt x="66267" y="92730"/>
                    <a:pt x="64884" y="94834"/>
                  </a:cubicBezTo>
                  <a:lnTo>
                    <a:pt x="52626" y="113445"/>
                  </a:lnTo>
                  <a:cubicBezTo>
                    <a:pt x="51705" y="114902"/>
                    <a:pt x="52258" y="116844"/>
                    <a:pt x="54009" y="117734"/>
                  </a:cubicBezTo>
                  <a:lnTo>
                    <a:pt x="56682" y="119109"/>
                  </a:lnTo>
                  <a:cubicBezTo>
                    <a:pt x="58341" y="119919"/>
                    <a:pt x="60552" y="119433"/>
                    <a:pt x="61566" y="117977"/>
                  </a:cubicBezTo>
                  <a:lnTo>
                    <a:pt x="90691" y="73634"/>
                  </a:lnTo>
                  <a:cubicBezTo>
                    <a:pt x="92073" y="71530"/>
                    <a:pt x="95483" y="71530"/>
                    <a:pt x="96866" y="73634"/>
                  </a:cubicBezTo>
                  <a:lnTo>
                    <a:pt x="109124" y="92245"/>
                  </a:lnTo>
                  <a:cubicBezTo>
                    <a:pt x="110046" y="93782"/>
                    <a:pt x="112258" y="94268"/>
                    <a:pt x="113917" y="93378"/>
                  </a:cubicBezTo>
                  <a:lnTo>
                    <a:pt x="116682" y="92002"/>
                  </a:lnTo>
                  <a:cubicBezTo>
                    <a:pt x="118341" y="91193"/>
                    <a:pt x="118894" y="89251"/>
                    <a:pt x="117972" y="87795"/>
                  </a:cubicBezTo>
                  <a:lnTo>
                    <a:pt x="88847" y="43452"/>
                  </a:lnTo>
                  <a:cubicBezTo>
                    <a:pt x="87465" y="41348"/>
                    <a:pt x="89124" y="38759"/>
                    <a:pt x="91889" y="38759"/>
                  </a:cubicBezTo>
                  <a:lnTo>
                    <a:pt x="116405" y="38759"/>
                  </a:lnTo>
                  <a:cubicBezTo>
                    <a:pt x="118341" y="38759"/>
                    <a:pt x="119907" y="37383"/>
                    <a:pt x="119907" y="35684"/>
                  </a:cubicBezTo>
                  <a:lnTo>
                    <a:pt x="119907" y="32933"/>
                  </a:lnTo>
                  <a:cubicBezTo>
                    <a:pt x="119907" y="31153"/>
                    <a:pt x="118341" y="29777"/>
                    <a:pt x="116405" y="29777"/>
                  </a:cubicBezTo>
                  <a:close/>
                  <a:moveTo>
                    <a:pt x="59539" y="70964"/>
                  </a:moveTo>
                  <a:cubicBezTo>
                    <a:pt x="52626" y="70964"/>
                    <a:pt x="47004" y="66028"/>
                    <a:pt x="47004" y="59959"/>
                  </a:cubicBezTo>
                  <a:cubicBezTo>
                    <a:pt x="47004" y="53890"/>
                    <a:pt x="52626" y="48954"/>
                    <a:pt x="59539" y="48954"/>
                  </a:cubicBezTo>
                  <a:cubicBezTo>
                    <a:pt x="66451" y="48954"/>
                    <a:pt x="72073" y="53890"/>
                    <a:pt x="72073" y="59959"/>
                  </a:cubicBezTo>
                  <a:cubicBezTo>
                    <a:pt x="72073" y="66028"/>
                    <a:pt x="66451" y="70964"/>
                    <a:pt x="59539" y="70964"/>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417" name="Google Shape;417;p59"/>
            <p:cNvSpPr/>
            <p:nvPr/>
          </p:nvSpPr>
          <p:spPr>
            <a:xfrm>
              <a:off x="11698374" y="10494477"/>
              <a:ext cx="1704000" cy="19467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418" name="Google Shape;418;p59"/>
            <p:cNvSpPr/>
            <p:nvPr/>
          </p:nvSpPr>
          <p:spPr>
            <a:xfrm>
              <a:off x="17978798" y="10757901"/>
              <a:ext cx="1704000" cy="19467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sp>
        <p:nvSpPr>
          <p:cNvPr id="419" name="Google Shape;419;p59"/>
          <p:cNvSpPr/>
          <p:nvPr/>
        </p:nvSpPr>
        <p:spPr>
          <a:xfrm>
            <a:off x="2446054" y="4745554"/>
            <a:ext cx="429000" cy="387600"/>
          </a:xfrm>
          <a:custGeom>
            <a:rect b="b" l="l" r="r" t="t"/>
            <a:pathLst>
              <a:path extrusionOk="0" h="120000" w="120000">
                <a:moveTo>
                  <a:pt x="117805" y="115431"/>
                </a:moveTo>
                <a:lnTo>
                  <a:pt x="115885" y="115431"/>
                </a:lnTo>
                <a:lnTo>
                  <a:pt x="115885" y="64416"/>
                </a:lnTo>
                <a:cubicBezTo>
                  <a:pt x="115885" y="63197"/>
                  <a:pt x="114925" y="62131"/>
                  <a:pt x="113828" y="62131"/>
                </a:cubicBezTo>
                <a:lnTo>
                  <a:pt x="99840" y="62131"/>
                </a:lnTo>
                <a:lnTo>
                  <a:pt x="99840" y="55583"/>
                </a:lnTo>
                <a:cubicBezTo>
                  <a:pt x="99840" y="54365"/>
                  <a:pt x="99017" y="53299"/>
                  <a:pt x="97920" y="53299"/>
                </a:cubicBezTo>
                <a:cubicBezTo>
                  <a:pt x="96822" y="53299"/>
                  <a:pt x="95862" y="54365"/>
                  <a:pt x="95862" y="55583"/>
                </a:cubicBezTo>
                <a:lnTo>
                  <a:pt x="95862" y="62131"/>
                </a:lnTo>
                <a:lnTo>
                  <a:pt x="93942" y="62131"/>
                </a:lnTo>
                <a:cubicBezTo>
                  <a:pt x="92708" y="62131"/>
                  <a:pt x="91885" y="63197"/>
                  <a:pt x="91885" y="64416"/>
                </a:cubicBezTo>
                <a:lnTo>
                  <a:pt x="91885" y="115431"/>
                </a:lnTo>
                <a:lnTo>
                  <a:pt x="83931" y="115431"/>
                </a:lnTo>
                <a:lnTo>
                  <a:pt x="83931" y="15532"/>
                </a:lnTo>
                <a:cubicBezTo>
                  <a:pt x="83931" y="14314"/>
                  <a:pt x="82971" y="13401"/>
                  <a:pt x="81874" y="13401"/>
                </a:cubicBezTo>
                <a:lnTo>
                  <a:pt x="71862" y="13401"/>
                </a:lnTo>
                <a:lnTo>
                  <a:pt x="71862" y="2284"/>
                </a:lnTo>
                <a:cubicBezTo>
                  <a:pt x="71862" y="1065"/>
                  <a:pt x="71040" y="0"/>
                  <a:pt x="69942" y="0"/>
                </a:cubicBezTo>
                <a:lnTo>
                  <a:pt x="49920" y="0"/>
                </a:lnTo>
                <a:cubicBezTo>
                  <a:pt x="48822" y="0"/>
                  <a:pt x="47862" y="1065"/>
                  <a:pt x="47862" y="2284"/>
                </a:cubicBezTo>
                <a:lnTo>
                  <a:pt x="47862" y="13401"/>
                </a:lnTo>
                <a:lnTo>
                  <a:pt x="37851" y="13401"/>
                </a:lnTo>
                <a:cubicBezTo>
                  <a:pt x="36754" y="13401"/>
                  <a:pt x="35931" y="14314"/>
                  <a:pt x="35931" y="15532"/>
                </a:cubicBezTo>
                <a:lnTo>
                  <a:pt x="35931" y="115431"/>
                </a:lnTo>
                <a:lnTo>
                  <a:pt x="27977" y="115431"/>
                </a:lnTo>
                <a:lnTo>
                  <a:pt x="27977" y="64416"/>
                </a:lnTo>
                <a:cubicBezTo>
                  <a:pt x="27977" y="63197"/>
                  <a:pt x="27017" y="62131"/>
                  <a:pt x="25920" y="62131"/>
                </a:cubicBezTo>
                <a:lnTo>
                  <a:pt x="23862" y="62131"/>
                </a:lnTo>
                <a:lnTo>
                  <a:pt x="23862" y="55583"/>
                </a:lnTo>
                <a:cubicBezTo>
                  <a:pt x="23862" y="54365"/>
                  <a:pt x="23040" y="53299"/>
                  <a:pt x="21942" y="53299"/>
                </a:cubicBezTo>
                <a:cubicBezTo>
                  <a:pt x="20845" y="53299"/>
                  <a:pt x="19885" y="54365"/>
                  <a:pt x="19885" y="55583"/>
                </a:cubicBezTo>
                <a:lnTo>
                  <a:pt x="19885" y="62131"/>
                </a:lnTo>
                <a:lnTo>
                  <a:pt x="5897" y="62131"/>
                </a:lnTo>
                <a:cubicBezTo>
                  <a:pt x="4800" y="62131"/>
                  <a:pt x="3977" y="63197"/>
                  <a:pt x="3977" y="64416"/>
                </a:cubicBezTo>
                <a:lnTo>
                  <a:pt x="3977" y="115431"/>
                </a:lnTo>
                <a:lnTo>
                  <a:pt x="1920" y="115431"/>
                </a:lnTo>
                <a:cubicBezTo>
                  <a:pt x="822" y="115431"/>
                  <a:pt x="0" y="116497"/>
                  <a:pt x="0" y="117715"/>
                </a:cubicBezTo>
                <a:cubicBezTo>
                  <a:pt x="0" y="118934"/>
                  <a:pt x="822" y="119847"/>
                  <a:pt x="1920" y="119847"/>
                </a:cubicBezTo>
                <a:lnTo>
                  <a:pt x="5897" y="119847"/>
                </a:lnTo>
                <a:lnTo>
                  <a:pt x="25920" y="119847"/>
                </a:lnTo>
                <a:lnTo>
                  <a:pt x="37851" y="119847"/>
                </a:lnTo>
                <a:lnTo>
                  <a:pt x="81874" y="119847"/>
                </a:lnTo>
                <a:lnTo>
                  <a:pt x="93942" y="119847"/>
                </a:lnTo>
                <a:lnTo>
                  <a:pt x="113828" y="119847"/>
                </a:lnTo>
                <a:lnTo>
                  <a:pt x="117805" y="119847"/>
                </a:lnTo>
                <a:cubicBezTo>
                  <a:pt x="119040" y="119847"/>
                  <a:pt x="119862" y="118934"/>
                  <a:pt x="119862" y="117715"/>
                </a:cubicBezTo>
                <a:cubicBezTo>
                  <a:pt x="119862" y="116497"/>
                  <a:pt x="119040" y="115431"/>
                  <a:pt x="117805" y="115431"/>
                </a:cubicBezTo>
                <a:close/>
                <a:moveTo>
                  <a:pt x="73920" y="97766"/>
                </a:moveTo>
                <a:lnTo>
                  <a:pt x="45942" y="97766"/>
                </a:lnTo>
                <a:cubicBezTo>
                  <a:pt x="44845" y="97766"/>
                  <a:pt x="43885" y="96700"/>
                  <a:pt x="43885" y="95482"/>
                </a:cubicBezTo>
                <a:cubicBezTo>
                  <a:pt x="43885" y="94263"/>
                  <a:pt x="44845" y="93197"/>
                  <a:pt x="45942" y="93197"/>
                </a:cubicBezTo>
                <a:lnTo>
                  <a:pt x="73920" y="93197"/>
                </a:lnTo>
                <a:cubicBezTo>
                  <a:pt x="75017" y="93197"/>
                  <a:pt x="75840" y="94263"/>
                  <a:pt x="75840" y="95482"/>
                </a:cubicBezTo>
                <a:cubicBezTo>
                  <a:pt x="75840" y="96700"/>
                  <a:pt x="75017" y="97766"/>
                  <a:pt x="73920" y="97766"/>
                </a:cubicBezTo>
                <a:close/>
                <a:moveTo>
                  <a:pt x="73920" y="84365"/>
                </a:moveTo>
                <a:lnTo>
                  <a:pt x="45942" y="84365"/>
                </a:lnTo>
                <a:cubicBezTo>
                  <a:pt x="44845" y="84365"/>
                  <a:pt x="43885" y="83451"/>
                  <a:pt x="43885" y="82233"/>
                </a:cubicBezTo>
                <a:cubicBezTo>
                  <a:pt x="43885" y="81015"/>
                  <a:pt x="44845" y="79949"/>
                  <a:pt x="45942" y="79949"/>
                </a:cubicBezTo>
                <a:lnTo>
                  <a:pt x="73920" y="79949"/>
                </a:lnTo>
                <a:cubicBezTo>
                  <a:pt x="75017" y="79949"/>
                  <a:pt x="75840" y="81015"/>
                  <a:pt x="75840" y="82233"/>
                </a:cubicBezTo>
                <a:cubicBezTo>
                  <a:pt x="75840" y="83451"/>
                  <a:pt x="75017" y="84365"/>
                  <a:pt x="73920" y="84365"/>
                </a:cubicBezTo>
                <a:close/>
                <a:moveTo>
                  <a:pt x="73920" y="71116"/>
                </a:moveTo>
                <a:lnTo>
                  <a:pt x="45942" y="71116"/>
                </a:lnTo>
                <a:cubicBezTo>
                  <a:pt x="44845" y="71116"/>
                  <a:pt x="43885" y="70050"/>
                  <a:pt x="43885" y="68832"/>
                </a:cubicBezTo>
                <a:cubicBezTo>
                  <a:pt x="43885" y="67614"/>
                  <a:pt x="44845" y="66700"/>
                  <a:pt x="45942" y="66700"/>
                </a:cubicBezTo>
                <a:lnTo>
                  <a:pt x="73920" y="66700"/>
                </a:lnTo>
                <a:cubicBezTo>
                  <a:pt x="75017" y="66700"/>
                  <a:pt x="75840" y="67614"/>
                  <a:pt x="75840" y="68832"/>
                </a:cubicBezTo>
                <a:cubicBezTo>
                  <a:pt x="75840" y="70050"/>
                  <a:pt x="75017" y="71116"/>
                  <a:pt x="73920" y="71116"/>
                </a:cubicBezTo>
                <a:close/>
                <a:moveTo>
                  <a:pt x="73920" y="57715"/>
                </a:moveTo>
                <a:lnTo>
                  <a:pt x="45942" y="57715"/>
                </a:lnTo>
                <a:cubicBezTo>
                  <a:pt x="44845" y="57715"/>
                  <a:pt x="43885" y="56802"/>
                  <a:pt x="43885" y="55583"/>
                </a:cubicBezTo>
                <a:cubicBezTo>
                  <a:pt x="43885" y="54365"/>
                  <a:pt x="44845" y="53299"/>
                  <a:pt x="45942" y="53299"/>
                </a:cubicBezTo>
                <a:lnTo>
                  <a:pt x="73920" y="53299"/>
                </a:lnTo>
                <a:cubicBezTo>
                  <a:pt x="75017" y="53299"/>
                  <a:pt x="75840" y="54365"/>
                  <a:pt x="75840" y="55583"/>
                </a:cubicBezTo>
                <a:cubicBezTo>
                  <a:pt x="75840" y="56802"/>
                  <a:pt x="75017" y="57715"/>
                  <a:pt x="73920" y="57715"/>
                </a:cubicBezTo>
                <a:close/>
                <a:moveTo>
                  <a:pt x="73920" y="44467"/>
                </a:moveTo>
                <a:lnTo>
                  <a:pt x="45942" y="44467"/>
                </a:lnTo>
                <a:cubicBezTo>
                  <a:pt x="44845" y="44467"/>
                  <a:pt x="43885" y="43401"/>
                  <a:pt x="43885" y="42182"/>
                </a:cubicBezTo>
                <a:cubicBezTo>
                  <a:pt x="43885" y="40964"/>
                  <a:pt x="44845" y="40050"/>
                  <a:pt x="45942" y="40050"/>
                </a:cubicBezTo>
                <a:lnTo>
                  <a:pt x="73920" y="40050"/>
                </a:lnTo>
                <a:cubicBezTo>
                  <a:pt x="75017" y="40050"/>
                  <a:pt x="75840" y="40964"/>
                  <a:pt x="75840" y="42182"/>
                </a:cubicBezTo>
                <a:cubicBezTo>
                  <a:pt x="75840" y="43401"/>
                  <a:pt x="75017" y="44467"/>
                  <a:pt x="73920" y="44467"/>
                </a:cubicBezTo>
                <a:close/>
                <a:moveTo>
                  <a:pt x="73920" y="31065"/>
                </a:moveTo>
                <a:lnTo>
                  <a:pt x="45942" y="31065"/>
                </a:lnTo>
                <a:cubicBezTo>
                  <a:pt x="44845" y="31065"/>
                  <a:pt x="43885" y="30152"/>
                  <a:pt x="43885" y="28934"/>
                </a:cubicBezTo>
                <a:cubicBezTo>
                  <a:pt x="43885" y="27715"/>
                  <a:pt x="44845" y="26649"/>
                  <a:pt x="45942" y="26649"/>
                </a:cubicBezTo>
                <a:lnTo>
                  <a:pt x="73920" y="26649"/>
                </a:lnTo>
                <a:cubicBezTo>
                  <a:pt x="75017" y="26649"/>
                  <a:pt x="75840" y="27715"/>
                  <a:pt x="75840" y="28934"/>
                </a:cubicBezTo>
                <a:cubicBezTo>
                  <a:pt x="75840" y="30152"/>
                  <a:pt x="75017" y="31065"/>
                  <a:pt x="73920" y="31065"/>
                </a:cubicBezTo>
                <a:close/>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420" name="Google Shape;420;p59"/>
          <p:cNvSpPr/>
          <p:nvPr/>
        </p:nvSpPr>
        <p:spPr>
          <a:xfrm>
            <a:off x="1148555" y="4297171"/>
            <a:ext cx="420300" cy="842700"/>
          </a:xfrm>
          <a:custGeom>
            <a:rect b="b" l="l" r="r" t="t"/>
            <a:pathLst>
              <a:path extrusionOk="0" h="120000" w="120000">
                <a:moveTo>
                  <a:pt x="115939" y="43967"/>
                </a:moveTo>
                <a:lnTo>
                  <a:pt x="95915" y="43967"/>
                </a:lnTo>
                <a:lnTo>
                  <a:pt x="95915" y="17992"/>
                </a:lnTo>
                <a:cubicBezTo>
                  <a:pt x="95915" y="16872"/>
                  <a:pt x="94095" y="15962"/>
                  <a:pt x="91855" y="15962"/>
                </a:cubicBezTo>
                <a:lnTo>
                  <a:pt x="63850" y="15962"/>
                </a:lnTo>
                <a:lnTo>
                  <a:pt x="63850" y="1960"/>
                </a:lnTo>
                <a:cubicBezTo>
                  <a:pt x="63850" y="910"/>
                  <a:pt x="62170" y="0"/>
                  <a:pt x="59929" y="0"/>
                </a:cubicBezTo>
                <a:cubicBezTo>
                  <a:pt x="57689" y="0"/>
                  <a:pt x="55869" y="910"/>
                  <a:pt x="55869" y="1960"/>
                </a:cubicBezTo>
                <a:lnTo>
                  <a:pt x="55869" y="15962"/>
                </a:lnTo>
                <a:lnTo>
                  <a:pt x="27864" y="15962"/>
                </a:lnTo>
                <a:cubicBezTo>
                  <a:pt x="25764" y="15962"/>
                  <a:pt x="23943" y="16872"/>
                  <a:pt x="23943" y="17992"/>
                </a:cubicBezTo>
                <a:lnTo>
                  <a:pt x="23943" y="43967"/>
                </a:lnTo>
                <a:lnTo>
                  <a:pt x="3920" y="43967"/>
                </a:lnTo>
                <a:cubicBezTo>
                  <a:pt x="1680" y="43967"/>
                  <a:pt x="0" y="44877"/>
                  <a:pt x="0" y="45997"/>
                </a:cubicBezTo>
                <a:lnTo>
                  <a:pt x="0" y="117899"/>
                </a:lnTo>
                <a:cubicBezTo>
                  <a:pt x="0" y="119019"/>
                  <a:pt x="1680" y="119929"/>
                  <a:pt x="3920" y="119929"/>
                </a:cubicBezTo>
                <a:lnTo>
                  <a:pt x="47887" y="119929"/>
                </a:lnTo>
                <a:lnTo>
                  <a:pt x="47887" y="105927"/>
                </a:lnTo>
                <a:cubicBezTo>
                  <a:pt x="47887" y="104807"/>
                  <a:pt x="49708" y="103967"/>
                  <a:pt x="51948" y="103967"/>
                </a:cubicBezTo>
                <a:lnTo>
                  <a:pt x="67911" y="103967"/>
                </a:lnTo>
                <a:cubicBezTo>
                  <a:pt x="70151" y="103967"/>
                  <a:pt x="71971" y="104807"/>
                  <a:pt x="71971" y="105927"/>
                </a:cubicBezTo>
                <a:lnTo>
                  <a:pt x="71971" y="119929"/>
                </a:lnTo>
                <a:lnTo>
                  <a:pt x="115939" y="119929"/>
                </a:lnTo>
                <a:cubicBezTo>
                  <a:pt x="118039" y="119929"/>
                  <a:pt x="119859" y="119019"/>
                  <a:pt x="119859" y="117899"/>
                </a:cubicBezTo>
                <a:lnTo>
                  <a:pt x="119859" y="45997"/>
                </a:lnTo>
                <a:cubicBezTo>
                  <a:pt x="119859" y="44877"/>
                  <a:pt x="118039" y="43967"/>
                  <a:pt x="115939" y="43967"/>
                </a:cubicBezTo>
                <a:close/>
                <a:moveTo>
                  <a:pt x="43967" y="23943"/>
                </a:moveTo>
                <a:lnTo>
                  <a:pt x="75892" y="23943"/>
                </a:lnTo>
                <a:cubicBezTo>
                  <a:pt x="78133" y="23943"/>
                  <a:pt x="79953" y="24854"/>
                  <a:pt x="79953" y="25974"/>
                </a:cubicBezTo>
                <a:cubicBezTo>
                  <a:pt x="79953" y="27094"/>
                  <a:pt x="78133" y="28004"/>
                  <a:pt x="75892" y="28004"/>
                </a:cubicBezTo>
                <a:lnTo>
                  <a:pt x="43967" y="28004"/>
                </a:lnTo>
                <a:cubicBezTo>
                  <a:pt x="41726" y="28004"/>
                  <a:pt x="39906" y="27094"/>
                  <a:pt x="39906" y="25974"/>
                </a:cubicBezTo>
                <a:cubicBezTo>
                  <a:pt x="39906" y="24854"/>
                  <a:pt x="41726" y="23943"/>
                  <a:pt x="43967" y="23943"/>
                </a:cubicBezTo>
                <a:close/>
                <a:moveTo>
                  <a:pt x="43967" y="35985"/>
                </a:moveTo>
                <a:lnTo>
                  <a:pt x="75892" y="35985"/>
                </a:lnTo>
                <a:cubicBezTo>
                  <a:pt x="78133" y="35985"/>
                  <a:pt x="79953" y="36896"/>
                  <a:pt x="79953" y="37946"/>
                </a:cubicBezTo>
                <a:cubicBezTo>
                  <a:pt x="79953" y="39066"/>
                  <a:pt x="78133" y="39976"/>
                  <a:pt x="75892" y="39976"/>
                </a:cubicBezTo>
                <a:lnTo>
                  <a:pt x="43967" y="39976"/>
                </a:lnTo>
                <a:cubicBezTo>
                  <a:pt x="41726" y="39976"/>
                  <a:pt x="39906" y="39066"/>
                  <a:pt x="39906" y="37946"/>
                </a:cubicBezTo>
                <a:cubicBezTo>
                  <a:pt x="39906" y="36896"/>
                  <a:pt x="41726" y="35985"/>
                  <a:pt x="43967" y="35985"/>
                </a:cubicBezTo>
                <a:close/>
                <a:moveTo>
                  <a:pt x="91855" y="95915"/>
                </a:moveTo>
                <a:lnTo>
                  <a:pt x="27864" y="95915"/>
                </a:lnTo>
                <a:cubicBezTo>
                  <a:pt x="25764" y="95915"/>
                  <a:pt x="23943" y="95075"/>
                  <a:pt x="23943" y="93955"/>
                </a:cubicBezTo>
                <a:cubicBezTo>
                  <a:pt x="23943" y="92835"/>
                  <a:pt x="25764" y="91925"/>
                  <a:pt x="27864" y="91925"/>
                </a:cubicBezTo>
                <a:lnTo>
                  <a:pt x="91855" y="91925"/>
                </a:lnTo>
                <a:cubicBezTo>
                  <a:pt x="94095" y="91925"/>
                  <a:pt x="95915" y="92835"/>
                  <a:pt x="95915" y="93955"/>
                </a:cubicBezTo>
                <a:cubicBezTo>
                  <a:pt x="95915" y="95075"/>
                  <a:pt x="94095" y="95915"/>
                  <a:pt x="91855" y="95915"/>
                </a:cubicBezTo>
                <a:close/>
                <a:moveTo>
                  <a:pt x="91855" y="79953"/>
                </a:moveTo>
                <a:lnTo>
                  <a:pt x="27864" y="79953"/>
                </a:lnTo>
                <a:cubicBezTo>
                  <a:pt x="25764" y="79953"/>
                  <a:pt x="23943" y="79043"/>
                  <a:pt x="23943" y="77922"/>
                </a:cubicBezTo>
                <a:cubicBezTo>
                  <a:pt x="23943" y="76872"/>
                  <a:pt x="25764" y="75962"/>
                  <a:pt x="27864" y="75962"/>
                </a:cubicBezTo>
                <a:lnTo>
                  <a:pt x="91855" y="75962"/>
                </a:lnTo>
                <a:cubicBezTo>
                  <a:pt x="94095" y="75962"/>
                  <a:pt x="95915" y="76872"/>
                  <a:pt x="95915" y="77922"/>
                </a:cubicBezTo>
                <a:cubicBezTo>
                  <a:pt x="95915" y="79043"/>
                  <a:pt x="94095" y="79953"/>
                  <a:pt x="91855" y="79953"/>
                </a:cubicBezTo>
                <a:close/>
                <a:moveTo>
                  <a:pt x="91855" y="63990"/>
                </a:moveTo>
                <a:lnTo>
                  <a:pt x="27864" y="63990"/>
                </a:lnTo>
                <a:cubicBezTo>
                  <a:pt x="25764" y="63990"/>
                  <a:pt x="23943" y="63080"/>
                  <a:pt x="23943" y="61960"/>
                </a:cubicBezTo>
                <a:cubicBezTo>
                  <a:pt x="23943" y="60840"/>
                  <a:pt x="25764" y="59929"/>
                  <a:pt x="27864" y="59929"/>
                </a:cubicBezTo>
                <a:lnTo>
                  <a:pt x="91855" y="59929"/>
                </a:lnTo>
                <a:cubicBezTo>
                  <a:pt x="94095" y="59929"/>
                  <a:pt x="95915" y="60840"/>
                  <a:pt x="95915" y="61960"/>
                </a:cubicBezTo>
                <a:cubicBezTo>
                  <a:pt x="95915" y="63080"/>
                  <a:pt x="94095" y="63990"/>
                  <a:pt x="91855" y="63990"/>
                </a:cubicBezTo>
                <a:close/>
              </a:path>
            </a:pathLst>
          </a:custGeom>
          <a:solidFill>
            <a:srgbClr val="A50000">
              <a:alpha val="2588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421" name="Google Shape;421;p59"/>
          <p:cNvSpPr/>
          <p:nvPr/>
        </p:nvSpPr>
        <p:spPr>
          <a:xfrm>
            <a:off x="1625099" y="4466127"/>
            <a:ext cx="366000" cy="673800"/>
          </a:xfrm>
          <a:custGeom>
            <a:rect b="b" l="l" r="r" t="t"/>
            <a:pathLst>
              <a:path extrusionOk="0" h="120000" w="120000">
                <a:moveTo>
                  <a:pt x="115161" y="0"/>
                </a:moveTo>
                <a:lnTo>
                  <a:pt x="4677" y="0"/>
                </a:lnTo>
                <a:cubicBezTo>
                  <a:pt x="2096" y="0"/>
                  <a:pt x="0" y="1137"/>
                  <a:pt x="0" y="2536"/>
                </a:cubicBezTo>
                <a:lnTo>
                  <a:pt x="0" y="117376"/>
                </a:lnTo>
                <a:cubicBezTo>
                  <a:pt x="0" y="118775"/>
                  <a:pt x="2096" y="119912"/>
                  <a:pt x="4677" y="119912"/>
                </a:cubicBezTo>
                <a:lnTo>
                  <a:pt x="46129" y="119912"/>
                </a:lnTo>
                <a:lnTo>
                  <a:pt x="46129" y="107405"/>
                </a:lnTo>
                <a:cubicBezTo>
                  <a:pt x="46129" y="106005"/>
                  <a:pt x="48225" y="104956"/>
                  <a:pt x="50645" y="104956"/>
                </a:cubicBezTo>
                <a:lnTo>
                  <a:pt x="69193" y="104956"/>
                </a:lnTo>
                <a:cubicBezTo>
                  <a:pt x="71612" y="104956"/>
                  <a:pt x="73709" y="106005"/>
                  <a:pt x="73709" y="107405"/>
                </a:cubicBezTo>
                <a:lnTo>
                  <a:pt x="73709" y="119912"/>
                </a:lnTo>
                <a:lnTo>
                  <a:pt x="115161" y="119912"/>
                </a:lnTo>
                <a:cubicBezTo>
                  <a:pt x="117741" y="119912"/>
                  <a:pt x="119838" y="118775"/>
                  <a:pt x="119838" y="117376"/>
                </a:cubicBezTo>
                <a:lnTo>
                  <a:pt x="119838" y="2536"/>
                </a:lnTo>
                <a:cubicBezTo>
                  <a:pt x="119838" y="1137"/>
                  <a:pt x="117741" y="0"/>
                  <a:pt x="115161" y="0"/>
                </a:cubicBezTo>
                <a:close/>
                <a:moveTo>
                  <a:pt x="96774" y="94897"/>
                </a:moveTo>
                <a:lnTo>
                  <a:pt x="23064" y="94897"/>
                </a:lnTo>
                <a:cubicBezTo>
                  <a:pt x="20483" y="94897"/>
                  <a:pt x="18548" y="93848"/>
                  <a:pt x="18548" y="92448"/>
                </a:cubicBezTo>
                <a:cubicBezTo>
                  <a:pt x="18548" y="91049"/>
                  <a:pt x="20483" y="89912"/>
                  <a:pt x="23064" y="89912"/>
                </a:cubicBezTo>
                <a:lnTo>
                  <a:pt x="96774" y="89912"/>
                </a:lnTo>
                <a:cubicBezTo>
                  <a:pt x="99354" y="89912"/>
                  <a:pt x="101451" y="91049"/>
                  <a:pt x="101451" y="92448"/>
                </a:cubicBezTo>
                <a:cubicBezTo>
                  <a:pt x="101451" y="93848"/>
                  <a:pt x="99354" y="94897"/>
                  <a:pt x="96774" y="94897"/>
                </a:cubicBezTo>
                <a:close/>
                <a:moveTo>
                  <a:pt x="96774" y="79941"/>
                </a:moveTo>
                <a:lnTo>
                  <a:pt x="23064" y="79941"/>
                </a:lnTo>
                <a:cubicBezTo>
                  <a:pt x="20483" y="79941"/>
                  <a:pt x="18548" y="78892"/>
                  <a:pt x="18548" y="77492"/>
                </a:cubicBezTo>
                <a:cubicBezTo>
                  <a:pt x="18548" y="76180"/>
                  <a:pt x="20483" y="74956"/>
                  <a:pt x="23064" y="74956"/>
                </a:cubicBezTo>
                <a:lnTo>
                  <a:pt x="96774" y="74956"/>
                </a:lnTo>
                <a:cubicBezTo>
                  <a:pt x="99354" y="74956"/>
                  <a:pt x="101451" y="76180"/>
                  <a:pt x="101451" y="77492"/>
                </a:cubicBezTo>
                <a:cubicBezTo>
                  <a:pt x="101451" y="78892"/>
                  <a:pt x="99354" y="79941"/>
                  <a:pt x="96774" y="79941"/>
                </a:cubicBezTo>
                <a:close/>
                <a:moveTo>
                  <a:pt x="96774" y="64985"/>
                </a:moveTo>
                <a:lnTo>
                  <a:pt x="23064" y="64985"/>
                </a:lnTo>
                <a:cubicBezTo>
                  <a:pt x="20483" y="64985"/>
                  <a:pt x="18548" y="63848"/>
                  <a:pt x="18548" y="62448"/>
                </a:cubicBezTo>
                <a:cubicBezTo>
                  <a:pt x="18548" y="61049"/>
                  <a:pt x="20483" y="60000"/>
                  <a:pt x="23064" y="60000"/>
                </a:cubicBezTo>
                <a:lnTo>
                  <a:pt x="96774" y="60000"/>
                </a:lnTo>
                <a:cubicBezTo>
                  <a:pt x="99354" y="60000"/>
                  <a:pt x="101451" y="61049"/>
                  <a:pt x="101451" y="62448"/>
                </a:cubicBezTo>
                <a:cubicBezTo>
                  <a:pt x="101451" y="63848"/>
                  <a:pt x="99354" y="64985"/>
                  <a:pt x="96774" y="64985"/>
                </a:cubicBezTo>
                <a:close/>
                <a:moveTo>
                  <a:pt x="96774" y="50029"/>
                </a:moveTo>
                <a:lnTo>
                  <a:pt x="23064" y="50029"/>
                </a:lnTo>
                <a:cubicBezTo>
                  <a:pt x="20483" y="50029"/>
                  <a:pt x="18548" y="48892"/>
                  <a:pt x="18548" y="47492"/>
                </a:cubicBezTo>
                <a:cubicBezTo>
                  <a:pt x="18548" y="46093"/>
                  <a:pt x="20483" y="44956"/>
                  <a:pt x="23064" y="44956"/>
                </a:cubicBezTo>
                <a:lnTo>
                  <a:pt x="96774" y="44956"/>
                </a:lnTo>
                <a:cubicBezTo>
                  <a:pt x="99354" y="44956"/>
                  <a:pt x="101451" y="46093"/>
                  <a:pt x="101451" y="47492"/>
                </a:cubicBezTo>
                <a:cubicBezTo>
                  <a:pt x="101451" y="48892"/>
                  <a:pt x="99354" y="50029"/>
                  <a:pt x="96774" y="50029"/>
                </a:cubicBezTo>
                <a:close/>
                <a:moveTo>
                  <a:pt x="96774" y="34985"/>
                </a:moveTo>
                <a:lnTo>
                  <a:pt x="23064" y="34985"/>
                </a:lnTo>
                <a:cubicBezTo>
                  <a:pt x="20483" y="34985"/>
                  <a:pt x="18548" y="33935"/>
                  <a:pt x="18548" y="32536"/>
                </a:cubicBezTo>
                <a:cubicBezTo>
                  <a:pt x="18548" y="31224"/>
                  <a:pt x="20483" y="30000"/>
                  <a:pt x="23064" y="30000"/>
                </a:cubicBezTo>
                <a:lnTo>
                  <a:pt x="96774" y="30000"/>
                </a:lnTo>
                <a:cubicBezTo>
                  <a:pt x="99354" y="30000"/>
                  <a:pt x="101451" y="31224"/>
                  <a:pt x="101451" y="32536"/>
                </a:cubicBezTo>
                <a:cubicBezTo>
                  <a:pt x="101451" y="33935"/>
                  <a:pt x="99354" y="34985"/>
                  <a:pt x="96774" y="34985"/>
                </a:cubicBezTo>
                <a:close/>
                <a:moveTo>
                  <a:pt x="96774" y="20029"/>
                </a:moveTo>
                <a:lnTo>
                  <a:pt x="23064" y="20029"/>
                </a:lnTo>
                <a:cubicBezTo>
                  <a:pt x="20483" y="20029"/>
                  <a:pt x="18548" y="18892"/>
                  <a:pt x="18548" y="17492"/>
                </a:cubicBezTo>
                <a:cubicBezTo>
                  <a:pt x="18548" y="16180"/>
                  <a:pt x="20483" y="15043"/>
                  <a:pt x="23064" y="15043"/>
                </a:cubicBezTo>
                <a:lnTo>
                  <a:pt x="96774" y="15043"/>
                </a:lnTo>
                <a:cubicBezTo>
                  <a:pt x="99354" y="15043"/>
                  <a:pt x="101451" y="16180"/>
                  <a:pt x="101451" y="17492"/>
                </a:cubicBezTo>
                <a:cubicBezTo>
                  <a:pt x="101451" y="18892"/>
                  <a:pt x="99354" y="20029"/>
                  <a:pt x="96774" y="20029"/>
                </a:cubicBezTo>
                <a:close/>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422" name="Google Shape;422;p59"/>
          <p:cNvSpPr/>
          <p:nvPr/>
        </p:nvSpPr>
        <p:spPr>
          <a:xfrm>
            <a:off x="507385" y="4552772"/>
            <a:ext cx="587100" cy="587100"/>
          </a:xfrm>
          <a:custGeom>
            <a:rect b="b" l="l" r="r" t="t"/>
            <a:pathLst>
              <a:path extrusionOk="0" h="120000" w="120000">
                <a:moveTo>
                  <a:pt x="117894" y="47959"/>
                </a:moveTo>
                <a:lnTo>
                  <a:pt x="111879" y="47959"/>
                </a:lnTo>
                <a:lnTo>
                  <a:pt x="111879" y="37926"/>
                </a:lnTo>
                <a:cubicBezTo>
                  <a:pt x="111879" y="36822"/>
                  <a:pt x="110977" y="35919"/>
                  <a:pt x="109874" y="35919"/>
                </a:cubicBezTo>
                <a:lnTo>
                  <a:pt x="89924" y="35919"/>
                </a:lnTo>
                <a:cubicBezTo>
                  <a:pt x="88822" y="35919"/>
                  <a:pt x="87919" y="36822"/>
                  <a:pt x="87919" y="37926"/>
                </a:cubicBezTo>
                <a:lnTo>
                  <a:pt x="87919" y="47959"/>
                </a:lnTo>
                <a:lnTo>
                  <a:pt x="81904" y="47959"/>
                </a:lnTo>
                <a:cubicBezTo>
                  <a:pt x="80802" y="47959"/>
                  <a:pt x="79899" y="48862"/>
                  <a:pt x="79899" y="49966"/>
                </a:cubicBezTo>
                <a:lnTo>
                  <a:pt x="79899" y="67926"/>
                </a:lnTo>
                <a:lnTo>
                  <a:pt x="47919" y="67926"/>
                </a:lnTo>
                <a:lnTo>
                  <a:pt x="47919" y="37926"/>
                </a:lnTo>
                <a:cubicBezTo>
                  <a:pt x="47919" y="36822"/>
                  <a:pt x="47117" y="35919"/>
                  <a:pt x="46015" y="35919"/>
                </a:cubicBezTo>
                <a:lnTo>
                  <a:pt x="40000" y="35919"/>
                </a:lnTo>
                <a:lnTo>
                  <a:pt x="40000" y="21973"/>
                </a:lnTo>
                <a:cubicBezTo>
                  <a:pt x="40000" y="20869"/>
                  <a:pt x="39097" y="19966"/>
                  <a:pt x="37994" y="19966"/>
                </a:cubicBezTo>
                <a:lnTo>
                  <a:pt x="23959" y="19966"/>
                </a:lnTo>
                <a:lnTo>
                  <a:pt x="23959" y="2006"/>
                </a:lnTo>
                <a:cubicBezTo>
                  <a:pt x="23959" y="903"/>
                  <a:pt x="23057" y="0"/>
                  <a:pt x="21954" y="0"/>
                </a:cubicBezTo>
                <a:cubicBezTo>
                  <a:pt x="20852" y="0"/>
                  <a:pt x="20050" y="903"/>
                  <a:pt x="20050" y="2006"/>
                </a:cubicBezTo>
                <a:lnTo>
                  <a:pt x="20050" y="19966"/>
                </a:lnTo>
                <a:lnTo>
                  <a:pt x="10025" y="19966"/>
                </a:lnTo>
                <a:cubicBezTo>
                  <a:pt x="8922" y="19966"/>
                  <a:pt x="8020" y="20869"/>
                  <a:pt x="8020" y="21973"/>
                </a:cubicBezTo>
                <a:lnTo>
                  <a:pt x="8020" y="35919"/>
                </a:lnTo>
                <a:lnTo>
                  <a:pt x="2005" y="35919"/>
                </a:lnTo>
                <a:cubicBezTo>
                  <a:pt x="902" y="35919"/>
                  <a:pt x="0" y="36822"/>
                  <a:pt x="0" y="37926"/>
                </a:cubicBezTo>
                <a:lnTo>
                  <a:pt x="0" y="117892"/>
                </a:lnTo>
                <a:cubicBezTo>
                  <a:pt x="0" y="118996"/>
                  <a:pt x="902" y="119899"/>
                  <a:pt x="2005" y="119899"/>
                </a:cubicBezTo>
                <a:lnTo>
                  <a:pt x="16040" y="119899"/>
                </a:lnTo>
                <a:lnTo>
                  <a:pt x="16040" y="105953"/>
                </a:lnTo>
                <a:cubicBezTo>
                  <a:pt x="16040" y="104849"/>
                  <a:pt x="16942" y="103946"/>
                  <a:pt x="18045" y="103946"/>
                </a:cubicBezTo>
                <a:lnTo>
                  <a:pt x="25964" y="103946"/>
                </a:lnTo>
                <a:cubicBezTo>
                  <a:pt x="27067" y="103946"/>
                  <a:pt x="27969" y="104849"/>
                  <a:pt x="27969" y="105953"/>
                </a:cubicBezTo>
                <a:lnTo>
                  <a:pt x="27969" y="119899"/>
                </a:lnTo>
                <a:lnTo>
                  <a:pt x="46015" y="119899"/>
                </a:lnTo>
                <a:lnTo>
                  <a:pt x="81904" y="119899"/>
                </a:lnTo>
                <a:lnTo>
                  <a:pt x="95839" y="119899"/>
                </a:lnTo>
                <a:lnTo>
                  <a:pt x="95839" y="105953"/>
                </a:lnTo>
                <a:cubicBezTo>
                  <a:pt x="95839" y="104849"/>
                  <a:pt x="96741" y="103946"/>
                  <a:pt x="97844" y="103946"/>
                </a:cubicBezTo>
                <a:lnTo>
                  <a:pt x="105864" y="103946"/>
                </a:lnTo>
                <a:cubicBezTo>
                  <a:pt x="106967" y="103946"/>
                  <a:pt x="107869" y="104849"/>
                  <a:pt x="107869" y="105953"/>
                </a:cubicBezTo>
                <a:lnTo>
                  <a:pt x="107869" y="119899"/>
                </a:lnTo>
                <a:lnTo>
                  <a:pt x="117894" y="119899"/>
                </a:lnTo>
                <a:cubicBezTo>
                  <a:pt x="118997" y="119899"/>
                  <a:pt x="119899" y="118996"/>
                  <a:pt x="119899" y="117892"/>
                </a:cubicBezTo>
                <a:lnTo>
                  <a:pt x="119899" y="49966"/>
                </a:lnTo>
                <a:cubicBezTo>
                  <a:pt x="119899" y="48862"/>
                  <a:pt x="118997" y="47959"/>
                  <a:pt x="117894" y="47959"/>
                </a:cubicBezTo>
                <a:close/>
                <a:moveTo>
                  <a:pt x="18045" y="27993"/>
                </a:moveTo>
                <a:lnTo>
                  <a:pt x="29974" y="27993"/>
                </a:lnTo>
                <a:cubicBezTo>
                  <a:pt x="31077" y="27993"/>
                  <a:pt x="31979" y="28896"/>
                  <a:pt x="31979" y="30000"/>
                </a:cubicBezTo>
                <a:cubicBezTo>
                  <a:pt x="31979" y="31103"/>
                  <a:pt x="31077" y="32006"/>
                  <a:pt x="29974" y="32006"/>
                </a:cubicBezTo>
                <a:lnTo>
                  <a:pt x="18045" y="32006"/>
                </a:lnTo>
                <a:cubicBezTo>
                  <a:pt x="16942" y="32006"/>
                  <a:pt x="16040" y="31103"/>
                  <a:pt x="16040" y="30000"/>
                </a:cubicBezTo>
                <a:cubicBezTo>
                  <a:pt x="16040" y="28896"/>
                  <a:pt x="16942" y="27993"/>
                  <a:pt x="18045" y="27993"/>
                </a:cubicBezTo>
                <a:close/>
                <a:moveTo>
                  <a:pt x="37994" y="95919"/>
                </a:moveTo>
                <a:lnTo>
                  <a:pt x="10025" y="95919"/>
                </a:lnTo>
                <a:cubicBezTo>
                  <a:pt x="8922" y="95919"/>
                  <a:pt x="8020" y="95016"/>
                  <a:pt x="8020" y="93913"/>
                </a:cubicBezTo>
                <a:cubicBezTo>
                  <a:pt x="8020" y="92809"/>
                  <a:pt x="8922" y="91906"/>
                  <a:pt x="10025" y="91906"/>
                </a:cubicBezTo>
                <a:lnTo>
                  <a:pt x="37994" y="91906"/>
                </a:lnTo>
                <a:cubicBezTo>
                  <a:pt x="39097" y="91906"/>
                  <a:pt x="40000" y="92809"/>
                  <a:pt x="40000" y="93913"/>
                </a:cubicBezTo>
                <a:cubicBezTo>
                  <a:pt x="40000" y="95016"/>
                  <a:pt x="39097" y="95919"/>
                  <a:pt x="37994" y="95919"/>
                </a:cubicBezTo>
                <a:close/>
                <a:moveTo>
                  <a:pt x="37994" y="87892"/>
                </a:moveTo>
                <a:lnTo>
                  <a:pt x="10025" y="87892"/>
                </a:lnTo>
                <a:cubicBezTo>
                  <a:pt x="8922" y="87892"/>
                  <a:pt x="8020" y="86989"/>
                  <a:pt x="8020" y="85886"/>
                </a:cubicBezTo>
                <a:cubicBezTo>
                  <a:pt x="8020" y="84782"/>
                  <a:pt x="8922" y="83879"/>
                  <a:pt x="10025" y="83879"/>
                </a:cubicBezTo>
                <a:lnTo>
                  <a:pt x="37994" y="83879"/>
                </a:lnTo>
                <a:cubicBezTo>
                  <a:pt x="39097" y="83879"/>
                  <a:pt x="40000" y="84782"/>
                  <a:pt x="40000" y="85886"/>
                </a:cubicBezTo>
                <a:cubicBezTo>
                  <a:pt x="40000" y="86989"/>
                  <a:pt x="39097" y="87892"/>
                  <a:pt x="37994" y="87892"/>
                </a:cubicBezTo>
                <a:close/>
                <a:moveTo>
                  <a:pt x="37994" y="79966"/>
                </a:moveTo>
                <a:lnTo>
                  <a:pt x="10025" y="79966"/>
                </a:lnTo>
                <a:cubicBezTo>
                  <a:pt x="8922" y="79966"/>
                  <a:pt x="8020" y="79063"/>
                  <a:pt x="8020" y="77959"/>
                </a:cubicBezTo>
                <a:cubicBezTo>
                  <a:pt x="8020" y="76856"/>
                  <a:pt x="8922" y="75953"/>
                  <a:pt x="10025" y="75953"/>
                </a:cubicBezTo>
                <a:lnTo>
                  <a:pt x="37994" y="75953"/>
                </a:lnTo>
                <a:cubicBezTo>
                  <a:pt x="39097" y="75953"/>
                  <a:pt x="40000" y="76856"/>
                  <a:pt x="40000" y="77959"/>
                </a:cubicBezTo>
                <a:cubicBezTo>
                  <a:pt x="40000" y="79063"/>
                  <a:pt x="39097" y="79966"/>
                  <a:pt x="37994" y="79966"/>
                </a:cubicBezTo>
                <a:close/>
                <a:moveTo>
                  <a:pt x="37994" y="71939"/>
                </a:moveTo>
                <a:lnTo>
                  <a:pt x="10025" y="71939"/>
                </a:lnTo>
                <a:cubicBezTo>
                  <a:pt x="8922" y="71939"/>
                  <a:pt x="8020" y="71036"/>
                  <a:pt x="8020" y="69933"/>
                </a:cubicBezTo>
                <a:cubicBezTo>
                  <a:pt x="8020" y="68829"/>
                  <a:pt x="8922" y="67926"/>
                  <a:pt x="10025" y="67926"/>
                </a:cubicBezTo>
                <a:lnTo>
                  <a:pt x="37994" y="67926"/>
                </a:lnTo>
                <a:cubicBezTo>
                  <a:pt x="39097" y="67926"/>
                  <a:pt x="40000" y="68829"/>
                  <a:pt x="40000" y="69933"/>
                </a:cubicBezTo>
                <a:cubicBezTo>
                  <a:pt x="40000" y="71036"/>
                  <a:pt x="39097" y="71939"/>
                  <a:pt x="37994" y="71939"/>
                </a:cubicBezTo>
                <a:close/>
                <a:moveTo>
                  <a:pt x="37994" y="63913"/>
                </a:moveTo>
                <a:lnTo>
                  <a:pt x="10025" y="63913"/>
                </a:lnTo>
                <a:cubicBezTo>
                  <a:pt x="8922" y="63913"/>
                  <a:pt x="8020" y="63010"/>
                  <a:pt x="8020" y="61906"/>
                </a:cubicBezTo>
                <a:cubicBezTo>
                  <a:pt x="8020" y="60802"/>
                  <a:pt x="8922" y="59899"/>
                  <a:pt x="10025" y="59899"/>
                </a:cubicBezTo>
                <a:lnTo>
                  <a:pt x="37994" y="59899"/>
                </a:lnTo>
                <a:cubicBezTo>
                  <a:pt x="39097" y="59899"/>
                  <a:pt x="40000" y="60802"/>
                  <a:pt x="40000" y="61906"/>
                </a:cubicBezTo>
                <a:cubicBezTo>
                  <a:pt x="40000" y="63010"/>
                  <a:pt x="39097" y="63913"/>
                  <a:pt x="37994" y="63913"/>
                </a:cubicBezTo>
                <a:close/>
                <a:moveTo>
                  <a:pt x="37994" y="55986"/>
                </a:moveTo>
                <a:lnTo>
                  <a:pt x="10025" y="55986"/>
                </a:lnTo>
                <a:cubicBezTo>
                  <a:pt x="8922" y="55986"/>
                  <a:pt x="8020" y="55083"/>
                  <a:pt x="8020" y="53979"/>
                </a:cubicBezTo>
                <a:cubicBezTo>
                  <a:pt x="8020" y="52876"/>
                  <a:pt x="8922" y="51973"/>
                  <a:pt x="10025" y="51973"/>
                </a:cubicBezTo>
                <a:lnTo>
                  <a:pt x="37994" y="51973"/>
                </a:lnTo>
                <a:cubicBezTo>
                  <a:pt x="39097" y="51973"/>
                  <a:pt x="40000" y="52876"/>
                  <a:pt x="40000" y="53979"/>
                </a:cubicBezTo>
                <a:cubicBezTo>
                  <a:pt x="40000" y="55083"/>
                  <a:pt x="39097" y="55986"/>
                  <a:pt x="37994" y="55986"/>
                </a:cubicBezTo>
                <a:close/>
                <a:moveTo>
                  <a:pt x="37994" y="47959"/>
                </a:moveTo>
                <a:lnTo>
                  <a:pt x="10025" y="47959"/>
                </a:lnTo>
                <a:cubicBezTo>
                  <a:pt x="8922" y="47959"/>
                  <a:pt x="8020" y="47056"/>
                  <a:pt x="8020" y="45953"/>
                </a:cubicBezTo>
                <a:cubicBezTo>
                  <a:pt x="8020" y="44849"/>
                  <a:pt x="8922" y="43946"/>
                  <a:pt x="10025" y="43946"/>
                </a:cubicBezTo>
                <a:lnTo>
                  <a:pt x="37994" y="43946"/>
                </a:lnTo>
                <a:cubicBezTo>
                  <a:pt x="39097" y="43946"/>
                  <a:pt x="40000" y="44849"/>
                  <a:pt x="40000" y="45953"/>
                </a:cubicBezTo>
                <a:cubicBezTo>
                  <a:pt x="40000" y="47056"/>
                  <a:pt x="39097" y="47959"/>
                  <a:pt x="37994" y="47959"/>
                </a:cubicBezTo>
                <a:close/>
                <a:moveTo>
                  <a:pt x="73884" y="99933"/>
                </a:moveTo>
                <a:lnTo>
                  <a:pt x="53934" y="99933"/>
                </a:lnTo>
                <a:cubicBezTo>
                  <a:pt x="52832" y="99933"/>
                  <a:pt x="51929" y="99030"/>
                  <a:pt x="51929" y="97926"/>
                </a:cubicBezTo>
                <a:cubicBezTo>
                  <a:pt x="51929" y="96822"/>
                  <a:pt x="52832" y="95919"/>
                  <a:pt x="53934" y="95919"/>
                </a:cubicBezTo>
                <a:lnTo>
                  <a:pt x="73884" y="95919"/>
                </a:lnTo>
                <a:cubicBezTo>
                  <a:pt x="74987" y="95919"/>
                  <a:pt x="75889" y="96822"/>
                  <a:pt x="75889" y="97926"/>
                </a:cubicBezTo>
                <a:cubicBezTo>
                  <a:pt x="75889" y="99030"/>
                  <a:pt x="74987" y="99933"/>
                  <a:pt x="73884" y="99933"/>
                </a:cubicBezTo>
                <a:close/>
                <a:moveTo>
                  <a:pt x="73884" y="91906"/>
                </a:moveTo>
                <a:lnTo>
                  <a:pt x="53934" y="91906"/>
                </a:lnTo>
                <a:cubicBezTo>
                  <a:pt x="52832" y="91906"/>
                  <a:pt x="51929" y="91003"/>
                  <a:pt x="51929" y="89899"/>
                </a:cubicBezTo>
                <a:cubicBezTo>
                  <a:pt x="51929" y="88795"/>
                  <a:pt x="52832" y="87892"/>
                  <a:pt x="53934" y="87892"/>
                </a:cubicBezTo>
                <a:lnTo>
                  <a:pt x="73884" y="87892"/>
                </a:lnTo>
                <a:cubicBezTo>
                  <a:pt x="74987" y="87892"/>
                  <a:pt x="75889" y="88795"/>
                  <a:pt x="75889" y="89899"/>
                </a:cubicBezTo>
                <a:cubicBezTo>
                  <a:pt x="75889" y="91003"/>
                  <a:pt x="74987" y="91906"/>
                  <a:pt x="73884" y="91906"/>
                </a:cubicBezTo>
                <a:close/>
                <a:moveTo>
                  <a:pt x="73884" y="83879"/>
                </a:moveTo>
                <a:lnTo>
                  <a:pt x="53934" y="83879"/>
                </a:lnTo>
                <a:cubicBezTo>
                  <a:pt x="52832" y="83879"/>
                  <a:pt x="51929" y="82976"/>
                  <a:pt x="51929" y="81872"/>
                </a:cubicBezTo>
                <a:cubicBezTo>
                  <a:pt x="51929" y="80769"/>
                  <a:pt x="52832" y="79966"/>
                  <a:pt x="53934" y="79966"/>
                </a:cubicBezTo>
                <a:lnTo>
                  <a:pt x="73884" y="79966"/>
                </a:lnTo>
                <a:cubicBezTo>
                  <a:pt x="74987" y="79966"/>
                  <a:pt x="75889" y="80769"/>
                  <a:pt x="75889" y="81872"/>
                </a:cubicBezTo>
                <a:cubicBezTo>
                  <a:pt x="75889" y="82976"/>
                  <a:pt x="74987" y="83879"/>
                  <a:pt x="73884" y="83879"/>
                </a:cubicBezTo>
                <a:close/>
                <a:moveTo>
                  <a:pt x="109874" y="99933"/>
                </a:moveTo>
                <a:lnTo>
                  <a:pt x="89924" y="99933"/>
                </a:lnTo>
                <a:cubicBezTo>
                  <a:pt x="88822" y="99933"/>
                  <a:pt x="87919" y="99030"/>
                  <a:pt x="87919" y="97926"/>
                </a:cubicBezTo>
                <a:cubicBezTo>
                  <a:pt x="87919" y="96822"/>
                  <a:pt x="88822" y="95919"/>
                  <a:pt x="89924" y="95919"/>
                </a:cubicBezTo>
                <a:lnTo>
                  <a:pt x="109874" y="95919"/>
                </a:lnTo>
                <a:cubicBezTo>
                  <a:pt x="110977" y="95919"/>
                  <a:pt x="111879" y="96822"/>
                  <a:pt x="111879" y="97926"/>
                </a:cubicBezTo>
                <a:cubicBezTo>
                  <a:pt x="111879" y="99030"/>
                  <a:pt x="110977" y="99933"/>
                  <a:pt x="109874" y="99933"/>
                </a:cubicBezTo>
                <a:close/>
                <a:moveTo>
                  <a:pt x="109874" y="91906"/>
                </a:moveTo>
                <a:lnTo>
                  <a:pt x="89924" y="91906"/>
                </a:lnTo>
                <a:cubicBezTo>
                  <a:pt x="88822" y="91906"/>
                  <a:pt x="87919" y="91003"/>
                  <a:pt x="87919" y="89899"/>
                </a:cubicBezTo>
                <a:cubicBezTo>
                  <a:pt x="87919" y="88795"/>
                  <a:pt x="88822" y="87892"/>
                  <a:pt x="89924" y="87892"/>
                </a:cubicBezTo>
                <a:lnTo>
                  <a:pt x="109874" y="87892"/>
                </a:lnTo>
                <a:cubicBezTo>
                  <a:pt x="110977" y="87892"/>
                  <a:pt x="111879" y="88795"/>
                  <a:pt x="111879" y="89899"/>
                </a:cubicBezTo>
                <a:cubicBezTo>
                  <a:pt x="111879" y="91003"/>
                  <a:pt x="110977" y="91906"/>
                  <a:pt x="109874" y="91906"/>
                </a:cubicBezTo>
                <a:close/>
                <a:moveTo>
                  <a:pt x="109874" y="83879"/>
                </a:moveTo>
                <a:lnTo>
                  <a:pt x="89924" y="83879"/>
                </a:lnTo>
                <a:cubicBezTo>
                  <a:pt x="88822" y="83879"/>
                  <a:pt x="87919" y="82976"/>
                  <a:pt x="87919" y="81872"/>
                </a:cubicBezTo>
                <a:cubicBezTo>
                  <a:pt x="87919" y="80769"/>
                  <a:pt x="88822" y="79966"/>
                  <a:pt x="89924" y="79966"/>
                </a:cubicBezTo>
                <a:lnTo>
                  <a:pt x="109874" y="79966"/>
                </a:lnTo>
                <a:cubicBezTo>
                  <a:pt x="110977" y="79966"/>
                  <a:pt x="111879" y="80769"/>
                  <a:pt x="111879" y="81872"/>
                </a:cubicBezTo>
                <a:cubicBezTo>
                  <a:pt x="111879" y="82976"/>
                  <a:pt x="110977" y="83879"/>
                  <a:pt x="109874" y="83879"/>
                </a:cubicBezTo>
                <a:close/>
                <a:moveTo>
                  <a:pt x="109874" y="75953"/>
                </a:moveTo>
                <a:lnTo>
                  <a:pt x="89924" y="75953"/>
                </a:lnTo>
                <a:cubicBezTo>
                  <a:pt x="88822" y="75953"/>
                  <a:pt x="87919" y="75050"/>
                  <a:pt x="87919" y="73946"/>
                </a:cubicBezTo>
                <a:cubicBezTo>
                  <a:pt x="87919" y="72842"/>
                  <a:pt x="88822" y="71939"/>
                  <a:pt x="89924" y="71939"/>
                </a:cubicBezTo>
                <a:lnTo>
                  <a:pt x="109874" y="71939"/>
                </a:lnTo>
                <a:cubicBezTo>
                  <a:pt x="110977" y="71939"/>
                  <a:pt x="111879" y="72842"/>
                  <a:pt x="111879" y="73946"/>
                </a:cubicBezTo>
                <a:cubicBezTo>
                  <a:pt x="111879" y="75050"/>
                  <a:pt x="110977" y="75953"/>
                  <a:pt x="109874" y="75953"/>
                </a:cubicBezTo>
                <a:close/>
                <a:moveTo>
                  <a:pt x="109874" y="67926"/>
                </a:moveTo>
                <a:lnTo>
                  <a:pt x="89924" y="67926"/>
                </a:lnTo>
                <a:cubicBezTo>
                  <a:pt x="88822" y="67926"/>
                  <a:pt x="87919" y="67023"/>
                  <a:pt x="87919" y="65919"/>
                </a:cubicBezTo>
                <a:cubicBezTo>
                  <a:pt x="87919" y="64816"/>
                  <a:pt x="88822" y="63913"/>
                  <a:pt x="89924" y="63913"/>
                </a:cubicBezTo>
                <a:lnTo>
                  <a:pt x="109874" y="63913"/>
                </a:lnTo>
                <a:cubicBezTo>
                  <a:pt x="110977" y="63913"/>
                  <a:pt x="111879" y="64816"/>
                  <a:pt x="111879" y="65919"/>
                </a:cubicBezTo>
                <a:cubicBezTo>
                  <a:pt x="111879" y="67023"/>
                  <a:pt x="110977" y="67926"/>
                  <a:pt x="109874" y="67926"/>
                </a:cubicBezTo>
                <a:close/>
                <a:moveTo>
                  <a:pt x="109874" y="59899"/>
                </a:moveTo>
                <a:lnTo>
                  <a:pt x="89924" y="59899"/>
                </a:lnTo>
                <a:cubicBezTo>
                  <a:pt x="88822" y="59899"/>
                  <a:pt x="87919" y="58996"/>
                  <a:pt x="87919" y="57892"/>
                </a:cubicBezTo>
                <a:cubicBezTo>
                  <a:pt x="87919" y="56789"/>
                  <a:pt x="88822" y="55986"/>
                  <a:pt x="89924" y="55986"/>
                </a:cubicBezTo>
                <a:lnTo>
                  <a:pt x="109874" y="55986"/>
                </a:lnTo>
                <a:cubicBezTo>
                  <a:pt x="110977" y="55986"/>
                  <a:pt x="111879" y="56789"/>
                  <a:pt x="111879" y="57892"/>
                </a:cubicBezTo>
                <a:cubicBezTo>
                  <a:pt x="111879" y="58996"/>
                  <a:pt x="110977" y="59899"/>
                  <a:pt x="109874" y="59899"/>
                </a:cubicBezTo>
                <a:close/>
              </a:path>
            </a:pathLst>
          </a:custGeom>
          <a:solidFill>
            <a:srgbClr val="A50000">
              <a:alpha val="4667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423" name="Google Shape;423;p59"/>
          <p:cNvSpPr/>
          <p:nvPr/>
        </p:nvSpPr>
        <p:spPr>
          <a:xfrm>
            <a:off x="2188288" y="4708733"/>
            <a:ext cx="201300" cy="431100"/>
          </a:xfrm>
          <a:custGeom>
            <a:rect b="b" l="l" r="r" t="t"/>
            <a:pathLst>
              <a:path extrusionOk="0" h="120000" w="120000">
                <a:moveTo>
                  <a:pt x="115599" y="0"/>
                </a:moveTo>
                <a:lnTo>
                  <a:pt x="4400" y="0"/>
                </a:lnTo>
                <a:cubicBezTo>
                  <a:pt x="2053" y="0"/>
                  <a:pt x="0" y="958"/>
                  <a:pt x="0" y="2054"/>
                </a:cubicBezTo>
                <a:lnTo>
                  <a:pt x="0" y="8082"/>
                </a:lnTo>
                <a:lnTo>
                  <a:pt x="72762" y="8082"/>
                </a:lnTo>
                <a:cubicBezTo>
                  <a:pt x="75110" y="8082"/>
                  <a:pt x="76870" y="8904"/>
                  <a:pt x="76870" y="10000"/>
                </a:cubicBezTo>
                <a:cubicBezTo>
                  <a:pt x="76870" y="11095"/>
                  <a:pt x="75110" y="12054"/>
                  <a:pt x="72762" y="12054"/>
                </a:cubicBezTo>
                <a:lnTo>
                  <a:pt x="0" y="12054"/>
                </a:lnTo>
                <a:lnTo>
                  <a:pt x="0" y="20000"/>
                </a:lnTo>
                <a:lnTo>
                  <a:pt x="55158" y="20000"/>
                </a:lnTo>
                <a:cubicBezTo>
                  <a:pt x="57506" y="20000"/>
                  <a:pt x="59559" y="20958"/>
                  <a:pt x="59559" y="22054"/>
                </a:cubicBezTo>
                <a:cubicBezTo>
                  <a:pt x="59559" y="23150"/>
                  <a:pt x="57506" y="23972"/>
                  <a:pt x="55158" y="23972"/>
                </a:cubicBezTo>
                <a:lnTo>
                  <a:pt x="0" y="23972"/>
                </a:lnTo>
                <a:lnTo>
                  <a:pt x="0" y="32054"/>
                </a:lnTo>
                <a:lnTo>
                  <a:pt x="37555" y="32054"/>
                </a:lnTo>
                <a:cubicBezTo>
                  <a:pt x="39902" y="32054"/>
                  <a:pt x="41955" y="32876"/>
                  <a:pt x="41955" y="33972"/>
                </a:cubicBezTo>
                <a:cubicBezTo>
                  <a:pt x="41955" y="35068"/>
                  <a:pt x="39902" y="36027"/>
                  <a:pt x="37555" y="36027"/>
                </a:cubicBezTo>
                <a:lnTo>
                  <a:pt x="0" y="36027"/>
                </a:lnTo>
                <a:lnTo>
                  <a:pt x="0" y="40000"/>
                </a:lnTo>
                <a:lnTo>
                  <a:pt x="38435" y="40000"/>
                </a:lnTo>
                <a:cubicBezTo>
                  <a:pt x="40782" y="40000"/>
                  <a:pt x="42836" y="40821"/>
                  <a:pt x="42836" y="42054"/>
                </a:cubicBezTo>
                <a:lnTo>
                  <a:pt x="42836" y="119863"/>
                </a:lnTo>
                <a:lnTo>
                  <a:pt x="51344" y="119863"/>
                </a:lnTo>
                <a:lnTo>
                  <a:pt x="51344" y="101917"/>
                </a:lnTo>
                <a:cubicBezTo>
                  <a:pt x="51344" y="100821"/>
                  <a:pt x="53398" y="99863"/>
                  <a:pt x="55745" y="99863"/>
                </a:cubicBezTo>
                <a:lnTo>
                  <a:pt x="89779" y="99863"/>
                </a:lnTo>
                <a:cubicBezTo>
                  <a:pt x="92127" y="99863"/>
                  <a:pt x="94180" y="100821"/>
                  <a:pt x="94180" y="101917"/>
                </a:cubicBezTo>
                <a:lnTo>
                  <a:pt x="94180" y="119863"/>
                </a:lnTo>
                <a:lnTo>
                  <a:pt x="115599" y="119863"/>
                </a:lnTo>
                <a:cubicBezTo>
                  <a:pt x="117946" y="119863"/>
                  <a:pt x="119706" y="118904"/>
                  <a:pt x="119706" y="117808"/>
                </a:cubicBezTo>
                <a:lnTo>
                  <a:pt x="119706" y="2054"/>
                </a:lnTo>
                <a:cubicBezTo>
                  <a:pt x="119706" y="958"/>
                  <a:pt x="117946" y="0"/>
                  <a:pt x="115599" y="0"/>
                </a:cubicBez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424" name="Google Shape;424;p59"/>
          <p:cNvSpPr/>
          <p:nvPr/>
        </p:nvSpPr>
        <p:spPr>
          <a:xfrm>
            <a:off x="2045324" y="4866858"/>
            <a:ext cx="201300" cy="273000"/>
          </a:xfrm>
          <a:custGeom>
            <a:rect b="b" l="l" r="r" t="t"/>
            <a:pathLst>
              <a:path extrusionOk="0" h="120000" w="120000">
                <a:moveTo>
                  <a:pt x="4107" y="0"/>
                </a:moveTo>
                <a:lnTo>
                  <a:pt x="0" y="0"/>
                </a:lnTo>
                <a:lnTo>
                  <a:pt x="0" y="3243"/>
                </a:lnTo>
                <a:lnTo>
                  <a:pt x="0" y="19027"/>
                </a:lnTo>
                <a:lnTo>
                  <a:pt x="52518" y="19027"/>
                </a:lnTo>
                <a:cubicBezTo>
                  <a:pt x="54865" y="19027"/>
                  <a:pt x="56919" y="20324"/>
                  <a:pt x="56919" y="22054"/>
                </a:cubicBezTo>
                <a:cubicBezTo>
                  <a:pt x="56919" y="23783"/>
                  <a:pt x="54865" y="25297"/>
                  <a:pt x="52518" y="25297"/>
                </a:cubicBezTo>
                <a:lnTo>
                  <a:pt x="0" y="25297"/>
                </a:lnTo>
                <a:lnTo>
                  <a:pt x="0" y="37837"/>
                </a:lnTo>
                <a:lnTo>
                  <a:pt x="43716" y="37837"/>
                </a:lnTo>
                <a:cubicBezTo>
                  <a:pt x="46063" y="37837"/>
                  <a:pt x="48117" y="39351"/>
                  <a:pt x="48117" y="41081"/>
                </a:cubicBezTo>
                <a:cubicBezTo>
                  <a:pt x="48117" y="42810"/>
                  <a:pt x="46063" y="44108"/>
                  <a:pt x="43716" y="44108"/>
                </a:cubicBezTo>
                <a:lnTo>
                  <a:pt x="0" y="44108"/>
                </a:lnTo>
                <a:lnTo>
                  <a:pt x="0" y="56648"/>
                </a:lnTo>
                <a:lnTo>
                  <a:pt x="26405" y="56648"/>
                </a:lnTo>
                <a:cubicBezTo>
                  <a:pt x="28753" y="56648"/>
                  <a:pt x="30513" y="58162"/>
                  <a:pt x="30513" y="59891"/>
                </a:cubicBezTo>
                <a:cubicBezTo>
                  <a:pt x="30513" y="61621"/>
                  <a:pt x="28753" y="63135"/>
                  <a:pt x="26405" y="63135"/>
                </a:cubicBezTo>
                <a:lnTo>
                  <a:pt x="0" y="63135"/>
                </a:lnTo>
                <a:lnTo>
                  <a:pt x="0" y="116540"/>
                </a:lnTo>
                <a:lnTo>
                  <a:pt x="0" y="119783"/>
                </a:lnTo>
                <a:lnTo>
                  <a:pt x="4107" y="119783"/>
                </a:lnTo>
                <a:lnTo>
                  <a:pt x="25525" y="119783"/>
                </a:lnTo>
                <a:lnTo>
                  <a:pt x="25525" y="91459"/>
                </a:lnTo>
                <a:cubicBezTo>
                  <a:pt x="25525" y="89729"/>
                  <a:pt x="27579" y="88216"/>
                  <a:pt x="29926" y="88216"/>
                </a:cubicBezTo>
                <a:lnTo>
                  <a:pt x="63960" y="88216"/>
                </a:lnTo>
                <a:cubicBezTo>
                  <a:pt x="66308" y="88216"/>
                  <a:pt x="68361" y="89729"/>
                  <a:pt x="68361" y="91459"/>
                </a:cubicBezTo>
                <a:lnTo>
                  <a:pt x="68361" y="119783"/>
                </a:lnTo>
                <a:lnTo>
                  <a:pt x="115305" y="119783"/>
                </a:lnTo>
                <a:lnTo>
                  <a:pt x="119706" y="119783"/>
                </a:lnTo>
                <a:lnTo>
                  <a:pt x="119706" y="116540"/>
                </a:lnTo>
                <a:lnTo>
                  <a:pt x="119706" y="3243"/>
                </a:lnTo>
                <a:lnTo>
                  <a:pt x="119706" y="0"/>
                </a:lnTo>
                <a:lnTo>
                  <a:pt x="115305" y="0"/>
                </a:lnTo>
                <a:lnTo>
                  <a:pt x="4107" y="0"/>
                </a:lnTo>
              </a:path>
            </a:pathLst>
          </a:custGeom>
          <a:solidFill>
            <a:srgbClr val="A50000">
              <a:alpha val="1569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425" name="Google Shape;425;p59"/>
          <p:cNvSpPr/>
          <p:nvPr/>
        </p:nvSpPr>
        <p:spPr>
          <a:xfrm>
            <a:off x="167305" y="4537608"/>
            <a:ext cx="281700" cy="602100"/>
          </a:xfrm>
          <a:custGeom>
            <a:rect b="b" l="l" r="r" t="t"/>
            <a:pathLst>
              <a:path extrusionOk="0" h="120000" w="120000">
                <a:moveTo>
                  <a:pt x="115594" y="0"/>
                </a:moveTo>
                <a:lnTo>
                  <a:pt x="4195" y="0"/>
                </a:lnTo>
                <a:cubicBezTo>
                  <a:pt x="1888" y="0"/>
                  <a:pt x="0" y="978"/>
                  <a:pt x="0" y="2055"/>
                </a:cubicBezTo>
                <a:lnTo>
                  <a:pt x="0" y="8026"/>
                </a:lnTo>
                <a:lnTo>
                  <a:pt x="72797" y="8026"/>
                </a:lnTo>
                <a:cubicBezTo>
                  <a:pt x="75104" y="8026"/>
                  <a:pt x="76993" y="8907"/>
                  <a:pt x="76993" y="9983"/>
                </a:cubicBezTo>
                <a:cubicBezTo>
                  <a:pt x="76993" y="11158"/>
                  <a:pt x="75104" y="12039"/>
                  <a:pt x="72797" y="12039"/>
                </a:cubicBezTo>
                <a:lnTo>
                  <a:pt x="0" y="12039"/>
                </a:lnTo>
                <a:lnTo>
                  <a:pt x="0" y="20065"/>
                </a:lnTo>
                <a:lnTo>
                  <a:pt x="55174" y="20065"/>
                </a:lnTo>
                <a:cubicBezTo>
                  <a:pt x="57482" y="20065"/>
                  <a:pt x="59370" y="20946"/>
                  <a:pt x="59370" y="22022"/>
                </a:cubicBezTo>
                <a:cubicBezTo>
                  <a:pt x="59370" y="23099"/>
                  <a:pt x="57482" y="23980"/>
                  <a:pt x="55174" y="23980"/>
                </a:cubicBezTo>
                <a:lnTo>
                  <a:pt x="0" y="23980"/>
                </a:lnTo>
                <a:lnTo>
                  <a:pt x="0" y="32006"/>
                </a:lnTo>
                <a:lnTo>
                  <a:pt x="37552" y="32006"/>
                </a:lnTo>
                <a:cubicBezTo>
                  <a:pt x="39860" y="32006"/>
                  <a:pt x="41748" y="32887"/>
                  <a:pt x="41748" y="33964"/>
                </a:cubicBezTo>
                <a:cubicBezTo>
                  <a:pt x="41748" y="35138"/>
                  <a:pt x="39860" y="36019"/>
                  <a:pt x="37552" y="36019"/>
                </a:cubicBezTo>
                <a:lnTo>
                  <a:pt x="0" y="36019"/>
                </a:lnTo>
                <a:lnTo>
                  <a:pt x="0" y="40032"/>
                </a:lnTo>
                <a:lnTo>
                  <a:pt x="38601" y="40032"/>
                </a:lnTo>
                <a:cubicBezTo>
                  <a:pt x="40909" y="40032"/>
                  <a:pt x="42797" y="40913"/>
                  <a:pt x="42797" y="41990"/>
                </a:cubicBezTo>
                <a:lnTo>
                  <a:pt x="42797" y="119902"/>
                </a:lnTo>
                <a:lnTo>
                  <a:pt x="51398" y="119902"/>
                </a:lnTo>
                <a:lnTo>
                  <a:pt x="51398" y="101892"/>
                </a:lnTo>
                <a:cubicBezTo>
                  <a:pt x="51398" y="100815"/>
                  <a:pt x="53286" y="99934"/>
                  <a:pt x="55594" y="99934"/>
                </a:cubicBezTo>
                <a:lnTo>
                  <a:pt x="89790" y="99934"/>
                </a:lnTo>
                <a:cubicBezTo>
                  <a:pt x="92307" y="99934"/>
                  <a:pt x="94195" y="100815"/>
                  <a:pt x="94195" y="101892"/>
                </a:cubicBezTo>
                <a:lnTo>
                  <a:pt x="94195" y="119902"/>
                </a:lnTo>
                <a:lnTo>
                  <a:pt x="115594" y="119902"/>
                </a:lnTo>
                <a:cubicBezTo>
                  <a:pt x="117902" y="119902"/>
                  <a:pt x="119790" y="119021"/>
                  <a:pt x="119790" y="117944"/>
                </a:cubicBezTo>
                <a:lnTo>
                  <a:pt x="119790" y="2055"/>
                </a:lnTo>
                <a:cubicBezTo>
                  <a:pt x="119790" y="978"/>
                  <a:pt x="117902" y="0"/>
                  <a:pt x="115594" y="0"/>
                </a:cubicBez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426" name="Google Shape;426;p59"/>
          <p:cNvSpPr/>
          <p:nvPr/>
        </p:nvSpPr>
        <p:spPr>
          <a:xfrm>
            <a:off x="-31977" y="4758551"/>
            <a:ext cx="281700" cy="381300"/>
          </a:xfrm>
          <a:custGeom>
            <a:rect b="b" l="l" r="r" t="t"/>
            <a:pathLst>
              <a:path extrusionOk="0" h="120000" w="120000">
                <a:moveTo>
                  <a:pt x="4195" y="0"/>
                </a:moveTo>
                <a:lnTo>
                  <a:pt x="0" y="0"/>
                </a:lnTo>
                <a:lnTo>
                  <a:pt x="0" y="3243"/>
                </a:lnTo>
                <a:lnTo>
                  <a:pt x="0" y="18996"/>
                </a:lnTo>
                <a:lnTo>
                  <a:pt x="52657" y="18996"/>
                </a:lnTo>
                <a:cubicBezTo>
                  <a:pt x="55174" y="18996"/>
                  <a:pt x="57062" y="20386"/>
                  <a:pt x="57062" y="22084"/>
                </a:cubicBezTo>
                <a:cubicBezTo>
                  <a:pt x="57062" y="23938"/>
                  <a:pt x="55174" y="25328"/>
                  <a:pt x="52657" y="25328"/>
                </a:cubicBezTo>
                <a:lnTo>
                  <a:pt x="0" y="25328"/>
                </a:lnTo>
                <a:lnTo>
                  <a:pt x="0" y="37837"/>
                </a:lnTo>
                <a:lnTo>
                  <a:pt x="43846" y="37837"/>
                </a:lnTo>
                <a:cubicBezTo>
                  <a:pt x="46363" y="37837"/>
                  <a:pt x="48251" y="39382"/>
                  <a:pt x="48251" y="41081"/>
                </a:cubicBezTo>
                <a:cubicBezTo>
                  <a:pt x="48251" y="42934"/>
                  <a:pt x="46363" y="44169"/>
                  <a:pt x="43846" y="44169"/>
                </a:cubicBezTo>
                <a:lnTo>
                  <a:pt x="0" y="44169"/>
                </a:lnTo>
                <a:lnTo>
                  <a:pt x="0" y="56833"/>
                </a:lnTo>
                <a:lnTo>
                  <a:pt x="26433" y="56833"/>
                </a:lnTo>
                <a:cubicBezTo>
                  <a:pt x="28741" y="56833"/>
                  <a:pt x="30629" y="58223"/>
                  <a:pt x="30629" y="59922"/>
                </a:cubicBezTo>
                <a:cubicBezTo>
                  <a:pt x="30629" y="61621"/>
                  <a:pt x="28741" y="63166"/>
                  <a:pt x="26433" y="63166"/>
                </a:cubicBezTo>
                <a:lnTo>
                  <a:pt x="0" y="63166"/>
                </a:lnTo>
                <a:lnTo>
                  <a:pt x="0" y="116602"/>
                </a:lnTo>
                <a:lnTo>
                  <a:pt x="0" y="119845"/>
                </a:lnTo>
                <a:lnTo>
                  <a:pt x="4195" y="119845"/>
                </a:lnTo>
                <a:lnTo>
                  <a:pt x="25594" y="119845"/>
                </a:lnTo>
                <a:lnTo>
                  <a:pt x="25594" y="91428"/>
                </a:lnTo>
                <a:cubicBezTo>
                  <a:pt x="25594" y="89729"/>
                  <a:pt x="27482" y="88339"/>
                  <a:pt x="30000" y="88339"/>
                </a:cubicBezTo>
                <a:lnTo>
                  <a:pt x="64195" y="88339"/>
                </a:lnTo>
                <a:cubicBezTo>
                  <a:pt x="66503" y="88339"/>
                  <a:pt x="68391" y="89729"/>
                  <a:pt x="68391" y="91428"/>
                </a:cubicBezTo>
                <a:lnTo>
                  <a:pt x="68391" y="119845"/>
                </a:lnTo>
                <a:lnTo>
                  <a:pt x="115594" y="119845"/>
                </a:lnTo>
                <a:lnTo>
                  <a:pt x="119790" y="119845"/>
                </a:lnTo>
                <a:lnTo>
                  <a:pt x="119790" y="116602"/>
                </a:lnTo>
                <a:lnTo>
                  <a:pt x="119790" y="3243"/>
                </a:lnTo>
                <a:lnTo>
                  <a:pt x="119790" y="0"/>
                </a:lnTo>
                <a:lnTo>
                  <a:pt x="115594" y="0"/>
                </a:lnTo>
                <a:lnTo>
                  <a:pt x="4195" y="0"/>
                </a:ln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nvGrpSpPr>
          <p:cNvPr id="427" name="Google Shape;427;p59"/>
          <p:cNvGrpSpPr/>
          <p:nvPr/>
        </p:nvGrpSpPr>
        <p:grpSpPr>
          <a:xfrm>
            <a:off x="6110409" y="1971709"/>
            <a:ext cx="4552896" cy="2961747"/>
            <a:chOff x="17821247" y="7239530"/>
            <a:chExt cx="10158180" cy="6608091"/>
          </a:xfrm>
        </p:grpSpPr>
        <p:sp>
          <p:nvSpPr>
            <p:cNvPr id="428" name="Google Shape;428;p59"/>
            <p:cNvSpPr/>
            <p:nvPr/>
          </p:nvSpPr>
          <p:spPr>
            <a:xfrm>
              <a:off x="18921633" y="9347882"/>
              <a:ext cx="4707600" cy="2928600"/>
            </a:xfrm>
            <a:custGeom>
              <a:rect b="b" l="l" r="r" t="t"/>
              <a:pathLst>
                <a:path extrusionOk="0" h="120000" w="120000">
                  <a:moveTo>
                    <a:pt x="93062" y="32483"/>
                  </a:moveTo>
                  <a:cubicBezTo>
                    <a:pt x="86687" y="12671"/>
                    <a:pt x="73835" y="0"/>
                    <a:pt x="59983" y="0"/>
                  </a:cubicBezTo>
                  <a:cubicBezTo>
                    <a:pt x="41023" y="0"/>
                    <a:pt x="25168" y="22926"/>
                    <a:pt x="22998" y="52832"/>
                  </a:cubicBezTo>
                  <a:cubicBezTo>
                    <a:pt x="22264" y="52724"/>
                    <a:pt x="21563" y="52671"/>
                    <a:pt x="20862" y="52671"/>
                  </a:cubicBezTo>
                  <a:cubicBezTo>
                    <a:pt x="9346" y="52671"/>
                    <a:pt x="0" y="67758"/>
                    <a:pt x="0" y="86335"/>
                  </a:cubicBezTo>
                  <a:cubicBezTo>
                    <a:pt x="0" y="119570"/>
                    <a:pt x="21196" y="119946"/>
                    <a:pt x="22097" y="119946"/>
                  </a:cubicBezTo>
                  <a:lnTo>
                    <a:pt x="95265" y="119946"/>
                  </a:lnTo>
                  <a:lnTo>
                    <a:pt x="95532" y="119892"/>
                  </a:lnTo>
                  <a:cubicBezTo>
                    <a:pt x="95766" y="119838"/>
                    <a:pt x="119966" y="114362"/>
                    <a:pt x="119966" y="76187"/>
                  </a:cubicBezTo>
                  <a:cubicBezTo>
                    <a:pt x="119966" y="52241"/>
                    <a:pt x="107916" y="32697"/>
                    <a:pt x="93062" y="32483"/>
                  </a:cubicBezTo>
                </a:path>
              </a:pathLst>
            </a:custGeom>
            <a:solidFill>
              <a:srgbClr val="800000">
                <a:alpha val="3176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429" name="Google Shape;429;p59"/>
            <p:cNvSpPr/>
            <p:nvPr/>
          </p:nvSpPr>
          <p:spPr>
            <a:xfrm>
              <a:off x="21076727" y="7239530"/>
              <a:ext cx="6902700" cy="4291800"/>
            </a:xfrm>
            <a:custGeom>
              <a:rect b="b" l="l" r="r" t="t"/>
              <a:pathLst>
                <a:path extrusionOk="0" h="120000" w="120000">
                  <a:moveTo>
                    <a:pt x="93090" y="32490"/>
                  </a:moveTo>
                  <a:cubicBezTo>
                    <a:pt x="86715" y="12673"/>
                    <a:pt x="73853" y="0"/>
                    <a:pt x="59988" y="0"/>
                  </a:cubicBezTo>
                  <a:cubicBezTo>
                    <a:pt x="41024" y="0"/>
                    <a:pt x="25179" y="22967"/>
                    <a:pt x="22993" y="52857"/>
                  </a:cubicBezTo>
                  <a:cubicBezTo>
                    <a:pt x="22287" y="52747"/>
                    <a:pt x="21582" y="52673"/>
                    <a:pt x="20876" y="52673"/>
                  </a:cubicBezTo>
                  <a:cubicBezTo>
                    <a:pt x="9356" y="52673"/>
                    <a:pt x="0" y="67765"/>
                    <a:pt x="0" y="86336"/>
                  </a:cubicBezTo>
                  <a:cubicBezTo>
                    <a:pt x="0" y="119597"/>
                    <a:pt x="21195" y="119963"/>
                    <a:pt x="22105" y="119963"/>
                  </a:cubicBezTo>
                  <a:lnTo>
                    <a:pt x="95276" y="119963"/>
                  </a:lnTo>
                  <a:lnTo>
                    <a:pt x="95526" y="119926"/>
                  </a:lnTo>
                  <a:cubicBezTo>
                    <a:pt x="95776" y="119890"/>
                    <a:pt x="119977" y="114395"/>
                    <a:pt x="119977" y="76190"/>
                  </a:cubicBezTo>
                  <a:cubicBezTo>
                    <a:pt x="119977" y="52234"/>
                    <a:pt x="107933" y="32710"/>
                    <a:pt x="93090" y="32490"/>
                  </a:cubicBezTo>
                </a:path>
              </a:pathLst>
            </a:custGeom>
            <a:solidFill>
              <a:srgbClr val="800000">
                <a:alpha val="2000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430" name="Google Shape;430;p59"/>
            <p:cNvSpPr/>
            <p:nvPr/>
          </p:nvSpPr>
          <p:spPr>
            <a:xfrm>
              <a:off x="19467416" y="11531321"/>
              <a:ext cx="3021000" cy="2316300"/>
            </a:xfrm>
            <a:custGeom>
              <a:rect b="b" l="l" r="r" t="t"/>
              <a:pathLst>
                <a:path extrusionOk="0" h="120000" w="120000">
                  <a:moveTo>
                    <a:pt x="108338" y="61460"/>
                  </a:moveTo>
                  <a:cubicBezTo>
                    <a:pt x="110577" y="52292"/>
                    <a:pt x="109848" y="43531"/>
                    <a:pt x="106203" y="36740"/>
                  </a:cubicBezTo>
                  <a:cubicBezTo>
                    <a:pt x="102507" y="29745"/>
                    <a:pt x="96104" y="25670"/>
                    <a:pt x="89336" y="25942"/>
                  </a:cubicBezTo>
                  <a:cubicBezTo>
                    <a:pt x="84442" y="10118"/>
                    <a:pt x="73093" y="0"/>
                    <a:pt x="59973" y="0"/>
                  </a:cubicBezTo>
                  <a:cubicBezTo>
                    <a:pt x="43262" y="0"/>
                    <a:pt x="28997" y="18879"/>
                    <a:pt x="28008" y="41765"/>
                  </a:cubicBezTo>
                  <a:cubicBezTo>
                    <a:pt x="12390" y="43123"/>
                    <a:pt x="0" y="60101"/>
                    <a:pt x="0" y="80814"/>
                  </a:cubicBezTo>
                  <a:cubicBezTo>
                    <a:pt x="0" y="102410"/>
                    <a:pt x="13431" y="119932"/>
                    <a:pt x="29986" y="119932"/>
                  </a:cubicBezTo>
                  <a:lnTo>
                    <a:pt x="95947" y="119932"/>
                  </a:lnTo>
                  <a:cubicBezTo>
                    <a:pt x="109639" y="119932"/>
                    <a:pt x="119947" y="106485"/>
                    <a:pt x="119947" y="88624"/>
                  </a:cubicBezTo>
                  <a:cubicBezTo>
                    <a:pt x="119947" y="78438"/>
                    <a:pt x="115366" y="67775"/>
                    <a:pt x="108338" y="61460"/>
                  </a:cubicBezTo>
                </a:path>
              </a:pathLst>
            </a:custGeom>
            <a:solidFill>
              <a:srgbClr val="800000">
                <a:alpha val="2196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431" name="Google Shape;431;p59"/>
            <p:cNvSpPr/>
            <p:nvPr/>
          </p:nvSpPr>
          <p:spPr>
            <a:xfrm>
              <a:off x="17821247" y="10274499"/>
              <a:ext cx="2200800" cy="1686600"/>
            </a:xfrm>
            <a:custGeom>
              <a:rect b="b" l="l" r="r" t="t"/>
              <a:pathLst>
                <a:path extrusionOk="0" h="120000" w="120000">
                  <a:moveTo>
                    <a:pt x="108343" y="61493"/>
                  </a:moveTo>
                  <a:cubicBezTo>
                    <a:pt x="110560" y="52255"/>
                    <a:pt x="109773" y="43576"/>
                    <a:pt x="106197" y="36765"/>
                  </a:cubicBezTo>
                  <a:cubicBezTo>
                    <a:pt x="102479" y="29766"/>
                    <a:pt x="96042" y="25660"/>
                    <a:pt x="89249" y="25940"/>
                  </a:cubicBezTo>
                  <a:cubicBezTo>
                    <a:pt x="84386" y="10077"/>
                    <a:pt x="73015" y="0"/>
                    <a:pt x="59928" y="0"/>
                  </a:cubicBezTo>
                  <a:cubicBezTo>
                    <a:pt x="43194" y="0"/>
                    <a:pt x="29034" y="18849"/>
                    <a:pt x="28033" y="41804"/>
                  </a:cubicBezTo>
                  <a:cubicBezTo>
                    <a:pt x="12371" y="43110"/>
                    <a:pt x="0" y="60093"/>
                    <a:pt x="0" y="80808"/>
                  </a:cubicBezTo>
                  <a:cubicBezTo>
                    <a:pt x="0" y="102363"/>
                    <a:pt x="13444" y="119906"/>
                    <a:pt x="29964" y="119906"/>
                  </a:cubicBezTo>
                  <a:lnTo>
                    <a:pt x="95899" y="119906"/>
                  </a:lnTo>
                  <a:cubicBezTo>
                    <a:pt x="109558" y="119906"/>
                    <a:pt x="119928" y="106469"/>
                    <a:pt x="119928" y="88646"/>
                  </a:cubicBezTo>
                  <a:cubicBezTo>
                    <a:pt x="119928" y="78382"/>
                    <a:pt x="115280" y="67744"/>
                    <a:pt x="108343" y="61493"/>
                  </a:cubicBezTo>
                </a:path>
              </a:pathLst>
            </a:custGeom>
            <a:solidFill>
              <a:srgbClr val="800000">
                <a:alpha val="2471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grpSp>
        <p:nvGrpSpPr>
          <p:cNvPr id="432" name="Google Shape;432;p59"/>
          <p:cNvGrpSpPr/>
          <p:nvPr/>
        </p:nvGrpSpPr>
        <p:grpSpPr>
          <a:xfrm>
            <a:off x="744162" y="489663"/>
            <a:ext cx="1162148" cy="384953"/>
            <a:chOff x="5813496" y="4786016"/>
            <a:chExt cx="12756843" cy="4230255"/>
          </a:xfrm>
        </p:grpSpPr>
        <p:sp>
          <p:nvSpPr>
            <p:cNvPr id="433" name="Google Shape;433;p59"/>
            <p:cNvSpPr/>
            <p:nvPr/>
          </p:nvSpPr>
          <p:spPr>
            <a:xfrm>
              <a:off x="11495247" y="5628371"/>
              <a:ext cx="2274900" cy="3387900"/>
            </a:xfrm>
            <a:custGeom>
              <a:rect b="b" l="l" r="r" t="t"/>
              <a:pathLst>
                <a:path extrusionOk="0" h="120000" w="12000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434" name="Google Shape;434;p59"/>
            <p:cNvSpPr/>
            <p:nvPr/>
          </p:nvSpPr>
          <p:spPr>
            <a:xfrm>
              <a:off x="8267514" y="5628313"/>
              <a:ext cx="2287500" cy="3383400"/>
            </a:xfrm>
            <a:custGeom>
              <a:rect b="b" l="l" r="r" t="t"/>
              <a:pathLst>
                <a:path extrusionOk="0" h="120000" w="12000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435" name="Google Shape;435;p59"/>
            <p:cNvSpPr/>
            <p:nvPr/>
          </p:nvSpPr>
          <p:spPr>
            <a:xfrm>
              <a:off x="5813496" y="5628354"/>
              <a:ext cx="2286000" cy="2479800"/>
            </a:xfrm>
            <a:custGeom>
              <a:rect b="b" l="l" r="r" t="t"/>
              <a:pathLst>
                <a:path extrusionOk="0" h="120000" w="12000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436" name="Google Shape;436;p59"/>
            <p:cNvSpPr/>
            <p:nvPr/>
          </p:nvSpPr>
          <p:spPr>
            <a:xfrm>
              <a:off x="16270539" y="5628326"/>
              <a:ext cx="2299800" cy="2475000"/>
            </a:xfrm>
            <a:custGeom>
              <a:rect b="b" l="l" r="r" t="t"/>
              <a:pathLst>
                <a:path extrusionOk="0" h="120000" w="12000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437" name="Google Shape;437;p59"/>
            <p:cNvSpPr/>
            <p:nvPr/>
          </p:nvSpPr>
          <p:spPr>
            <a:xfrm>
              <a:off x="13860819" y="5628354"/>
              <a:ext cx="2288400" cy="2469600"/>
            </a:xfrm>
            <a:custGeom>
              <a:rect b="b" l="l" r="r" t="t"/>
              <a:pathLst>
                <a:path extrusionOk="0" h="120000" w="12000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438" name="Google Shape;438;p59"/>
            <p:cNvSpPr/>
            <p:nvPr/>
          </p:nvSpPr>
          <p:spPr>
            <a:xfrm>
              <a:off x="10699397" y="5650436"/>
              <a:ext cx="642300" cy="2419200"/>
            </a:xfrm>
            <a:custGeom>
              <a:rect b="b" l="l" r="r" t="t"/>
              <a:pathLst>
                <a:path extrusionOk="0" h="120000" w="12000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439" name="Google Shape;439;p59"/>
            <p:cNvSpPr/>
            <p:nvPr/>
          </p:nvSpPr>
          <p:spPr>
            <a:xfrm>
              <a:off x="10679951" y="4786016"/>
              <a:ext cx="700200" cy="707400"/>
            </a:xfrm>
            <a:custGeom>
              <a:rect b="b" l="l" r="r" t="t"/>
              <a:pathLst>
                <a:path extrusionOk="0" h="120000" w="120000">
                  <a:moveTo>
                    <a:pt x="102419" y="17574"/>
                  </a:moveTo>
                  <a:cubicBezTo>
                    <a:pt x="125853" y="41004"/>
                    <a:pt x="125853" y="78995"/>
                    <a:pt x="102419" y="102425"/>
                  </a:cubicBezTo>
                  <a:cubicBezTo>
                    <a:pt x="78991" y="125860"/>
                    <a:pt x="41002" y="125860"/>
                    <a:pt x="17574" y="102425"/>
                  </a:cubicBezTo>
                  <a:cubicBezTo>
                    <a:pt x="-5860" y="78995"/>
                    <a:pt x="-5860" y="41004"/>
                    <a:pt x="17574" y="17574"/>
                  </a:cubicBezTo>
                  <a:cubicBezTo>
                    <a:pt x="41002" y="-5860"/>
                    <a:pt x="78991" y="-5860"/>
                    <a:pt x="102419" y="17574"/>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cxnSp>
        <p:nvCxnSpPr>
          <p:cNvPr id="440" name="Google Shape;440;p59"/>
          <p:cNvCxnSpPr/>
          <p:nvPr/>
        </p:nvCxnSpPr>
        <p:spPr>
          <a:xfrm>
            <a:off x="718751" y="2977768"/>
            <a:ext cx="8425200" cy="0"/>
          </a:xfrm>
          <a:prstGeom prst="straightConnector1">
            <a:avLst/>
          </a:prstGeom>
          <a:noFill/>
          <a:ln cap="flat" cmpd="sng" w="9525">
            <a:solidFill>
              <a:srgbClr val="FFD3CB"/>
            </a:solidFill>
            <a:prstDash val="solid"/>
            <a:round/>
            <a:headEnd len="sm" w="sm" type="none"/>
            <a:tailEnd len="sm" w="sm" type="none"/>
          </a:ln>
        </p:spPr>
      </p:cxnSp>
      <p:sp>
        <p:nvSpPr>
          <p:cNvPr id="441" name="Google Shape;441;p59"/>
          <p:cNvSpPr txBox="1"/>
          <p:nvPr>
            <p:ph idx="11" type="ftr"/>
          </p:nvPr>
        </p:nvSpPr>
        <p:spPr>
          <a:xfrm>
            <a:off x="5556930" y="4842860"/>
            <a:ext cx="2895600" cy="273900"/>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700">
                <a:solidFill>
                  <a:srgbClr val="FF7E65"/>
                </a:solidFill>
                <a:latin typeface="Helvetica Neue"/>
                <a:ea typeface="Helvetica Neue"/>
                <a:cs typeface="Helvetica Neue"/>
                <a:sym typeface="Helvetica Neue"/>
              </a:defRPr>
            </a:lvl1pPr>
            <a:lvl2pPr indent="0" lvl="1" marL="342900" marR="0" rtl="0" algn="l">
              <a:spcBef>
                <a:spcPts val="0"/>
              </a:spcBef>
              <a:spcAft>
                <a:spcPts val="0"/>
              </a:spcAft>
              <a:buSzPts val="1400"/>
              <a:buNone/>
              <a:defRPr b="0" i="0" sz="1400" u="none" cap="none" strike="noStrike">
                <a:solidFill>
                  <a:schemeClr val="dk1"/>
                </a:solidFill>
                <a:latin typeface="Helvetica Neue"/>
                <a:ea typeface="Helvetica Neue"/>
                <a:cs typeface="Helvetica Neue"/>
                <a:sym typeface="Helvetica Neue"/>
              </a:defRPr>
            </a:lvl2pPr>
            <a:lvl3pPr indent="0" lvl="2" marL="685800" marR="0" rtl="0" algn="l">
              <a:spcBef>
                <a:spcPts val="0"/>
              </a:spcBef>
              <a:spcAft>
                <a:spcPts val="0"/>
              </a:spcAft>
              <a:buSzPts val="1400"/>
              <a:buNone/>
              <a:defRPr b="0" i="0" sz="1400" u="none" cap="none" strike="noStrike">
                <a:solidFill>
                  <a:schemeClr val="dk1"/>
                </a:solidFill>
                <a:latin typeface="Helvetica Neue"/>
                <a:ea typeface="Helvetica Neue"/>
                <a:cs typeface="Helvetica Neue"/>
                <a:sym typeface="Helvetica Neue"/>
              </a:defRPr>
            </a:lvl3pPr>
            <a:lvl4pPr indent="0" lvl="3" marL="1028700" marR="0" rtl="0" algn="l">
              <a:spcBef>
                <a:spcPts val="0"/>
              </a:spcBef>
              <a:spcAft>
                <a:spcPts val="0"/>
              </a:spcAft>
              <a:buSzPts val="1400"/>
              <a:buNone/>
              <a:defRPr b="0" i="0" sz="1400" u="none" cap="none" strike="noStrike">
                <a:solidFill>
                  <a:schemeClr val="dk1"/>
                </a:solidFill>
                <a:latin typeface="Helvetica Neue"/>
                <a:ea typeface="Helvetica Neue"/>
                <a:cs typeface="Helvetica Neue"/>
                <a:sym typeface="Helvetica Neue"/>
              </a:defRPr>
            </a:lvl4pPr>
            <a:lvl5pPr indent="0" lvl="4" marL="1371600" marR="0" rtl="0" algn="l">
              <a:spcBef>
                <a:spcPts val="0"/>
              </a:spcBef>
              <a:spcAft>
                <a:spcPts val="0"/>
              </a:spcAft>
              <a:buSzPts val="1400"/>
              <a:buNone/>
              <a:defRPr b="0" i="0" sz="1400" u="none" cap="none" strike="noStrike">
                <a:solidFill>
                  <a:schemeClr val="dk1"/>
                </a:solidFill>
                <a:latin typeface="Helvetica Neue"/>
                <a:ea typeface="Helvetica Neue"/>
                <a:cs typeface="Helvetica Neue"/>
                <a:sym typeface="Helvetica Neue"/>
              </a:defRPr>
            </a:lvl5pPr>
            <a:lvl6pPr indent="0" lvl="5" marL="1714500" marR="0" rtl="0" algn="l">
              <a:spcBef>
                <a:spcPts val="0"/>
              </a:spcBef>
              <a:spcAft>
                <a:spcPts val="0"/>
              </a:spcAft>
              <a:buSzPts val="1400"/>
              <a:buNone/>
              <a:defRPr b="0" i="0" sz="1400" u="none" cap="none" strike="noStrike">
                <a:solidFill>
                  <a:schemeClr val="dk1"/>
                </a:solidFill>
                <a:latin typeface="Helvetica Neue"/>
                <a:ea typeface="Helvetica Neue"/>
                <a:cs typeface="Helvetica Neue"/>
                <a:sym typeface="Helvetica Neue"/>
              </a:defRPr>
            </a:lvl6pPr>
            <a:lvl7pPr indent="0" lvl="6" marL="2057400" marR="0" rtl="0" algn="l">
              <a:spcBef>
                <a:spcPts val="0"/>
              </a:spcBef>
              <a:spcAft>
                <a:spcPts val="0"/>
              </a:spcAft>
              <a:buSzPts val="1400"/>
              <a:buNone/>
              <a:defRPr b="0" i="0" sz="1400" u="none" cap="none" strike="noStrike">
                <a:solidFill>
                  <a:schemeClr val="dk1"/>
                </a:solidFill>
                <a:latin typeface="Helvetica Neue"/>
                <a:ea typeface="Helvetica Neue"/>
                <a:cs typeface="Helvetica Neue"/>
                <a:sym typeface="Helvetica Neue"/>
              </a:defRPr>
            </a:lvl7pPr>
            <a:lvl8pPr indent="0" lvl="7" marL="2400300" marR="0" rtl="0" algn="l">
              <a:spcBef>
                <a:spcPts val="0"/>
              </a:spcBef>
              <a:spcAft>
                <a:spcPts val="0"/>
              </a:spcAft>
              <a:buSzPts val="1400"/>
              <a:buNone/>
              <a:defRPr b="0" i="0" sz="1400" u="none" cap="none" strike="noStrike">
                <a:solidFill>
                  <a:schemeClr val="dk1"/>
                </a:solidFill>
                <a:latin typeface="Helvetica Neue"/>
                <a:ea typeface="Helvetica Neue"/>
                <a:cs typeface="Helvetica Neue"/>
                <a:sym typeface="Helvetica Neue"/>
              </a:defRPr>
            </a:lvl8pPr>
            <a:lvl9pPr indent="0" lvl="8" marL="2743200" marR="0" rtl="0" algn="l">
              <a:spcBef>
                <a:spcPts val="0"/>
              </a:spcBef>
              <a:spcAft>
                <a:spcPts val="0"/>
              </a:spcAft>
              <a:buSzPts val="1400"/>
              <a:buNone/>
              <a:defRPr b="0" i="0" sz="1400" u="none" cap="none" strike="noStrike">
                <a:solidFill>
                  <a:schemeClr val="dk1"/>
                </a:solidFill>
                <a:latin typeface="Helvetica Neue"/>
                <a:ea typeface="Helvetica Neue"/>
                <a:cs typeface="Helvetica Neue"/>
                <a:sym typeface="Helvetica Neue"/>
              </a:defRPr>
            </a:lvl9pPr>
          </a:lstStyle>
          <a:p/>
        </p:txBody>
      </p:sp>
      <p:sp>
        <p:nvSpPr>
          <p:cNvPr id="442" name="Google Shape;442;p59"/>
          <p:cNvSpPr txBox="1"/>
          <p:nvPr>
            <p:ph type="ctrTitle"/>
          </p:nvPr>
        </p:nvSpPr>
        <p:spPr>
          <a:xfrm>
            <a:off x="713928" y="1872982"/>
            <a:ext cx="6070500" cy="10323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lt1"/>
              </a:buClr>
              <a:buSzPts val="2800"/>
              <a:buFont typeface="Helvetica Neue"/>
              <a:buNone/>
              <a:defRPr b="0" i="0" sz="3600" u="none" cap="none" strike="noStrike">
                <a:solidFill>
                  <a:schemeClr val="lt1"/>
                </a:solidFill>
                <a:latin typeface="Helvetica Neue"/>
                <a:ea typeface="Helvetica Neue"/>
                <a:cs typeface="Helvetica Neue"/>
                <a:sym typeface="Helvetica Neue"/>
              </a:defRPr>
            </a:lvl1pPr>
            <a:lvl2pPr indent="0" lvl="1" rtl="0">
              <a:spcBef>
                <a:spcPts val="0"/>
              </a:spcBef>
              <a:spcAft>
                <a:spcPts val="0"/>
              </a:spcAft>
              <a:buSzPts val="2800"/>
              <a:buNone/>
              <a:defRPr sz="1400"/>
            </a:lvl2pPr>
            <a:lvl3pPr indent="0" lvl="2" rtl="0">
              <a:spcBef>
                <a:spcPts val="0"/>
              </a:spcBef>
              <a:spcAft>
                <a:spcPts val="0"/>
              </a:spcAft>
              <a:buSzPts val="2800"/>
              <a:buNone/>
              <a:defRPr sz="1400"/>
            </a:lvl3pPr>
            <a:lvl4pPr indent="0" lvl="3" rtl="0">
              <a:spcBef>
                <a:spcPts val="0"/>
              </a:spcBef>
              <a:spcAft>
                <a:spcPts val="0"/>
              </a:spcAft>
              <a:buSzPts val="2800"/>
              <a:buNone/>
              <a:defRPr sz="1400"/>
            </a:lvl4pPr>
            <a:lvl5pPr indent="0" lvl="4" rtl="0">
              <a:spcBef>
                <a:spcPts val="0"/>
              </a:spcBef>
              <a:spcAft>
                <a:spcPts val="0"/>
              </a:spcAft>
              <a:buSzPts val="2800"/>
              <a:buNone/>
              <a:defRPr sz="1400"/>
            </a:lvl5pPr>
            <a:lvl6pPr indent="0" lvl="5" rtl="0">
              <a:spcBef>
                <a:spcPts val="0"/>
              </a:spcBef>
              <a:spcAft>
                <a:spcPts val="0"/>
              </a:spcAft>
              <a:buSzPts val="2800"/>
              <a:buNone/>
              <a:defRPr sz="1400"/>
            </a:lvl6pPr>
            <a:lvl7pPr indent="0" lvl="6" rtl="0">
              <a:spcBef>
                <a:spcPts val="0"/>
              </a:spcBef>
              <a:spcAft>
                <a:spcPts val="0"/>
              </a:spcAft>
              <a:buSzPts val="2800"/>
              <a:buNone/>
              <a:defRPr sz="1400"/>
            </a:lvl7pPr>
            <a:lvl8pPr indent="0" lvl="7" rtl="0">
              <a:spcBef>
                <a:spcPts val="0"/>
              </a:spcBef>
              <a:spcAft>
                <a:spcPts val="0"/>
              </a:spcAft>
              <a:buSzPts val="2800"/>
              <a:buNone/>
              <a:defRPr sz="1400"/>
            </a:lvl8pPr>
            <a:lvl9pPr indent="0" lvl="8" rtl="0">
              <a:spcBef>
                <a:spcPts val="0"/>
              </a:spcBef>
              <a:spcAft>
                <a:spcPts val="0"/>
              </a:spcAft>
              <a:buSzPts val="2800"/>
              <a:buNone/>
              <a:defRPr sz="1400"/>
            </a:lvl9pPr>
          </a:lstStyle>
          <a:p/>
        </p:txBody>
      </p:sp>
      <p:sp>
        <p:nvSpPr>
          <p:cNvPr id="443" name="Google Shape;443;p59"/>
          <p:cNvSpPr txBox="1"/>
          <p:nvPr>
            <p:ph idx="1" type="body"/>
          </p:nvPr>
        </p:nvSpPr>
        <p:spPr>
          <a:xfrm>
            <a:off x="713928" y="3030141"/>
            <a:ext cx="6002400" cy="547800"/>
          </a:xfrm>
          <a:prstGeom prst="rect">
            <a:avLst/>
          </a:prstGeom>
          <a:noFill/>
          <a:ln>
            <a:noFill/>
          </a:ln>
        </p:spPr>
        <p:txBody>
          <a:bodyPr anchorCtr="0" anchor="t" bIns="91425" lIns="91425" spcFirstLastPara="1" rIns="91425" wrap="square" tIns="91425"/>
          <a:lstStyle>
            <a:lvl1pPr indent="-228600" lvl="0" marL="457200" marR="0" rtl="0" algn="l">
              <a:spcBef>
                <a:spcPts val="300"/>
              </a:spcBef>
              <a:spcAft>
                <a:spcPts val="0"/>
              </a:spcAft>
              <a:buClr>
                <a:schemeClr val="dk1"/>
              </a:buClr>
              <a:buSzPts val="1800"/>
              <a:buFont typeface="Arial"/>
              <a:buNone/>
              <a:defRPr b="1" i="0" sz="1500" u="none" cap="none" strike="noStrike">
                <a:solidFill>
                  <a:schemeClr val="lt1"/>
                </a:solidFill>
                <a:latin typeface="Helvetica Neue"/>
                <a:ea typeface="Helvetica Neue"/>
                <a:cs typeface="Helvetica Neue"/>
                <a:sym typeface="Helvetica Neue"/>
              </a:defRPr>
            </a:lvl1pPr>
            <a:lvl2pPr indent="-228600" lvl="1" marL="914400" marR="0" rtl="0" algn="l">
              <a:spcBef>
                <a:spcPts val="1600"/>
              </a:spcBef>
              <a:spcAft>
                <a:spcPts val="0"/>
              </a:spcAft>
              <a:buClr>
                <a:schemeClr val="dk1"/>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228600" lvl="2" marL="13716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3pPr>
            <a:lvl4pPr indent="-228600" lvl="3" marL="18288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4pPr>
            <a:lvl5pPr indent="-228600" lvl="4" marL="22860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5pPr>
            <a:lvl6pPr indent="-323850" lvl="5" marL="27432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6pPr>
            <a:lvl7pPr indent="-323850" lvl="6" marL="32004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7pPr>
            <a:lvl8pPr indent="-323850" lvl="7" marL="36576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8pPr>
            <a:lvl9pPr indent="-323850" lvl="8" marL="4114800" marR="0" rtl="0" algn="l">
              <a:spcBef>
                <a:spcPts val="1600"/>
              </a:spcBef>
              <a:spcAft>
                <a:spcPts val="160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graphic" showMasterSp="0">
  <p:cSld name="Section Header graphic">
    <p:spTree>
      <p:nvGrpSpPr>
        <p:cNvPr id="444" name="Shape 444"/>
        <p:cNvGrpSpPr/>
        <p:nvPr/>
      </p:nvGrpSpPr>
      <p:grpSpPr>
        <a:xfrm>
          <a:off x="0" y="0"/>
          <a:ext cx="0" cy="0"/>
          <a:chOff x="0" y="0"/>
          <a:chExt cx="0" cy="0"/>
        </a:xfrm>
      </p:grpSpPr>
      <p:grpSp>
        <p:nvGrpSpPr>
          <p:cNvPr id="445" name="Google Shape;445;p60"/>
          <p:cNvGrpSpPr/>
          <p:nvPr/>
        </p:nvGrpSpPr>
        <p:grpSpPr>
          <a:xfrm>
            <a:off x="-31978" y="490049"/>
            <a:ext cx="10696032" cy="4727178"/>
            <a:chOff x="-42592" y="653399"/>
            <a:chExt cx="14246180" cy="6302904"/>
          </a:xfrm>
        </p:grpSpPr>
        <p:sp>
          <p:nvSpPr>
            <p:cNvPr id="446" name="Google Shape;446;p60"/>
            <p:cNvSpPr/>
            <p:nvPr/>
          </p:nvSpPr>
          <p:spPr>
            <a:xfrm>
              <a:off x="3855233" y="5545103"/>
              <a:ext cx="1238100" cy="1411200"/>
            </a:xfrm>
            <a:custGeom>
              <a:rect b="b" l="l" r="r" t="t"/>
              <a:pathLst>
                <a:path extrusionOk="0" h="120000" w="120000">
                  <a:moveTo>
                    <a:pt x="116379" y="29792"/>
                  </a:moveTo>
                  <a:lnTo>
                    <a:pt x="58084" y="29792"/>
                  </a:lnTo>
                  <a:cubicBezTo>
                    <a:pt x="55356" y="29792"/>
                    <a:pt x="53677" y="27214"/>
                    <a:pt x="55041" y="25141"/>
                  </a:cubicBezTo>
                  <a:lnTo>
                    <a:pt x="67267" y="6492"/>
                  </a:lnTo>
                  <a:cubicBezTo>
                    <a:pt x="68264" y="5019"/>
                    <a:pt x="67686" y="3085"/>
                    <a:pt x="66007" y="2256"/>
                  </a:cubicBezTo>
                  <a:lnTo>
                    <a:pt x="63279" y="874"/>
                  </a:lnTo>
                  <a:cubicBezTo>
                    <a:pt x="61547" y="0"/>
                    <a:pt x="59396" y="506"/>
                    <a:pt x="58399" y="2026"/>
                  </a:cubicBezTo>
                  <a:lnTo>
                    <a:pt x="29278" y="46323"/>
                  </a:lnTo>
                  <a:cubicBezTo>
                    <a:pt x="27914" y="48396"/>
                    <a:pt x="24503" y="48396"/>
                    <a:pt x="23139" y="46323"/>
                  </a:cubicBezTo>
                  <a:lnTo>
                    <a:pt x="10861" y="27674"/>
                  </a:lnTo>
                  <a:cubicBezTo>
                    <a:pt x="9864" y="26201"/>
                    <a:pt x="7713" y="25694"/>
                    <a:pt x="6034" y="26523"/>
                  </a:cubicBezTo>
                  <a:lnTo>
                    <a:pt x="3305" y="27904"/>
                  </a:lnTo>
                  <a:cubicBezTo>
                    <a:pt x="1574" y="28779"/>
                    <a:pt x="996" y="30667"/>
                    <a:pt x="1993" y="32187"/>
                  </a:cubicBezTo>
                  <a:lnTo>
                    <a:pt x="31167" y="76485"/>
                  </a:lnTo>
                  <a:cubicBezTo>
                    <a:pt x="32531" y="78557"/>
                    <a:pt x="30800" y="81135"/>
                    <a:pt x="28071" y="81135"/>
                  </a:cubicBezTo>
                  <a:lnTo>
                    <a:pt x="3567" y="81135"/>
                  </a:lnTo>
                  <a:cubicBezTo>
                    <a:pt x="1574" y="81135"/>
                    <a:pt x="0" y="82563"/>
                    <a:pt x="0" y="84267"/>
                  </a:cubicBezTo>
                  <a:lnTo>
                    <a:pt x="0" y="87029"/>
                  </a:lnTo>
                  <a:cubicBezTo>
                    <a:pt x="0" y="88733"/>
                    <a:pt x="1574" y="90115"/>
                    <a:pt x="3567" y="90115"/>
                  </a:cubicBezTo>
                  <a:lnTo>
                    <a:pt x="61862" y="90115"/>
                  </a:lnTo>
                  <a:cubicBezTo>
                    <a:pt x="64591" y="90115"/>
                    <a:pt x="66270" y="92739"/>
                    <a:pt x="64905" y="94811"/>
                  </a:cubicBezTo>
                  <a:lnTo>
                    <a:pt x="52680" y="113461"/>
                  </a:lnTo>
                  <a:cubicBezTo>
                    <a:pt x="51683" y="114934"/>
                    <a:pt x="52260" y="116822"/>
                    <a:pt x="53992" y="117697"/>
                  </a:cubicBezTo>
                  <a:lnTo>
                    <a:pt x="56668" y="119079"/>
                  </a:lnTo>
                  <a:cubicBezTo>
                    <a:pt x="58399" y="119953"/>
                    <a:pt x="60550" y="119401"/>
                    <a:pt x="61547" y="117927"/>
                  </a:cubicBezTo>
                  <a:lnTo>
                    <a:pt x="90668" y="73630"/>
                  </a:lnTo>
                  <a:cubicBezTo>
                    <a:pt x="92033" y="71557"/>
                    <a:pt x="95443" y="71557"/>
                    <a:pt x="96808" y="73630"/>
                  </a:cubicBezTo>
                  <a:lnTo>
                    <a:pt x="109086" y="92279"/>
                  </a:lnTo>
                  <a:cubicBezTo>
                    <a:pt x="110083" y="93752"/>
                    <a:pt x="112234" y="94259"/>
                    <a:pt x="113965" y="93384"/>
                  </a:cubicBezTo>
                  <a:lnTo>
                    <a:pt x="116641" y="92003"/>
                  </a:lnTo>
                  <a:cubicBezTo>
                    <a:pt x="118373" y="91174"/>
                    <a:pt x="118950" y="89240"/>
                    <a:pt x="117953" y="87766"/>
                  </a:cubicBezTo>
                  <a:lnTo>
                    <a:pt x="88832" y="43468"/>
                  </a:lnTo>
                  <a:cubicBezTo>
                    <a:pt x="87468" y="41396"/>
                    <a:pt x="89147" y="38772"/>
                    <a:pt x="91875" y="38772"/>
                  </a:cubicBezTo>
                  <a:lnTo>
                    <a:pt x="116379" y="38772"/>
                  </a:lnTo>
                  <a:cubicBezTo>
                    <a:pt x="118373" y="38772"/>
                    <a:pt x="119947" y="37390"/>
                    <a:pt x="119947" y="35686"/>
                  </a:cubicBezTo>
                  <a:lnTo>
                    <a:pt x="119947" y="32924"/>
                  </a:lnTo>
                  <a:cubicBezTo>
                    <a:pt x="119947" y="31220"/>
                    <a:pt x="118373" y="29792"/>
                    <a:pt x="116379" y="29792"/>
                  </a:cubicBezTo>
                  <a:close/>
                  <a:moveTo>
                    <a:pt x="59554" y="70959"/>
                  </a:moveTo>
                  <a:cubicBezTo>
                    <a:pt x="52627" y="70959"/>
                    <a:pt x="47013" y="66032"/>
                    <a:pt x="47013" y="59953"/>
                  </a:cubicBezTo>
                  <a:cubicBezTo>
                    <a:pt x="47013" y="53921"/>
                    <a:pt x="52627" y="48994"/>
                    <a:pt x="59554" y="48994"/>
                  </a:cubicBezTo>
                  <a:cubicBezTo>
                    <a:pt x="66480" y="48994"/>
                    <a:pt x="72041" y="53921"/>
                    <a:pt x="72041" y="59953"/>
                  </a:cubicBezTo>
                  <a:cubicBezTo>
                    <a:pt x="72041" y="66032"/>
                    <a:pt x="66480" y="70959"/>
                    <a:pt x="59554" y="70959"/>
                  </a:cubicBezTo>
                  <a:close/>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447" name="Google Shape;447;p60"/>
            <p:cNvSpPr/>
            <p:nvPr/>
          </p:nvSpPr>
          <p:spPr>
            <a:xfrm>
              <a:off x="6202529" y="4829398"/>
              <a:ext cx="1855800" cy="2118000"/>
            </a:xfrm>
            <a:custGeom>
              <a:rect b="b" l="l" r="r" t="t"/>
              <a:pathLst>
                <a:path extrusionOk="0" h="120000" w="120000">
                  <a:moveTo>
                    <a:pt x="116398" y="29831"/>
                  </a:moveTo>
                  <a:lnTo>
                    <a:pt x="58111" y="29831"/>
                  </a:lnTo>
                  <a:cubicBezTo>
                    <a:pt x="55384" y="29831"/>
                    <a:pt x="53671" y="27222"/>
                    <a:pt x="55034" y="25135"/>
                  </a:cubicBezTo>
                  <a:lnTo>
                    <a:pt x="67272" y="6506"/>
                  </a:lnTo>
                  <a:cubicBezTo>
                    <a:pt x="68286" y="5002"/>
                    <a:pt x="67692" y="3099"/>
                    <a:pt x="65979" y="2240"/>
                  </a:cubicBezTo>
                  <a:lnTo>
                    <a:pt x="63251" y="859"/>
                  </a:lnTo>
                  <a:cubicBezTo>
                    <a:pt x="61573" y="0"/>
                    <a:pt x="59405" y="521"/>
                    <a:pt x="58426" y="2025"/>
                  </a:cubicBezTo>
                  <a:lnTo>
                    <a:pt x="29265" y="46342"/>
                  </a:lnTo>
                  <a:cubicBezTo>
                    <a:pt x="27902" y="48398"/>
                    <a:pt x="24475" y="48398"/>
                    <a:pt x="23111" y="46342"/>
                  </a:cubicBezTo>
                  <a:lnTo>
                    <a:pt x="10874" y="27682"/>
                  </a:lnTo>
                  <a:cubicBezTo>
                    <a:pt x="9895" y="26209"/>
                    <a:pt x="7692" y="25687"/>
                    <a:pt x="6013" y="26547"/>
                  </a:cubicBezTo>
                  <a:lnTo>
                    <a:pt x="3286" y="27928"/>
                  </a:lnTo>
                  <a:cubicBezTo>
                    <a:pt x="1608" y="28787"/>
                    <a:pt x="1013" y="30690"/>
                    <a:pt x="1993" y="32194"/>
                  </a:cubicBezTo>
                  <a:lnTo>
                    <a:pt x="31153" y="76511"/>
                  </a:lnTo>
                  <a:cubicBezTo>
                    <a:pt x="32517" y="78567"/>
                    <a:pt x="30804" y="81176"/>
                    <a:pt x="28076" y="81176"/>
                  </a:cubicBezTo>
                  <a:lnTo>
                    <a:pt x="3531" y="81176"/>
                  </a:lnTo>
                  <a:cubicBezTo>
                    <a:pt x="1573" y="81176"/>
                    <a:pt x="0" y="82588"/>
                    <a:pt x="0" y="84306"/>
                  </a:cubicBezTo>
                  <a:lnTo>
                    <a:pt x="0" y="87038"/>
                  </a:lnTo>
                  <a:cubicBezTo>
                    <a:pt x="0" y="88757"/>
                    <a:pt x="1573" y="90168"/>
                    <a:pt x="3531" y="90168"/>
                  </a:cubicBezTo>
                  <a:lnTo>
                    <a:pt x="61853" y="90168"/>
                  </a:lnTo>
                  <a:cubicBezTo>
                    <a:pt x="64580" y="90168"/>
                    <a:pt x="66293" y="92777"/>
                    <a:pt x="64930" y="94833"/>
                  </a:cubicBezTo>
                  <a:lnTo>
                    <a:pt x="52657" y="113493"/>
                  </a:lnTo>
                  <a:cubicBezTo>
                    <a:pt x="51678" y="114966"/>
                    <a:pt x="52272" y="116869"/>
                    <a:pt x="53951" y="117728"/>
                  </a:cubicBezTo>
                  <a:lnTo>
                    <a:pt x="56678" y="119109"/>
                  </a:lnTo>
                  <a:cubicBezTo>
                    <a:pt x="58391" y="119969"/>
                    <a:pt x="60559" y="119478"/>
                    <a:pt x="61538" y="117974"/>
                  </a:cubicBezTo>
                  <a:lnTo>
                    <a:pt x="90699" y="73657"/>
                  </a:lnTo>
                  <a:cubicBezTo>
                    <a:pt x="92062" y="71570"/>
                    <a:pt x="95454" y="71570"/>
                    <a:pt x="96853" y="73657"/>
                  </a:cubicBezTo>
                  <a:lnTo>
                    <a:pt x="109090" y="92286"/>
                  </a:lnTo>
                  <a:cubicBezTo>
                    <a:pt x="110069" y="93790"/>
                    <a:pt x="112237" y="94281"/>
                    <a:pt x="113951" y="93421"/>
                  </a:cubicBezTo>
                  <a:lnTo>
                    <a:pt x="116678" y="92040"/>
                  </a:lnTo>
                  <a:cubicBezTo>
                    <a:pt x="118356" y="91181"/>
                    <a:pt x="118951" y="89278"/>
                    <a:pt x="117972" y="87805"/>
                  </a:cubicBezTo>
                  <a:lnTo>
                    <a:pt x="88811" y="43488"/>
                  </a:lnTo>
                  <a:cubicBezTo>
                    <a:pt x="87447" y="41401"/>
                    <a:pt x="89160" y="38792"/>
                    <a:pt x="91888" y="38792"/>
                  </a:cubicBezTo>
                  <a:lnTo>
                    <a:pt x="116398" y="38792"/>
                  </a:lnTo>
                  <a:cubicBezTo>
                    <a:pt x="118356" y="38792"/>
                    <a:pt x="119965" y="37411"/>
                    <a:pt x="119965" y="35693"/>
                  </a:cubicBezTo>
                  <a:lnTo>
                    <a:pt x="119965" y="32930"/>
                  </a:lnTo>
                  <a:cubicBezTo>
                    <a:pt x="119965" y="31212"/>
                    <a:pt x="118356" y="29831"/>
                    <a:pt x="116398" y="29831"/>
                  </a:cubicBezTo>
                  <a:close/>
                  <a:moveTo>
                    <a:pt x="59545" y="70987"/>
                  </a:moveTo>
                  <a:cubicBezTo>
                    <a:pt x="52622" y="70987"/>
                    <a:pt x="47027" y="66046"/>
                    <a:pt x="47027" y="60000"/>
                  </a:cubicBezTo>
                  <a:cubicBezTo>
                    <a:pt x="47027" y="53923"/>
                    <a:pt x="52622" y="49012"/>
                    <a:pt x="59545" y="49012"/>
                  </a:cubicBezTo>
                  <a:cubicBezTo>
                    <a:pt x="66468" y="49012"/>
                    <a:pt x="72062" y="53923"/>
                    <a:pt x="72062" y="60000"/>
                  </a:cubicBezTo>
                  <a:cubicBezTo>
                    <a:pt x="72062" y="66046"/>
                    <a:pt x="66468" y="70987"/>
                    <a:pt x="59545" y="70987"/>
                  </a:cubicBezTo>
                  <a:close/>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448" name="Google Shape;448;p60"/>
            <p:cNvSpPr/>
            <p:nvPr/>
          </p:nvSpPr>
          <p:spPr>
            <a:xfrm>
              <a:off x="5145768" y="6130150"/>
              <a:ext cx="703800" cy="802500"/>
            </a:xfrm>
            <a:custGeom>
              <a:rect b="b" l="l" r="r" t="t"/>
              <a:pathLst>
                <a:path extrusionOk="0" h="120000" w="120000">
                  <a:moveTo>
                    <a:pt x="116405" y="29777"/>
                  </a:moveTo>
                  <a:lnTo>
                    <a:pt x="58064" y="29777"/>
                  </a:lnTo>
                  <a:cubicBezTo>
                    <a:pt x="55391" y="29777"/>
                    <a:pt x="53640" y="27188"/>
                    <a:pt x="55023" y="25084"/>
                  </a:cubicBezTo>
                  <a:lnTo>
                    <a:pt x="67281" y="6473"/>
                  </a:lnTo>
                  <a:cubicBezTo>
                    <a:pt x="68294" y="5016"/>
                    <a:pt x="67649" y="3074"/>
                    <a:pt x="65990" y="2184"/>
                  </a:cubicBezTo>
                  <a:lnTo>
                    <a:pt x="63317" y="809"/>
                  </a:lnTo>
                  <a:cubicBezTo>
                    <a:pt x="61566" y="0"/>
                    <a:pt x="59447" y="485"/>
                    <a:pt x="58433" y="1942"/>
                  </a:cubicBezTo>
                  <a:lnTo>
                    <a:pt x="29308" y="46284"/>
                  </a:lnTo>
                  <a:cubicBezTo>
                    <a:pt x="27926" y="48388"/>
                    <a:pt x="24516" y="48388"/>
                    <a:pt x="23133" y="46284"/>
                  </a:cubicBezTo>
                  <a:lnTo>
                    <a:pt x="10875" y="27673"/>
                  </a:lnTo>
                  <a:cubicBezTo>
                    <a:pt x="9861" y="26136"/>
                    <a:pt x="7741" y="25650"/>
                    <a:pt x="5990" y="26540"/>
                  </a:cubicBezTo>
                  <a:lnTo>
                    <a:pt x="3317" y="27916"/>
                  </a:lnTo>
                  <a:cubicBezTo>
                    <a:pt x="1566" y="28725"/>
                    <a:pt x="1013" y="30667"/>
                    <a:pt x="2027" y="32124"/>
                  </a:cubicBezTo>
                  <a:lnTo>
                    <a:pt x="31152" y="76466"/>
                  </a:lnTo>
                  <a:cubicBezTo>
                    <a:pt x="32534" y="78570"/>
                    <a:pt x="30783" y="81159"/>
                    <a:pt x="28110" y="81159"/>
                  </a:cubicBezTo>
                  <a:lnTo>
                    <a:pt x="3594" y="81159"/>
                  </a:lnTo>
                  <a:cubicBezTo>
                    <a:pt x="1566" y="81159"/>
                    <a:pt x="0" y="82535"/>
                    <a:pt x="0" y="84234"/>
                  </a:cubicBezTo>
                  <a:lnTo>
                    <a:pt x="0" y="86985"/>
                  </a:lnTo>
                  <a:cubicBezTo>
                    <a:pt x="0" y="88766"/>
                    <a:pt x="1566" y="90141"/>
                    <a:pt x="3594" y="90141"/>
                  </a:cubicBezTo>
                  <a:lnTo>
                    <a:pt x="61843" y="90141"/>
                  </a:lnTo>
                  <a:cubicBezTo>
                    <a:pt x="64608" y="90141"/>
                    <a:pt x="66267" y="92730"/>
                    <a:pt x="64884" y="94834"/>
                  </a:cubicBezTo>
                  <a:lnTo>
                    <a:pt x="52626" y="113445"/>
                  </a:lnTo>
                  <a:cubicBezTo>
                    <a:pt x="51705" y="114902"/>
                    <a:pt x="52258" y="116844"/>
                    <a:pt x="54009" y="117734"/>
                  </a:cubicBezTo>
                  <a:lnTo>
                    <a:pt x="56682" y="119109"/>
                  </a:lnTo>
                  <a:cubicBezTo>
                    <a:pt x="58341" y="119919"/>
                    <a:pt x="60552" y="119433"/>
                    <a:pt x="61566" y="117977"/>
                  </a:cubicBezTo>
                  <a:lnTo>
                    <a:pt x="90691" y="73634"/>
                  </a:lnTo>
                  <a:cubicBezTo>
                    <a:pt x="92073" y="71530"/>
                    <a:pt x="95483" y="71530"/>
                    <a:pt x="96866" y="73634"/>
                  </a:cubicBezTo>
                  <a:lnTo>
                    <a:pt x="109124" y="92245"/>
                  </a:lnTo>
                  <a:cubicBezTo>
                    <a:pt x="110046" y="93782"/>
                    <a:pt x="112258" y="94268"/>
                    <a:pt x="113917" y="93378"/>
                  </a:cubicBezTo>
                  <a:lnTo>
                    <a:pt x="116682" y="92002"/>
                  </a:lnTo>
                  <a:cubicBezTo>
                    <a:pt x="118341" y="91193"/>
                    <a:pt x="118894" y="89251"/>
                    <a:pt x="117972" y="87795"/>
                  </a:cubicBezTo>
                  <a:lnTo>
                    <a:pt x="88847" y="43452"/>
                  </a:lnTo>
                  <a:cubicBezTo>
                    <a:pt x="87465" y="41348"/>
                    <a:pt x="89124" y="38759"/>
                    <a:pt x="91889" y="38759"/>
                  </a:cubicBezTo>
                  <a:lnTo>
                    <a:pt x="116405" y="38759"/>
                  </a:lnTo>
                  <a:cubicBezTo>
                    <a:pt x="118341" y="38759"/>
                    <a:pt x="119907" y="37383"/>
                    <a:pt x="119907" y="35684"/>
                  </a:cubicBezTo>
                  <a:lnTo>
                    <a:pt x="119907" y="32933"/>
                  </a:lnTo>
                  <a:cubicBezTo>
                    <a:pt x="119907" y="31153"/>
                    <a:pt x="118341" y="29777"/>
                    <a:pt x="116405" y="29777"/>
                  </a:cubicBezTo>
                  <a:close/>
                  <a:moveTo>
                    <a:pt x="59539" y="70964"/>
                  </a:moveTo>
                  <a:cubicBezTo>
                    <a:pt x="52626" y="70964"/>
                    <a:pt x="47004" y="66028"/>
                    <a:pt x="47004" y="59959"/>
                  </a:cubicBezTo>
                  <a:cubicBezTo>
                    <a:pt x="47004" y="53890"/>
                    <a:pt x="52626" y="48954"/>
                    <a:pt x="59539" y="48954"/>
                  </a:cubicBezTo>
                  <a:cubicBezTo>
                    <a:pt x="66451" y="48954"/>
                    <a:pt x="72073" y="53890"/>
                    <a:pt x="72073" y="59959"/>
                  </a:cubicBezTo>
                  <a:cubicBezTo>
                    <a:pt x="72073" y="66028"/>
                    <a:pt x="66451" y="70964"/>
                    <a:pt x="59539" y="70964"/>
                  </a:cubicBezTo>
                  <a:close/>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449" name="Google Shape;449;p60"/>
            <p:cNvSpPr/>
            <p:nvPr/>
          </p:nvSpPr>
          <p:spPr>
            <a:xfrm>
              <a:off x="5498817" y="5413765"/>
              <a:ext cx="703800" cy="8046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450" name="Google Shape;450;p60"/>
            <p:cNvSpPr/>
            <p:nvPr/>
          </p:nvSpPr>
          <p:spPr>
            <a:xfrm>
              <a:off x="3258008" y="6327406"/>
              <a:ext cx="571200" cy="516900"/>
            </a:xfrm>
            <a:custGeom>
              <a:rect b="b" l="l" r="r" t="t"/>
              <a:pathLst>
                <a:path extrusionOk="0" h="120000" w="120000">
                  <a:moveTo>
                    <a:pt x="117805" y="115431"/>
                  </a:moveTo>
                  <a:lnTo>
                    <a:pt x="115885" y="115431"/>
                  </a:lnTo>
                  <a:lnTo>
                    <a:pt x="115885" y="64416"/>
                  </a:lnTo>
                  <a:cubicBezTo>
                    <a:pt x="115885" y="63197"/>
                    <a:pt x="114925" y="62131"/>
                    <a:pt x="113828" y="62131"/>
                  </a:cubicBezTo>
                  <a:lnTo>
                    <a:pt x="99840" y="62131"/>
                  </a:lnTo>
                  <a:lnTo>
                    <a:pt x="99840" y="55583"/>
                  </a:lnTo>
                  <a:cubicBezTo>
                    <a:pt x="99840" y="54365"/>
                    <a:pt x="99017" y="53299"/>
                    <a:pt x="97920" y="53299"/>
                  </a:cubicBezTo>
                  <a:cubicBezTo>
                    <a:pt x="96822" y="53299"/>
                    <a:pt x="95862" y="54365"/>
                    <a:pt x="95862" y="55583"/>
                  </a:cubicBezTo>
                  <a:lnTo>
                    <a:pt x="95862" y="62131"/>
                  </a:lnTo>
                  <a:lnTo>
                    <a:pt x="93942" y="62131"/>
                  </a:lnTo>
                  <a:cubicBezTo>
                    <a:pt x="92708" y="62131"/>
                    <a:pt x="91885" y="63197"/>
                    <a:pt x="91885" y="64416"/>
                  </a:cubicBezTo>
                  <a:lnTo>
                    <a:pt x="91885" y="115431"/>
                  </a:lnTo>
                  <a:lnTo>
                    <a:pt x="83931" y="115431"/>
                  </a:lnTo>
                  <a:lnTo>
                    <a:pt x="83931" y="15532"/>
                  </a:lnTo>
                  <a:cubicBezTo>
                    <a:pt x="83931" y="14314"/>
                    <a:pt x="82971" y="13401"/>
                    <a:pt x="81874" y="13401"/>
                  </a:cubicBezTo>
                  <a:lnTo>
                    <a:pt x="71862" y="13401"/>
                  </a:lnTo>
                  <a:lnTo>
                    <a:pt x="71862" y="2284"/>
                  </a:lnTo>
                  <a:cubicBezTo>
                    <a:pt x="71862" y="1065"/>
                    <a:pt x="71040" y="0"/>
                    <a:pt x="69942" y="0"/>
                  </a:cubicBezTo>
                  <a:lnTo>
                    <a:pt x="49920" y="0"/>
                  </a:lnTo>
                  <a:cubicBezTo>
                    <a:pt x="48822" y="0"/>
                    <a:pt x="47862" y="1065"/>
                    <a:pt x="47862" y="2284"/>
                  </a:cubicBezTo>
                  <a:lnTo>
                    <a:pt x="47862" y="13401"/>
                  </a:lnTo>
                  <a:lnTo>
                    <a:pt x="37851" y="13401"/>
                  </a:lnTo>
                  <a:cubicBezTo>
                    <a:pt x="36754" y="13401"/>
                    <a:pt x="35931" y="14314"/>
                    <a:pt x="35931" y="15532"/>
                  </a:cubicBezTo>
                  <a:lnTo>
                    <a:pt x="35931" y="115431"/>
                  </a:lnTo>
                  <a:lnTo>
                    <a:pt x="27977" y="115431"/>
                  </a:lnTo>
                  <a:lnTo>
                    <a:pt x="27977" y="64416"/>
                  </a:lnTo>
                  <a:cubicBezTo>
                    <a:pt x="27977" y="63197"/>
                    <a:pt x="27017" y="62131"/>
                    <a:pt x="25920" y="62131"/>
                  </a:cubicBezTo>
                  <a:lnTo>
                    <a:pt x="23862" y="62131"/>
                  </a:lnTo>
                  <a:lnTo>
                    <a:pt x="23862" y="55583"/>
                  </a:lnTo>
                  <a:cubicBezTo>
                    <a:pt x="23862" y="54365"/>
                    <a:pt x="23040" y="53299"/>
                    <a:pt x="21942" y="53299"/>
                  </a:cubicBezTo>
                  <a:cubicBezTo>
                    <a:pt x="20845" y="53299"/>
                    <a:pt x="19885" y="54365"/>
                    <a:pt x="19885" y="55583"/>
                  </a:cubicBezTo>
                  <a:lnTo>
                    <a:pt x="19885" y="62131"/>
                  </a:lnTo>
                  <a:lnTo>
                    <a:pt x="5897" y="62131"/>
                  </a:lnTo>
                  <a:cubicBezTo>
                    <a:pt x="4800" y="62131"/>
                    <a:pt x="3977" y="63197"/>
                    <a:pt x="3977" y="64416"/>
                  </a:cubicBezTo>
                  <a:lnTo>
                    <a:pt x="3977" y="115431"/>
                  </a:lnTo>
                  <a:lnTo>
                    <a:pt x="1920" y="115431"/>
                  </a:lnTo>
                  <a:cubicBezTo>
                    <a:pt x="822" y="115431"/>
                    <a:pt x="0" y="116497"/>
                    <a:pt x="0" y="117715"/>
                  </a:cubicBezTo>
                  <a:cubicBezTo>
                    <a:pt x="0" y="118934"/>
                    <a:pt x="822" y="119847"/>
                    <a:pt x="1920" y="119847"/>
                  </a:cubicBezTo>
                  <a:lnTo>
                    <a:pt x="5897" y="119847"/>
                  </a:lnTo>
                  <a:lnTo>
                    <a:pt x="25920" y="119847"/>
                  </a:lnTo>
                  <a:lnTo>
                    <a:pt x="37851" y="119847"/>
                  </a:lnTo>
                  <a:lnTo>
                    <a:pt x="81874" y="119847"/>
                  </a:lnTo>
                  <a:lnTo>
                    <a:pt x="93942" y="119847"/>
                  </a:lnTo>
                  <a:lnTo>
                    <a:pt x="113828" y="119847"/>
                  </a:lnTo>
                  <a:lnTo>
                    <a:pt x="117805" y="119847"/>
                  </a:lnTo>
                  <a:cubicBezTo>
                    <a:pt x="119040" y="119847"/>
                    <a:pt x="119862" y="118934"/>
                    <a:pt x="119862" y="117715"/>
                  </a:cubicBezTo>
                  <a:cubicBezTo>
                    <a:pt x="119862" y="116497"/>
                    <a:pt x="119040" y="115431"/>
                    <a:pt x="117805" y="115431"/>
                  </a:cubicBezTo>
                  <a:close/>
                  <a:moveTo>
                    <a:pt x="73920" y="97766"/>
                  </a:moveTo>
                  <a:lnTo>
                    <a:pt x="45942" y="97766"/>
                  </a:lnTo>
                  <a:cubicBezTo>
                    <a:pt x="44845" y="97766"/>
                    <a:pt x="43885" y="96700"/>
                    <a:pt x="43885" y="95482"/>
                  </a:cubicBezTo>
                  <a:cubicBezTo>
                    <a:pt x="43885" y="94263"/>
                    <a:pt x="44845" y="93197"/>
                    <a:pt x="45942" y="93197"/>
                  </a:cubicBezTo>
                  <a:lnTo>
                    <a:pt x="73920" y="93197"/>
                  </a:lnTo>
                  <a:cubicBezTo>
                    <a:pt x="75017" y="93197"/>
                    <a:pt x="75840" y="94263"/>
                    <a:pt x="75840" y="95482"/>
                  </a:cubicBezTo>
                  <a:cubicBezTo>
                    <a:pt x="75840" y="96700"/>
                    <a:pt x="75017" y="97766"/>
                    <a:pt x="73920" y="97766"/>
                  </a:cubicBezTo>
                  <a:close/>
                  <a:moveTo>
                    <a:pt x="73920" y="84365"/>
                  </a:moveTo>
                  <a:lnTo>
                    <a:pt x="45942" y="84365"/>
                  </a:lnTo>
                  <a:cubicBezTo>
                    <a:pt x="44845" y="84365"/>
                    <a:pt x="43885" y="83451"/>
                    <a:pt x="43885" y="82233"/>
                  </a:cubicBezTo>
                  <a:cubicBezTo>
                    <a:pt x="43885" y="81015"/>
                    <a:pt x="44845" y="79949"/>
                    <a:pt x="45942" y="79949"/>
                  </a:cubicBezTo>
                  <a:lnTo>
                    <a:pt x="73920" y="79949"/>
                  </a:lnTo>
                  <a:cubicBezTo>
                    <a:pt x="75017" y="79949"/>
                    <a:pt x="75840" y="81015"/>
                    <a:pt x="75840" y="82233"/>
                  </a:cubicBezTo>
                  <a:cubicBezTo>
                    <a:pt x="75840" y="83451"/>
                    <a:pt x="75017" y="84365"/>
                    <a:pt x="73920" y="84365"/>
                  </a:cubicBezTo>
                  <a:close/>
                  <a:moveTo>
                    <a:pt x="73920" y="71116"/>
                  </a:moveTo>
                  <a:lnTo>
                    <a:pt x="45942" y="71116"/>
                  </a:lnTo>
                  <a:cubicBezTo>
                    <a:pt x="44845" y="71116"/>
                    <a:pt x="43885" y="70050"/>
                    <a:pt x="43885" y="68832"/>
                  </a:cubicBezTo>
                  <a:cubicBezTo>
                    <a:pt x="43885" y="67614"/>
                    <a:pt x="44845" y="66700"/>
                    <a:pt x="45942" y="66700"/>
                  </a:cubicBezTo>
                  <a:lnTo>
                    <a:pt x="73920" y="66700"/>
                  </a:lnTo>
                  <a:cubicBezTo>
                    <a:pt x="75017" y="66700"/>
                    <a:pt x="75840" y="67614"/>
                    <a:pt x="75840" y="68832"/>
                  </a:cubicBezTo>
                  <a:cubicBezTo>
                    <a:pt x="75840" y="70050"/>
                    <a:pt x="75017" y="71116"/>
                    <a:pt x="73920" y="71116"/>
                  </a:cubicBezTo>
                  <a:close/>
                  <a:moveTo>
                    <a:pt x="73920" y="57715"/>
                  </a:moveTo>
                  <a:lnTo>
                    <a:pt x="45942" y="57715"/>
                  </a:lnTo>
                  <a:cubicBezTo>
                    <a:pt x="44845" y="57715"/>
                    <a:pt x="43885" y="56802"/>
                    <a:pt x="43885" y="55583"/>
                  </a:cubicBezTo>
                  <a:cubicBezTo>
                    <a:pt x="43885" y="54365"/>
                    <a:pt x="44845" y="53299"/>
                    <a:pt x="45942" y="53299"/>
                  </a:cubicBezTo>
                  <a:lnTo>
                    <a:pt x="73920" y="53299"/>
                  </a:lnTo>
                  <a:cubicBezTo>
                    <a:pt x="75017" y="53299"/>
                    <a:pt x="75840" y="54365"/>
                    <a:pt x="75840" y="55583"/>
                  </a:cubicBezTo>
                  <a:cubicBezTo>
                    <a:pt x="75840" y="56802"/>
                    <a:pt x="75017" y="57715"/>
                    <a:pt x="73920" y="57715"/>
                  </a:cubicBezTo>
                  <a:close/>
                  <a:moveTo>
                    <a:pt x="73920" y="44467"/>
                  </a:moveTo>
                  <a:lnTo>
                    <a:pt x="45942" y="44467"/>
                  </a:lnTo>
                  <a:cubicBezTo>
                    <a:pt x="44845" y="44467"/>
                    <a:pt x="43885" y="43401"/>
                    <a:pt x="43885" y="42182"/>
                  </a:cubicBezTo>
                  <a:cubicBezTo>
                    <a:pt x="43885" y="40964"/>
                    <a:pt x="44845" y="40050"/>
                    <a:pt x="45942" y="40050"/>
                  </a:cubicBezTo>
                  <a:lnTo>
                    <a:pt x="73920" y="40050"/>
                  </a:lnTo>
                  <a:cubicBezTo>
                    <a:pt x="75017" y="40050"/>
                    <a:pt x="75840" y="40964"/>
                    <a:pt x="75840" y="42182"/>
                  </a:cubicBezTo>
                  <a:cubicBezTo>
                    <a:pt x="75840" y="43401"/>
                    <a:pt x="75017" y="44467"/>
                    <a:pt x="73920" y="44467"/>
                  </a:cubicBezTo>
                  <a:close/>
                  <a:moveTo>
                    <a:pt x="73920" y="31065"/>
                  </a:moveTo>
                  <a:lnTo>
                    <a:pt x="45942" y="31065"/>
                  </a:lnTo>
                  <a:cubicBezTo>
                    <a:pt x="44845" y="31065"/>
                    <a:pt x="43885" y="30152"/>
                    <a:pt x="43885" y="28934"/>
                  </a:cubicBezTo>
                  <a:cubicBezTo>
                    <a:pt x="43885" y="27715"/>
                    <a:pt x="44845" y="26649"/>
                    <a:pt x="45942" y="26649"/>
                  </a:cubicBezTo>
                  <a:lnTo>
                    <a:pt x="73920" y="26649"/>
                  </a:lnTo>
                  <a:cubicBezTo>
                    <a:pt x="75017" y="26649"/>
                    <a:pt x="75840" y="27715"/>
                    <a:pt x="75840" y="28934"/>
                  </a:cubicBezTo>
                  <a:cubicBezTo>
                    <a:pt x="75840" y="30152"/>
                    <a:pt x="75017" y="31065"/>
                    <a:pt x="73920" y="31065"/>
                  </a:cubicBezTo>
                  <a:close/>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451" name="Google Shape;451;p60"/>
            <p:cNvSpPr/>
            <p:nvPr/>
          </p:nvSpPr>
          <p:spPr>
            <a:xfrm>
              <a:off x="1529811" y="5729561"/>
              <a:ext cx="559800" cy="1123500"/>
            </a:xfrm>
            <a:custGeom>
              <a:rect b="b" l="l" r="r" t="t"/>
              <a:pathLst>
                <a:path extrusionOk="0" h="120000" w="120000">
                  <a:moveTo>
                    <a:pt x="115939" y="43967"/>
                  </a:moveTo>
                  <a:lnTo>
                    <a:pt x="95915" y="43967"/>
                  </a:lnTo>
                  <a:lnTo>
                    <a:pt x="95915" y="17992"/>
                  </a:lnTo>
                  <a:cubicBezTo>
                    <a:pt x="95915" y="16872"/>
                    <a:pt x="94095" y="15962"/>
                    <a:pt x="91855" y="15962"/>
                  </a:cubicBezTo>
                  <a:lnTo>
                    <a:pt x="63850" y="15962"/>
                  </a:lnTo>
                  <a:lnTo>
                    <a:pt x="63850" y="1960"/>
                  </a:lnTo>
                  <a:cubicBezTo>
                    <a:pt x="63850" y="910"/>
                    <a:pt x="62170" y="0"/>
                    <a:pt x="59929" y="0"/>
                  </a:cubicBezTo>
                  <a:cubicBezTo>
                    <a:pt x="57689" y="0"/>
                    <a:pt x="55869" y="910"/>
                    <a:pt x="55869" y="1960"/>
                  </a:cubicBezTo>
                  <a:lnTo>
                    <a:pt x="55869" y="15962"/>
                  </a:lnTo>
                  <a:lnTo>
                    <a:pt x="27864" y="15962"/>
                  </a:lnTo>
                  <a:cubicBezTo>
                    <a:pt x="25764" y="15962"/>
                    <a:pt x="23943" y="16872"/>
                    <a:pt x="23943" y="17992"/>
                  </a:cubicBezTo>
                  <a:lnTo>
                    <a:pt x="23943" y="43967"/>
                  </a:lnTo>
                  <a:lnTo>
                    <a:pt x="3920" y="43967"/>
                  </a:lnTo>
                  <a:cubicBezTo>
                    <a:pt x="1680" y="43967"/>
                    <a:pt x="0" y="44877"/>
                    <a:pt x="0" y="45997"/>
                  </a:cubicBezTo>
                  <a:lnTo>
                    <a:pt x="0" y="117899"/>
                  </a:lnTo>
                  <a:cubicBezTo>
                    <a:pt x="0" y="119019"/>
                    <a:pt x="1680" y="119929"/>
                    <a:pt x="3920" y="119929"/>
                  </a:cubicBezTo>
                  <a:lnTo>
                    <a:pt x="47887" y="119929"/>
                  </a:lnTo>
                  <a:lnTo>
                    <a:pt x="47887" y="105927"/>
                  </a:lnTo>
                  <a:cubicBezTo>
                    <a:pt x="47887" y="104807"/>
                    <a:pt x="49708" y="103967"/>
                    <a:pt x="51948" y="103967"/>
                  </a:cubicBezTo>
                  <a:lnTo>
                    <a:pt x="67911" y="103967"/>
                  </a:lnTo>
                  <a:cubicBezTo>
                    <a:pt x="70151" y="103967"/>
                    <a:pt x="71971" y="104807"/>
                    <a:pt x="71971" y="105927"/>
                  </a:cubicBezTo>
                  <a:lnTo>
                    <a:pt x="71971" y="119929"/>
                  </a:lnTo>
                  <a:lnTo>
                    <a:pt x="115939" y="119929"/>
                  </a:lnTo>
                  <a:cubicBezTo>
                    <a:pt x="118039" y="119929"/>
                    <a:pt x="119859" y="119019"/>
                    <a:pt x="119859" y="117899"/>
                  </a:cubicBezTo>
                  <a:lnTo>
                    <a:pt x="119859" y="45997"/>
                  </a:lnTo>
                  <a:cubicBezTo>
                    <a:pt x="119859" y="44877"/>
                    <a:pt x="118039" y="43967"/>
                    <a:pt x="115939" y="43967"/>
                  </a:cubicBezTo>
                  <a:close/>
                  <a:moveTo>
                    <a:pt x="43967" y="23943"/>
                  </a:moveTo>
                  <a:lnTo>
                    <a:pt x="75892" y="23943"/>
                  </a:lnTo>
                  <a:cubicBezTo>
                    <a:pt x="78133" y="23943"/>
                    <a:pt x="79953" y="24854"/>
                    <a:pt x="79953" y="25974"/>
                  </a:cubicBezTo>
                  <a:cubicBezTo>
                    <a:pt x="79953" y="27094"/>
                    <a:pt x="78133" y="28004"/>
                    <a:pt x="75892" y="28004"/>
                  </a:cubicBezTo>
                  <a:lnTo>
                    <a:pt x="43967" y="28004"/>
                  </a:lnTo>
                  <a:cubicBezTo>
                    <a:pt x="41726" y="28004"/>
                    <a:pt x="39906" y="27094"/>
                    <a:pt x="39906" y="25974"/>
                  </a:cubicBezTo>
                  <a:cubicBezTo>
                    <a:pt x="39906" y="24854"/>
                    <a:pt x="41726" y="23943"/>
                    <a:pt x="43967" y="23943"/>
                  </a:cubicBezTo>
                  <a:close/>
                  <a:moveTo>
                    <a:pt x="43967" y="35985"/>
                  </a:moveTo>
                  <a:lnTo>
                    <a:pt x="75892" y="35985"/>
                  </a:lnTo>
                  <a:cubicBezTo>
                    <a:pt x="78133" y="35985"/>
                    <a:pt x="79953" y="36896"/>
                    <a:pt x="79953" y="37946"/>
                  </a:cubicBezTo>
                  <a:cubicBezTo>
                    <a:pt x="79953" y="39066"/>
                    <a:pt x="78133" y="39976"/>
                    <a:pt x="75892" y="39976"/>
                  </a:cubicBezTo>
                  <a:lnTo>
                    <a:pt x="43967" y="39976"/>
                  </a:lnTo>
                  <a:cubicBezTo>
                    <a:pt x="41726" y="39976"/>
                    <a:pt x="39906" y="39066"/>
                    <a:pt x="39906" y="37946"/>
                  </a:cubicBezTo>
                  <a:cubicBezTo>
                    <a:pt x="39906" y="36896"/>
                    <a:pt x="41726" y="35985"/>
                    <a:pt x="43967" y="35985"/>
                  </a:cubicBezTo>
                  <a:close/>
                  <a:moveTo>
                    <a:pt x="91855" y="95915"/>
                  </a:moveTo>
                  <a:lnTo>
                    <a:pt x="27864" y="95915"/>
                  </a:lnTo>
                  <a:cubicBezTo>
                    <a:pt x="25764" y="95915"/>
                    <a:pt x="23943" y="95075"/>
                    <a:pt x="23943" y="93955"/>
                  </a:cubicBezTo>
                  <a:cubicBezTo>
                    <a:pt x="23943" y="92835"/>
                    <a:pt x="25764" y="91925"/>
                    <a:pt x="27864" y="91925"/>
                  </a:cubicBezTo>
                  <a:lnTo>
                    <a:pt x="91855" y="91925"/>
                  </a:lnTo>
                  <a:cubicBezTo>
                    <a:pt x="94095" y="91925"/>
                    <a:pt x="95915" y="92835"/>
                    <a:pt x="95915" y="93955"/>
                  </a:cubicBezTo>
                  <a:cubicBezTo>
                    <a:pt x="95915" y="95075"/>
                    <a:pt x="94095" y="95915"/>
                    <a:pt x="91855" y="95915"/>
                  </a:cubicBezTo>
                  <a:close/>
                  <a:moveTo>
                    <a:pt x="91855" y="79953"/>
                  </a:moveTo>
                  <a:lnTo>
                    <a:pt x="27864" y="79953"/>
                  </a:lnTo>
                  <a:cubicBezTo>
                    <a:pt x="25764" y="79953"/>
                    <a:pt x="23943" y="79043"/>
                    <a:pt x="23943" y="77922"/>
                  </a:cubicBezTo>
                  <a:cubicBezTo>
                    <a:pt x="23943" y="76872"/>
                    <a:pt x="25764" y="75962"/>
                    <a:pt x="27864" y="75962"/>
                  </a:cubicBezTo>
                  <a:lnTo>
                    <a:pt x="91855" y="75962"/>
                  </a:lnTo>
                  <a:cubicBezTo>
                    <a:pt x="94095" y="75962"/>
                    <a:pt x="95915" y="76872"/>
                    <a:pt x="95915" y="77922"/>
                  </a:cubicBezTo>
                  <a:cubicBezTo>
                    <a:pt x="95915" y="79043"/>
                    <a:pt x="94095" y="79953"/>
                    <a:pt x="91855" y="79953"/>
                  </a:cubicBezTo>
                  <a:close/>
                  <a:moveTo>
                    <a:pt x="91855" y="63990"/>
                  </a:moveTo>
                  <a:lnTo>
                    <a:pt x="27864" y="63990"/>
                  </a:lnTo>
                  <a:cubicBezTo>
                    <a:pt x="25764" y="63990"/>
                    <a:pt x="23943" y="63080"/>
                    <a:pt x="23943" y="61960"/>
                  </a:cubicBezTo>
                  <a:cubicBezTo>
                    <a:pt x="23943" y="60840"/>
                    <a:pt x="25764" y="59929"/>
                    <a:pt x="27864" y="59929"/>
                  </a:cubicBezTo>
                  <a:lnTo>
                    <a:pt x="91855" y="59929"/>
                  </a:lnTo>
                  <a:cubicBezTo>
                    <a:pt x="94095" y="59929"/>
                    <a:pt x="95915" y="60840"/>
                    <a:pt x="95915" y="61960"/>
                  </a:cubicBezTo>
                  <a:cubicBezTo>
                    <a:pt x="95915" y="63080"/>
                    <a:pt x="94095" y="63990"/>
                    <a:pt x="91855" y="63990"/>
                  </a:cubicBezTo>
                  <a:close/>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452" name="Google Shape;452;p60"/>
            <p:cNvSpPr/>
            <p:nvPr/>
          </p:nvSpPr>
          <p:spPr>
            <a:xfrm>
              <a:off x="2164541" y="5954836"/>
              <a:ext cx="487500" cy="898200"/>
            </a:xfrm>
            <a:custGeom>
              <a:rect b="b" l="l" r="r" t="t"/>
              <a:pathLst>
                <a:path extrusionOk="0" h="120000" w="120000">
                  <a:moveTo>
                    <a:pt x="115161" y="0"/>
                  </a:moveTo>
                  <a:lnTo>
                    <a:pt x="4677" y="0"/>
                  </a:lnTo>
                  <a:cubicBezTo>
                    <a:pt x="2096" y="0"/>
                    <a:pt x="0" y="1137"/>
                    <a:pt x="0" y="2536"/>
                  </a:cubicBezTo>
                  <a:lnTo>
                    <a:pt x="0" y="117376"/>
                  </a:lnTo>
                  <a:cubicBezTo>
                    <a:pt x="0" y="118775"/>
                    <a:pt x="2096" y="119912"/>
                    <a:pt x="4677" y="119912"/>
                  </a:cubicBezTo>
                  <a:lnTo>
                    <a:pt x="46129" y="119912"/>
                  </a:lnTo>
                  <a:lnTo>
                    <a:pt x="46129" y="107405"/>
                  </a:lnTo>
                  <a:cubicBezTo>
                    <a:pt x="46129" y="106005"/>
                    <a:pt x="48225" y="104956"/>
                    <a:pt x="50645" y="104956"/>
                  </a:cubicBezTo>
                  <a:lnTo>
                    <a:pt x="69193" y="104956"/>
                  </a:lnTo>
                  <a:cubicBezTo>
                    <a:pt x="71612" y="104956"/>
                    <a:pt x="73709" y="106005"/>
                    <a:pt x="73709" y="107405"/>
                  </a:cubicBezTo>
                  <a:lnTo>
                    <a:pt x="73709" y="119912"/>
                  </a:lnTo>
                  <a:lnTo>
                    <a:pt x="115161" y="119912"/>
                  </a:lnTo>
                  <a:cubicBezTo>
                    <a:pt x="117741" y="119912"/>
                    <a:pt x="119838" y="118775"/>
                    <a:pt x="119838" y="117376"/>
                  </a:cubicBezTo>
                  <a:lnTo>
                    <a:pt x="119838" y="2536"/>
                  </a:lnTo>
                  <a:cubicBezTo>
                    <a:pt x="119838" y="1137"/>
                    <a:pt x="117741" y="0"/>
                    <a:pt x="115161" y="0"/>
                  </a:cubicBezTo>
                  <a:close/>
                  <a:moveTo>
                    <a:pt x="96774" y="94897"/>
                  </a:moveTo>
                  <a:lnTo>
                    <a:pt x="23064" y="94897"/>
                  </a:lnTo>
                  <a:cubicBezTo>
                    <a:pt x="20483" y="94897"/>
                    <a:pt x="18548" y="93848"/>
                    <a:pt x="18548" y="92448"/>
                  </a:cubicBezTo>
                  <a:cubicBezTo>
                    <a:pt x="18548" y="91049"/>
                    <a:pt x="20483" y="89912"/>
                    <a:pt x="23064" y="89912"/>
                  </a:cubicBezTo>
                  <a:lnTo>
                    <a:pt x="96774" y="89912"/>
                  </a:lnTo>
                  <a:cubicBezTo>
                    <a:pt x="99354" y="89912"/>
                    <a:pt x="101451" y="91049"/>
                    <a:pt x="101451" y="92448"/>
                  </a:cubicBezTo>
                  <a:cubicBezTo>
                    <a:pt x="101451" y="93848"/>
                    <a:pt x="99354" y="94897"/>
                    <a:pt x="96774" y="94897"/>
                  </a:cubicBezTo>
                  <a:close/>
                  <a:moveTo>
                    <a:pt x="96774" y="79941"/>
                  </a:moveTo>
                  <a:lnTo>
                    <a:pt x="23064" y="79941"/>
                  </a:lnTo>
                  <a:cubicBezTo>
                    <a:pt x="20483" y="79941"/>
                    <a:pt x="18548" y="78892"/>
                    <a:pt x="18548" y="77492"/>
                  </a:cubicBezTo>
                  <a:cubicBezTo>
                    <a:pt x="18548" y="76180"/>
                    <a:pt x="20483" y="74956"/>
                    <a:pt x="23064" y="74956"/>
                  </a:cubicBezTo>
                  <a:lnTo>
                    <a:pt x="96774" y="74956"/>
                  </a:lnTo>
                  <a:cubicBezTo>
                    <a:pt x="99354" y="74956"/>
                    <a:pt x="101451" y="76180"/>
                    <a:pt x="101451" y="77492"/>
                  </a:cubicBezTo>
                  <a:cubicBezTo>
                    <a:pt x="101451" y="78892"/>
                    <a:pt x="99354" y="79941"/>
                    <a:pt x="96774" y="79941"/>
                  </a:cubicBezTo>
                  <a:close/>
                  <a:moveTo>
                    <a:pt x="96774" y="64985"/>
                  </a:moveTo>
                  <a:lnTo>
                    <a:pt x="23064" y="64985"/>
                  </a:lnTo>
                  <a:cubicBezTo>
                    <a:pt x="20483" y="64985"/>
                    <a:pt x="18548" y="63848"/>
                    <a:pt x="18548" y="62448"/>
                  </a:cubicBezTo>
                  <a:cubicBezTo>
                    <a:pt x="18548" y="61049"/>
                    <a:pt x="20483" y="60000"/>
                    <a:pt x="23064" y="60000"/>
                  </a:cubicBezTo>
                  <a:lnTo>
                    <a:pt x="96774" y="60000"/>
                  </a:lnTo>
                  <a:cubicBezTo>
                    <a:pt x="99354" y="60000"/>
                    <a:pt x="101451" y="61049"/>
                    <a:pt x="101451" y="62448"/>
                  </a:cubicBezTo>
                  <a:cubicBezTo>
                    <a:pt x="101451" y="63848"/>
                    <a:pt x="99354" y="64985"/>
                    <a:pt x="96774" y="64985"/>
                  </a:cubicBezTo>
                  <a:close/>
                  <a:moveTo>
                    <a:pt x="96774" y="50029"/>
                  </a:moveTo>
                  <a:lnTo>
                    <a:pt x="23064" y="50029"/>
                  </a:lnTo>
                  <a:cubicBezTo>
                    <a:pt x="20483" y="50029"/>
                    <a:pt x="18548" y="48892"/>
                    <a:pt x="18548" y="47492"/>
                  </a:cubicBezTo>
                  <a:cubicBezTo>
                    <a:pt x="18548" y="46093"/>
                    <a:pt x="20483" y="44956"/>
                    <a:pt x="23064" y="44956"/>
                  </a:cubicBezTo>
                  <a:lnTo>
                    <a:pt x="96774" y="44956"/>
                  </a:lnTo>
                  <a:cubicBezTo>
                    <a:pt x="99354" y="44956"/>
                    <a:pt x="101451" y="46093"/>
                    <a:pt x="101451" y="47492"/>
                  </a:cubicBezTo>
                  <a:cubicBezTo>
                    <a:pt x="101451" y="48892"/>
                    <a:pt x="99354" y="50029"/>
                    <a:pt x="96774" y="50029"/>
                  </a:cubicBezTo>
                  <a:close/>
                  <a:moveTo>
                    <a:pt x="96774" y="34985"/>
                  </a:moveTo>
                  <a:lnTo>
                    <a:pt x="23064" y="34985"/>
                  </a:lnTo>
                  <a:cubicBezTo>
                    <a:pt x="20483" y="34985"/>
                    <a:pt x="18548" y="33935"/>
                    <a:pt x="18548" y="32536"/>
                  </a:cubicBezTo>
                  <a:cubicBezTo>
                    <a:pt x="18548" y="31224"/>
                    <a:pt x="20483" y="30000"/>
                    <a:pt x="23064" y="30000"/>
                  </a:cubicBezTo>
                  <a:lnTo>
                    <a:pt x="96774" y="30000"/>
                  </a:lnTo>
                  <a:cubicBezTo>
                    <a:pt x="99354" y="30000"/>
                    <a:pt x="101451" y="31224"/>
                    <a:pt x="101451" y="32536"/>
                  </a:cubicBezTo>
                  <a:cubicBezTo>
                    <a:pt x="101451" y="33935"/>
                    <a:pt x="99354" y="34985"/>
                    <a:pt x="96774" y="34985"/>
                  </a:cubicBezTo>
                  <a:close/>
                  <a:moveTo>
                    <a:pt x="96774" y="20029"/>
                  </a:moveTo>
                  <a:lnTo>
                    <a:pt x="23064" y="20029"/>
                  </a:lnTo>
                  <a:cubicBezTo>
                    <a:pt x="20483" y="20029"/>
                    <a:pt x="18548" y="18892"/>
                    <a:pt x="18548" y="17492"/>
                  </a:cubicBezTo>
                  <a:cubicBezTo>
                    <a:pt x="18548" y="16180"/>
                    <a:pt x="20483" y="15043"/>
                    <a:pt x="23064" y="15043"/>
                  </a:cubicBezTo>
                  <a:lnTo>
                    <a:pt x="96774" y="15043"/>
                  </a:lnTo>
                  <a:cubicBezTo>
                    <a:pt x="99354" y="15043"/>
                    <a:pt x="101451" y="16180"/>
                    <a:pt x="101451" y="17492"/>
                  </a:cubicBezTo>
                  <a:cubicBezTo>
                    <a:pt x="101451" y="18892"/>
                    <a:pt x="99354" y="20029"/>
                    <a:pt x="96774" y="20029"/>
                  </a:cubicBezTo>
                  <a:close/>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453" name="Google Shape;453;p60"/>
            <p:cNvSpPr/>
            <p:nvPr/>
          </p:nvSpPr>
          <p:spPr>
            <a:xfrm>
              <a:off x="675809" y="6070362"/>
              <a:ext cx="781800" cy="782700"/>
            </a:xfrm>
            <a:custGeom>
              <a:rect b="b" l="l" r="r" t="t"/>
              <a:pathLst>
                <a:path extrusionOk="0" h="120000" w="120000">
                  <a:moveTo>
                    <a:pt x="117894" y="47959"/>
                  </a:moveTo>
                  <a:lnTo>
                    <a:pt x="111879" y="47959"/>
                  </a:lnTo>
                  <a:lnTo>
                    <a:pt x="111879" y="37926"/>
                  </a:lnTo>
                  <a:cubicBezTo>
                    <a:pt x="111879" y="36822"/>
                    <a:pt x="110977" y="35919"/>
                    <a:pt x="109874" y="35919"/>
                  </a:cubicBezTo>
                  <a:lnTo>
                    <a:pt x="89924" y="35919"/>
                  </a:lnTo>
                  <a:cubicBezTo>
                    <a:pt x="88822" y="35919"/>
                    <a:pt x="87919" y="36822"/>
                    <a:pt x="87919" y="37926"/>
                  </a:cubicBezTo>
                  <a:lnTo>
                    <a:pt x="87919" y="47959"/>
                  </a:lnTo>
                  <a:lnTo>
                    <a:pt x="81904" y="47959"/>
                  </a:lnTo>
                  <a:cubicBezTo>
                    <a:pt x="80802" y="47959"/>
                    <a:pt x="79899" y="48862"/>
                    <a:pt x="79899" y="49966"/>
                  </a:cubicBezTo>
                  <a:lnTo>
                    <a:pt x="79899" y="67926"/>
                  </a:lnTo>
                  <a:lnTo>
                    <a:pt x="47919" y="67926"/>
                  </a:lnTo>
                  <a:lnTo>
                    <a:pt x="47919" y="37926"/>
                  </a:lnTo>
                  <a:cubicBezTo>
                    <a:pt x="47919" y="36822"/>
                    <a:pt x="47117" y="35919"/>
                    <a:pt x="46015" y="35919"/>
                  </a:cubicBezTo>
                  <a:lnTo>
                    <a:pt x="40000" y="35919"/>
                  </a:lnTo>
                  <a:lnTo>
                    <a:pt x="40000" y="21973"/>
                  </a:lnTo>
                  <a:cubicBezTo>
                    <a:pt x="40000" y="20869"/>
                    <a:pt x="39097" y="19966"/>
                    <a:pt x="37994" y="19966"/>
                  </a:cubicBezTo>
                  <a:lnTo>
                    <a:pt x="23959" y="19966"/>
                  </a:lnTo>
                  <a:lnTo>
                    <a:pt x="23959" y="2006"/>
                  </a:lnTo>
                  <a:cubicBezTo>
                    <a:pt x="23959" y="903"/>
                    <a:pt x="23057" y="0"/>
                    <a:pt x="21954" y="0"/>
                  </a:cubicBezTo>
                  <a:cubicBezTo>
                    <a:pt x="20852" y="0"/>
                    <a:pt x="20050" y="903"/>
                    <a:pt x="20050" y="2006"/>
                  </a:cubicBezTo>
                  <a:lnTo>
                    <a:pt x="20050" y="19966"/>
                  </a:lnTo>
                  <a:lnTo>
                    <a:pt x="10025" y="19966"/>
                  </a:lnTo>
                  <a:cubicBezTo>
                    <a:pt x="8922" y="19966"/>
                    <a:pt x="8020" y="20869"/>
                    <a:pt x="8020" y="21973"/>
                  </a:cubicBezTo>
                  <a:lnTo>
                    <a:pt x="8020" y="35919"/>
                  </a:lnTo>
                  <a:lnTo>
                    <a:pt x="2005" y="35919"/>
                  </a:lnTo>
                  <a:cubicBezTo>
                    <a:pt x="902" y="35919"/>
                    <a:pt x="0" y="36822"/>
                    <a:pt x="0" y="37926"/>
                  </a:cubicBezTo>
                  <a:lnTo>
                    <a:pt x="0" y="117892"/>
                  </a:lnTo>
                  <a:cubicBezTo>
                    <a:pt x="0" y="118996"/>
                    <a:pt x="902" y="119899"/>
                    <a:pt x="2005" y="119899"/>
                  </a:cubicBezTo>
                  <a:lnTo>
                    <a:pt x="16040" y="119899"/>
                  </a:lnTo>
                  <a:lnTo>
                    <a:pt x="16040" y="105953"/>
                  </a:lnTo>
                  <a:cubicBezTo>
                    <a:pt x="16040" y="104849"/>
                    <a:pt x="16942" y="103946"/>
                    <a:pt x="18045" y="103946"/>
                  </a:cubicBezTo>
                  <a:lnTo>
                    <a:pt x="25964" y="103946"/>
                  </a:lnTo>
                  <a:cubicBezTo>
                    <a:pt x="27067" y="103946"/>
                    <a:pt x="27969" y="104849"/>
                    <a:pt x="27969" y="105953"/>
                  </a:cubicBezTo>
                  <a:lnTo>
                    <a:pt x="27969" y="119899"/>
                  </a:lnTo>
                  <a:lnTo>
                    <a:pt x="46015" y="119899"/>
                  </a:lnTo>
                  <a:lnTo>
                    <a:pt x="81904" y="119899"/>
                  </a:lnTo>
                  <a:lnTo>
                    <a:pt x="95839" y="119899"/>
                  </a:lnTo>
                  <a:lnTo>
                    <a:pt x="95839" y="105953"/>
                  </a:lnTo>
                  <a:cubicBezTo>
                    <a:pt x="95839" y="104849"/>
                    <a:pt x="96741" y="103946"/>
                    <a:pt x="97844" y="103946"/>
                  </a:cubicBezTo>
                  <a:lnTo>
                    <a:pt x="105864" y="103946"/>
                  </a:lnTo>
                  <a:cubicBezTo>
                    <a:pt x="106967" y="103946"/>
                    <a:pt x="107869" y="104849"/>
                    <a:pt x="107869" y="105953"/>
                  </a:cubicBezTo>
                  <a:lnTo>
                    <a:pt x="107869" y="119899"/>
                  </a:lnTo>
                  <a:lnTo>
                    <a:pt x="117894" y="119899"/>
                  </a:lnTo>
                  <a:cubicBezTo>
                    <a:pt x="118997" y="119899"/>
                    <a:pt x="119899" y="118996"/>
                    <a:pt x="119899" y="117892"/>
                  </a:cubicBezTo>
                  <a:lnTo>
                    <a:pt x="119899" y="49966"/>
                  </a:lnTo>
                  <a:cubicBezTo>
                    <a:pt x="119899" y="48862"/>
                    <a:pt x="118997" y="47959"/>
                    <a:pt x="117894" y="47959"/>
                  </a:cubicBezTo>
                  <a:close/>
                  <a:moveTo>
                    <a:pt x="18045" y="27993"/>
                  </a:moveTo>
                  <a:lnTo>
                    <a:pt x="29974" y="27993"/>
                  </a:lnTo>
                  <a:cubicBezTo>
                    <a:pt x="31077" y="27993"/>
                    <a:pt x="31979" y="28896"/>
                    <a:pt x="31979" y="30000"/>
                  </a:cubicBezTo>
                  <a:cubicBezTo>
                    <a:pt x="31979" y="31103"/>
                    <a:pt x="31077" y="32006"/>
                    <a:pt x="29974" y="32006"/>
                  </a:cubicBezTo>
                  <a:lnTo>
                    <a:pt x="18045" y="32006"/>
                  </a:lnTo>
                  <a:cubicBezTo>
                    <a:pt x="16942" y="32006"/>
                    <a:pt x="16040" y="31103"/>
                    <a:pt x="16040" y="30000"/>
                  </a:cubicBezTo>
                  <a:cubicBezTo>
                    <a:pt x="16040" y="28896"/>
                    <a:pt x="16942" y="27993"/>
                    <a:pt x="18045" y="27993"/>
                  </a:cubicBezTo>
                  <a:close/>
                  <a:moveTo>
                    <a:pt x="37994" y="95919"/>
                  </a:moveTo>
                  <a:lnTo>
                    <a:pt x="10025" y="95919"/>
                  </a:lnTo>
                  <a:cubicBezTo>
                    <a:pt x="8922" y="95919"/>
                    <a:pt x="8020" y="95016"/>
                    <a:pt x="8020" y="93913"/>
                  </a:cubicBezTo>
                  <a:cubicBezTo>
                    <a:pt x="8020" y="92809"/>
                    <a:pt x="8922" y="91906"/>
                    <a:pt x="10025" y="91906"/>
                  </a:cubicBezTo>
                  <a:lnTo>
                    <a:pt x="37994" y="91906"/>
                  </a:lnTo>
                  <a:cubicBezTo>
                    <a:pt x="39097" y="91906"/>
                    <a:pt x="40000" y="92809"/>
                    <a:pt x="40000" y="93913"/>
                  </a:cubicBezTo>
                  <a:cubicBezTo>
                    <a:pt x="40000" y="95016"/>
                    <a:pt x="39097" y="95919"/>
                    <a:pt x="37994" y="95919"/>
                  </a:cubicBezTo>
                  <a:close/>
                  <a:moveTo>
                    <a:pt x="37994" y="87892"/>
                  </a:moveTo>
                  <a:lnTo>
                    <a:pt x="10025" y="87892"/>
                  </a:lnTo>
                  <a:cubicBezTo>
                    <a:pt x="8922" y="87892"/>
                    <a:pt x="8020" y="86989"/>
                    <a:pt x="8020" y="85886"/>
                  </a:cubicBezTo>
                  <a:cubicBezTo>
                    <a:pt x="8020" y="84782"/>
                    <a:pt x="8922" y="83879"/>
                    <a:pt x="10025" y="83879"/>
                  </a:cubicBezTo>
                  <a:lnTo>
                    <a:pt x="37994" y="83879"/>
                  </a:lnTo>
                  <a:cubicBezTo>
                    <a:pt x="39097" y="83879"/>
                    <a:pt x="40000" y="84782"/>
                    <a:pt x="40000" y="85886"/>
                  </a:cubicBezTo>
                  <a:cubicBezTo>
                    <a:pt x="40000" y="86989"/>
                    <a:pt x="39097" y="87892"/>
                    <a:pt x="37994" y="87892"/>
                  </a:cubicBezTo>
                  <a:close/>
                  <a:moveTo>
                    <a:pt x="37994" y="79966"/>
                  </a:moveTo>
                  <a:lnTo>
                    <a:pt x="10025" y="79966"/>
                  </a:lnTo>
                  <a:cubicBezTo>
                    <a:pt x="8922" y="79966"/>
                    <a:pt x="8020" y="79063"/>
                    <a:pt x="8020" y="77959"/>
                  </a:cubicBezTo>
                  <a:cubicBezTo>
                    <a:pt x="8020" y="76856"/>
                    <a:pt x="8922" y="75953"/>
                    <a:pt x="10025" y="75953"/>
                  </a:cubicBezTo>
                  <a:lnTo>
                    <a:pt x="37994" y="75953"/>
                  </a:lnTo>
                  <a:cubicBezTo>
                    <a:pt x="39097" y="75953"/>
                    <a:pt x="40000" y="76856"/>
                    <a:pt x="40000" y="77959"/>
                  </a:cubicBezTo>
                  <a:cubicBezTo>
                    <a:pt x="40000" y="79063"/>
                    <a:pt x="39097" y="79966"/>
                    <a:pt x="37994" y="79966"/>
                  </a:cubicBezTo>
                  <a:close/>
                  <a:moveTo>
                    <a:pt x="37994" y="71939"/>
                  </a:moveTo>
                  <a:lnTo>
                    <a:pt x="10025" y="71939"/>
                  </a:lnTo>
                  <a:cubicBezTo>
                    <a:pt x="8922" y="71939"/>
                    <a:pt x="8020" y="71036"/>
                    <a:pt x="8020" y="69933"/>
                  </a:cubicBezTo>
                  <a:cubicBezTo>
                    <a:pt x="8020" y="68829"/>
                    <a:pt x="8922" y="67926"/>
                    <a:pt x="10025" y="67926"/>
                  </a:cubicBezTo>
                  <a:lnTo>
                    <a:pt x="37994" y="67926"/>
                  </a:lnTo>
                  <a:cubicBezTo>
                    <a:pt x="39097" y="67926"/>
                    <a:pt x="40000" y="68829"/>
                    <a:pt x="40000" y="69933"/>
                  </a:cubicBezTo>
                  <a:cubicBezTo>
                    <a:pt x="40000" y="71036"/>
                    <a:pt x="39097" y="71939"/>
                    <a:pt x="37994" y="71939"/>
                  </a:cubicBezTo>
                  <a:close/>
                  <a:moveTo>
                    <a:pt x="37994" y="63913"/>
                  </a:moveTo>
                  <a:lnTo>
                    <a:pt x="10025" y="63913"/>
                  </a:lnTo>
                  <a:cubicBezTo>
                    <a:pt x="8922" y="63913"/>
                    <a:pt x="8020" y="63010"/>
                    <a:pt x="8020" y="61906"/>
                  </a:cubicBezTo>
                  <a:cubicBezTo>
                    <a:pt x="8020" y="60802"/>
                    <a:pt x="8922" y="59899"/>
                    <a:pt x="10025" y="59899"/>
                  </a:cubicBezTo>
                  <a:lnTo>
                    <a:pt x="37994" y="59899"/>
                  </a:lnTo>
                  <a:cubicBezTo>
                    <a:pt x="39097" y="59899"/>
                    <a:pt x="40000" y="60802"/>
                    <a:pt x="40000" y="61906"/>
                  </a:cubicBezTo>
                  <a:cubicBezTo>
                    <a:pt x="40000" y="63010"/>
                    <a:pt x="39097" y="63913"/>
                    <a:pt x="37994" y="63913"/>
                  </a:cubicBezTo>
                  <a:close/>
                  <a:moveTo>
                    <a:pt x="37994" y="55986"/>
                  </a:moveTo>
                  <a:lnTo>
                    <a:pt x="10025" y="55986"/>
                  </a:lnTo>
                  <a:cubicBezTo>
                    <a:pt x="8922" y="55986"/>
                    <a:pt x="8020" y="55083"/>
                    <a:pt x="8020" y="53979"/>
                  </a:cubicBezTo>
                  <a:cubicBezTo>
                    <a:pt x="8020" y="52876"/>
                    <a:pt x="8922" y="51973"/>
                    <a:pt x="10025" y="51973"/>
                  </a:cubicBezTo>
                  <a:lnTo>
                    <a:pt x="37994" y="51973"/>
                  </a:lnTo>
                  <a:cubicBezTo>
                    <a:pt x="39097" y="51973"/>
                    <a:pt x="40000" y="52876"/>
                    <a:pt x="40000" y="53979"/>
                  </a:cubicBezTo>
                  <a:cubicBezTo>
                    <a:pt x="40000" y="55083"/>
                    <a:pt x="39097" y="55986"/>
                    <a:pt x="37994" y="55986"/>
                  </a:cubicBezTo>
                  <a:close/>
                  <a:moveTo>
                    <a:pt x="37994" y="47959"/>
                  </a:moveTo>
                  <a:lnTo>
                    <a:pt x="10025" y="47959"/>
                  </a:lnTo>
                  <a:cubicBezTo>
                    <a:pt x="8922" y="47959"/>
                    <a:pt x="8020" y="47056"/>
                    <a:pt x="8020" y="45953"/>
                  </a:cubicBezTo>
                  <a:cubicBezTo>
                    <a:pt x="8020" y="44849"/>
                    <a:pt x="8922" y="43946"/>
                    <a:pt x="10025" y="43946"/>
                  </a:cubicBezTo>
                  <a:lnTo>
                    <a:pt x="37994" y="43946"/>
                  </a:lnTo>
                  <a:cubicBezTo>
                    <a:pt x="39097" y="43946"/>
                    <a:pt x="40000" y="44849"/>
                    <a:pt x="40000" y="45953"/>
                  </a:cubicBezTo>
                  <a:cubicBezTo>
                    <a:pt x="40000" y="47056"/>
                    <a:pt x="39097" y="47959"/>
                    <a:pt x="37994" y="47959"/>
                  </a:cubicBezTo>
                  <a:close/>
                  <a:moveTo>
                    <a:pt x="73884" y="99933"/>
                  </a:moveTo>
                  <a:lnTo>
                    <a:pt x="53934" y="99933"/>
                  </a:lnTo>
                  <a:cubicBezTo>
                    <a:pt x="52832" y="99933"/>
                    <a:pt x="51929" y="99030"/>
                    <a:pt x="51929" y="97926"/>
                  </a:cubicBezTo>
                  <a:cubicBezTo>
                    <a:pt x="51929" y="96822"/>
                    <a:pt x="52832" y="95919"/>
                    <a:pt x="53934" y="95919"/>
                  </a:cubicBezTo>
                  <a:lnTo>
                    <a:pt x="73884" y="95919"/>
                  </a:lnTo>
                  <a:cubicBezTo>
                    <a:pt x="74987" y="95919"/>
                    <a:pt x="75889" y="96822"/>
                    <a:pt x="75889" y="97926"/>
                  </a:cubicBezTo>
                  <a:cubicBezTo>
                    <a:pt x="75889" y="99030"/>
                    <a:pt x="74987" y="99933"/>
                    <a:pt x="73884" y="99933"/>
                  </a:cubicBezTo>
                  <a:close/>
                  <a:moveTo>
                    <a:pt x="73884" y="91906"/>
                  </a:moveTo>
                  <a:lnTo>
                    <a:pt x="53934" y="91906"/>
                  </a:lnTo>
                  <a:cubicBezTo>
                    <a:pt x="52832" y="91906"/>
                    <a:pt x="51929" y="91003"/>
                    <a:pt x="51929" y="89899"/>
                  </a:cubicBezTo>
                  <a:cubicBezTo>
                    <a:pt x="51929" y="88795"/>
                    <a:pt x="52832" y="87892"/>
                    <a:pt x="53934" y="87892"/>
                  </a:cubicBezTo>
                  <a:lnTo>
                    <a:pt x="73884" y="87892"/>
                  </a:lnTo>
                  <a:cubicBezTo>
                    <a:pt x="74987" y="87892"/>
                    <a:pt x="75889" y="88795"/>
                    <a:pt x="75889" y="89899"/>
                  </a:cubicBezTo>
                  <a:cubicBezTo>
                    <a:pt x="75889" y="91003"/>
                    <a:pt x="74987" y="91906"/>
                    <a:pt x="73884" y="91906"/>
                  </a:cubicBezTo>
                  <a:close/>
                  <a:moveTo>
                    <a:pt x="73884" y="83879"/>
                  </a:moveTo>
                  <a:lnTo>
                    <a:pt x="53934" y="83879"/>
                  </a:lnTo>
                  <a:cubicBezTo>
                    <a:pt x="52832" y="83879"/>
                    <a:pt x="51929" y="82976"/>
                    <a:pt x="51929" y="81872"/>
                  </a:cubicBezTo>
                  <a:cubicBezTo>
                    <a:pt x="51929" y="80769"/>
                    <a:pt x="52832" y="79966"/>
                    <a:pt x="53934" y="79966"/>
                  </a:cubicBezTo>
                  <a:lnTo>
                    <a:pt x="73884" y="79966"/>
                  </a:lnTo>
                  <a:cubicBezTo>
                    <a:pt x="74987" y="79966"/>
                    <a:pt x="75889" y="80769"/>
                    <a:pt x="75889" y="81872"/>
                  </a:cubicBezTo>
                  <a:cubicBezTo>
                    <a:pt x="75889" y="82976"/>
                    <a:pt x="74987" y="83879"/>
                    <a:pt x="73884" y="83879"/>
                  </a:cubicBezTo>
                  <a:close/>
                  <a:moveTo>
                    <a:pt x="109874" y="99933"/>
                  </a:moveTo>
                  <a:lnTo>
                    <a:pt x="89924" y="99933"/>
                  </a:lnTo>
                  <a:cubicBezTo>
                    <a:pt x="88822" y="99933"/>
                    <a:pt x="87919" y="99030"/>
                    <a:pt x="87919" y="97926"/>
                  </a:cubicBezTo>
                  <a:cubicBezTo>
                    <a:pt x="87919" y="96822"/>
                    <a:pt x="88822" y="95919"/>
                    <a:pt x="89924" y="95919"/>
                  </a:cubicBezTo>
                  <a:lnTo>
                    <a:pt x="109874" y="95919"/>
                  </a:lnTo>
                  <a:cubicBezTo>
                    <a:pt x="110977" y="95919"/>
                    <a:pt x="111879" y="96822"/>
                    <a:pt x="111879" y="97926"/>
                  </a:cubicBezTo>
                  <a:cubicBezTo>
                    <a:pt x="111879" y="99030"/>
                    <a:pt x="110977" y="99933"/>
                    <a:pt x="109874" y="99933"/>
                  </a:cubicBezTo>
                  <a:close/>
                  <a:moveTo>
                    <a:pt x="109874" y="91906"/>
                  </a:moveTo>
                  <a:lnTo>
                    <a:pt x="89924" y="91906"/>
                  </a:lnTo>
                  <a:cubicBezTo>
                    <a:pt x="88822" y="91906"/>
                    <a:pt x="87919" y="91003"/>
                    <a:pt x="87919" y="89899"/>
                  </a:cubicBezTo>
                  <a:cubicBezTo>
                    <a:pt x="87919" y="88795"/>
                    <a:pt x="88822" y="87892"/>
                    <a:pt x="89924" y="87892"/>
                  </a:cubicBezTo>
                  <a:lnTo>
                    <a:pt x="109874" y="87892"/>
                  </a:lnTo>
                  <a:cubicBezTo>
                    <a:pt x="110977" y="87892"/>
                    <a:pt x="111879" y="88795"/>
                    <a:pt x="111879" y="89899"/>
                  </a:cubicBezTo>
                  <a:cubicBezTo>
                    <a:pt x="111879" y="91003"/>
                    <a:pt x="110977" y="91906"/>
                    <a:pt x="109874" y="91906"/>
                  </a:cubicBezTo>
                  <a:close/>
                  <a:moveTo>
                    <a:pt x="109874" y="83879"/>
                  </a:moveTo>
                  <a:lnTo>
                    <a:pt x="89924" y="83879"/>
                  </a:lnTo>
                  <a:cubicBezTo>
                    <a:pt x="88822" y="83879"/>
                    <a:pt x="87919" y="82976"/>
                    <a:pt x="87919" y="81872"/>
                  </a:cubicBezTo>
                  <a:cubicBezTo>
                    <a:pt x="87919" y="80769"/>
                    <a:pt x="88822" y="79966"/>
                    <a:pt x="89924" y="79966"/>
                  </a:cubicBezTo>
                  <a:lnTo>
                    <a:pt x="109874" y="79966"/>
                  </a:lnTo>
                  <a:cubicBezTo>
                    <a:pt x="110977" y="79966"/>
                    <a:pt x="111879" y="80769"/>
                    <a:pt x="111879" y="81872"/>
                  </a:cubicBezTo>
                  <a:cubicBezTo>
                    <a:pt x="111879" y="82976"/>
                    <a:pt x="110977" y="83879"/>
                    <a:pt x="109874" y="83879"/>
                  </a:cubicBezTo>
                  <a:close/>
                  <a:moveTo>
                    <a:pt x="109874" y="75953"/>
                  </a:moveTo>
                  <a:lnTo>
                    <a:pt x="89924" y="75953"/>
                  </a:lnTo>
                  <a:cubicBezTo>
                    <a:pt x="88822" y="75953"/>
                    <a:pt x="87919" y="75050"/>
                    <a:pt x="87919" y="73946"/>
                  </a:cubicBezTo>
                  <a:cubicBezTo>
                    <a:pt x="87919" y="72842"/>
                    <a:pt x="88822" y="71939"/>
                    <a:pt x="89924" y="71939"/>
                  </a:cubicBezTo>
                  <a:lnTo>
                    <a:pt x="109874" y="71939"/>
                  </a:lnTo>
                  <a:cubicBezTo>
                    <a:pt x="110977" y="71939"/>
                    <a:pt x="111879" y="72842"/>
                    <a:pt x="111879" y="73946"/>
                  </a:cubicBezTo>
                  <a:cubicBezTo>
                    <a:pt x="111879" y="75050"/>
                    <a:pt x="110977" y="75953"/>
                    <a:pt x="109874" y="75953"/>
                  </a:cubicBezTo>
                  <a:close/>
                  <a:moveTo>
                    <a:pt x="109874" y="67926"/>
                  </a:moveTo>
                  <a:lnTo>
                    <a:pt x="89924" y="67926"/>
                  </a:lnTo>
                  <a:cubicBezTo>
                    <a:pt x="88822" y="67926"/>
                    <a:pt x="87919" y="67023"/>
                    <a:pt x="87919" y="65919"/>
                  </a:cubicBezTo>
                  <a:cubicBezTo>
                    <a:pt x="87919" y="64816"/>
                    <a:pt x="88822" y="63913"/>
                    <a:pt x="89924" y="63913"/>
                  </a:cubicBezTo>
                  <a:lnTo>
                    <a:pt x="109874" y="63913"/>
                  </a:lnTo>
                  <a:cubicBezTo>
                    <a:pt x="110977" y="63913"/>
                    <a:pt x="111879" y="64816"/>
                    <a:pt x="111879" y="65919"/>
                  </a:cubicBezTo>
                  <a:cubicBezTo>
                    <a:pt x="111879" y="67023"/>
                    <a:pt x="110977" y="67926"/>
                    <a:pt x="109874" y="67926"/>
                  </a:cubicBezTo>
                  <a:close/>
                  <a:moveTo>
                    <a:pt x="109874" y="59899"/>
                  </a:moveTo>
                  <a:lnTo>
                    <a:pt x="89924" y="59899"/>
                  </a:lnTo>
                  <a:cubicBezTo>
                    <a:pt x="88822" y="59899"/>
                    <a:pt x="87919" y="58996"/>
                    <a:pt x="87919" y="57892"/>
                  </a:cubicBezTo>
                  <a:cubicBezTo>
                    <a:pt x="87919" y="56789"/>
                    <a:pt x="88822" y="55986"/>
                    <a:pt x="89924" y="55986"/>
                  </a:cubicBezTo>
                  <a:lnTo>
                    <a:pt x="109874" y="55986"/>
                  </a:lnTo>
                  <a:cubicBezTo>
                    <a:pt x="110977" y="55986"/>
                    <a:pt x="111879" y="56789"/>
                    <a:pt x="111879" y="57892"/>
                  </a:cubicBezTo>
                  <a:cubicBezTo>
                    <a:pt x="111879" y="58996"/>
                    <a:pt x="110977" y="59899"/>
                    <a:pt x="109874" y="59899"/>
                  </a:cubicBezTo>
                  <a:close/>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454" name="Google Shape;454;p60"/>
            <p:cNvSpPr/>
            <p:nvPr/>
          </p:nvSpPr>
          <p:spPr>
            <a:xfrm>
              <a:off x="2914678" y="6278310"/>
              <a:ext cx="268200" cy="574800"/>
            </a:xfrm>
            <a:custGeom>
              <a:rect b="b" l="l" r="r" t="t"/>
              <a:pathLst>
                <a:path extrusionOk="0" h="120000" w="120000">
                  <a:moveTo>
                    <a:pt x="115599" y="0"/>
                  </a:moveTo>
                  <a:lnTo>
                    <a:pt x="4400" y="0"/>
                  </a:lnTo>
                  <a:cubicBezTo>
                    <a:pt x="2053" y="0"/>
                    <a:pt x="0" y="958"/>
                    <a:pt x="0" y="2054"/>
                  </a:cubicBezTo>
                  <a:lnTo>
                    <a:pt x="0" y="8082"/>
                  </a:lnTo>
                  <a:lnTo>
                    <a:pt x="72762" y="8082"/>
                  </a:lnTo>
                  <a:cubicBezTo>
                    <a:pt x="75110" y="8082"/>
                    <a:pt x="76870" y="8904"/>
                    <a:pt x="76870" y="10000"/>
                  </a:cubicBezTo>
                  <a:cubicBezTo>
                    <a:pt x="76870" y="11095"/>
                    <a:pt x="75110" y="12054"/>
                    <a:pt x="72762" y="12054"/>
                  </a:cubicBezTo>
                  <a:lnTo>
                    <a:pt x="0" y="12054"/>
                  </a:lnTo>
                  <a:lnTo>
                    <a:pt x="0" y="20000"/>
                  </a:lnTo>
                  <a:lnTo>
                    <a:pt x="55158" y="20000"/>
                  </a:lnTo>
                  <a:cubicBezTo>
                    <a:pt x="57506" y="20000"/>
                    <a:pt x="59559" y="20958"/>
                    <a:pt x="59559" y="22054"/>
                  </a:cubicBezTo>
                  <a:cubicBezTo>
                    <a:pt x="59559" y="23150"/>
                    <a:pt x="57506" y="23972"/>
                    <a:pt x="55158" y="23972"/>
                  </a:cubicBezTo>
                  <a:lnTo>
                    <a:pt x="0" y="23972"/>
                  </a:lnTo>
                  <a:lnTo>
                    <a:pt x="0" y="32054"/>
                  </a:lnTo>
                  <a:lnTo>
                    <a:pt x="37555" y="32054"/>
                  </a:lnTo>
                  <a:cubicBezTo>
                    <a:pt x="39902" y="32054"/>
                    <a:pt x="41955" y="32876"/>
                    <a:pt x="41955" y="33972"/>
                  </a:cubicBezTo>
                  <a:cubicBezTo>
                    <a:pt x="41955" y="35068"/>
                    <a:pt x="39902" y="36027"/>
                    <a:pt x="37555" y="36027"/>
                  </a:cubicBezTo>
                  <a:lnTo>
                    <a:pt x="0" y="36027"/>
                  </a:lnTo>
                  <a:lnTo>
                    <a:pt x="0" y="40000"/>
                  </a:lnTo>
                  <a:lnTo>
                    <a:pt x="38435" y="40000"/>
                  </a:lnTo>
                  <a:cubicBezTo>
                    <a:pt x="40782" y="40000"/>
                    <a:pt x="42836" y="40821"/>
                    <a:pt x="42836" y="42054"/>
                  </a:cubicBezTo>
                  <a:lnTo>
                    <a:pt x="42836" y="119863"/>
                  </a:lnTo>
                  <a:lnTo>
                    <a:pt x="51344" y="119863"/>
                  </a:lnTo>
                  <a:lnTo>
                    <a:pt x="51344" y="101917"/>
                  </a:lnTo>
                  <a:cubicBezTo>
                    <a:pt x="51344" y="100821"/>
                    <a:pt x="53398" y="99863"/>
                    <a:pt x="55745" y="99863"/>
                  </a:cubicBezTo>
                  <a:lnTo>
                    <a:pt x="89779" y="99863"/>
                  </a:lnTo>
                  <a:cubicBezTo>
                    <a:pt x="92127" y="99863"/>
                    <a:pt x="94180" y="100821"/>
                    <a:pt x="94180" y="101917"/>
                  </a:cubicBezTo>
                  <a:lnTo>
                    <a:pt x="94180" y="119863"/>
                  </a:lnTo>
                  <a:lnTo>
                    <a:pt x="115599" y="119863"/>
                  </a:lnTo>
                  <a:cubicBezTo>
                    <a:pt x="117946" y="119863"/>
                    <a:pt x="119706" y="118904"/>
                    <a:pt x="119706" y="117808"/>
                  </a:cubicBezTo>
                  <a:lnTo>
                    <a:pt x="119706" y="2054"/>
                  </a:lnTo>
                  <a:cubicBezTo>
                    <a:pt x="119706" y="958"/>
                    <a:pt x="117946" y="0"/>
                    <a:pt x="115599" y="0"/>
                  </a:cubicBezTo>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455" name="Google Shape;455;p60"/>
            <p:cNvSpPr/>
            <p:nvPr/>
          </p:nvSpPr>
          <p:spPr>
            <a:xfrm>
              <a:off x="2724258" y="6489144"/>
              <a:ext cx="268200" cy="363900"/>
            </a:xfrm>
            <a:custGeom>
              <a:rect b="b" l="l" r="r" t="t"/>
              <a:pathLst>
                <a:path extrusionOk="0" h="120000" w="120000">
                  <a:moveTo>
                    <a:pt x="4107" y="0"/>
                  </a:moveTo>
                  <a:lnTo>
                    <a:pt x="0" y="0"/>
                  </a:lnTo>
                  <a:lnTo>
                    <a:pt x="0" y="3243"/>
                  </a:lnTo>
                  <a:lnTo>
                    <a:pt x="0" y="19027"/>
                  </a:lnTo>
                  <a:lnTo>
                    <a:pt x="52518" y="19027"/>
                  </a:lnTo>
                  <a:cubicBezTo>
                    <a:pt x="54865" y="19027"/>
                    <a:pt x="56919" y="20324"/>
                    <a:pt x="56919" y="22054"/>
                  </a:cubicBezTo>
                  <a:cubicBezTo>
                    <a:pt x="56919" y="23783"/>
                    <a:pt x="54865" y="25297"/>
                    <a:pt x="52518" y="25297"/>
                  </a:cubicBezTo>
                  <a:lnTo>
                    <a:pt x="0" y="25297"/>
                  </a:lnTo>
                  <a:lnTo>
                    <a:pt x="0" y="37837"/>
                  </a:lnTo>
                  <a:lnTo>
                    <a:pt x="43716" y="37837"/>
                  </a:lnTo>
                  <a:cubicBezTo>
                    <a:pt x="46063" y="37837"/>
                    <a:pt x="48117" y="39351"/>
                    <a:pt x="48117" y="41081"/>
                  </a:cubicBezTo>
                  <a:cubicBezTo>
                    <a:pt x="48117" y="42810"/>
                    <a:pt x="46063" y="44108"/>
                    <a:pt x="43716" y="44108"/>
                  </a:cubicBezTo>
                  <a:lnTo>
                    <a:pt x="0" y="44108"/>
                  </a:lnTo>
                  <a:lnTo>
                    <a:pt x="0" y="56648"/>
                  </a:lnTo>
                  <a:lnTo>
                    <a:pt x="26405" y="56648"/>
                  </a:lnTo>
                  <a:cubicBezTo>
                    <a:pt x="28753" y="56648"/>
                    <a:pt x="30513" y="58162"/>
                    <a:pt x="30513" y="59891"/>
                  </a:cubicBezTo>
                  <a:cubicBezTo>
                    <a:pt x="30513" y="61621"/>
                    <a:pt x="28753" y="63135"/>
                    <a:pt x="26405" y="63135"/>
                  </a:cubicBezTo>
                  <a:lnTo>
                    <a:pt x="0" y="63135"/>
                  </a:lnTo>
                  <a:lnTo>
                    <a:pt x="0" y="116540"/>
                  </a:lnTo>
                  <a:lnTo>
                    <a:pt x="0" y="119783"/>
                  </a:lnTo>
                  <a:lnTo>
                    <a:pt x="4107" y="119783"/>
                  </a:lnTo>
                  <a:lnTo>
                    <a:pt x="25525" y="119783"/>
                  </a:lnTo>
                  <a:lnTo>
                    <a:pt x="25525" y="91459"/>
                  </a:lnTo>
                  <a:cubicBezTo>
                    <a:pt x="25525" y="89729"/>
                    <a:pt x="27579" y="88216"/>
                    <a:pt x="29926" y="88216"/>
                  </a:cubicBezTo>
                  <a:lnTo>
                    <a:pt x="63960" y="88216"/>
                  </a:lnTo>
                  <a:cubicBezTo>
                    <a:pt x="66308" y="88216"/>
                    <a:pt x="68361" y="89729"/>
                    <a:pt x="68361" y="91459"/>
                  </a:cubicBezTo>
                  <a:lnTo>
                    <a:pt x="68361" y="119783"/>
                  </a:lnTo>
                  <a:lnTo>
                    <a:pt x="115305" y="119783"/>
                  </a:lnTo>
                  <a:lnTo>
                    <a:pt x="119706" y="119783"/>
                  </a:lnTo>
                  <a:lnTo>
                    <a:pt x="119706" y="116540"/>
                  </a:lnTo>
                  <a:lnTo>
                    <a:pt x="119706" y="3243"/>
                  </a:lnTo>
                  <a:lnTo>
                    <a:pt x="119706" y="0"/>
                  </a:lnTo>
                  <a:lnTo>
                    <a:pt x="115305" y="0"/>
                  </a:lnTo>
                  <a:lnTo>
                    <a:pt x="4107" y="0"/>
                  </a:lnTo>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456" name="Google Shape;456;p60"/>
            <p:cNvSpPr/>
            <p:nvPr/>
          </p:nvSpPr>
          <p:spPr>
            <a:xfrm>
              <a:off x="222841" y="6050144"/>
              <a:ext cx="375000" cy="802800"/>
            </a:xfrm>
            <a:custGeom>
              <a:rect b="b" l="l" r="r" t="t"/>
              <a:pathLst>
                <a:path extrusionOk="0" h="120000" w="120000">
                  <a:moveTo>
                    <a:pt x="115594" y="0"/>
                  </a:moveTo>
                  <a:lnTo>
                    <a:pt x="4195" y="0"/>
                  </a:lnTo>
                  <a:cubicBezTo>
                    <a:pt x="1888" y="0"/>
                    <a:pt x="0" y="978"/>
                    <a:pt x="0" y="2055"/>
                  </a:cubicBezTo>
                  <a:lnTo>
                    <a:pt x="0" y="8026"/>
                  </a:lnTo>
                  <a:lnTo>
                    <a:pt x="72797" y="8026"/>
                  </a:lnTo>
                  <a:cubicBezTo>
                    <a:pt x="75104" y="8026"/>
                    <a:pt x="76993" y="8907"/>
                    <a:pt x="76993" y="9983"/>
                  </a:cubicBezTo>
                  <a:cubicBezTo>
                    <a:pt x="76993" y="11158"/>
                    <a:pt x="75104" y="12039"/>
                    <a:pt x="72797" y="12039"/>
                  </a:cubicBezTo>
                  <a:lnTo>
                    <a:pt x="0" y="12039"/>
                  </a:lnTo>
                  <a:lnTo>
                    <a:pt x="0" y="20065"/>
                  </a:lnTo>
                  <a:lnTo>
                    <a:pt x="55174" y="20065"/>
                  </a:lnTo>
                  <a:cubicBezTo>
                    <a:pt x="57482" y="20065"/>
                    <a:pt x="59370" y="20946"/>
                    <a:pt x="59370" y="22022"/>
                  </a:cubicBezTo>
                  <a:cubicBezTo>
                    <a:pt x="59370" y="23099"/>
                    <a:pt x="57482" y="23980"/>
                    <a:pt x="55174" y="23980"/>
                  </a:cubicBezTo>
                  <a:lnTo>
                    <a:pt x="0" y="23980"/>
                  </a:lnTo>
                  <a:lnTo>
                    <a:pt x="0" y="32006"/>
                  </a:lnTo>
                  <a:lnTo>
                    <a:pt x="37552" y="32006"/>
                  </a:lnTo>
                  <a:cubicBezTo>
                    <a:pt x="39860" y="32006"/>
                    <a:pt x="41748" y="32887"/>
                    <a:pt x="41748" y="33964"/>
                  </a:cubicBezTo>
                  <a:cubicBezTo>
                    <a:pt x="41748" y="35138"/>
                    <a:pt x="39860" y="36019"/>
                    <a:pt x="37552" y="36019"/>
                  </a:cubicBezTo>
                  <a:lnTo>
                    <a:pt x="0" y="36019"/>
                  </a:lnTo>
                  <a:lnTo>
                    <a:pt x="0" y="40032"/>
                  </a:lnTo>
                  <a:lnTo>
                    <a:pt x="38601" y="40032"/>
                  </a:lnTo>
                  <a:cubicBezTo>
                    <a:pt x="40909" y="40032"/>
                    <a:pt x="42797" y="40913"/>
                    <a:pt x="42797" y="41990"/>
                  </a:cubicBezTo>
                  <a:lnTo>
                    <a:pt x="42797" y="119902"/>
                  </a:lnTo>
                  <a:lnTo>
                    <a:pt x="51398" y="119902"/>
                  </a:lnTo>
                  <a:lnTo>
                    <a:pt x="51398" y="101892"/>
                  </a:lnTo>
                  <a:cubicBezTo>
                    <a:pt x="51398" y="100815"/>
                    <a:pt x="53286" y="99934"/>
                    <a:pt x="55594" y="99934"/>
                  </a:cubicBezTo>
                  <a:lnTo>
                    <a:pt x="89790" y="99934"/>
                  </a:lnTo>
                  <a:cubicBezTo>
                    <a:pt x="92307" y="99934"/>
                    <a:pt x="94195" y="100815"/>
                    <a:pt x="94195" y="101892"/>
                  </a:cubicBezTo>
                  <a:lnTo>
                    <a:pt x="94195" y="119902"/>
                  </a:lnTo>
                  <a:lnTo>
                    <a:pt x="115594" y="119902"/>
                  </a:lnTo>
                  <a:cubicBezTo>
                    <a:pt x="117902" y="119902"/>
                    <a:pt x="119790" y="119021"/>
                    <a:pt x="119790" y="117944"/>
                  </a:cubicBezTo>
                  <a:lnTo>
                    <a:pt x="119790" y="2055"/>
                  </a:lnTo>
                  <a:cubicBezTo>
                    <a:pt x="119790" y="978"/>
                    <a:pt x="117902" y="0"/>
                    <a:pt x="115594" y="0"/>
                  </a:cubicBezTo>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457" name="Google Shape;457;p60"/>
            <p:cNvSpPr/>
            <p:nvPr/>
          </p:nvSpPr>
          <p:spPr>
            <a:xfrm>
              <a:off x="-42592" y="6344735"/>
              <a:ext cx="375000" cy="508200"/>
            </a:xfrm>
            <a:custGeom>
              <a:rect b="b" l="l" r="r" t="t"/>
              <a:pathLst>
                <a:path extrusionOk="0" h="120000" w="120000">
                  <a:moveTo>
                    <a:pt x="4195" y="0"/>
                  </a:moveTo>
                  <a:lnTo>
                    <a:pt x="0" y="0"/>
                  </a:lnTo>
                  <a:lnTo>
                    <a:pt x="0" y="3243"/>
                  </a:lnTo>
                  <a:lnTo>
                    <a:pt x="0" y="18996"/>
                  </a:lnTo>
                  <a:lnTo>
                    <a:pt x="52657" y="18996"/>
                  </a:lnTo>
                  <a:cubicBezTo>
                    <a:pt x="55174" y="18996"/>
                    <a:pt x="57062" y="20386"/>
                    <a:pt x="57062" y="22084"/>
                  </a:cubicBezTo>
                  <a:cubicBezTo>
                    <a:pt x="57062" y="23938"/>
                    <a:pt x="55174" y="25328"/>
                    <a:pt x="52657" y="25328"/>
                  </a:cubicBezTo>
                  <a:lnTo>
                    <a:pt x="0" y="25328"/>
                  </a:lnTo>
                  <a:lnTo>
                    <a:pt x="0" y="37837"/>
                  </a:lnTo>
                  <a:lnTo>
                    <a:pt x="43846" y="37837"/>
                  </a:lnTo>
                  <a:cubicBezTo>
                    <a:pt x="46363" y="37837"/>
                    <a:pt x="48251" y="39382"/>
                    <a:pt x="48251" y="41081"/>
                  </a:cubicBezTo>
                  <a:cubicBezTo>
                    <a:pt x="48251" y="42934"/>
                    <a:pt x="46363" y="44169"/>
                    <a:pt x="43846" y="44169"/>
                  </a:cubicBezTo>
                  <a:lnTo>
                    <a:pt x="0" y="44169"/>
                  </a:lnTo>
                  <a:lnTo>
                    <a:pt x="0" y="56833"/>
                  </a:lnTo>
                  <a:lnTo>
                    <a:pt x="26433" y="56833"/>
                  </a:lnTo>
                  <a:cubicBezTo>
                    <a:pt x="28741" y="56833"/>
                    <a:pt x="30629" y="58223"/>
                    <a:pt x="30629" y="59922"/>
                  </a:cubicBezTo>
                  <a:cubicBezTo>
                    <a:pt x="30629" y="61621"/>
                    <a:pt x="28741" y="63166"/>
                    <a:pt x="26433" y="63166"/>
                  </a:cubicBezTo>
                  <a:lnTo>
                    <a:pt x="0" y="63166"/>
                  </a:lnTo>
                  <a:lnTo>
                    <a:pt x="0" y="116602"/>
                  </a:lnTo>
                  <a:lnTo>
                    <a:pt x="0" y="119845"/>
                  </a:lnTo>
                  <a:lnTo>
                    <a:pt x="4195" y="119845"/>
                  </a:lnTo>
                  <a:lnTo>
                    <a:pt x="25594" y="119845"/>
                  </a:lnTo>
                  <a:lnTo>
                    <a:pt x="25594" y="91428"/>
                  </a:lnTo>
                  <a:cubicBezTo>
                    <a:pt x="25594" y="89729"/>
                    <a:pt x="27482" y="88339"/>
                    <a:pt x="30000" y="88339"/>
                  </a:cubicBezTo>
                  <a:lnTo>
                    <a:pt x="64195" y="88339"/>
                  </a:lnTo>
                  <a:cubicBezTo>
                    <a:pt x="66503" y="88339"/>
                    <a:pt x="68391" y="89729"/>
                    <a:pt x="68391" y="91428"/>
                  </a:cubicBezTo>
                  <a:lnTo>
                    <a:pt x="68391" y="119845"/>
                  </a:lnTo>
                  <a:lnTo>
                    <a:pt x="115594" y="119845"/>
                  </a:lnTo>
                  <a:lnTo>
                    <a:pt x="119790" y="119845"/>
                  </a:lnTo>
                  <a:lnTo>
                    <a:pt x="119790" y="116602"/>
                  </a:lnTo>
                  <a:lnTo>
                    <a:pt x="119790" y="3243"/>
                  </a:lnTo>
                  <a:lnTo>
                    <a:pt x="119790" y="0"/>
                  </a:lnTo>
                  <a:lnTo>
                    <a:pt x="115594" y="0"/>
                  </a:lnTo>
                  <a:lnTo>
                    <a:pt x="4195" y="0"/>
                  </a:lnTo>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458" name="Google Shape;458;p60"/>
            <p:cNvSpPr/>
            <p:nvPr/>
          </p:nvSpPr>
          <p:spPr>
            <a:xfrm>
              <a:off x="8796184" y="3889170"/>
              <a:ext cx="2810400" cy="1750200"/>
            </a:xfrm>
            <a:custGeom>
              <a:rect b="b" l="l" r="r" t="t"/>
              <a:pathLst>
                <a:path extrusionOk="0" h="120000" w="120000">
                  <a:moveTo>
                    <a:pt x="93062" y="32483"/>
                  </a:moveTo>
                  <a:cubicBezTo>
                    <a:pt x="86687" y="12671"/>
                    <a:pt x="73835" y="0"/>
                    <a:pt x="59983" y="0"/>
                  </a:cubicBezTo>
                  <a:cubicBezTo>
                    <a:pt x="41023" y="0"/>
                    <a:pt x="25168" y="22926"/>
                    <a:pt x="22998" y="52832"/>
                  </a:cubicBezTo>
                  <a:cubicBezTo>
                    <a:pt x="22264" y="52724"/>
                    <a:pt x="21563" y="52671"/>
                    <a:pt x="20862" y="52671"/>
                  </a:cubicBezTo>
                  <a:cubicBezTo>
                    <a:pt x="9346" y="52671"/>
                    <a:pt x="0" y="67758"/>
                    <a:pt x="0" y="86335"/>
                  </a:cubicBezTo>
                  <a:cubicBezTo>
                    <a:pt x="0" y="119570"/>
                    <a:pt x="21196" y="119946"/>
                    <a:pt x="22097" y="119946"/>
                  </a:cubicBezTo>
                  <a:lnTo>
                    <a:pt x="95265" y="119946"/>
                  </a:lnTo>
                  <a:lnTo>
                    <a:pt x="95532" y="119892"/>
                  </a:lnTo>
                  <a:cubicBezTo>
                    <a:pt x="95766" y="119838"/>
                    <a:pt x="119966" y="114362"/>
                    <a:pt x="119966" y="76187"/>
                  </a:cubicBezTo>
                  <a:cubicBezTo>
                    <a:pt x="119966" y="52241"/>
                    <a:pt x="107916" y="32697"/>
                    <a:pt x="93062" y="32483"/>
                  </a:cubicBezTo>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459" name="Google Shape;459;p60"/>
            <p:cNvSpPr/>
            <p:nvPr/>
          </p:nvSpPr>
          <p:spPr>
            <a:xfrm>
              <a:off x="10082788" y="2629157"/>
              <a:ext cx="4120800" cy="2565000"/>
            </a:xfrm>
            <a:custGeom>
              <a:rect b="b" l="l" r="r" t="t"/>
              <a:pathLst>
                <a:path extrusionOk="0" h="120000" w="120000">
                  <a:moveTo>
                    <a:pt x="93090" y="32490"/>
                  </a:moveTo>
                  <a:cubicBezTo>
                    <a:pt x="86715" y="12673"/>
                    <a:pt x="73853" y="0"/>
                    <a:pt x="59988" y="0"/>
                  </a:cubicBezTo>
                  <a:cubicBezTo>
                    <a:pt x="41024" y="0"/>
                    <a:pt x="25179" y="22967"/>
                    <a:pt x="22993" y="52857"/>
                  </a:cubicBezTo>
                  <a:cubicBezTo>
                    <a:pt x="22287" y="52747"/>
                    <a:pt x="21582" y="52673"/>
                    <a:pt x="20876" y="52673"/>
                  </a:cubicBezTo>
                  <a:cubicBezTo>
                    <a:pt x="9356" y="52673"/>
                    <a:pt x="0" y="67765"/>
                    <a:pt x="0" y="86336"/>
                  </a:cubicBezTo>
                  <a:cubicBezTo>
                    <a:pt x="0" y="119597"/>
                    <a:pt x="21195" y="119963"/>
                    <a:pt x="22105" y="119963"/>
                  </a:cubicBezTo>
                  <a:lnTo>
                    <a:pt x="95276" y="119963"/>
                  </a:lnTo>
                  <a:lnTo>
                    <a:pt x="95526" y="119926"/>
                  </a:lnTo>
                  <a:cubicBezTo>
                    <a:pt x="95776" y="119890"/>
                    <a:pt x="119977" y="114395"/>
                    <a:pt x="119977" y="76190"/>
                  </a:cubicBezTo>
                  <a:cubicBezTo>
                    <a:pt x="119977" y="52234"/>
                    <a:pt x="107933" y="32710"/>
                    <a:pt x="93090" y="32490"/>
                  </a:cubicBezTo>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460" name="Google Shape;460;p60"/>
            <p:cNvSpPr/>
            <p:nvPr/>
          </p:nvSpPr>
          <p:spPr>
            <a:xfrm>
              <a:off x="9122019" y="5194058"/>
              <a:ext cx="1803600" cy="1384200"/>
            </a:xfrm>
            <a:custGeom>
              <a:rect b="b" l="l" r="r" t="t"/>
              <a:pathLst>
                <a:path extrusionOk="0" h="120000" w="120000">
                  <a:moveTo>
                    <a:pt x="108338" y="61460"/>
                  </a:moveTo>
                  <a:cubicBezTo>
                    <a:pt x="110577" y="52292"/>
                    <a:pt x="109848" y="43531"/>
                    <a:pt x="106203" y="36740"/>
                  </a:cubicBezTo>
                  <a:cubicBezTo>
                    <a:pt x="102507" y="29745"/>
                    <a:pt x="96104" y="25670"/>
                    <a:pt x="89336" y="25942"/>
                  </a:cubicBezTo>
                  <a:cubicBezTo>
                    <a:pt x="84442" y="10118"/>
                    <a:pt x="73093" y="0"/>
                    <a:pt x="59973" y="0"/>
                  </a:cubicBezTo>
                  <a:cubicBezTo>
                    <a:pt x="43262" y="0"/>
                    <a:pt x="28997" y="18879"/>
                    <a:pt x="28008" y="41765"/>
                  </a:cubicBezTo>
                  <a:cubicBezTo>
                    <a:pt x="12390" y="43123"/>
                    <a:pt x="0" y="60101"/>
                    <a:pt x="0" y="80814"/>
                  </a:cubicBezTo>
                  <a:cubicBezTo>
                    <a:pt x="0" y="102410"/>
                    <a:pt x="13431" y="119932"/>
                    <a:pt x="29986" y="119932"/>
                  </a:cubicBezTo>
                  <a:lnTo>
                    <a:pt x="95947" y="119932"/>
                  </a:lnTo>
                  <a:cubicBezTo>
                    <a:pt x="109639" y="119932"/>
                    <a:pt x="119947" y="106485"/>
                    <a:pt x="119947" y="88624"/>
                  </a:cubicBezTo>
                  <a:cubicBezTo>
                    <a:pt x="119947" y="78438"/>
                    <a:pt x="115366" y="67775"/>
                    <a:pt x="108338" y="61460"/>
                  </a:cubicBezTo>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461" name="Google Shape;461;p60"/>
            <p:cNvSpPr/>
            <p:nvPr/>
          </p:nvSpPr>
          <p:spPr>
            <a:xfrm>
              <a:off x="8123999" y="4355216"/>
              <a:ext cx="1314000" cy="1008000"/>
            </a:xfrm>
            <a:custGeom>
              <a:rect b="b" l="l" r="r" t="t"/>
              <a:pathLst>
                <a:path extrusionOk="0" h="120000" w="120000">
                  <a:moveTo>
                    <a:pt x="108343" y="61493"/>
                  </a:moveTo>
                  <a:cubicBezTo>
                    <a:pt x="110560" y="52255"/>
                    <a:pt x="109773" y="43576"/>
                    <a:pt x="106197" y="36765"/>
                  </a:cubicBezTo>
                  <a:cubicBezTo>
                    <a:pt x="102479" y="29766"/>
                    <a:pt x="96042" y="25660"/>
                    <a:pt x="89249" y="25940"/>
                  </a:cubicBezTo>
                  <a:cubicBezTo>
                    <a:pt x="84386" y="10077"/>
                    <a:pt x="73015" y="0"/>
                    <a:pt x="59928" y="0"/>
                  </a:cubicBezTo>
                  <a:cubicBezTo>
                    <a:pt x="43194" y="0"/>
                    <a:pt x="29034" y="18849"/>
                    <a:pt x="28033" y="41804"/>
                  </a:cubicBezTo>
                  <a:cubicBezTo>
                    <a:pt x="12371" y="43110"/>
                    <a:pt x="0" y="60093"/>
                    <a:pt x="0" y="80808"/>
                  </a:cubicBezTo>
                  <a:cubicBezTo>
                    <a:pt x="0" y="102363"/>
                    <a:pt x="13444" y="119906"/>
                    <a:pt x="29964" y="119906"/>
                  </a:cubicBezTo>
                  <a:lnTo>
                    <a:pt x="95899" y="119906"/>
                  </a:lnTo>
                  <a:cubicBezTo>
                    <a:pt x="109558" y="119906"/>
                    <a:pt x="119928" y="106469"/>
                    <a:pt x="119928" y="88646"/>
                  </a:cubicBezTo>
                  <a:cubicBezTo>
                    <a:pt x="119928" y="78382"/>
                    <a:pt x="115280" y="67744"/>
                    <a:pt x="108343" y="61493"/>
                  </a:cubicBezTo>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462" name="Google Shape;462;p60"/>
            <p:cNvSpPr/>
            <p:nvPr/>
          </p:nvSpPr>
          <p:spPr>
            <a:xfrm>
              <a:off x="8058419" y="5530901"/>
              <a:ext cx="703800" cy="8046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nvGrpSpPr>
            <p:cNvPr id="463" name="Google Shape;463;p60"/>
            <p:cNvGrpSpPr/>
            <p:nvPr/>
          </p:nvGrpSpPr>
          <p:grpSpPr>
            <a:xfrm>
              <a:off x="1001828" y="653399"/>
              <a:ext cx="1547665" cy="513746"/>
              <a:chOff x="2005661" y="1306799"/>
              <a:chExt cx="3098429" cy="1027493"/>
            </a:xfrm>
          </p:grpSpPr>
          <p:sp>
            <p:nvSpPr>
              <p:cNvPr id="464" name="Google Shape;464;p60"/>
              <p:cNvSpPr/>
              <p:nvPr/>
            </p:nvSpPr>
            <p:spPr>
              <a:xfrm>
                <a:off x="3385657" y="1511392"/>
                <a:ext cx="552600" cy="822900"/>
              </a:xfrm>
              <a:custGeom>
                <a:rect b="b" l="l" r="r" t="t"/>
                <a:pathLst>
                  <a:path extrusionOk="0" h="120000" w="12000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rgbClr val="7F7F7F"/>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465" name="Google Shape;465;p60"/>
              <p:cNvSpPr/>
              <p:nvPr/>
            </p:nvSpPr>
            <p:spPr>
              <a:xfrm>
                <a:off x="2601698" y="1511378"/>
                <a:ext cx="555600" cy="821700"/>
              </a:xfrm>
              <a:custGeom>
                <a:rect b="b" l="l" r="r" t="t"/>
                <a:pathLst>
                  <a:path extrusionOk="0" h="120000" w="12000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chemeClr val="dk2"/>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466" name="Google Shape;466;p60"/>
              <p:cNvSpPr/>
              <p:nvPr/>
            </p:nvSpPr>
            <p:spPr>
              <a:xfrm>
                <a:off x="2005661" y="1511388"/>
                <a:ext cx="555300" cy="602400"/>
              </a:xfrm>
              <a:custGeom>
                <a:rect b="b" l="l" r="r" t="t"/>
                <a:pathLst>
                  <a:path extrusionOk="0" h="120000" w="12000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chemeClr val="dk2"/>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467" name="Google Shape;467;p60"/>
              <p:cNvSpPr/>
              <p:nvPr/>
            </p:nvSpPr>
            <p:spPr>
              <a:xfrm>
                <a:off x="4545490" y="1511381"/>
                <a:ext cx="558600" cy="601200"/>
              </a:xfrm>
              <a:custGeom>
                <a:rect b="b" l="l" r="r" t="t"/>
                <a:pathLst>
                  <a:path extrusionOk="0" h="120000" w="12000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rgbClr val="7F7F7F"/>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468" name="Google Shape;468;p60"/>
              <p:cNvSpPr/>
              <p:nvPr/>
            </p:nvSpPr>
            <p:spPr>
              <a:xfrm>
                <a:off x="3960212" y="1511388"/>
                <a:ext cx="555900" cy="599700"/>
              </a:xfrm>
              <a:custGeom>
                <a:rect b="b" l="l" r="r" t="t"/>
                <a:pathLst>
                  <a:path extrusionOk="0" h="120000" w="12000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rgbClr val="7F7F7F"/>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469" name="Google Shape;469;p60"/>
              <p:cNvSpPr/>
              <p:nvPr/>
            </p:nvSpPr>
            <p:spPr>
              <a:xfrm>
                <a:off x="3192359" y="1516751"/>
                <a:ext cx="156000" cy="587700"/>
              </a:xfrm>
              <a:custGeom>
                <a:rect b="b" l="l" r="r" t="t"/>
                <a:pathLst>
                  <a:path extrusionOk="0" h="120000" w="12000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chemeClr val="dk2"/>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470" name="Google Shape;470;p60"/>
              <p:cNvSpPr/>
              <p:nvPr/>
            </p:nvSpPr>
            <p:spPr>
              <a:xfrm>
                <a:off x="3187636" y="1306799"/>
                <a:ext cx="170100" cy="171900"/>
              </a:xfrm>
              <a:custGeom>
                <a:rect b="b" l="l" r="r" t="t"/>
                <a:pathLst>
                  <a:path extrusionOk="0" h="120000" w="120000">
                    <a:moveTo>
                      <a:pt x="102419" y="17574"/>
                    </a:moveTo>
                    <a:cubicBezTo>
                      <a:pt x="125853" y="41004"/>
                      <a:pt x="125853" y="78995"/>
                      <a:pt x="102419" y="102425"/>
                    </a:cubicBezTo>
                    <a:cubicBezTo>
                      <a:pt x="78991" y="125860"/>
                      <a:pt x="41002" y="125860"/>
                      <a:pt x="17574" y="102425"/>
                    </a:cubicBezTo>
                    <a:cubicBezTo>
                      <a:pt x="-5860" y="78995"/>
                      <a:pt x="-5860" y="41004"/>
                      <a:pt x="17574" y="17574"/>
                    </a:cubicBezTo>
                    <a:cubicBezTo>
                      <a:pt x="41002" y="-5860"/>
                      <a:pt x="78991" y="-5860"/>
                      <a:pt x="102419" y="17574"/>
                    </a:cubicBezTo>
                    <a:close/>
                  </a:path>
                </a:pathLst>
              </a:custGeom>
              <a:solidFill>
                <a:schemeClr val="dk2"/>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grpSp>
      <p:sp>
        <p:nvSpPr>
          <p:cNvPr id="471" name="Google Shape;471;p60"/>
          <p:cNvSpPr txBox="1"/>
          <p:nvPr>
            <p:ph type="title"/>
          </p:nvPr>
        </p:nvSpPr>
        <p:spPr>
          <a:xfrm>
            <a:off x="713931" y="1738626"/>
            <a:ext cx="6189600" cy="13560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dk1"/>
              </a:buClr>
              <a:buSzPts val="2800"/>
              <a:buFont typeface="Helvetica Neue"/>
              <a:buNone/>
              <a:defRPr b="0" i="0" sz="3000" u="none" cap="none" strike="noStrike">
                <a:solidFill>
                  <a:schemeClr val="dk1"/>
                </a:solidFill>
                <a:latin typeface="Helvetica Neue"/>
                <a:ea typeface="Helvetica Neue"/>
                <a:cs typeface="Helvetica Neue"/>
                <a:sym typeface="Helvetica Neue"/>
              </a:defRPr>
            </a:lvl1pPr>
            <a:lvl2pPr indent="0" lvl="1" rtl="0">
              <a:spcBef>
                <a:spcPts val="0"/>
              </a:spcBef>
              <a:spcAft>
                <a:spcPts val="0"/>
              </a:spcAft>
              <a:buSzPts val="2800"/>
              <a:buNone/>
              <a:defRPr sz="1400"/>
            </a:lvl2pPr>
            <a:lvl3pPr indent="0" lvl="2" rtl="0">
              <a:spcBef>
                <a:spcPts val="0"/>
              </a:spcBef>
              <a:spcAft>
                <a:spcPts val="0"/>
              </a:spcAft>
              <a:buSzPts val="2800"/>
              <a:buNone/>
              <a:defRPr sz="1400"/>
            </a:lvl3pPr>
            <a:lvl4pPr indent="0" lvl="3" rtl="0">
              <a:spcBef>
                <a:spcPts val="0"/>
              </a:spcBef>
              <a:spcAft>
                <a:spcPts val="0"/>
              </a:spcAft>
              <a:buSzPts val="2800"/>
              <a:buNone/>
              <a:defRPr sz="1400"/>
            </a:lvl4pPr>
            <a:lvl5pPr indent="0" lvl="4" rtl="0">
              <a:spcBef>
                <a:spcPts val="0"/>
              </a:spcBef>
              <a:spcAft>
                <a:spcPts val="0"/>
              </a:spcAft>
              <a:buSzPts val="2800"/>
              <a:buNone/>
              <a:defRPr sz="1400"/>
            </a:lvl5pPr>
            <a:lvl6pPr indent="0" lvl="5" rtl="0">
              <a:spcBef>
                <a:spcPts val="0"/>
              </a:spcBef>
              <a:spcAft>
                <a:spcPts val="0"/>
              </a:spcAft>
              <a:buSzPts val="2800"/>
              <a:buNone/>
              <a:defRPr sz="1400"/>
            </a:lvl6pPr>
            <a:lvl7pPr indent="0" lvl="6" rtl="0">
              <a:spcBef>
                <a:spcPts val="0"/>
              </a:spcBef>
              <a:spcAft>
                <a:spcPts val="0"/>
              </a:spcAft>
              <a:buSzPts val="2800"/>
              <a:buNone/>
              <a:defRPr sz="1400"/>
            </a:lvl7pPr>
            <a:lvl8pPr indent="0" lvl="7" rtl="0">
              <a:spcBef>
                <a:spcPts val="0"/>
              </a:spcBef>
              <a:spcAft>
                <a:spcPts val="0"/>
              </a:spcAft>
              <a:buSzPts val="2800"/>
              <a:buNone/>
              <a:defRPr sz="1400"/>
            </a:lvl8pPr>
            <a:lvl9pPr indent="0" lvl="8" rtl="0">
              <a:spcBef>
                <a:spcPts val="0"/>
              </a:spcBef>
              <a:spcAft>
                <a:spcPts val="0"/>
              </a:spcAft>
              <a:buSzPts val="2800"/>
              <a:buNone/>
              <a:defRPr sz="1400"/>
            </a:lvl9pPr>
          </a:lstStyle>
          <a:p/>
        </p:txBody>
      </p:sp>
      <p:sp>
        <p:nvSpPr>
          <p:cNvPr id="472" name="Google Shape;472;p60"/>
          <p:cNvSpPr txBox="1"/>
          <p:nvPr>
            <p:ph idx="12" type="sldNum"/>
          </p:nvPr>
        </p:nvSpPr>
        <p:spPr>
          <a:xfrm>
            <a:off x="8532103" y="4842860"/>
            <a:ext cx="4590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a:solidFill>
                  <a:srgbClr val="BDBDBD"/>
                </a:solidFill>
                <a:latin typeface="Helvetica Neue"/>
                <a:ea typeface="Helvetica Neue"/>
                <a:cs typeface="Helvetica Neue"/>
                <a:sym typeface="Helvetica Neue"/>
              </a:defRPr>
            </a:lvl1pPr>
            <a:lvl2pPr indent="0" lvl="1" marL="0" marR="0" rtl="0" algn="r">
              <a:spcBef>
                <a:spcPts val="0"/>
              </a:spcBef>
              <a:buNone/>
              <a:defRPr b="0" i="0" sz="900">
                <a:solidFill>
                  <a:srgbClr val="BDBDBD"/>
                </a:solidFill>
                <a:latin typeface="Helvetica Neue"/>
                <a:ea typeface="Helvetica Neue"/>
                <a:cs typeface="Helvetica Neue"/>
                <a:sym typeface="Helvetica Neue"/>
              </a:defRPr>
            </a:lvl2pPr>
            <a:lvl3pPr indent="0" lvl="2" marL="0" marR="0" rtl="0" algn="r">
              <a:spcBef>
                <a:spcPts val="0"/>
              </a:spcBef>
              <a:buNone/>
              <a:defRPr b="0" i="0" sz="900">
                <a:solidFill>
                  <a:srgbClr val="BDBDBD"/>
                </a:solidFill>
                <a:latin typeface="Helvetica Neue"/>
                <a:ea typeface="Helvetica Neue"/>
                <a:cs typeface="Helvetica Neue"/>
                <a:sym typeface="Helvetica Neue"/>
              </a:defRPr>
            </a:lvl3pPr>
            <a:lvl4pPr indent="0" lvl="3" marL="0" marR="0" rtl="0" algn="r">
              <a:spcBef>
                <a:spcPts val="0"/>
              </a:spcBef>
              <a:buNone/>
              <a:defRPr b="0" i="0" sz="900">
                <a:solidFill>
                  <a:srgbClr val="BDBDBD"/>
                </a:solidFill>
                <a:latin typeface="Helvetica Neue"/>
                <a:ea typeface="Helvetica Neue"/>
                <a:cs typeface="Helvetica Neue"/>
                <a:sym typeface="Helvetica Neue"/>
              </a:defRPr>
            </a:lvl4pPr>
            <a:lvl5pPr indent="0" lvl="4" marL="0" marR="0" rtl="0" algn="r">
              <a:spcBef>
                <a:spcPts val="0"/>
              </a:spcBef>
              <a:buNone/>
              <a:defRPr b="0" i="0" sz="900">
                <a:solidFill>
                  <a:srgbClr val="BDBDBD"/>
                </a:solidFill>
                <a:latin typeface="Helvetica Neue"/>
                <a:ea typeface="Helvetica Neue"/>
                <a:cs typeface="Helvetica Neue"/>
                <a:sym typeface="Helvetica Neue"/>
              </a:defRPr>
            </a:lvl5pPr>
            <a:lvl6pPr indent="0" lvl="5" marL="0" marR="0" rtl="0" algn="r">
              <a:spcBef>
                <a:spcPts val="0"/>
              </a:spcBef>
              <a:buNone/>
              <a:defRPr b="0" i="0" sz="900">
                <a:solidFill>
                  <a:srgbClr val="BDBDBD"/>
                </a:solidFill>
                <a:latin typeface="Helvetica Neue"/>
                <a:ea typeface="Helvetica Neue"/>
                <a:cs typeface="Helvetica Neue"/>
                <a:sym typeface="Helvetica Neue"/>
              </a:defRPr>
            </a:lvl6pPr>
            <a:lvl7pPr indent="0" lvl="6" marL="0" marR="0" rtl="0" algn="r">
              <a:spcBef>
                <a:spcPts val="0"/>
              </a:spcBef>
              <a:buNone/>
              <a:defRPr b="0" i="0" sz="900">
                <a:solidFill>
                  <a:srgbClr val="BDBDBD"/>
                </a:solidFill>
                <a:latin typeface="Helvetica Neue"/>
                <a:ea typeface="Helvetica Neue"/>
                <a:cs typeface="Helvetica Neue"/>
                <a:sym typeface="Helvetica Neue"/>
              </a:defRPr>
            </a:lvl7pPr>
            <a:lvl8pPr indent="0" lvl="7" marL="0" marR="0" rtl="0" algn="r">
              <a:spcBef>
                <a:spcPts val="0"/>
              </a:spcBef>
              <a:buNone/>
              <a:defRPr b="0" i="0" sz="900">
                <a:solidFill>
                  <a:srgbClr val="BDBDBD"/>
                </a:solidFill>
                <a:latin typeface="Helvetica Neue"/>
                <a:ea typeface="Helvetica Neue"/>
                <a:cs typeface="Helvetica Neue"/>
                <a:sym typeface="Helvetica Neue"/>
              </a:defRPr>
            </a:lvl8pPr>
            <a:lvl9pPr indent="0" lvl="8" marL="0" marR="0" rtl="0" algn="r">
              <a:spcBef>
                <a:spcPts val="0"/>
              </a:spcBef>
              <a:buNone/>
              <a:defRPr b="0" i="0" sz="900">
                <a:solidFill>
                  <a:srgbClr val="BDBDBD"/>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US"/>
              <a:t>‹#›</a:t>
            </a:fld>
            <a:endParaRPr/>
          </a:p>
        </p:txBody>
      </p:sp>
      <p:sp>
        <p:nvSpPr>
          <p:cNvPr id="473" name="Google Shape;473;p60"/>
          <p:cNvSpPr txBox="1"/>
          <p:nvPr>
            <p:ph idx="11" type="ftr"/>
          </p:nvPr>
        </p:nvSpPr>
        <p:spPr>
          <a:xfrm>
            <a:off x="5556930" y="4842860"/>
            <a:ext cx="2895600" cy="273900"/>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700">
                <a:solidFill>
                  <a:srgbClr val="BFBFBF"/>
                </a:solidFill>
                <a:latin typeface="Helvetica Neue"/>
                <a:ea typeface="Helvetica Neue"/>
                <a:cs typeface="Helvetica Neue"/>
                <a:sym typeface="Helvetica Neue"/>
              </a:defRPr>
            </a:lvl1pPr>
            <a:lvl2pPr indent="0" lvl="1" marL="342900" marR="0" rtl="0" algn="l">
              <a:spcBef>
                <a:spcPts val="0"/>
              </a:spcBef>
              <a:spcAft>
                <a:spcPts val="0"/>
              </a:spcAft>
              <a:buSzPts val="1400"/>
              <a:buNone/>
              <a:defRPr b="0" i="0" sz="1400" u="none" cap="none" strike="noStrike">
                <a:solidFill>
                  <a:schemeClr val="dk1"/>
                </a:solidFill>
                <a:latin typeface="Helvetica Neue"/>
                <a:ea typeface="Helvetica Neue"/>
                <a:cs typeface="Helvetica Neue"/>
                <a:sym typeface="Helvetica Neue"/>
              </a:defRPr>
            </a:lvl2pPr>
            <a:lvl3pPr indent="0" lvl="2" marL="685800" marR="0" rtl="0" algn="l">
              <a:spcBef>
                <a:spcPts val="0"/>
              </a:spcBef>
              <a:spcAft>
                <a:spcPts val="0"/>
              </a:spcAft>
              <a:buSzPts val="1400"/>
              <a:buNone/>
              <a:defRPr b="0" i="0" sz="1400" u="none" cap="none" strike="noStrike">
                <a:solidFill>
                  <a:schemeClr val="dk1"/>
                </a:solidFill>
                <a:latin typeface="Helvetica Neue"/>
                <a:ea typeface="Helvetica Neue"/>
                <a:cs typeface="Helvetica Neue"/>
                <a:sym typeface="Helvetica Neue"/>
              </a:defRPr>
            </a:lvl3pPr>
            <a:lvl4pPr indent="0" lvl="3" marL="1028700" marR="0" rtl="0" algn="l">
              <a:spcBef>
                <a:spcPts val="0"/>
              </a:spcBef>
              <a:spcAft>
                <a:spcPts val="0"/>
              </a:spcAft>
              <a:buSzPts val="1400"/>
              <a:buNone/>
              <a:defRPr b="0" i="0" sz="1400" u="none" cap="none" strike="noStrike">
                <a:solidFill>
                  <a:schemeClr val="dk1"/>
                </a:solidFill>
                <a:latin typeface="Helvetica Neue"/>
                <a:ea typeface="Helvetica Neue"/>
                <a:cs typeface="Helvetica Neue"/>
                <a:sym typeface="Helvetica Neue"/>
              </a:defRPr>
            </a:lvl4pPr>
            <a:lvl5pPr indent="0" lvl="4" marL="1371600" marR="0" rtl="0" algn="l">
              <a:spcBef>
                <a:spcPts val="0"/>
              </a:spcBef>
              <a:spcAft>
                <a:spcPts val="0"/>
              </a:spcAft>
              <a:buSzPts val="1400"/>
              <a:buNone/>
              <a:defRPr b="0" i="0" sz="1400" u="none" cap="none" strike="noStrike">
                <a:solidFill>
                  <a:schemeClr val="dk1"/>
                </a:solidFill>
                <a:latin typeface="Helvetica Neue"/>
                <a:ea typeface="Helvetica Neue"/>
                <a:cs typeface="Helvetica Neue"/>
                <a:sym typeface="Helvetica Neue"/>
              </a:defRPr>
            </a:lvl5pPr>
            <a:lvl6pPr indent="0" lvl="5" marL="1714500" marR="0" rtl="0" algn="l">
              <a:spcBef>
                <a:spcPts val="0"/>
              </a:spcBef>
              <a:spcAft>
                <a:spcPts val="0"/>
              </a:spcAft>
              <a:buSzPts val="1400"/>
              <a:buNone/>
              <a:defRPr b="0" i="0" sz="1400" u="none" cap="none" strike="noStrike">
                <a:solidFill>
                  <a:schemeClr val="dk1"/>
                </a:solidFill>
                <a:latin typeface="Helvetica Neue"/>
                <a:ea typeface="Helvetica Neue"/>
                <a:cs typeface="Helvetica Neue"/>
                <a:sym typeface="Helvetica Neue"/>
              </a:defRPr>
            </a:lvl6pPr>
            <a:lvl7pPr indent="0" lvl="6" marL="2057400" marR="0" rtl="0" algn="l">
              <a:spcBef>
                <a:spcPts val="0"/>
              </a:spcBef>
              <a:spcAft>
                <a:spcPts val="0"/>
              </a:spcAft>
              <a:buSzPts val="1400"/>
              <a:buNone/>
              <a:defRPr b="0" i="0" sz="1400" u="none" cap="none" strike="noStrike">
                <a:solidFill>
                  <a:schemeClr val="dk1"/>
                </a:solidFill>
                <a:latin typeface="Helvetica Neue"/>
                <a:ea typeface="Helvetica Neue"/>
                <a:cs typeface="Helvetica Neue"/>
                <a:sym typeface="Helvetica Neue"/>
              </a:defRPr>
            </a:lvl7pPr>
            <a:lvl8pPr indent="0" lvl="7" marL="2400300" marR="0" rtl="0" algn="l">
              <a:spcBef>
                <a:spcPts val="0"/>
              </a:spcBef>
              <a:spcAft>
                <a:spcPts val="0"/>
              </a:spcAft>
              <a:buSzPts val="1400"/>
              <a:buNone/>
              <a:defRPr b="0" i="0" sz="1400" u="none" cap="none" strike="noStrike">
                <a:solidFill>
                  <a:schemeClr val="dk1"/>
                </a:solidFill>
                <a:latin typeface="Helvetica Neue"/>
                <a:ea typeface="Helvetica Neue"/>
                <a:cs typeface="Helvetica Neue"/>
                <a:sym typeface="Helvetica Neue"/>
              </a:defRPr>
            </a:lvl8pPr>
            <a:lvl9pPr indent="0" lvl="8" marL="2743200" marR="0" rtl="0" algn="l">
              <a:spcBef>
                <a:spcPts val="0"/>
              </a:spcBef>
              <a:spcAft>
                <a:spcPts val="0"/>
              </a:spcAft>
              <a:buSzPts val="1400"/>
              <a:buNone/>
              <a:defRPr b="0" i="0" sz="1400" u="none" cap="none" strike="noStrike">
                <a:solidFill>
                  <a:schemeClr val="dk1"/>
                </a:solidFill>
                <a:latin typeface="Helvetica Neue"/>
                <a:ea typeface="Helvetica Neue"/>
                <a:cs typeface="Helvetica Neue"/>
                <a:sym typeface="Helvetica Neue"/>
              </a:defRPr>
            </a:lvl9pPr>
          </a:lstStyle>
          <a:p/>
        </p:txBody>
      </p:sp>
      <p:grpSp>
        <p:nvGrpSpPr>
          <p:cNvPr id="474" name="Google Shape;474;p60"/>
          <p:cNvGrpSpPr/>
          <p:nvPr/>
        </p:nvGrpSpPr>
        <p:grpSpPr>
          <a:xfrm>
            <a:off x="438746" y="4871992"/>
            <a:ext cx="447825" cy="151510"/>
            <a:chOff x="-6" y="-2"/>
            <a:chExt cx="1194200" cy="404027"/>
          </a:xfrm>
        </p:grpSpPr>
        <p:sp>
          <p:nvSpPr>
            <p:cNvPr id="475" name="Google Shape;475;p60"/>
            <p:cNvSpPr/>
            <p:nvPr/>
          </p:nvSpPr>
          <p:spPr>
            <a:xfrm>
              <a:off x="531819" y="86925"/>
              <a:ext cx="213000" cy="317100"/>
            </a:xfrm>
            <a:custGeom>
              <a:rect b="b" l="l" r="r" t="t"/>
              <a:pathLst>
                <a:path extrusionOk="0" h="120000" w="12000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rgbClr val="6F6F6F"/>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476" name="Google Shape;476;p60"/>
            <p:cNvSpPr/>
            <p:nvPr/>
          </p:nvSpPr>
          <p:spPr>
            <a:xfrm>
              <a:off x="229698" y="86915"/>
              <a:ext cx="214200" cy="316800"/>
            </a:xfrm>
            <a:custGeom>
              <a:rect b="b" l="l" r="r" t="t"/>
              <a:pathLst>
                <a:path extrusionOk="0" h="120000" w="12000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rgbClr val="FD2A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477" name="Google Shape;477;p60"/>
            <p:cNvSpPr/>
            <p:nvPr/>
          </p:nvSpPr>
          <p:spPr>
            <a:xfrm>
              <a:off x="-6" y="86923"/>
              <a:ext cx="213900" cy="232200"/>
            </a:xfrm>
            <a:custGeom>
              <a:rect b="b" l="l" r="r" t="t"/>
              <a:pathLst>
                <a:path extrusionOk="0" h="120000" w="12000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rgbClr val="FD2A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478" name="Google Shape;478;p60"/>
            <p:cNvSpPr/>
            <p:nvPr/>
          </p:nvSpPr>
          <p:spPr>
            <a:xfrm>
              <a:off x="978794" y="86917"/>
              <a:ext cx="215400" cy="231600"/>
            </a:xfrm>
            <a:custGeom>
              <a:rect b="b" l="l" r="r" t="t"/>
              <a:pathLst>
                <a:path extrusionOk="0" h="120000" w="12000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rgbClr val="6F6F6F"/>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479" name="Google Shape;479;p60"/>
            <p:cNvSpPr/>
            <p:nvPr/>
          </p:nvSpPr>
          <p:spPr>
            <a:xfrm>
              <a:off x="753242" y="86923"/>
              <a:ext cx="214200" cy="231300"/>
            </a:xfrm>
            <a:custGeom>
              <a:rect b="b" l="l" r="r" t="t"/>
              <a:pathLst>
                <a:path extrusionOk="0" h="120000" w="12000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rgbClr val="6F6F6F"/>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480" name="Google Shape;480;p60"/>
            <p:cNvSpPr/>
            <p:nvPr/>
          </p:nvSpPr>
          <p:spPr>
            <a:xfrm>
              <a:off x="457329" y="88986"/>
              <a:ext cx="60000" cy="226500"/>
            </a:xfrm>
            <a:custGeom>
              <a:rect b="b" l="l" r="r" t="t"/>
              <a:pathLst>
                <a:path extrusionOk="0" h="120000" w="12000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rgbClr val="FD2A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481" name="Google Shape;481;p60"/>
            <p:cNvSpPr/>
            <p:nvPr/>
          </p:nvSpPr>
          <p:spPr>
            <a:xfrm>
              <a:off x="452969" y="-2"/>
              <a:ext cx="67800" cy="67800"/>
            </a:xfrm>
            <a:custGeom>
              <a:rect b="b" l="l" r="r" t="t"/>
              <a:pathLst>
                <a:path extrusionOk="0" h="120000" w="120000">
                  <a:moveTo>
                    <a:pt x="102419" y="17574"/>
                  </a:moveTo>
                  <a:cubicBezTo>
                    <a:pt x="125853" y="41002"/>
                    <a:pt x="125853" y="78991"/>
                    <a:pt x="102419" y="102419"/>
                  </a:cubicBezTo>
                  <a:cubicBezTo>
                    <a:pt x="78991" y="125853"/>
                    <a:pt x="41002" y="125853"/>
                    <a:pt x="17574" y="102419"/>
                  </a:cubicBezTo>
                  <a:cubicBezTo>
                    <a:pt x="-5860" y="78991"/>
                    <a:pt x="-5860" y="41002"/>
                    <a:pt x="17574" y="17574"/>
                  </a:cubicBezTo>
                  <a:cubicBezTo>
                    <a:pt x="41002" y="-5860"/>
                    <a:pt x="78991" y="-5860"/>
                    <a:pt x="102419" y="17574"/>
                  </a:cubicBezTo>
                  <a:close/>
                </a:path>
              </a:pathLst>
            </a:custGeom>
            <a:solidFill>
              <a:srgbClr val="FD2A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482" name="Shape 482"/>
        <p:cNvGrpSpPr/>
        <p:nvPr/>
      </p:nvGrpSpPr>
      <p:grpSpPr>
        <a:xfrm>
          <a:off x="0" y="0"/>
          <a:ext cx="0" cy="0"/>
          <a:chOff x="0" y="0"/>
          <a:chExt cx="0" cy="0"/>
        </a:xfrm>
      </p:grpSpPr>
      <p:sp>
        <p:nvSpPr>
          <p:cNvPr id="483" name="Google Shape;483;p61"/>
          <p:cNvSpPr txBox="1"/>
          <p:nvPr>
            <p:ph type="title"/>
          </p:nvPr>
        </p:nvSpPr>
        <p:spPr>
          <a:xfrm>
            <a:off x="358580" y="198276"/>
            <a:ext cx="7798500" cy="506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dk2"/>
              </a:buClr>
              <a:buSzPts val="2800"/>
              <a:buFont typeface="Helvetica Neue"/>
              <a:buNone/>
              <a:defRPr b="0" i="0" sz="2700" u="none" cap="none" strike="noStrike">
                <a:solidFill>
                  <a:schemeClr val="dk2"/>
                </a:solidFill>
                <a:latin typeface="Helvetica Neue"/>
                <a:ea typeface="Helvetica Neue"/>
                <a:cs typeface="Helvetica Neue"/>
                <a:sym typeface="Helvetica Neue"/>
              </a:defRPr>
            </a:lvl1pPr>
            <a:lvl2pPr indent="0" lvl="1" rtl="0">
              <a:spcBef>
                <a:spcPts val="0"/>
              </a:spcBef>
              <a:spcAft>
                <a:spcPts val="0"/>
              </a:spcAft>
              <a:buSzPts val="2800"/>
              <a:buNone/>
              <a:defRPr sz="1400"/>
            </a:lvl2pPr>
            <a:lvl3pPr indent="0" lvl="2" rtl="0">
              <a:spcBef>
                <a:spcPts val="0"/>
              </a:spcBef>
              <a:spcAft>
                <a:spcPts val="0"/>
              </a:spcAft>
              <a:buSzPts val="2800"/>
              <a:buNone/>
              <a:defRPr sz="1400"/>
            </a:lvl3pPr>
            <a:lvl4pPr indent="0" lvl="3" rtl="0">
              <a:spcBef>
                <a:spcPts val="0"/>
              </a:spcBef>
              <a:spcAft>
                <a:spcPts val="0"/>
              </a:spcAft>
              <a:buSzPts val="2800"/>
              <a:buNone/>
              <a:defRPr sz="1400"/>
            </a:lvl4pPr>
            <a:lvl5pPr indent="0" lvl="4" rtl="0">
              <a:spcBef>
                <a:spcPts val="0"/>
              </a:spcBef>
              <a:spcAft>
                <a:spcPts val="0"/>
              </a:spcAft>
              <a:buSzPts val="2800"/>
              <a:buNone/>
              <a:defRPr sz="1400"/>
            </a:lvl5pPr>
            <a:lvl6pPr indent="0" lvl="5" rtl="0">
              <a:spcBef>
                <a:spcPts val="0"/>
              </a:spcBef>
              <a:spcAft>
                <a:spcPts val="0"/>
              </a:spcAft>
              <a:buSzPts val="2800"/>
              <a:buNone/>
              <a:defRPr sz="1400"/>
            </a:lvl6pPr>
            <a:lvl7pPr indent="0" lvl="6" rtl="0">
              <a:spcBef>
                <a:spcPts val="0"/>
              </a:spcBef>
              <a:spcAft>
                <a:spcPts val="0"/>
              </a:spcAft>
              <a:buSzPts val="2800"/>
              <a:buNone/>
              <a:defRPr sz="1400"/>
            </a:lvl7pPr>
            <a:lvl8pPr indent="0" lvl="7" rtl="0">
              <a:spcBef>
                <a:spcPts val="0"/>
              </a:spcBef>
              <a:spcAft>
                <a:spcPts val="0"/>
              </a:spcAft>
              <a:buSzPts val="2800"/>
              <a:buNone/>
              <a:defRPr sz="1400"/>
            </a:lvl8pPr>
            <a:lvl9pPr indent="0" lvl="8" rtl="0">
              <a:spcBef>
                <a:spcPts val="0"/>
              </a:spcBef>
              <a:spcAft>
                <a:spcPts val="0"/>
              </a:spcAft>
              <a:buSzPts val="2800"/>
              <a:buNone/>
              <a:defRPr sz="1400"/>
            </a:lvl9pPr>
          </a:lstStyle>
          <a:p/>
        </p:txBody>
      </p:sp>
      <p:sp>
        <p:nvSpPr>
          <p:cNvPr id="484" name="Google Shape;484;p61"/>
          <p:cNvSpPr txBox="1"/>
          <p:nvPr>
            <p:ph idx="1" type="body"/>
          </p:nvPr>
        </p:nvSpPr>
        <p:spPr>
          <a:xfrm>
            <a:off x="358580" y="937919"/>
            <a:ext cx="7798500" cy="3527700"/>
          </a:xfrm>
          <a:prstGeom prst="rect">
            <a:avLst/>
          </a:prstGeom>
          <a:noFill/>
          <a:ln>
            <a:noFill/>
          </a:ln>
        </p:spPr>
        <p:txBody>
          <a:bodyPr anchorCtr="0" anchor="t" bIns="91425" lIns="91425" spcFirstLastPara="1" rIns="91425" wrap="square" tIns="91425"/>
          <a:lstStyle>
            <a:lvl1pPr indent="-323850" lvl="0" marL="457200" marR="0" rtl="0" algn="l">
              <a:spcBef>
                <a:spcPts val="3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1pPr>
            <a:lvl2pPr indent="-317500" lvl="1" marL="914400" marR="0" rtl="0" algn="l">
              <a:spcBef>
                <a:spcPts val="1600"/>
              </a:spcBef>
              <a:spcAft>
                <a:spcPts val="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2pPr>
            <a:lvl3pPr indent="-304800" lvl="2" marL="13716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3pPr>
            <a:lvl4pPr indent="-304800" lvl="3" marL="18288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4pPr>
            <a:lvl5pPr indent="-304800" lvl="4" marL="22860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5pPr>
            <a:lvl6pPr indent="-323850" lvl="5" marL="27432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6pPr>
            <a:lvl7pPr indent="-323850" lvl="6" marL="32004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7pPr>
            <a:lvl8pPr indent="-323850" lvl="7" marL="36576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8pPr>
            <a:lvl9pPr indent="-323850" lvl="8" marL="4114800" marR="0" rtl="0" algn="l">
              <a:spcBef>
                <a:spcPts val="1600"/>
              </a:spcBef>
              <a:spcAft>
                <a:spcPts val="160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9pPr>
          </a:lstStyle>
          <a:p/>
        </p:txBody>
      </p:sp>
      <p:sp>
        <p:nvSpPr>
          <p:cNvPr id="485" name="Google Shape;485;p61"/>
          <p:cNvSpPr txBox="1"/>
          <p:nvPr>
            <p:ph idx="12" type="sldNum"/>
          </p:nvPr>
        </p:nvSpPr>
        <p:spPr>
          <a:xfrm>
            <a:off x="8532103" y="4842860"/>
            <a:ext cx="4590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a:solidFill>
                  <a:srgbClr val="BDBDBD"/>
                </a:solidFill>
                <a:latin typeface="Helvetica Neue"/>
                <a:ea typeface="Helvetica Neue"/>
                <a:cs typeface="Helvetica Neue"/>
                <a:sym typeface="Helvetica Neue"/>
              </a:defRPr>
            </a:lvl1pPr>
            <a:lvl2pPr indent="0" lvl="1" marL="0" marR="0" rtl="0" algn="r">
              <a:spcBef>
                <a:spcPts val="0"/>
              </a:spcBef>
              <a:buNone/>
              <a:defRPr b="0" i="0" sz="900">
                <a:solidFill>
                  <a:srgbClr val="BDBDBD"/>
                </a:solidFill>
                <a:latin typeface="Helvetica Neue"/>
                <a:ea typeface="Helvetica Neue"/>
                <a:cs typeface="Helvetica Neue"/>
                <a:sym typeface="Helvetica Neue"/>
              </a:defRPr>
            </a:lvl2pPr>
            <a:lvl3pPr indent="0" lvl="2" marL="0" marR="0" rtl="0" algn="r">
              <a:spcBef>
                <a:spcPts val="0"/>
              </a:spcBef>
              <a:buNone/>
              <a:defRPr b="0" i="0" sz="900">
                <a:solidFill>
                  <a:srgbClr val="BDBDBD"/>
                </a:solidFill>
                <a:latin typeface="Helvetica Neue"/>
                <a:ea typeface="Helvetica Neue"/>
                <a:cs typeface="Helvetica Neue"/>
                <a:sym typeface="Helvetica Neue"/>
              </a:defRPr>
            </a:lvl3pPr>
            <a:lvl4pPr indent="0" lvl="3" marL="0" marR="0" rtl="0" algn="r">
              <a:spcBef>
                <a:spcPts val="0"/>
              </a:spcBef>
              <a:buNone/>
              <a:defRPr b="0" i="0" sz="900">
                <a:solidFill>
                  <a:srgbClr val="BDBDBD"/>
                </a:solidFill>
                <a:latin typeface="Helvetica Neue"/>
                <a:ea typeface="Helvetica Neue"/>
                <a:cs typeface="Helvetica Neue"/>
                <a:sym typeface="Helvetica Neue"/>
              </a:defRPr>
            </a:lvl4pPr>
            <a:lvl5pPr indent="0" lvl="4" marL="0" marR="0" rtl="0" algn="r">
              <a:spcBef>
                <a:spcPts val="0"/>
              </a:spcBef>
              <a:buNone/>
              <a:defRPr b="0" i="0" sz="900">
                <a:solidFill>
                  <a:srgbClr val="BDBDBD"/>
                </a:solidFill>
                <a:latin typeface="Helvetica Neue"/>
                <a:ea typeface="Helvetica Neue"/>
                <a:cs typeface="Helvetica Neue"/>
                <a:sym typeface="Helvetica Neue"/>
              </a:defRPr>
            </a:lvl5pPr>
            <a:lvl6pPr indent="0" lvl="5" marL="0" marR="0" rtl="0" algn="r">
              <a:spcBef>
                <a:spcPts val="0"/>
              </a:spcBef>
              <a:buNone/>
              <a:defRPr b="0" i="0" sz="900">
                <a:solidFill>
                  <a:srgbClr val="BDBDBD"/>
                </a:solidFill>
                <a:latin typeface="Helvetica Neue"/>
                <a:ea typeface="Helvetica Neue"/>
                <a:cs typeface="Helvetica Neue"/>
                <a:sym typeface="Helvetica Neue"/>
              </a:defRPr>
            </a:lvl6pPr>
            <a:lvl7pPr indent="0" lvl="6" marL="0" marR="0" rtl="0" algn="r">
              <a:spcBef>
                <a:spcPts val="0"/>
              </a:spcBef>
              <a:buNone/>
              <a:defRPr b="0" i="0" sz="900">
                <a:solidFill>
                  <a:srgbClr val="BDBDBD"/>
                </a:solidFill>
                <a:latin typeface="Helvetica Neue"/>
                <a:ea typeface="Helvetica Neue"/>
                <a:cs typeface="Helvetica Neue"/>
                <a:sym typeface="Helvetica Neue"/>
              </a:defRPr>
            </a:lvl7pPr>
            <a:lvl8pPr indent="0" lvl="7" marL="0" marR="0" rtl="0" algn="r">
              <a:spcBef>
                <a:spcPts val="0"/>
              </a:spcBef>
              <a:buNone/>
              <a:defRPr b="0" i="0" sz="900">
                <a:solidFill>
                  <a:srgbClr val="BDBDBD"/>
                </a:solidFill>
                <a:latin typeface="Helvetica Neue"/>
                <a:ea typeface="Helvetica Neue"/>
                <a:cs typeface="Helvetica Neue"/>
                <a:sym typeface="Helvetica Neue"/>
              </a:defRPr>
            </a:lvl8pPr>
            <a:lvl9pPr indent="0" lvl="8" marL="0" marR="0" rtl="0" algn="r">
              <a:spcBef>
                <a:spcPts val="0"/>
              </a:spcBef>
              <a:buNone/>
              <a:defRPr b="0" i="0" sz="900">
                <a:solidFill>
                  <a:srgbClr val="BDBDBD"/>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US"/>
              <a:t>‹#›</a:t>
            </a:fld>
            <a:endParaRPr/>
          </a:p>
        </p:txBody>
      </p:sp>
      <p:sp>
        <p:nvSpPr>
          <p:cNvPr id="486" name="Google Shape;486;p61"/>
          <p:cNvSpPr txBox="1"/>
          <p:nvPr>
            <p:ph idx="11" type="ftr"/>
          </p:nvPr>
        </p:nvSpPr>
        <p:spPr>
          <a:xfrm>
            <a:off x="5556930" y="4842860"/>
            <a:ext cx="2895600" cy="273900"/>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700">
                <a:solidFill>
                  <a:srgbClr val="BFBFBF"/>
                </a:solidFill>
                <a:latin typeface="Helvetica Neue"/>
                <a:ea typeface="Helvetica Neue"/>
                <a:cs typeface="Helvetica Neue"/>
                <a:sym typeface="Helvetica Neue"/>
              </a:defRPr>
            </a:lvl1pPr>
            <a:lvl2pPr indent="0" lvl="1" marL="342900" marR="0" rtl="0" algn="l">
              <a:spcBef>
                <a:spcPts val="0"/>
              </a:spcBef>
              <a:spcAft>
                <a:spcPts val="0"/>
              </a:spcAft>
              <a:buSzPts val="1400"/>
              <a:buNone/>
              <a:defRPr b="0" i="0" sz="1400" u="none" cap="none" strike="noStrike">
                <a:solidFill>
                  <a:schemeClr val="dk1"/>
                </a:solidFill>
                <a:latin typeface="Helvetica Neue"/>
                <a:ea typeface="Helvetica Neue"/>
                <a:cs typeface="Helvetica Neue"/>
                <a:sym typeface="Helvetica Neue"/>
              </a:defRPr>
            </a:lvl2pPr>
            <a:lvl3pPr indent="0" lvl="2" marL="685800" marR="0" rtl="0" algn="l">
              <a:spcBef>
                <a:spcPts val="0"/>
              </a:spcBef>
              <a:spcAft>
                <a:spcPts val="0"/>
              </a:spcAft>
              <a:buSzPts val="1400"/>
              <a:buNone/>
              <a:defRPr b="0" i="0" sz="1400" u="none" cap="none" strike="noStrike">
                <a:solidFill>
                  <a:schemeClr val="dk1"/>
                </a:solidFill>
                <a:latin typeface="Helvetica Neue"/>
                <a:ea typeface="Helvetica Neue"/>
                <a:cs typeface="Helvetica Neue"/>
                <a:sym typeface="Helvetica Neue"/>
              </a:defRPr>
            </a:lvl3pPr>
            <a:lvl4pPr indent="0" lvl="3" marL="1028700" marR="0" rtl="0" algn="l">
              <a:spcBef>
                <a:spcPts val="0"/>
              </a:spcBef>
              <a:spcAft>
                <a:spcPts val="0"/>
              </a:spcAft>
              <a:buSzPts val="1400"/>
              <a:buNone/>
              <a:defRPr b="0" i="0" sz="1400" u="none" cap="none" strike="noStrike">
                <a:solidFill>
                  <a:schemeClr val="dk1"/>
                </a:solidFill>
                <a:latin typeface="Helvetica Neue"/>
                <a:ea typeface="Helvetica Neue"/>
                <a:cs typeface="Helvetica Neue"/>
                <a:sym typeface="Helvetica Neue"/>
              </a:defRPr>
            </a:lvl4pPr>
            <a:lvl5pPr indent="0" lvl="4" marL="1371600" marR="0" rtl="0" algn="l">
              <a:spcBef>
                <a:spcPts val="0"/>
              </a:spcBef>
              <a:spcAft>
                <a:spcPts val="0"/>
              </a:spcAft>
              <a:buSzPts val="1400"/>
              <a:buNone/>
              <a:defRPr b="0" i="0" sz="1400" u="none" cap="none" strike="noStrike">
                <a:solidFill>
                  <a:schemeClr val="dk1"/>
                </a:solidFill>
                <a:latin typeface="Helvetica Neue"/>
                <a:ea typeface="Helvetica Neue"/>
                <a:cs typeface="Helvetica Neue"/>
                <a:sym typeface="Helvetica Neue"/>
              </a:defRPr>
            </a:lvl5pPr>
            <a:lvl6pPr indent="0" lvl="5" marL="1714500" marR="0" rtl="0" algn="l">
              <a:spcBef>
                <a:spcPts val="0"/>
              </a:spcBef>
              <a:spcAft>
                <a:spcPts val="0"/>
              </a:spcAft>
              <a:buSzPts val="1400"/>
              <a:buNone/>
              <a:defRPr b="0" i="0" sz="1400" u="none" cap="none" strike="noStrike">
                <a:solidFill>
                  <a:schemeClr val="dk1"/>
                </a:solidFill>
                <a:latin typeface="Helvetica Neue"/>
                <a:ea typeface="Helvetica Neue"/>
                <a:cs typeface="Helvetica Neue"/>
                <a:sym typeface="Helvetica Neue"/>
              </a:defRPr>
            </a:lvl6pPr>
            <a:lvl7pPr indent="0" lvl="6" marL="2057400" marR="0" rtl="0" algn="l">
              <a:spcBef>
                <a:spcPts val="0"/>
              </a:spcBef>
              <a:spcAft>
                <a:spcPts val="0"/>
              </a:spcAft>
              <a:buSzPts val="1400"/>
              <a:buNone/>
              <a:defRPr b="0" i="0" sz="1400" u="none" cap="none" strike="noStrike">
                <a:solidFill>
                  <a:schemeClr val="dk1"/>
                </a:solidFill>
                <a:latin typeface="Helvetica Neue"/>
                <a:ea typeface="Helvetica Neue"/>
                <a:cs typeface="Helvetica Neue"/>
                <a:sym typeface="Helvetica Neue"/>
              </a:defRPr>
            </a:lvl7pPr>
            <a:lvl8pPr indent="0" lvl="7" marL="2400300" marR="0" rtl="0" algn="l">
              <a:spcBef>
                <a:spcPts val="0"/>
              </a:spcBef>
              <a:spcAft>
                <a:spcPts val="0"/>
              </a:spcAft>
              <a:buSzPts val="1400"/>
              <a:buNone/>
              <a:defRPr b="0" i="0" sz="1400" u="none" cap="none" strike="noStrike">
                <a:solidFill>
                  <a:schemeClr val="dk1"/>
                </a:solidFill>
                <a:latin typeface="Helvetica Neue"/>
                <a:ea typeface="Helvetica Neue"/>
                <a:cs typeface="Helvetica Neue"/>
                <a:sym typeface="Helvetica Neue"/>
              </a:defRPr>
            </a:lvl8pPr>
            <a:lvl9pPr indent="0" lvl="8" marL="2743200" marR="0" rtl="0" algn="l">
              <a:spcBef>
                <a:spcPts val="0"/>
              </a:spcBef>
              <a:spcAft>
                <a:spcPts val="0"/>
              </a:spcAft>
              <a:buSzPts val="1400"/>
              <a:buNone/>
              <a:defRPr b="0" i="0" sz="1400" u="none" cap="none" strike="noStrike">
                <a:solidFill>
                  <a:schemeClr val="dk1"/>
                </a:solidFill>
                <a:latin typeface="Helvetica Neue"/>
                <a:ea typeface="Helvetica Neue"/>
                <a:cs typeface="Helvetica Neue"/>
                <a:sym typeface="Helvetica Neue"/>
              </a:defRPr>
            </a:lvl9pPr>
          </a:lstStyle>
          <a:p/>
        </p:txBody>
      </p:sp>
      <p:grpSp>
        <p:nvGrpSpPr>
          <p:cNvPr id="487" name="Google Shape;487;p61"/>
          <p:cNvGrpSpPr/>
          <p:nvPr/>
        </p:nvGrpSpPr>
        <p:grpSpPr>
          <a:xfrm>
            <a:off x="438746" y="4871992"/>
            <a:ext cx="447825" cy="151510"/>
            <a:chOff x="-6" y="-2"/>
            <a:chExt cx="1194200" cy="404027"/>
          </a:xfrm>
        </p:grpSpPr>
        <p:sp>
          <p:nvSpPr>
            <p:cNvPr id="488" name="Google Shape;488;p61"/>
            <p:cNvSpPr/>
            <p:nvPr/>
          </p:nvSpPr>
          <p:spPr>
            <a:xfrm>
              <a:off x="531819" y="86925"/>
              <a:ext cx="213000" cy="317100"/>
            </a:xfrm>
            <a:custGeom>
              <a:rect b="b" l="l" r="r" t="t"/>
              <a:pathLst>
                <a:path extrusionOk="0" h="120000" w="12000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rgbClr val="6F6F6F"/>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489" name="Google Shape;489;p61"/>
            <p:cNvSpPr/>
            <p:nvPr/>
          </p:nvSpPr>
          <p:spPr>
            <a:xfrm>
              <a:off x="229698" y="86915"/>
              <a:ext cx="214200" cy="316800"/>
            </a:xfrm>
            <a:custGeom>
              <a:rect b="b" l="l" r="r" t="t"/>
              <a:pathLst>
                <a:path extrusionOk="0" h="120000" w="12000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rgbClr val="FD2A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490" name="Google Shape;490;p61"/>
            <p:cNvSpPr/>
            <p:nvPr/>
          </p:nvSpPr>
          <p:spPr>
            <a:xfrm>
              <a:off x="-6" y="86923"/>
              <a:ext cx="213900" cy="232200"/>
            </a:xfrm>
            <a:custGeom>
              <a:rect b="b" l="l" r="r" t="t"/>
              <a:pathLst>
                <a:path extrusionOk="0" h="120000" w="12000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rgbClr val="FD2A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491" name="Google Shape;491;p61"/>
            <p:cNvSpPr/>
            <p:nvPr/>
          </p:nvSpPr>
          <p:spPr>
            <a:xfrm>
              <a:off x="978794" y="86917"/>
              <a:ext cx="215400" cy="231600"/>
            </a:xfrm>
            <a:custGeom>
              <a:rect b="b" l="l" r="r" t="t"/>
              <a:pathLst>
                <a:path extrusionOk="0" h="120000" w="12000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rgbClr val="6F6F6F"/>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492" name="Google Shape;492;p61"/>
            <p:cNvSpPr/>
            <p:nvPr/>
          </p:nvSpPr>
          <p:spPr>
            <a:xfrm>
              <a:off x="753242" y="86923"/>
              <a:ext cx="214200" cy="231300"/>
            </a:xfrm>
            <a:custGeom>
              <a:rect b="b" l="l" r="r" t="t"/>
              <a:pathLst>
                <a:path extrusionOk="0" h="120000" w="12000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rgbClr val="6F6F6F"/>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493" name="Google Shape;493;p61"/>
            <p:cNvSpPr/>
            <p:nvPr/>
          </p:nvSpPr>
          <p:spPr>
            <a:xfrm>
              <a:off x="457329" y="88986"/>
              <a:ext cx="60000" cy="226500"/>
            </a:xfrm>
            <a:custGeom>
              <a:rect b="b" l="l" r="r" t="t"/>
              <a:pathLst>
                <a:path extrusionOk="0" h="120000" w="12000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rgbClr val="FD2A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494" name="Google Shape;494;p61"/>
            <p:cNvSpPr/>
            <p:nvPr/>
          </p:nvSpPr>
          <p:spPr>
            <a:xfrm>
              <a:off x="452969" y="-2"/>
              <a:ext cx="67800" cy="67800"/>
            </a:xfrm>
            <a:custGeom>
              <a:rect b="b" l="l" r="r" t="t"/>
              <a:pathLst>
                <a:path extrusionOk="0" h="120000" w="120000">
                  <a:moveTo>
                    <a:pt x="102419" y="17574"/>
                  </a:moveTo>
                  <a:cubicBezTo>
                    <a:pt x="125853" y="41002"/>
                    <a:pt x="125853" y="78991"/>
                    <a:pt x="102419" y="102419"/>
                  </a:cubicBezTo>
                  <a:cubicBezTo>
                    <a:pt x="78991" y="125853"/>
                    <a:pt x="41002" y="125853"/>
                    <a:pt x="17574" y="102419"/>
                  </a:cubicBezTo>
                  <a:cubicBezTo>
                    <a:pt x="-5860" y="78991"/>
                    <a:pt x="-5860" y="41002"/>
                    <a:pt x="17574" y="17574"/>
                  </a:cubicBezTo>
                  <a:cubicBezTo>
                    <a:pt x="41002" y="-5860"/>
                    <a:pt x="78991" y="-5860"/>
                    <a:pt x="102419" y="17574"/>
                  </a:cubicBezTo>
                  <a:close/>
                </a:path>
              </a:pathLst>
            </a:custGeom>
            <a:solidFill>
              <a:srgbClr val="FD2A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Column">
  <p:cSld name="2 Column">
    <p:spTree>
      <p:nvGrpSpPr>
        <p:cNvPr id="495" name="Shape 495"/>
        <p:cNvGrpSpPr/>
        <p:nvPr/>
      </p:nvGrpSpPr>
      <p:grpSpPr>
        <a:xfrm>
          <a:off x="0" y="0"/>
          <a:ext cx="0" cy="0"/>
          <a:chOff x="0" y="0"/>
          <a:chExt cx="0" cy="0"/>
        </a:xfrm>
      </p:grpSpPr>
      <p:sp>
        <p:nvSpPr>
          <p:cNvPr id="496" name="Google Shape;496;p62"/>
          <p:cNvSpPr txBox="1"/>
          <p:nvPr>
            <p:ph idx="1" type="body"/>
          </p:nvPr>
        </p:nvSpPr>
        <p:spPr>
          <a:xfrm>
            <a:off x="358580" y="896570"/>
            <a:ext cx="3943800" cy="3362100"/>
          </a:xfrm>
          <a:prstGeom prst="rect">
            <a:avLst/>
          </a:prstGeom>
          <a:noFill/>
          <a:ln>
            <a:noFill/>
          </a:ln>
        </p:spPr>
        <p:txBody>
          <a:bodyPr anchorCtr="0" anchor="t" bIns="91425" lIns="91425" spcFirstLastPara="1" rIns="91425" wrap="square" tIns="91425"/>
          <a:lstStyle>
            <a:lvl1pPr indent="-323850" lvl="0" marL="457200" marR="0" rtl="0" algn="l">
              <a:spcBef>
                <a:spcPts val="3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1pPr>
            <a:lvl2pPr indent="-317500" lvl="1" marL="914400" marR="0" rtl="0" algn="l">
              <a:spcBef>
                <a:spcPts val="1600"/>
              </a:spcBef>
              <a:spcAft>
                <a:spcPts val="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2pPr>
            <a:lvl3pPr indent="-304800" lvl="2" marL="13716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3pPr>
            <a:lvl4pPr indent="-304800" lvl="3" marL="18288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4pPr>
            <a:lvl5pPr indent="-304800" lvl="4" marL="22860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5pPr>
            <a:lvl6pPr indent="-304800" lvl="5" marL="27432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6pPr>
            <a:lvl7pPr indent="-304800" lvl="6" marL="32004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7pPr>
            <a:lvl8pPr indent="-304800" lvl="7" marL="36576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8pPr>
            <a:lvl9pPr indent="-304800" lvl="8" marL="4114800" marR="0" rtl="0" algn="l">
              <a:spcBef>
                <a:spcPts val="1600"/>
              </a:spcBef>
              <a:spcAft>
                <a:spcPts val="160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9pPr>
          </a:lstStyle>
          <a:p/>
        </p:txBody>
      </p:sp>
      <p:sp>
        <p:nvSpPr>
          <p:cNvPr id="497" name="Google Shape;497;p62"/>
          <p:cNvSpPr txBox="1"/>
          <p:nvPr>
            <p:ph idx="2" type="body"/>
          </p:nvPr>
        </p:nvSpPr>
        <p:spPr>
          <a:xfrm>
            <a:off x="4541701" y="896572"/>
            <a:ext cx="4103100" cy="3362100"/>
          </a:xfrm>
          <a:prstGeom prst="rect">
            <a:avLst/>
          </a:prstGeom>
          <a:noFill/>
          <a:ln>
            <a:noFill/>
          </a:ln>
        </p:spPr>
        <p:txBody>
          <a:bodyPr anchorCtr="0" anchor="t" bIns="91425" lIns="91425" spcFirstLastPara="1" rIns="91425" wrap="square" tIns="91425"/>
          <a:lstStyle>
            <a:lvl1pPr indent="-323850" lvl="0" marL="457200" marR="0" rtl="0" algn="l">
              <a:spcBef>
                <a:spcPts val="3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1pPr>
            <a:lvl2pPr indent="-317500" lvl="1" marL="914400" marR="0" rtl="0" algn="l">
              <a:spcBef>
                <a:spcPts val="1600"/>
              </a:spcBef>
              <a:spcAft>
                <a:spcPts val="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2pPr>
            <a:lvl3pPr indent="-304800" lvl="2" marL="13716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3pPr>
            <a:lvl4pPr indent="-304800" lvl="3" marL="18288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4pPr>
            <a:lvl5pPr indent="-304800" lvl="4" marL="22860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5pPr>
            <a:lvl6pPr indent="-304800" lvl="5" marL="27432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6pPr>
            <a:lvl7pPr indent="-304800" lvl="6" marL="32004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7pPr>
            <a:lvl8pPr indent="-304800" lvl="7" marL="36576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8pPr>
            <a:lvl9pPr indent="-304800" lvl="8" marL="4114800" marR="0" rtl="0" algn="l">
              <a:spcBef>
                <a:spcPts val="1600"/>
              </a:spcBef>
              <a:spcAft>
                <a:spcPts val="160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9pPr>
          </a:lstStyle>
          <a:p/>
        </p:txBody>
      </p:sp>
      <p:sp>
        <p:nvSpPr>
          <p:cNvPr id="498" name="Google Shape;498;p62"/>
          <p:cNvSpPr txBox="1"/>
          <p:nvPr>
            <p:ph type="title"/>
          </p:nvPr>
        </p:nvSpPr>
        <p:spPr>
          <a:xfrm>
            <a:off x="358580" y="198276"/>
            <a:ext cx="7798500" cy="506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dk2"/>
              </a:buClr>
              <a:buSzPts val="2800"/>
              <a:buFont typeface="Helvetica Neue"/>
              <a:buNone/>
              <a:defRPr b="0" i="0" sz="2700" u="none" cap="none" strike="noStrike">
                <a:solidFill>
                  <a:schemeClr val="dk2"/>
                </a:solidFill>
                <a:latin typeface="Helvetica Neue"/>
                <a:ea typeface="Helvetica Neue"/>
                <a:cs typeface="Helvetica Neue"/>
                <a:sym typeface="Helvetica Neue"/>
              </a:defRPr>
            </a:lvl1pPr>
            <a:lvl2pPr indent="0" lvl="1" rtl="0">
              <a:spcBef>
                <a:spcPts val="0"/>
              </a:spcBef>
              <a:spcAft>
                <a:spcPts val="0"/>
              </a:spcAft>
              <a:buSzPts val="2800"/>
              <a:buNone/>
              <a:defRPr sz="1400"/>
            </a:lvl2pPr>
            <a:lvl3pPr indent="0" lvl="2" rtl="0">
              <a:spcBef>
                <a:spcPts val="0"/>
              </a:spcBef>
              <a:spcAft>
                <a:spcPts val="0"/>
              </a:spcAft>
              <a:buSzPts val="2800"/>
              <a:buNone/>
              <a:defRPr sz="1400"/>
            </a:lvl3pPr>
            <a:lvl4pPr indent="0" lvl="3" rtl="0">
              <a:spcBef>
                <a:spcPts val="0"/>
              </a:spcBef>
              <a:spcAft>
                <a:spcPts val="0"/>
              </a:spcAft>
              <a:buSzPts val="2800"/>
              <a:buNone/>
              <a:defRPr sz="1400"/>
            </a:lvl4pPr>
            <a:lvl5pPr indent="0" lvl="4" rtl="0">
              <a:spcBef>
                <a:spcPts val="0"/>
              </a:spcBef>
              <a:spcAft>
                <a:spcPts val="0"/>
              </a:spcAft>
              <a:buSzPts val="2800"/>
              <a:buNone/>
              <a:defRPr sz="1400"/>
            </a:lvl5pPr>
            <a:lvl6pPr indent="0" lvl="5" rtl="0">
              <a:spcBef>
                <a:spcPts val="0"/>
              </a:spcBef>
              <a:spcAft>
                <a:spcPts val="0"/>
              </a:spcAft>
              <a:buSzPts val="2800"/>
              <a:buNone/>
              <a:defRPr sz="1400"/>
            </a:lvl6pPr>
            <a:lvl7pPr indent="0" lvl="6" rtl="0">
              <a:spcBef>
                <a:spcPts val="0"/>
              </a:spcBef>
              <a:spcAft>
                <a:spcPts val="0"/>
              </a:spcAft>
              <a:buSzPts val="2800"/>
              <a:buNone/>
              <a:defRPr sz="1400"/>
            </a:lvl7pPr>
            <a:lvl8pPr indent="0" lvl="7" rtl="0">
              <a:spcBef>
                <a:spcPts val="0"/>
              </a:spcBef>
              <a:spcAft>
                <a:spcPts val="0"/>
              </a:spcAft>
              <a:buSzPts val="2800"/>
              <a:buNone/>
              <a:defRPr sz="1400"/>
            </a:lvl8pPr>
            <a:lvl9pPr indent="0" lvl="8" rtl="0">
              <a:spcBef>
                <a:spcPts val="0"/>
              </a:spcBef>
              <a:spcAft>
                <a:spcPts val="0"/>
              </a:spcAft>
              <a:buSzPts val="2800"/>
              <a:buNone/>
              <a:defRPr sz="1400"/>
            </a:lvl9pPr>
          </a:lstStyle>
          <a:p/>
        </p:txBody>
      </p:sp>
      <p:sp>
        <p:nvSpPr>
          <p:cNvPr id="499" name="Google Shape;499;p62"/>
          <p:cNvSpPr txBox="1"/>
          <p:nvPr>
            <p:ph idx="12" type="sldNum"/>
          </p:nvPr>
        </p:nvSpPr>
        <p:spPr>
          <a:xfrm>
            <a:off x="8532103" y="4842860"/>
            <a:ext cx="4590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a:solidFill>
                  <a:srgbClr val="BDBDBD"/>
                </a:solidFill>
                <a:latin typeface="Helvetica Neue"/>
                <a:ea typeface="Helvetica Neue"/>
                <a:cs typeface="Helvetica Neue"/>
                <a:sym typeface="Helvetica Neue"/>
              </a:defRPr>
            </a:lvl1pPr>
            <a:lvl2pPr indent="0" lvl="1" marL="0" marR="0" rtl="0" algn="r">
              <a:spcBef>
                <a:spcPts val="0"/>
              </a:spcBef>
              <a:buNone/>
              <a:defRPr b="0" i="0" sz="900">
                <a:solidFill>
                  <a:srgbClr val="BDBDBD"/>
                </a:solidFill>
                <a:latin typeface="Helvetica Neue"/>
                <a:ea typeface="Helvetica Neue"/>
                <a:cs typeface="Helvetica Neue"/>
                <a:sym typeface="Helvetica Neue"/>
              </a:defRPr>
            </a:lvl2pPr>
            <a:lvl3pPr indent="0" lvl="2" marL="0" marR="0" rtl="0" algn="r">
              <a:spcBef>
                <a:spcPts val="0"/>
              </a:spcBef>
              <a:buNone/>
              <a:defRPr b="0" i="0" sz="900">
                <a:solidFill>
                  <a:srgbClr val="BDBDBD"/>
                </a:solidFill>
                <a:latin typeface="Helvetica Neue"/>
                <a:ea typeface="Helvetica Neue"/>
                <a:cs typeface="Helvetica Neue"/>
                <a:sym typeface="Helvetica Neue"/>
              </a:defRPr>
            </a:lvl3pPr>
            <a:lvl4pPr indent="0" lvl="3" marL="0" marR="0" rtl="0" algn="r">
              <a:spcBef>
                <a:spcPts val="0"/>
              </a:spcBef>
              <a:buNone/>
              <a:defRPr b="0" i="0" sz="900">
                <a:solidFill>
                  <a:srgbClr val="BDBDBD"/>
                </a:solidFill>
                <a:latin typeface="Helvetica Neue"/>
                <a:ea typeface="Helvetica Neue"/>
                <a:cs typeface="Helvetica Neue"/>
                <a:sym typeface="Helvetica Neue"/>
              </a:defRPr>
            </a:lvl4pPr>
            <a:lvl5pPr indent="0" lvl="4" marL="0" marR="0" rtl="0" algn="r">
              <a:spcBef>
                <a:spcPts val="0"/>
              </a:spcBef>
              <a:buNone/>
              <a:defRPr b="0" i="0" sz="900">
                <a:solidFill>
                  <a:srgbClr val="BDBDBD"/>
                </a:solidFill>
                <a:latin typeface="Helvetica Neue"/>
                <a:ea typeface="Helvetica Neue"/>
                <a:cs typeface="Helvetica Neue"/>
                <a:sym typeface="Helvetica Neue"/>
              </a:defRPr>
            </a:lvl5pPr>
            <a:lvl6pPr indent="0" lvl="5" marL="0" marR="0" rtl="0" algn="r">
              <a:spcBef>
                <a:spcPts val="0"/>
              </a:spcBef>
              <a:buNone/>
              <a:defRPr b="0" i="0" sz="900">
                <a:solidFill>
                  <a:srgbClr val="BDBDBD"/>
                </a:solidFill>
                <a:latin typeface="Helvetica Neue"/>
                <a:ea typeface="Helvetica Neue"/>
                <a:cs typeface="Helvetica Neue"/>
                <a:sym typeface="Helvetica Neue"/>
              </a:defRPr>
            </a:lvl6pPr>
            <a:lvl7pPr indent="0" lvl="6" marL="0" marR="0" rtl="0" algn="r">
              <a:spcBef>
                <a:spcPts val="0"/>
              </a:spcBef>
              <a:buNone/>
              <a:defRPr b="0" i="0" sz="900">
                <a:solidFill>
                  <a:srgbClr val="BDBDBD"/>
                </a:solidFill>
                <a:latin typeface="Helvetica Neue"/>
                <a:ea typeface="Helvetica Neue"/>
                <a:cs typeface="Helvetica Neue"/>
                <a:sym typeface="Helvetica Neue"/>
              </a:defRPr>
            </a:lvl7pPr>
            <a:lvl8pPr indent="0" lvl="7" marL="0" marR="0" rtl="0" algn="r">
              <a:spcBef>
                <a:spcPts val="0"/>
              </a:spcBef>
              <a:buNone/>
              <a:defRPr b="0" i="0" sz="900">
                <a:solidFill>
                  <a:srgbClr val="BDBDBD"/>
                </a:solidFill>
                <a:latin typeface="Helvetica Neue"/>
                <a:ea typeface="Helvetica Neue"/>
                <a:cs typeface="Helvetica Neue"/>
                <a:sym typeface="Helvetica Neue"/>
              </a:defRPr>
            </a:lvl8pPr>
            <a:lvl9pPr indent="0" lvl="8" marL="0" marR="0" rtl="0" algn="r">
              <a:spcBef>
                <a:spcPts val="0"/>
              </a:spcBef>
              <a:buNone/>
              <a:defRPr b="0" i="0" sz="900">
                <a:solidFill>
                  <a:srgbClr val="BDBDBD"/>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US"/>
              <a:t>‹#›</a:t>
            </a:fld>
            <a:endParaRPr/>
          </a:p>
        </p:txBody>
      </p:sp>
      <p:sp>
        <p:nvSpPr>
          <p:cNvPr id="500" name="Google Shape;500;p62"/>
          <p:cNvSpPr txBox="1"/>
          <p:nvPr>
            <p:ph idx="11" type="ftr"/>
          </p:nvPr>
        </p:nvSpPr>
        <p:spPr>
          <a:xfrm>
            <a:off x="5556930" y="4842860"/>
            <a:ext cx="2895600" cy="273900"/>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700">
                <a:solidFill>
                  <a:srgbClr val="BFBFBF"/>
                </a:solidFill>
                <a:latin typeface="Helvetica Neue"/>
                <a:ea typeface="Helvetica Neue"/>
                <a:cs typeface="Helvetica Neue"/>
                <a:sym typeface="Helvetica Neue"/>
              </a:defRPr>
            </a:lvl1pPr>
            <a:lvl2pPr indent="0" lvl="1" marL="342900" marR="0" rtl="0" algn="l">
              <a:spcBef>
                <a:spcPts val="0"/>
              </a:spcBef>
              <a:spcAft>
                <a:spcPts val="0"/>
              </a:spcAft>
              <a:buSzPts val="1400"/>
              <a:buNone/>
              <a:defRPr b="0" i="0" sz="1400" u="none" cap="none" strike="noStrike">
                <a:solidFill>
                  <a:schemeClr val="dk1"/>
                </a:solidFill>
                <a:latin typeface="Helvetica Neue"/>
                <a:ea typeface="Helvetica Neue"/>
                <a:cs typeface="Helvetica Neue"/>
                <a:sym typeface="Helvetica Neue"/>
              </a:defRPr>
            </a:lvl2pPr>
            <a:lvl3pPr indent="0" lvl="2" marL="685800" marR="0" rtl="0" algn="l">
              <a:spcBef>
                <a:spcPts val="0"/>
              </a:spcBef>
              <a:spcAft>
                <a:spcPts val="0"/>
              </a:spcAft>
              <a:buSzPts val="1400"/>
              <a:buNone/>
              <a:defRPr b="0" i="0" sz="1400" u="none" cap="none" strike="noStrike">
                <a:solidFill>
                  <a:schemeClr val="dk1"/>
                </a:solidFill>
                <a:latin typeface="Helvetica Neue"/>
                <a:ea typeface="Helvetica Neue"/>
                <a:cs typeface="Helvetica Neue"/>
                <a:sym typeface="Helvetica Neue"/>
              </a:defRPr>
            </a:lvl3pPr>
            <a:lvl4pPr indent="0" lvl="3" marL="1028700" marR="0" rtl="0" algn="l">
              <a:spcBef>
                <a:spcPts val="0"/>
              </a:spcBef>
              <a:spcAft>
                <a:spcPts val="0"/>
              </a:spcAft>
              <a:buSzPts val="1400"/>
              <a:buNone/>
              <a:defRPr b="0" i="0" sz="1400" u="none" cap="none" strike="noStrike">
                <a:solidFill>
                  <a:schemeClr val="dk1"/>
                </a:solidFill>
                <a:latin typeface="Helvetica Neue"/>
                <a:ea typeface="Helvetica Neue"/>
                <a:cs typeface="Helvetica Neue"/>
                <a:sym typeface="Helvetica Neue"/>
              </a:defRPr>
            </a:lvl4pPr>
            <a:lvl5pPr indent="0" lvl="4" marL="1371600" marR="0" rtl="0" algn="l">
              <a:spcBef>
                <a:spcPts val="0"/>
              </a:spcBef>
              <a:spcAft>
                <a:spcPts val="0"/>
              </a:spcAft>
              <a:buSzPts val="1400"/>
              <a:buNone/>
              <a:defRPr b="0" i="0" sz="1400" u="none" cap="none" strike="noStrike">
                <a:solidFill>
                  <a:schemeClr val="dk1"/>
                </a:solidFill>
                <a:latin typeface="Helvetica Neue"/>
                <a:ea typeface="Helvetica Neue"/>
                <a:cs typeface="Helvetica Neue"/>
                <a:sym typeface="Helvetica Neue"/>
              </a:defRPr>
            </a:lvl5pPr>
            <a:lvl6pPr indent="0" lvl="5" marL="1714500" marR="0" rtl="0" algn="l">
              <a:spcBef>
                <a:spcPts val="0"/>
              </a:spcBef>
              <a:spcAft>
                <a:spcPts val="0"/>
              </a:spcAft>
              <a:buSzPts val="1400"/>
              <a:buNone/>
              <a:defRPr b="0" i="0" sz="1400" u="none" cap="none" strike="noStrike">
                <a:solidFill>
                  <a:schemeClr val="dk1"/>
                </a:solidFill>
                <a:latin typeface="Helvetica Neue"/>
                <a:ea typeface="Helvetica Neue"/>
                <a:cs typeface="Helvetica Neue"/>
                <a:sym typeface="Helvetica Neue"/>
              </a:defRPr>
            </a:lvl6pPr>
            <a:lvl7pPr indent="0" lvl="6" marL="2057400" marR="0" rtl="0" algn="l">
              <a:spcBef>
                <a:spcPts val="0"/>
              </a:spcBef>
              <a:spcAft>
                <a:spcPts val="0"/>
              </a:spcAft>
              <a:buSzPts val="1400"/>
              <a:buNone/>
              <a:defRPr b="0" i="0" sz="1400" u="none" cap="none" strike="noStrike">
                <a:solidFill>
                  <a:schemeClr val="dk1"/>
                </a:solidFill>
                <a:latin typeface="Helvetica Neue"/>
                <a:ea typeface="Helvetica Neue"/>
                <a:cs typeface="Helvetica Neue"/>
                <a:sym typeface="Helvetica Neue"/>
              </a:defRPr>
            </a:lvl7pPr>
            <a:lvl8pPr indent="0" lvl="7" marL="2400300" marR="0" rtl="0" algn="l">
              <a:spcBef>
                <a:spcPts val="0"/>
              </a:spcBef>
              <a:spcAft>
                <a:spcPts val="0"/>
              </a:spcAft>
              <a:buSzPts val="1400"/>
              <a:buNone/>
              <a:defRPr b="0" i="0" sz="1400" u="none" cap="none" strike="noStrike">
                <a:solidFill>
                  <a:schemeClr val="dk1"/>
                </a:solidFill>
                <a:latin typeface="Helvetica Neue"/>
                <a:ea typeface="Helvetica Neue"/>
                <a:cs typeface="Helvetica Neue"/>
                <a:sym typeface="Helvetica Neue"/>
              </a:defRPr>
            </a:lvl8pPr>
            <a:lvl9pPr indent="0" lvl="8" marL="2743200" marR="0" rtl="0" algn="l">
              <a:spcBef>
                <a:spcPts val="0"/>
              </a:spcBef>
              <a:spcAft>
                <a:spcPts val="0"/>
              </a:spcAft>
              <a:buSzPts val="1400"/>
              <a:buNone/>
              <a:defRPr b="0" i="0" sz="1400" u="none" cap="none" strike="noStrike">
                <a:solidFill>
                  <a:schemeClr val="dk1"/>
                </a:solidFill>
                <a:latin typeface="Helvetica Neue"/>
                <a:ea typeface="Helvetica Neue"/>
                <a:cs typeface="Helvetica Neue"/>
                <a:sym typeface="Helvetica Neue"/>
              </a:defRPr>
            </a:lvl9pPr>
          </a:lstStyle>
          <a:p/>
        </p:txBody>
      </p:sp>
      <p:grpSp>
        <p:nvGrpSpPr>
          <p:cNvPr id="501" name="Google Shape;501;p62"/>
          <p:cNvGrpSpPr/>
          <p:nvPr/>
        </p:nvGrpSpPr>
        <p:grpSpPr>
          <a:xfrm>
            <a:off x="438746" y="4871992"/>
            <a:ext cx="447825" cy="151510"/>
            <a:chOff x="-6" y="-2"/>
            <a:chExt cx="1194200" cy="404027"/>
          </a:xfrm>
        </p:grpSpPr>
        <p:sp>
          <p:nvSpPr>
            <p:cNvPr id="502" name="Google Shape;502;p62"/>
            <p:cNvSpPr/>
            <p:nvPr/>
          </p:nvSpPr>
          <p:spPr>
            <a:xfrm>
              <a:off x="531819" y="86925"/>
              <a:ext cx="213000" cy="317100"/>
            </a:xfrm>
            <a:custGeom>
              <a:rect b="b" l="l" r="r" t="t"/>
              <a:pathLst>
                <a:path extrusionOk="0" h="120000" w="12000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rgbClr val="6F6F6F"/>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03" name="Google Shape;503;p62"/>
            <p:cNvSpPr/>
            <p:nvPr/>
          </p:nvSpPr>
          <p:spPr>
            <a:xfrm>
              <a:off x="229698" y="86915"/>
              <a:ext cx="214200" cy="316800"/>
            </a:xfrm>
            <a:custGeom>
              <a:rect b="b" l="l" r="r" t="t"/>
              <a:pathLst>
                <a:path extrusionOk="0" h="120000" w="12000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rgbClr val="FD2A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04" name="Google Shape;504;p62"/>
            <p:cNvSpPr/>
            <p:nvPr/>
          </p:nvSpPr>
          <p:spPr>
            <a:xfrm>
              <a:off x="-6" y="86923"/>
              <a:ext cx="213900" cy="232200"/>
            </a:xfrm>
            <a:custGeom>
              <a:rect b="b" l="l" r="r" t="t"/>
              <a:pathLst>
                <a:path extrusionOk="0" h="120000" w="12000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rgbClr val="FD2A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05" name="Google Shape;505;p62"/>
            <p:cNvSpPr/>
            <p:nvPr/>
          </p:nvSpPr>
          <p:spPr>
            <a:xfrm>
              <a:off x="978794" y="86917"/>
              <a:ext cx="215400" cy="231600"/>
            </a:xfrm>
            <a:custGeom>
              <a:rect b="b" l="l" r="r" t="t"/>
              <a:pathLst>
                <a:path extrusionOk="0" h="120000" w="12000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rgbClr val="6F6F6F"/>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06" name="Google Shape;506;p62"/>
            <p:cNvSpPr/>
            <p:nvPr/>
          </p:nvSpPr>
          <p:spPr>
            <a:xfrm>
              <a:off x="753242" y="86923"/>
              <a:ext cx="214200" cy="231300"/>
            </a:xfrm>
            <a:custGeom>
              <a:rect b="b" l="l" r="r" t="t"/>
              <a:pathLst>
                <a:path extrusionOk="0" h="120000" w="12000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rgbClr val="6F6F6F"/>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07" name="Google Shape;507;p62"/>
            <p:cNvSpPr/>
            <p:nvPr/>
          </p:nvSpPr>
          <p:spPr>
            <a:xfrm>
              <a:off x="457329" y="88986"/>
              <a:ext cx="60000" cy="226500"/>
            </a:xfrm>
            <a:custGeom>
              <a:rect b="b" l="l" r="r" t="t"/>
              <a:pathLst>
                <a:path extrusionOk="0" h="120000" w="12000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rgbClr val="FD2A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08" name="Google Shape;508;p62"/>
            <p:cNvSpPr/>
            <p:nvPr/>
          </p:nvSpPr>
          <p:spPr>
            <a:xfrm>
              <a:off x="452969" y="-2"/>
              <a:ext cx="67800" cy="67800"/>
            </a:xfrm>
            <a:custGeom>
              <a:rect b="b" l="l" r="r" t="t"/>
              <a:pathLst>
                <a:path extrusionOk="0" h="120000" w="120000">
                  <a:moveTo>
                    <a:pt x="102419" y="17574"/>
                  </a:moveTo>
                  <a:cubicBezTo>
                    <a:pt x="125853" y="41002"/>
                    <a:pt x="125853" y="78991"/>
                    <a:pt x="102419" y="102419"/>
                  </a:cubicBezTo>
                  <a:cubicBezTo>
                    <a:pt x="78991" y="125853"/>
                    <a:pt x="41002" y="125853"/>
                    <a:pt x="17574" y="102419"/>
                  </a:cubicBezTo>
                  <a:cubicBezTo>
                    <a:pt x="-5860" y="78991"/>
                    <a:pt x="-5860" y="41002"/>
                    <a:pt x="17574" y="17574"/>
                  </a:cubicBezTo>
                  <a:cubicBezTo>
                    <a:pt x="41002" y="-5860"/>
                    <a:pt x="78991" y="-5860"/>
                    <a:pt x="102419" y="17574"/>
                  </a:cubicBezTo>
                  <a:close/>
                </a:path>
              </a:pathLst>
            </a:custGeom>
            <a:solidFill>
              <a:srgbClr val="FD2A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Divider">
  <p:cSld name="CUSTOM_2_1">
    <p:spTree>
      <p:nvGrpSpPr>
        <p:cNvPr id="48" name="Shape 48"/>
        <p:cNvGrpSpPr/>
        <p:nvPr/>
      </p:nvGrpSpPr>
      <p:grpSpPr>
        <a:xfrm>
          <a:off x="0" y="0"/>
          <a:ext cx="0" cy="0"/>
          <a:chOff x="0" y="0"/>
          <a:chExt cx="0" cy="0"/>
        </a:xfrm>
      </p:grpSpPr>
      <p:grpSp>
        <p:nvGrpSpPr>
          <p:cNvPr id="49" name="Google Shape;49;p7"/>
          <p:cNvGrpSpPr/>
          <p:nvPr/>
        </p:nvGrpSpPr>
        <p:grpSpPr>
          <a:xfrm>
            <a:off x="-10312" y="-8075"/>
            <a:ext cx="9164625" cy="5169875"/>
            <a:chOff x="-10312" y="-8075"/>
            <a:chExt cx="9164625" cy="5169875"/>
          </a:xfrm>
        </p:grpSpPr>
        <p:sp>
          <p:nvSpPr>
            <p:cNvPr id="50" name="Google Shape;50;p7"/>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333333"/>
            </a:solidFill>
            <a:ln>
              <a:noFill/>
            </a:ln>
          </p:spPr>
        </p:sp>
        <p:sp>
          <p:nvSpPr>
            <p:cNvPr id="51" name="Google Shape;51;p7"/>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404040"/>
            </a:solidFill>
            <a:ln>
              <a:noFill/>
            </a:ln>
          </p:spPr>
        </p:sp>
      </p:grpSp>
      <p:sp>
        <p:nvSpPr>
          <p:cNvPr id="52" name="Google Shape;52;p7"/>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nak you" showMasterSp="0">
  <p:cSld name="Thnak you">
    <p:spTree>
      <p:nvGrpSpPr>
        <p:cNvPr id="509" name="Shape 509"/>
        <p:cNvGrpSpPr/>
        <p:nvPr/>
      </p:nvGrpSpPr>
      <p:grpSpPr>
        <a:xfrm>
          <a:off x="0" y="0"/>
          <a:ext cx="0" cy="0"/>
          <a:chOff x="0" y="0"/>
          <a:chExt cx="0" cy="0"/>
        </a:xfrm>
      </p:grpSpPr>
      <p:grpSp>
        <p:nvGrpSpPr>
          <p:cNvPr id="510" name="Google Shape;510;p63"/>
          <p:cNvGrpSpPr/>
          <p:nvPr/>
        </p:nvGrpSpPr>
        <p:grpSpPr>
          <a:xfrm>
            <a:off x="-31978" y="0"/>
            <a:ext cx="10696010" cy="5217205"/>
            <a:chOff x="-42592" y="0"/>
            <a:chExt cx="14246151" cy="6956273"/>
          </a:xfrm>
        </p:grpSpPr>
        <p:sp>
          <p:nvSpPr>
            <p:cNvPr id="511" name="Google Shape;511;p63"/>
            <p:cNvSpPr/>
            <p:nvPr/>
          </p:nvSpPr>
          <p:spPr>
            <a:xfrm>
              <a:off x="0" y="0"/>
              <a:ext cx="12179400" cy="6858000"/>
            </a:xfrm>
            <a:prstGeom prst="rect">
              <a:avLst/>
            </a:prstGeom>
            <a:gradFill>
              <a:gsLst>
                <a:gs pos="0">
                  <a:schemeClr val="dk2"/>
                </a:gs>
                <a:gs pos="36000">
                  <a:schemeClr val="dk2"/>
                </a:gs>
                <a:gs pos="100000">
                  <a:srgbClr val="940000"/>
                </a:gs>
              </a:gsLst>
              <a:path path="circle">
                <a:fillToRect r="100%" t="100%"/>
              </a:path>
              <a:tileRect b="-100%" l="-100%"/>
            </a:gradFill>
            <a:ln cap="flat" cmpd="sng" w="12700">
              <a:solidFill>
                <a:srgbClr val="FF4300"/>
              </a:solidFill>
              <a:prstDash val="solid"/>
              <a:round/>
              <a:headEnd len="sm" w="sm" type="none"/>
              <a:tailEnd len="sm" w="sm" type="none"/>
            </a:ln>
          </p:spPr>
          <p:txBody>
            <a:bodyPr anchorCtr="0" anchor="ctr" bIns="17125" lIns="34275" spcFirstLastPara="1" rIns="34275" wrap="square" tIns="17125">
              <a:noAutofit/>
            </a:bodyPr>
            <a:lstStyle/>
            <a:p>
              <a:pPr indent="0" lvl="0" marL="0" marR="0" rtl="0" algn="ctr">
                <a:spcBef>
                  <a:spcPts val="0"/>
                </a:spcBef>
                <a:spcAft>
                  <a:spcPts val="0"/>
                </a:spcAft>
                <a:buNone/>
              </a:pPr>
              <a:r>
                <a:t/>
              </a:r>
              <a:endParaRPr sz="500">
                <a:solidFill>
                  <a:srgbClr val="5A5A5A"/>
                </a:solidFill>
                <a:latin typeface="Helvetica Neue"/>
                <a:ea typeface="Helvetica Neue"/>
                <a:cs typeface="Helvetica Neue"/>
                <a:sym typeface="Helvetica Neue"/>
              </a:endParaRPr>
            </a:p>
          </p:txBody>
        </p:sp>
        <p:grpSp>
          <p:nvGrpSpPr>
            <p:cNvPr id="512" name="Google Shape;512;p63"/>
            <p:cNvGrpSpPr/>
            <p:nvPr/>
          </p:nvGrpSpPr>
          <p:grpSpPr>
            <a:xfrm>
              <a:off x="3855432" y="4814344"/>
              <a:ext cx="4941252" cy="2141929"/>
              <a:chOff x="7718507" y="9044624"/>
              <a:chExt cx="11964291" cy="5181251"/>
            </a:xfrm>
          </p:grpSpPr>
          <p:sp>
            <p:nvSpPr>
              <p:cNvPr id="513" name="Google Shape;513;p63"/>
              <p:cNvSpPr/>
              <p:nvPr/>
            </p:nvSpPr>
            <p:spPr>
              <a:xfrm>
                <a:off x="7718507" y="10812175"/>
                <a:ext cx="2997900" cy="3413700"/>
              </a:xfrm>
              <a:custGeom>
                <a:rect b="b" l="l" r="r" t="t"/>
                <a:pathLst>
                  <a:path extrusionOk="0" h="120000" w="120000">
                    <a:moveTo>
                      <a:pt x="116379" y="29792"/>
                    </a:moveTo>
                    <a:lnTo>
                      <a:pt x="58084" y="29792"/>
                    </a:lnTo>
                    <a:cubicBezTo>
                      <a:pt x="55356" y="29792"/>
                      <a:pt x="53677" y="27214"/>
                      <a:pt x="55041" y="25141"/>
                    </a:cubicBezTo>
                    <a:lnTo>
                      <a:pt x="67267" y="6492"/>
                    </a:lnTo>
                    <a:cubicBezTo>
                      <a:pt x="68264" y="5019"/>
                      <a:pt x="67686" y="3085"/>
                      <a:pt x="66007" y="2256"/>
                    </a:cubicBezTo>
                    <a:lnTo>
                      <a:pt x="63279" y="874"/>
                    </a:lnTo>
                    <a:cubicBezTo>
                      <a:pt x="61547" y="0"/>
                      <a:pt x="59396" y="506"/>
                      <a:pt x="58399" y="2026"/>
                    </a:cubicBezTo>
                    <a:lnTo>
                      <a:pt x="29278" y="46323"/>
                    </a:lnTo>
                    <a:cubicBezTo>
                      <a:pt x="27914" y="48396"/>
                      <a:pt x="24503" y="48396"/>
                      <a:pt x="23139" y="46323"/>
                    </a:cubicBezTo>
                    <a:lnTo>
                      <a:pt x="10861" y="27674"/>
                    </a:lnTo>
                    <a:cubicBezTo>
                      <a:pt x="9864" y="26201"/>
                      <a:pt x="7713" y="25694"/>
                      <a:pt x="6034" y="26523"/>
                    </a:cubicBezTo>
                    <a:lnTo>
                      <a:pt x="3305" y="27904"/>
                    </a:lnTo>
                    <a:cubicBezTo>
                      <a:pt x="1574" y="28779"/>
                      <a:pt x="996" y="30667"/>
                      <a:pt x="1993" y="32187"/>
                    </a:cubicBezTo>
                    <a:lnTo>
                      <a:pt x="31167" y="76485"/>
                    </a:lnTo>
                    <a:cubicBezTo>
                      <a:pt x="32531" y="78557"/>
                      <a:pt x="30800" y="81135"/>
                      <a:pt x="28071" y="81135"/>
                    </a:cubicBezTo>
                    <a:lnTo>
                      <a:pt x="3567" y="81135"/>
                    </a:lnTo>
                    <a:cubicBezTo>
                      <a:pt x="1574" y="81135"/>
                      <a:pt x="0" y="82563"/>
                      <a:pt x="0" y="84267"/>
                    </a:cubicBezTo>
                    <a:lnTo>
                      <a:pt x="0" y="87029"/>
                    </a:lnTo>
                    <a:cubicBezTo>
                      <a:pt x="0" y="88733"/>
                      <a:pt x="1574" y="90115"/>
                      <a:pt x="3567" y="90115"/>
                    </a:cubicBezTo>
                    <a:lnTo>
                      <a:pt x="61862" y="90115"/>
                    </a:lnTo>
                    <a:cubicBezTo>
                      <a:pt x="64591" y="90115"/>
                      <a:pt x="66270" y="92739"/>
                      <a:pt x="64905" y="94811"/>
                    </a:cubicBezTo>
                    <a:lnTo>
                      <a:pt x="52680" y="113461"/>
                    </a:lnTo>
                    <a:cubicBezTo>
                      <a:pt x="51683" y="114934"/>
                      <a:pt x="52260" y="116822"/>
                      <a:pt x="53992" y="117697"/>
                    </a:cubicBezTo>
                    <a:lnTo>
                      <a:pt x="56668" y="119079"/>
                    </a:lnTo>
                    <a:cubicBezTo>
                      <a:pt x="58399" y="119953"/>
                      <a:pt x="60550" y="119401"/>
                      <a:pt x="61547" y="117927"/>
                    </a:cubicBezTo>
                    <a:lnTo>
                      <a:pt x="90668" y="73630"/>
                    </a:lnTo>
                    <a:cubicBezTo>
                      <a:pt x="92033" y="71557"/>
                      <a:pt x="95443" y="71557"/>
                      <a:pt x="96808" y="73630"/>
                    </a:cubicBezTo>
                    <a:lnTo>
                      <a:pt x="109086" y="92279"/>
                    </a:lnTo>
                    <a:cubicBezTo>
                      <a:pt x="110083" y="93752"/>
                      <a:pt x="112234" y="94259"/>
                      <a:pt x="113965" y="93384"/>
                    </a:cubicBezTo>
                    <a:lnTo>
                      <a:pt x="116641" y="92003"/>
                    </a:lnTo>
                    <a:cubicBezTo>
                      <a:pt x="118373" y="91174"/>
                      <a:pt x="118950" y="89240"/>
                      <a:pt x="117953" y="87766"/>
                    </a:cubicBezTo>
                    <a:lnTo>
                      <a:pt x="88832" y="43468"/>
                    </a:lnTo>
                    <a:cubicBezTo>
                      <a:pt x="87468" y="41396"/>
                      <a:pt x="89147" y="38772"/>
                      <a:pt x="91875" y="38772"/>
                    </a:cubicBezTo>
                    <a:lnTo>
                      <a:pt x="116379" y="38772"/>
                    </a:lnTo>
                    <a:cubicBezTo>
                      <a:pt x="118373" y="38772"/>
                      <a:pt x="119947" y="37390"/>
                      <a:pt x="119947" y="35686"/>
                    </a:cubicBezTo>
                    <a:lnTo>
                      <a:pt x="119947" y="32924"/>
                    </a:lnTo>
                    <a:cubicBezTo>
                      <a:pt x="119947" y="31220"/>
                      <a:pt x="118373" y="29792"/>
                      <a:pt x="116379" y="29792"/>
                    </a:cubicBezTo>
                    <a:close/>
                    <a:moveTo>
                      <a:pt x="59554" y="70959"/>
                    </a:moveTo>
                    <a:cubicBezTo>
                      <a:pt x="52627" y="70959"/>
                      <a:pt x="47013" y="66032"/>
                      <a:pt x="47013" y="59953"/>
                    </a:cubicBezTo>
                    <a:cubicBezTo>
                      <a:pt x="47013" y="53921"/>
                      <a:pt x="52627" y="48994"/>
                      <a:pt x="59554" y="48994"/>
                    </a:cubicBezTo>
                    <a:cubicBezTo>
                      <a:pt x="66480" y="48994"/>
                      <a:pt x="72041" y="53921"/>
                      <a:pt x="72041" y="59953"/>
                    </a:cubicBezTo>
                    <a:cubicBezTo>
                      <a:pt x="72041" y="66032"/>
                      <a:pt x="66480" y="70959"/>
                      <a:pt x="59554" y="70959"/>
                    </a:cubicBezTo>
                    <a:close/>
                  </a:path>
                </a:pathLst>
              </a:custGeom>
              <a:solidFill>
                <a:srgbClr val="A50000">
                  <a:alpha val="2275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14" name="Google Shape;514;p63"/>
              <p:cNvSpPr/>
              <p:nvPr/>
            </p:nvSpPr>
            <p:spPr>
              <a:xfrm>
                <a:off x="13598102" y="9044624"/>
                <a:ext cx="4494000" cy="5123700"/>
              </a:xfrm>
              <a:custGeom>
                <a:rect b="b" l="l" r="r" t="t"/>
                <a:pathLst>
                  <a:path extrusionOk="0" h="120000" w="120000">
                    <a:moveTo>
                      <a:pt x="116398" y="29831"/>
                    </a:moveTo>
                    <a:lnTo>
                      <a:pt x="58111" y="29831"/>
                    </a:lnTo>
                    <a:cubicBezTo>
                      <a:pt x="55384" y="29831"/>
                      <a:pt x="53671" y="27222"/>
                      <a:pt x="55034" y="25135"/>
                    </a:cubicBezTo>
                    <a:lnTo>
                      <a:pt x="67272" y="6506"/>
                    </a:lnTo>
                    <a:cubicBezTo>
                      <a:pt x="68286" y="5002"/>
                      <a:pt x="67692" y="3099"/>
                      <a:pt x="65979" y="2240"/>
                    </a:cubicBezTo>
                    <a:lnTo>
                      <a:pt x="63251" y="859"/>
                    </a:lnTo>
                    <a:cubicBezTo>
                      <a:pt x="61573" y="0"/>
                      <a:pt x="59405" y="521"/>
                      <a:pt x="58426" y="2025"/>
                    </a:cubicBezTo>
                    <a:lnTo>
                      <a:pt x="29265" y="46342"/>
                    </a:lnTo>
                    <a:cubicBezTo>
                      <a:pt x="27902" y="48398"/>
                      <a:pt x="24475" y="48398"/>
                      <a:pt x="23111" y="46342"/>
                    </a:cubicBezTo>
                    <a:lnTo>
                      <a:pt x="10874" y="27682"/>
                    </a:lnTo>
                    <a:cubicBezTo>
                      <a:pt x="9895" y="26209"/>
                      <a:pt x="7692" y="25687"/>
                      <a:pt x="6013" y="26547"/>
                    </a:cubicBezTo>
                    <a:lnTo>
                      <a:pt x="3286" y="27928"/>
                    </a:lnTo>
                    <a:cubicBezTo>
                      <a:pt x="1608" y="28787"/>
                      <a:pt x="1013" y="30690"/>
                      <a:pt x="1993" y="32194"/>
                    </a:cubicBezTo>
                    <a:lnTo>
                      <a:pt x="31153" y="76511"/>
                    </a:lnTo>
                    <a:cubicBezTo>
                      <a:pt x="32517" y="78567"/>
                      <a:pt x="30804" y="81176"/>
                      <a:pt x="28076" y="81176"/>
                    </a:cubicBezTo>
                    <a:lnTo>
                      <a:pt x="3531" y="81176"/>
                    </a:lnTo>
                    <a:cubicBezTo>
                      <a:pt x="1573" y="81176"/>
                      <a:pt x="0" y="82588"/>
                      <a:pt x="0" y="84306"/>
                    </a:cubicBezTo>
                    <a:lnTo>
                      <a:pt x="0" y="87038"/>
                    </a:lnTo>
                    <a:cubicBezTo>
                      <a:pt x="0" y="88757"/>
                      <a:pt x="1573" y="90168"/>
                      <a:pt x="3531" y="90168"/>
                    </a:cubicBezTo>
                    <a:lnTo>
                      <a:pt x="61853" y="90168"/>
                    </a:lnTo>
                    <a:cubicBezTo>
                      <a:pt x="64580" y="90168"/>
                      <a:pt x="66293" y="92777"/>
                      <a:pt x="64930" y="94833"/>
                    </a:cubicBezTo>
                    <a:lnTo>
                      <a:pt x="52657" y="113493"/>
                    </a:lnTo>
                    <a:cubicBezTo>
                      <a:pt x="51678" y="114966"/>
                      <a:pt x="52272" y="116869"/>
                      <a:pt x="53951" y="117728"/>
                    </a:cubicBezTo>
                    <a:lnTo>
                      <a:pt x="56678" y="119109"/>
                    </a:lnTo>
                    <a:cubicBezTo>
                      <a:pt x="58391" y="119969"/>
                      <a:pt x="60559" y="119478"/>
                      <a:pt x="61538" y="117974"/>
                    </a:cubicBezTo>
                    <a:lnTo>
                      <a:pt x="90699" y="73657"/>
                    </a:lnTo>
                    <a:cubicBezTo>
                      <a:pt x="92062" y="71570"/>
                      <a:pt x="95454" y="71570"/>
                      <a:pt x="96853" y="73657"/>
                    </a:cubicBezTo>
                    <a:lnTo>
                      <a:pt x="109090" y="92286"/>
                    </a:lnTo>
                    <a:cubicBezTo>
                      <a:pt x="110069" y="93790"/>
                      <a:pt x="112237" y="94281"/>
                      <a:pt x="113951" y="93421"/>
                    </a:cubicBezTo>
                    <a:lnTo>
                      <a:pt x="116678" y="92040"/>
                    </a:lnTo>
                    <a:cubicBezTo>
                      <a:pt x="118356" y="91181"/>
                      <a:pt x="118951" y="89278"/>
                      <a:pt x="117972" y="87805"/>
                    </a:cubicBezTo>
                    <a:lnTo>
                      <a:pt x="88811" y="43488"/>
                    </a:lnTo>
                    <a:cubicBezTo>
                      <a:pt x="87447" y="41401"/>
                      <a:pt x="89160" y="38792"/>
                      <a:pt x="91888" y="38792"/>
                    </a:cubicBezTo>
                    <a:lnTo>
                      <a:pt x="116398" y="38792"/>
                    </a:lnTo>
                    <a:cubicBezTo>
                      <a:pt x="118356" y="38792"/>
                      <a:pt x="119965" y="37411"/>
                      <a:pt x="119965" y="35693"/>
                    </a:cubicBezTo>
                    <a:lnTo>
                      <a:pt x="119965" y="32930"/>
                    </a:lnTo>
                    <a:cubicBezTo>
                      <a:pt x="119965" y="31212"/>
                      <a:pt x="118356" y="29831"/>
                      <a:pt x="116398" y="29831"/>
                    </a:cubicBezTo>
                    <a:close/>
                    <a:moveTo>
                      <a:pt x="59545" y="70987"/>
                    </a:moveTo>
                    <a:cubicBezTo>
                      <a:pt x="52622" y="70987"/>
                      <a:pt x="47027" y="66046"/>
                      <a:pt x="47027" y="60000"/>
                    </a:cubicBezTo>
                    <a:cubicBezTo>
                      <a:pt x="47027" y="53923"/>
                      <a:pt x="52622" y="49012"/>
                      <a:pt x="59545" y="49012"/>
                    </a:cubicBezTo>
                    <a:cubicBezTo>
                      <a:pt x="66468" y="49012"/>
                      <a:pt x="72062" y="53923"/>
                      <a:pt x="72062" y="60000"/>
                    </a:cubicBezTo>
                    <a:cubicBezTo>
                      <a:pt x="72062" y="66046"/>
                      <a:pt x="66468" y="70987"/>
                      <a:pt x="59545" y="70987"/>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15" name="Google Shape;515;p63"/>
              <p:cNvSpPr/>
              <p:nvPr/>
            </p:nvSpPr>
            <p:spPr>
              <a:xfrm>
                <a:off x="10843482" y="12227366"/>
                <a:ext cx="1704000" cy="1940700"/>
              </a:xfrm>
              <a:custGeom>
                <a:rect b="b" l="l" r="r" t="t"/>
                <a:pathLst>
                  <a:path extrusionOk="0" h="120000" w="120000">
                    <a:moveTo>
                      <a:pt x="116405" y="29777"/>
                    </a:moveTo>
                    <a:lnTo>
                      <a:pt x="58064" y="29777"/>
                    </a:lnTo>
                    <a:cubicBezTo>
                      <a:pt x="55391" y="29777"/>
                      <a:pt x="53640" y="27188"/>
                      <a:pt x="55023" y="25084"/>
                    </a:cubicBezTo>
                    <a:lnTo>
                      <a:pt x="67281" y="6473"/>
                    </a:lnTo>
                    <a:cubicBezTo>
                      <a:pt x="68294" y="5016"/>
                      <a:pt x="67649" y="3074"/>
                      <a:pt x="65990" y="2184"/>
                    </a:cubicBezTo>
                    <a:lnTo>
                      <a:pt x="63317" y="809"/>
                    </a:lnTo>
                    <a:cubicBezTo>
                      <a:pt x="61566" y="0"/>
                      <a:pt x="59447" y="485"/>
                      <a:pt x="58433" y="1942"/>
                    </a:cubicBezTo>
                    <a:lnTo>
                      <a:pt x="29308" y="46284"/>
                    </a:lnTo>
                    <a:cubicBezTo>
                      <a:pt x="27926" y="48388"/>
                      <a:pt x="24516" y="48388"/>
                      <a:pt x="23133" y="46284"/>
                    </a:cubicBezTo>
                    <a:lnTo>
                      <a:pt x="10875" y="27673"/>
                    </a:lnTo>
                    <a:cubicBezTo>
                      <a:pt x="9861" y="26136"/>
                      <a:pt x="7741" y="25650"/>
                      <a:pt x="5990" y="26540"/>
                    </a:cubicBezTo>
                    <a:lnTo>
                      <a:pt x="3317" y="27916"/>
                    </a:lnTo>
                    <a:cubicBezTo>
                      <a:pt x="1566" y="28725"/>
                      <a:pt x="1013" y="30667"/>
                      <a:pt x="2027" y="32124"/>
                    </a:cubicBezTo>
                    <a:lnTo>
                      <a:pt x="31152" y="76466"/>
                    </a:lnTo>
                    <a:cubicBezTo>
                      <a:pt x="32534" y="78570"/>
                      <a:pt x="30783" y="81159"/>
                      <a:pt x="28110" y="81159"/>
                    </a:cubicBezTo>
                    <a:lnTo>
                      <a:pt x="3594" y="81159"/>
                    </a:lnTo>
                    <a:cubicBezTo>
                      <a:pt x="1566" y="81159"/>
                      <a:pt x="0" y="82535"/>
                      <a:pt x="0" y="84234"/>
                    </a:cubicBezTo>
                    <a:lnTo>
                      <a:pt x="0" y="86985"/>
                    </a:lnTo>
                    <a:cubicBezTo>
                      <a:pt x="0" y="88766"/>
                      <a:pt x="1566" y="90141"/>
                      <a:pt x="3594" y="90141"/>
                    </a:cubicBezTo>
                    <a:lnTo>
                      <a:pt x="61843" y="90141"/>
                    </a:lnTo>
                    <a:cubicBezTo>
                      <a:pt x="64608" y="90141"/>
                      <a:pt x="66267" y="92730"/>
                      <a:pt x="64884" y="94834"/>
                    </a:cubicBezTo>
                    <a:lnTo>
                      <a:pt x="52626" y="113445"/>
                    </a:lnTo>
                    <a:cubicBezTo>
                      <a:pt x="51705" y="114902"/>
                      <a:pt x="52258" y="116844"/>
                      <a:pt x="54009" y="117734"/>
                    </a:cubicBezTo>
                    <a:lnTo>
                      <a:pt x="56682" y="119109"/>
                    </a:lnTo>
                    <a:cubicBezTo>
                      <a:pt x="58341" y="119919"/>
                      <a:pt x="60552" y="119433"/>
                      <a:pt x="61566" y="117977"/>
                    </a:cubicBezTo>
                    <a:lnTo>
                      <a:pt x="90691" y="73634"/>
                    </a:lnTo>
                    <a:cubicBezTo>
                      <a:pt x="92073" y="71530"/>
                      <a:pt x="95483" y="71530"/>
                      <a:pt x="96866" y="73634"/>
                    </a:cubicBezTo>
                    <a:lnTo>
                      <a:pt x="109124" y="92245"/>
                    </a:lnTo>
                    <a:cubicBezTo>
                      <a:pt x="110046" y="93782"/>
                      <a:pt x="112258" y="94268"/>
                      <a:pt x="113917" y="93378"/>
                    </a:cubicBezTo>
                    <a:lnTo>
                      <a:pt x="116682" y="92002"/>
                    </a:lnTo>
                    <a:cubicBezTo>
                      <a:pt x="118341" y="91193"/>
                      <a:pt x="118894" y="89251"/>
                      <a:pt x="117972" y="87795"/>
                    </a:cubicBezTo>
                    <a:lnTo>
                      <a:pt x="88847" y="43452"/>
                    </a:lnTo>
                    <a:cubicBezTo>
                      <a:pt x="87465" y="41348"/>
                      <a:pt x="89124" y="38759"/>
                      <a:pt x="91889" y="38759"/>
                    </a:cubicBezTo>
                    <a:lnTo>
                      <a:pt x="116405" y="38759"/>
                    </a:lnTo>
                    <a:cubicBezTo>
                      <a:pt x="118341" y="38759"/>
                      <a:pt x="119907" y="37383"/>
                      <a:pt x="119907" y="35684"/>
                    </a:cubicBezTo>
                    <a:lnTo>
                      <a:pt x="119907" y="32933"/>
                    </a:lnTo>
                    <a:cubicBezTo>
                      <a:pt x="119907" y="31153"/>
                      <a:pt x="118341" y="29777"/>
                      <a:pt x="116405" y="29777"/>
                    </a:cubicBezTo>
                    <a:close/>
                    <a:moveTo>
                      <a:pt x="59539" y="70964"/>
                    </a:moveTo>
                    <a:cubicBezTo>
                      <a:pt x="52626" y="70964"/>
                      <a:pt x="47004" y="66028"/>
                      <a:pt x="47004" y="59959"/>
                    </a:cubicBezTo>
                    <a:cubicBezTo>
                      <a:pt x="47004" y="53890"/>
                      <a:pt x="52626" y="48954"/>
                      <a:pt x="59539" y="48954"/>
                    </a:cubicBezTo>
                    <a:cubicBezTo>
                      <a:pt x="66451" y="48954"/>
                      <a:pt x="72073" y="53890"/>
                      <a:pt x="72073" y="59959"/>
                    </a:cubicBezTo>
                    <a:cubicBezTo>
                      <a:pt x="72073" y="66028"/>
                      <a:pt x="66451" y="70964"/>
                      <a:pt x="59539" y="70964"/>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16" name="Google Shape;516;p63"/>
              <p:cNvSpPr/>
              <p:nvPr/>
            </p:nvSpPr>
            <p:spPr>
              <a:xfrm>
                <a:off x="11698374" y="10494477"/>
                <a:ext cx="1704000" cy="19467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17" name="Google Shape;517;p63"/>
              <p:cNvSpPr/>
              <p:nvPr/>
            </p:nvSpPr>
            <p:spPr>
              <a:xfrm>
                <a:off x="17978798" y="10757901"/>
                <a:ext cx="1704000" cy="19467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sp>
          <p:nvSpPr>
            <p:cNvPr id="518" name="Google Shape;518;p63"/>
            <p:cNvSpPr/>
            <p:nvPr/>
          </p:nvSpPr>
          <p:spPr>
            <a:xfrm>
              <a:off x="3258008" y="6327406"/>
              <a:ext cx="571200" cy="516900"/>
            </a:xfrm>
            <a:custGeom>
              <a:rect b="b" l="l" r="r" t="t"/>
              <a:pathLst>
                <a:path extrusionOk="0" h="120000" w="120000">
                  <a:moveTo>
                    <a:pt x="117805" y="115431"/>
                  </a:moveTo>
                  <a:lnTo>
                    <a:pt x="115885" y="115431"/>
                  </a:lnTo>
                  <a:lnTo>
                    <a:pt x="115885" y="64416"/>
                  </a:lnTo>
                  <a:cubicBezTo>
                    <a:pt x="115885" y="63197"/>
                    <a:pt x="114925" y="62131"/>
                    <a:pt x="113828" y="62131"/>
                  </a:cubicBezTo>
                  <a:lnTo>
                    <a:pt x="99840" y="62131"/>
                  </a:lnTo>
                  <a:lnTo>
                    <a:pt x="99840" y="55583"/>
                  </a:lnTo>
                  <a:cubicBezTo>
                    <a:pt x="99840" y="54365"/>
                    <a:pt x="99017" y="53299"/>
                    <a:pt x="97920" y="53299"/>
                  </a:cubicBezTo>
                  <a:cubicBezTo>
                    <a:pt x="96822" y="53299"/>
                    <a:pt x="95862" y="54365"/>
                    <a:pt x="95862" y="55583"/>
                  </a:cubicBezTo>
                  <a:lnTo>
                    <a:pt x="95862" y="62131"/>
                  </a:lnTo>
                  <a:lnTo>
                    <a:pt x="93942" y="62131"/>
                  </a:lnTo>
                  <a:cubicBezTo>
                    <a:pt x="92708" y="62131"/>
                    <a:pt x="91885" y="63197"/>
                    <a:pt x="91885" y="64416"/>
                  </a:cubicBezTo>
                  <a:lnTo>
                    <a:pt x="91885" y="115431"/>
                  </a:lnTo>
                  <a:lnTo>
                    <a:pt x="83931" y="115431"/>
                  </a:lnTo>
                  <a:lnTo>
                    <a:pt x="83931" y="15532"/>
                  </a:lnTo>
                  <a:cubicBezTo>
                    <a:pt x="83931" y="14314"/>
                    <a:pt x="82971" y="13401"/>
                    <a:pt x="81874" y="13401"/>
                  </a:cubicBezTo>
                  <a:lnTo>
                    <a:pt x="71862" y="13401"/>
                  </a:lnTo>
                  <a:lnTo>
                    <a:pt x="71862" y="2284"/>
                  </a:lnTo>
                  <a:cubicBezTo>
                    <a:pt x="71862" y="1065"/>
                    <a:pt x="71040" y="0"/>
                    <a:pt x="69942" y="0"/>
                  </a:cubicBezTo>
                  <a:lnTo>
                    <a:pt x="49920" y="0"/>
                  </a:lnTo>
                  <a:cubicBezTo>
                    <a:pt x="48822" y="0"/>
                    <a:pt x="47862" y="1065"/>
                    <a:pt x="47862" y="2284"/>
                  </a:cubicBezTo>
                  <a:lnTo>
                    <a:pt x="47862" y="13401"/>
                  </a:lnTo>
                  <a:lnTo>
                    <a:pt x="37851" y="13401"/>
                  </a:lnTo>
                  <a:cubicBezTo>
                    <a:pt x="36754" y="13401"/>
                    <a:pt x="35931" y="14314"/>
                    <a:pt x="35931" y="15532"/>
                  </a:cubicBezTo>
                  <a:lnTo>
                    <a:pt x="35931" y="115431"/>
                  </a:lnTo>
                  <a:lnTo>
                    <a:pt x="27977" y="115431"/>
                  </a:lnTo>
                  <a:lnTo>
                    <a:pt x="27977" y="64416"/>
                  </a:lnTo>
                  <a:cubicBezTo>
                    <a:pt x="27977" y="63197"/>
                    <a:pt x="27017" y="62131"/>
                    <a:pt x="25920" y="62131"/>
                  </a:cubicBezTo>
                  <a:lnTo>
                    <a:pt x="23862" y="62131"/>
                  </a:lnTo>
                  <a:lnTo>
                    <a:pt x="23862" y="55583"/>
                  </a:lnTo>
                  <a:cubicBezTo>
                    <a:pt x="23862" y="54365"/>
                    <a:pt x="23040" y="53299"/>
                    <a:pt x="21942" y="53299"/>
                  </a:cubicBezTo>
                  <a:cubicBezTo>
                    <a:pt x="20845" y="53299"/>
                    <a:pt x="19885" y="54365"/>
                    <a:pt x="19885" y="55583"/>
                  </a:cubicBezTo>
                  <a:lnTo>
                    <a:pt x="19885" y="62131"/>
                  </a:lnTo>
                  <a:lnTo>
                    <a:pt x="5897" y="62131"/>
                  </a:lnTo>
                  <a:cubicBezTo>
                    <a:pt x="4800" y="62131"/>
                    <a:pt x="3977" y="63197"/>
                    <a:pt x="3977" y="64416"/>
                  </a:cubicBezTo>
                  <a:lnTo>
                    <a:pt x="3977" y="115431"/>
                  </a:lnTo>
                  <a:lnTo>
                    <a:pt x="1920" y="115431"/>
                  </a:lnTo>
                  <a:cubicBezTo>
                    <a:pt x="822" y="115431"/>
                    <a:pt x="0" y="116497"/>
                    <a:pt x="0" y="117715"/>
                  </a:cubicBezTo>
                  <a:cubicBezTo>
                    <a:pt x="0" y="118934"/>
                    <a:pt x="822" y="119847"/>
                    <a:pt x="1920" y="119847"/>
                  </a:cubicBezTo>
                  <a:lnTo>
                    <a:pt x="5897" y="119847"/>
                  </a:lnTo>
                  <a:lnTo>
                    <a:pt x="25920" y="119847"/>
                  </a:lnTo>
                  <a:lnTo>
                    <a:pt x="37851" y="119847"/>
                  </a:lnTo>
                  <a:lnTo>
                    <a:pt x="81874" y="119847"/>
                  </a:lnTo>
                  <a:lnTo>
                    <a:pt x="93942" y="119847"/>
                  </a:lnTo>
                  <a:lnTo>
                    <a:pt x="113828" y="119847"/>
                  </a:lnTo>
                  <a:lnTo>
                    <a:pt x="117805" y="119847"/>
                  </a:lnTo>
                  <a:cubicBezTo>
                    <a:pt x="119040" y="119847"/>
                    <a:pt x="119862" y="118934"/>
                    <a:pt x="119862" y="117715"/>
                  </a:cubicBezTo>
                  <a:cubicBezTo>
                    <a:pt x="119862" y="116497"/>
                    <a:pt x="119040" y="115431"/>
                    <a:pt x="117805" y="115431"/>
                  </a:cubicBezTo>
                  <a:close/>
                  <a:moveTo>
                    <a:pt x="73920" y="97766"/>
                  </a:moveTo>
                  <a:lnTo>
                    <a:pt x="45942" y="97766"/>
                  </a:lnTo>
                  <a:cubicBezTo>
                    <a:pt x="44845" y="97766"/>
                    <a:pt x="43885" y="96700"/>
                    <a:pt x="43885" y="95482"/>
                  </a:cubicBezTo>
                  <a:cubicBezTo>
                    <a:pt x="43885" y="94263"/>
                    <a:pt x="44845" y="93197"/>
                    <a:pt x="45942" y="93197"/>
                  </a:cubicBezTo>
                  <a:lnTo>
                    <a:pt x="73920" y="93197"/>
                  </a:lnTo>
                  <a:cubicBezTo>
                    <a:pt x="75017" y="93197"/>
                    <a:pt x="75840" y="94263"/>
                    <a:pt x="75840" y="95482"/>
                  </a:cubicBezTo>
                  <a:cubicBezTo>
                    <a:pt x="75840" y="96700"/>
                    <a:pt x="75017" y="97766"/>
                    <a:pt x="73920" y="97766"/>
                  </a:cubicBezTo>
                  <a:close/>
                  <a:moveTo>
                    <a:pt x="73920" y="84365"/>
                  </a:moveTo>
                  <a:lnTo>
                    <a:pt x="45942" y="84365"/>
                  </a:lnTo>
                  <a:cubicBezTo>
                    <a:pt x="44845" y="84365"/>
                    <a:pt x="43885" y="83451"/>
                    <a:pt x="43885" y="82233"/>
                  </a:cubicBezTo>
                  <a:cubicBezTo>
                    <a:pt x="43885" y="81015"/>
                    <a:pt x="44845" y="79949"/>
                    <a:pt x="45942" y="79949"/>
                  </a:cubicBezTo>
                  <a:lnTo>
                    <a:pt x="73920" y="79949"/>
                  </a:lnTo>
                  <a:cubicBezTo>
                    <a:pt x="75017" y="79949"/>
                    <a:pt x="75840" y="81015"/>
                    <a:pt x="75840" y="82233"/>
                  </a:cubicBezTo>
                  <a:cubicBezTo>
                    <a:pt x="75840" y="83451"/>
                    <a:pt x="75017" y="84365"/>
                    <a:pt x="73920" y="84365"/>
                  </a:cubicBezTo>
                  <a:close/>
                  <a:moveTo>
                    <a:pt x="73920" y="71116"/>
                  </a:moveTo>
                  <a:lnTo>
                    <a:pt x="45942" y="71116"/>
                  </a:lnTo>
                  <a:cubicBezTo>
                    <a:pt x="44845" y="71116"/>
                    <a:pt x="43885" y="70050"/>
                    <a:pt x="43885" y="68832"/>
                  </a:cubicBezTo>
                  <a:cubicBezTo>
                    <a:pt x="43885" y="67614"/>
                    <a:pt x="44845" y="66700"/>
                    <a:pt x="45942" y="66700"/>
                  </a:cubicBezTo>
                  <a:lnTo>
                    <a:pt x="73920" y="66700"/>
                  </a:lnTo>
                  <a:cubicBezTo>
                    <a:pt x="75017" y="66700"/>
                    <a:pt x="75840" y="67614"/>
                    <a:pt x="75840" y="68832"/>
                  </a:cubicBezTo>
                  <a:cubicBezTo>
                    <a:pt x="75840" y="70050"/>
                    <a:pt x="75017" y="71116"/>
                    <a:pt x="73920" y="71116"/>
                  </a:cubicBezTo>
                  <a:close/>
                  <a:moveTo>
                    <a:pt x="73920" y="57715"/>
                  </a:moveTo>
                  <a:lnTo>
                    <a:pt x="45942" y="57715"/>
                  </a:lnTo>
                  <a:cubicBezTo>
                    <a:pt x="44845" y="57715"/>
                    <a:pt x="43885" y="56802"/>
                    <a:pt x="43885" y="55583"/>
                  </a:cubicBezTo>
                  <a:cubicBezTo>
                    <a:pt x="43885" y="54365"/>
                    <a:pt x="44845" y="53299"/>
                    <a:pt x="45942" y="53299"/>
                  </a:cubicBezTo>
                  <a:lnTo>
                    <a:pt x="73920" y="53299"/>
                  </a:lnTo>
                  <a:cubicBezTo>
                    <a:pt x="75017" y="53299"/>
                    <a:pt x="75840" y="54365"/>
                    <a:pt x="75840" y="55583"/>
                  </a:cubicBezTo>
                  <a:cubicBezTo>
                    <a:pt x="75840" y="56802"/>
                    <a:pt x="75017" y="57715"/>
                    <a:pt x="73920" y="57715"/>
                  </a:cubicBezTo>
                  <a:close/>
                  <a:moveTo>
                    <a:pt x="73920" y="44467"/>
                  </a:moveTo>
                  <a:lnTo>
                    <a:pt x="45942" y="44467"/>
                  </a:lnTo>
                  <a:cubicBezTo>
                    <a:pt x="44845" y="44467"/>
                    <a:pt x="43885" y="43401"/>
                    <a:pt x="43885" y="42182"/>
                  </a:cubicBezTo>
                  <a:cubicBezTo>
                    <a:pt x="43885" y="40964"/>
                    <a:pt x="44845" y="40050"/>
                    <a:pt x="45942" y="40050"/>
                  </a:cubicBezTo>
                  <a:lnTo>
                    <a:pt x="73920" y="40050"/>
                  </a:lnTo>
                  <a:cubicBezTo>
                    <a:pt x="75017" y="40050"/>
                    <a:pt x="75840" y="40964"/>
                    <a:pt x="75840" y="42182"/>
                  </a:cubicBezTo>
                  <a:cubicBezTo>
                    <a:pt x="75840" y="43401"/>
                    <a:pt x="75017" y="44467"/>
                    <a:pt x="73920" y="44467"/>
                  </a:cubicBezTo>
                  <a:close/>
                  <a:moveTo>
                    <a:pt x="73920" y="31065"/>
                  </a:moveTo>
                  <a:lnTo>
                    <a:pt x="45942" y="31065"/>
                  </a:lnTo>
                  <a:cubicBezTo>
                    <a:pt x="44845" y="31065"/>
                    <a:pt x="43885" y="30152"/>
                    <a:pt x="43885" y="28934"/>
                  </a:cubicBezTo>
                  <a:cubicBezTo>
                    <a:pt x="43885" y="27715"/>
                    <a:pt x="44845" y="26649"/>
                    <a:pt x="45942" y="26649"/>
                  </a:cubicBezTo>
                  <a:lnTo>
                    <a:pt x="73920" y="26649"/>
                  </a:lnTo>
                  <a:cubicBezTo>
                    <a:pt x="75017" y="26649"/>
                    <a:pt x="75840" y="27715"/>
                    <a:pt x="75840" y="28934"/>
                  </a:cubicBezTo>
                  <a:cubicBezTo>
                    <a:pt x="75840" y="30152"/>
                    <a:pt x="75017" y="31065"/>
                    <a:pt x="73920" y="31065"/>
                  </a:cubicBezTo>
                  <a:close/>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19" name="Google Shape;519;p63"/>
            <p:cNvSpPr/>
            <p:nvPr/>
          </p:nvSpPr>
          <p:spPr>
            <a:xfrm>
              <a:off x="1529811" y="5729561"/>
              <a:ext cx="559800" cy="1123500"/>
            </a:xfrm>
            <a:custGeom>
              <a:rect b="b" l="l" r="r" t="t"/>
              <a:pathLst>
                <a:path extrusionOk="0" h="120000" w="120000">
                  <a:moveTo>
                    <a:pt x="115939" y="43967"/>
                  </a:moveTo>
                  <a:lnTo>
                    <a:pt x="95915" y="43967"/>
                  </a:lnTo>
                  <a:lnTo>
                    <a:pt x="95915" y="17992"/>
                  </a:lnTo>
                  <a:cubicBezTo>
                    <a:pt x="95915" y="16872"/>
                    <a:pt x="94095" y="15962"/>
                    <a:pt x="91855" y="15962"/>
                  </a:cubicBezTo>
                  <a:lnTo>
                    <a:pt x="63850" y="15962"/>
                  </a:lnTo>
                  <a:lnTo>
                    <a:pt x="63850" y="1960"/>
                  </a:lnTo>
                  <a:cubicBezTo>
                    <a:pt x="63850" y="910"/>
                    <a:pt x="62170" y="0"/>
                    <a:pt x="59929" y="0"/>
                  </a:cubicBezTo>
                  <a:cubicBezTo>
                    <a:pt x="57689" y="0"/>
                    <a:pt x="55869" y="910"/>
                    <a:pt x="55869" y="1960"/>
                  </a:cubicBezTo>
                  <a:lnTo>
                    <a:pt x="55869" y="15962"/>
                  </a:lnTo>
                  <a:lnTo>
                    <a:pt x="27864" y="15962"/>
                  </a:lnTo>
                  <a:cubicBezTo>
                    <a:pt x="25764" y="15962"/>
                    <a:pt x="23943" y="16872"/>
                    <a:pt x="23943" y="17992"/>
                  </a:cubicBezTo>
                  <a:lnTo>
                    <a:pt x="23943" y="43967"/>
                  </a:lnTo>
                  <a:lnTo>
                    <a:pt x="3920" y="43967"/>
                  </a:lnTo>
                  <a:cubicBezTo>
                    <a:pt x="1680" y="43967"/>
                    <a:pt x="0" y="44877"/>
                    <a:pt x="0" y="45997"/>
                  </a:cubicBezTo>
                  <a:lnTo>
                    <a:pt x="0" y="117899"/>
                  </a:lnTo>
                  <a:cubicBezTo>
                    <a:pt x="0" y="119019"/>
                    <a:pt x="1680" y="119929"/>
                    <a:pt x="3920" y="119929"/>
                  </a:cubicBezTo>
                  <a:lnTo>
                    <a:pt x="47887" y="119929"/>
                  </a:lnTo>
                  <a:lnTo>
                    <a:pt x="47887" y="105927"/>
                  </a:lnTo>
                  <a:cubicBezTo>
                    <a:pt x="47887" y="104807"/>
                    <a:pt x="49708" y="103967"/>
                    <a:pt x="51948" y="103967"/>
                  </a:cubicBezTo>
                  <a:lnTo>
                    <a:pt x="67911" y="103967"/>
                  </a:lnTo>
                  <a:cubicBezTo>
                    <a:pt x="70151" y="103967"/>
                    <a:pt x="71971" y="104807"/>
                    <a:pt x="71971" y="105927"/>
                  </a:cubicBezTo>
                  <a:lnTo>
                    <a:pt x="71971" y="119929"/>
                  </a:lnTo>
                  <a:lnTo>
                    <a:pt x="115939" y="119929"/>
                  </a:lnTo>
                  <a:cubicBezTo>
                    <a:pt x="118039" y="119929"/>
                    <a:pt x="119859" y="119019"/>
                    <a:pt x="119859" y="117899"/>
                  </a:cubicBezTo>
                  <a:lnTo>
                    <a:pt x="119859" y="45997"/>
                  </a:lnTo>
                  <a:cubicBezTo>
                    <a:pt x="119859" y="44877"/>
                    <a:pt x="118039" y="43967"/>
                    <a:pt x="115939" y="43967"/>
                  </a:cubicBezTo>
                  <a:close/>
                  <a:moveTo>
                    <a:pt x="43967" y="23943"/>
                  </a:moveTo>
                  <a:lnTo>
                    <a:pt x="75892" y="23943"/>
                  </a:lnTo>
                  <a:cubicBezTo>
                    <a:pt x="78133" y="23943"/>
                    <a:pt x="79953" y="24854"/>
                    <a:pt x="79953" y="25974"/>
                  </a:cubicBezTo>
                  <a:cubicBezTo>
                    <a:pt x="79953" y="27094"/>
                    <a:pt x="78133" y="28004"/>
                    <a:pt x="75892" y="28004"/>
                  </a:cubicBezTo>
                  <a:lnTo>
                    <a:pt x="43967" y="28004"/>
                  </a:lnTo>
                  <a:cubicBezTo>
                    <a:pt x="41726" y="28004"/>
                    <a:pt x="39906" y="27094"/>
                    <a:pt x="39906" y="25974"/>
                  </a:cubicBezTo>
                  <a:cubicBezTo>
                    <a:pt x="39906" y="24854"/>
                    <a:pt x="41726" y="23943"/>
                    <a:pt x="43967" y="23943"/>
                  </a:cubicBezTo>
                  <a:close/>
                  <a:moveTo>
                    <a:pt x="43967" y="35985"/>
                  </a:moveTo>
                  <a:lnTo>
                    <a:pt x="75892" y="35985"/>
                  </a:lnTo>
                  <a:cubicBezTo>
                    <a:pt x="78133" y="35985"/>
                    <a:pt x="79953" y="36896"/>
                    <a:pt x="79953" y="37946"/>
                  </a:cubicBezTo>
                  <a:cubicBezTo>
                    <a:pt x="79953" y="39066"/>
                    <a:pt x="78133" y="39976"/>
                    <a:pt x="75892" y="39976"/>
                  </a:cubicBezTo>
                  <a:lnTo>
                    <a:pt x="43967" y="39976"/>
                  </a:lnTo>
                  <a:cubicBezTo>
                    <a:pt x="41726" y="39976"/>
                    <a:pt x="39906" y="39066"/>
                    <a:pt x="39906" y="37946"/>
                  </a:cubicBezTo>
                  <a:cubicBezTo>
                    <a:pt x="39906" y="36896"/>
                    <a:pt x="41726" y="35985"/>
                    <a:pt x="43967" y="35985"/>
                  </a:cubicBezTo>
                  <a:close/>
                  <a:moveTo>
                    <a:pt x="91855" y="95915"/>
                  </a:moveTo>
                  <a:lnTo>
                    <a:pt x="27864" y="95915"/>
                  </a:lnTo>
                  <a:cubicBezTo>
                    <a:pt x="25764" y="95915"/>
                    <a:pt x="23943" y="95075"/>
                    <a:pt x="23943" y="93955"/>
                  </a:cubicBezTo>
                  <a:cubicBezTo>
                    <a:pt x="23943" y="92835"/>
                    <a:pt x="25764" y="91925"/>
                    <a:pt x="27864" y="91925"/>
                  </a:cubicBezTo>
                  <a:lnTo>
                    <a:pt x="91855" y="91925"/>
                  </a:lnTo>
                  <a:cubicBezTo>
                    <a:pt x="94095" y="91925"/>
                    <a:pt x="95915" y="92835"/>
                    <a:pt x="95915" y="93955"/>
                  </a:cubicBezTo>
                  <a:cubicBezTo>
                    <a:pt x="95915" y="95075"/>
                    <a:pt x="94095" y="95915"/>
                    <a:pt x="91855" y="95915"/>
                  </a:cubicBezTo>
                  <a:close/>
                  <a:moveTo>
                    <a:pt x="91855" y="79953"/>
                  </a:moveTo>
                  <a:lnTo>
                    <a:pt x="27864" y="79953"/>
                  </a:lnTo>
                  <a:cubicBezTo>
                    <a:pt x="25764" y="79953"/>
                    <a:pt x="23943" y="79043"/>
                    <a:pt x="23943" y="77922"/>
                  </a:cubicBezTo>
                  <a:cubicBezTo>
                    <a:pt x="23943" y="76872"/>
                    <a:pt x="25764" y="75962"/>
                    <a:pt x="27864" y="75962"/>
                  </a:cubicBezTo>
                  <a:lnTo>
                    <a:pt x="91855" y="75962"/>
                  </a:lnTo>
                  <a:cubicBezTo>
                    <a:pt x="94095" y="75962"/>
                    <a:pt x="95915" y="76872"/>
                    <a:pt x="95915" y="77922"/>
                  </a:cubicBezTo>
                  <a:cubicBezTo>
                    <a:pt x="95915" y="79043"/>
                    <a:pt x="94095" y="79953"/>
                    <a:pt x="91855" y="79953"/>
                  </a:cubicBezTo>
                  <a:close/>
                  <a:moveTo>
                    <a:pt x="91855" y="63990"/>
                  </a:moveTo>
                  <a:lnTo>
                    <a:pt x="27864" y="63990"/>
                  </a:lnTo>
                  <a:cubicBezTo>
                    <a:pt x="25764" y="63990"/>
                    <a:pt x="23943" y="63080"/>
                    <a:pt x="23943" y="61960"/>
                  </a:cubicBezTo>
                  <a:cubicBezTo>
                    <a:pt x="23943" y="60840"/>
                    <a:pt x="25764" y="59929"/>
                    <a:pt x="27864" y="59929"/>
                  </a:cubicBezTo>
                  <a:lnTo>
                    <a:pt x="91855" y="59929"/>
                  </a:lnTo>
                  <a:cubicBezTo>
                    <a:pt x="94095" y="59929"/>
                    <a:pt x="95915" y="60840"/>
                    <a:pt x="95915" y="61960"/>
                  </a:cubicBezTo>
                  <a:cubicBezTo>
                    <a:pt x="95915" y="63080"/>
                    <a:pt x="94095" y="63990"/>
                    <a:pt x="91855" y="63990"/>
                  </a:cubicBezTo>
                  <a:close/>
                </a:path>
              </a:pathLst>
            </a:custGeom>
            <a:solidFill>
              <a:srgbClr val="A50000">
                <a:alpha val="2588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20" name="Google Shape;520;p63"/>
            <p:cNvSpPr/>
            <p:nvPr/>
          </p:nvSpPr>
          <p:spPr>
            <a:xfrm>
              <a:off x="2164541" y="5954836"/>
              <a:ext cx="487500" cy="898200"/>
            </a:xfrm>
            <a:custGeom>
              <a:rect b="b" l="l" r="r" t="t"/>
              <a:pathLst>
                <a:path extrusionOk="0" h="120000" w="120000">
                  <a:moveTo>
                    <a:pt x="115161" y="0"/>
                  </a:moveTo>
                  <a:lnTo>
                    <a:pt x="4677" y="0"/>
                  </a:lnTo>
                  <a:cubicBezTo>
                    <a:pt x="2096" y="0"/>
                    <a:pt x="0" y="1137"/>
                    <a:pt x="0" y="2536"/>
                  </a:cubicBezTo>
                  <a:lnTo>
                    <a:pt x="0" y="117376"/>
                  </a:lnTo>
                  <a:cubicBezTo>
                    <a:pt x="0" y="118775"/>
                    <a:pt x="2096" y="119912"/>
                    <a:pt x="4677" y="119912"/>
                  </a:cubicBezTo>
                  <a:lnTo>
                    <a:pt x="46129" y="119912"/>
                  </a:lnTo>
                  <a:lnTo>
                    <a:pt x="46129" y="107405"/>
                  </a:lnTo>
                  <a:cubicBezTo>
                    <a:pt x="46129" y="106005"/>
                    <a:pt x="48225" y="104956"/>
                    <a:pt x="50645" y="104956"/>
                  </a:cubicBezTo>
                  <a:lnTo>
                    <a:pt x="69193" y="104956"/>
                  </a:lnTo>
                  <a:cubicBezTo>
                    <a:pt x="71612" y="104956"/>
                    <a:pt x="73709" y="106005"/>
                    <a:pt x="73709" y="107405"/>
                  </a:cubicBezTo>
                  <a:lnTo>
                    <a:pt x="73709" y="119912"/>
                  </a:lnTo>
                  <a:lnTo>
                    <a:pt x="115161" y="119912"/>
                  </a:lnTo>
                  <a:cubicBezTo>
                    <a:pt x="117741" y="119912"/>
                    <a:pt x="119838" y="118775"/>
                    <a:pt x="119838" y="117376"/>
                  </a:cubicBezTo>
                  <a:lnTo>
                    <a:pt x="119838" y="2536"/>
                  </a:lnTo>
                  <a:cubicBezTo>
                    <a:pt x="119838" y="1137"/>
                    <a:pt x="117741" y="0"/>
                    <a:pt x="115161" y="0"/>
                  </a:cubicBezTo>
                  <a:close/>
                  <a:moveTo>
                    <a:pt x="96774" y="94897"/>
                  </a:moveTo>
                  <a:lnTo>
                    <a:pt x="23064" y="94897"/>
                  </a:lnTo>
                  <a:cubicBezTo>
                    <a:pt x="20483" y="94897"/>
                    <a:pt x="18548" y="93848"/>
                    <a:pt x="18548" y="92448"/>
                  </a:cubicBezTo>
                  <a:cubicBezTo>
                    <a:pt x="18548" y="91049"/>
                    <a:pt x="20483" y="89912"/>
                    <a:pt x="23064" y="89912"/>
                  </a:cubicBezTo>
                  <a:lnTo>
                    <a:pt x="96774" y="89912"/>
                  </a:lnTo>
                  <a:cubicBezTo>
                    <a:pt x="99354" y="89912"/>
                    <a:pt x="101451" y="91049"/>
                    <a:pt x="101451" y="92448"/>
                  </a:cubicBezTo>
                  <a:cubicBezTo>
                    <a:pt x="101451" y="93848"/>
                    <a:pt x="99354" y="94897"/>
                    <a:pt x="96774" y="94897"/>
                  </a:cubicBezTo>
                  <a:close/>
                  <a:moveTo>
                    <a:pt x="96774" y="79941"/>
                  </a:moveTo>
                  <a:lnTo>
                    <a:pt x="23064" y="79941"/>
                  </a:lnTo>
                  <a:cubicBezTo>
                    <a:pt x="20483" y="79941"/>
                    <a:pt x="18548" y="78892"/>
                    <a:pt x="18548" y="77492"/>
                  </a:cubicBezTo>
                  <a:cubicBezTo>
                    <a:pt x="18548" y="76180"/>
                    <a:pt x="20483" y="74956"/>
                    <a:pt x="23064" y="74956"/>
                  </a:cubicBezTo>
                  <a:lnTo>
                    <a:pt x="96774" y="74956"/>
                  </a:lnTo>
                  <a:cubicBezTo>
                    <a:pt x="99354" y="74956"/>
                    <a:pt x="101451" y="76180"/>
                    <a:pt x="101451" y="77492"/>
                  </a:cubicBezTo>
                  <a:cubicBezTo>
                    <a:pt x="101451" y="78892"/>
                    <a:pt x="99354" y="79941"/>
                    <a:pt x="96774" y="79941"/>
                  </a:cubicBezTo>
                  <a:close/>
                  <a:moveTo>
                    <a:pt x="96774" y="64985"/>
                  </a:moveTo>
                  <a:lnTo>
                    <a:pt x="23064" y="64985"/>
                  </a:lnTo>
                  <a:cubicBezTo>
                    <a:pt x="20483" y="64985"/>
                    <a:pt x="18548" y="63848"/>
                    <a:pt x="18548" y="62448"/>
                  </a:cubicBezTo>
                  <a:cubicBezTo>
                    <a:pt x="18548" y="61049"/>
                    <a:pt x="20483" y="60000"/>
                    <a:pt x="23064" y="60000"/>
                  </a:cubicBezTo>
                  <a:lnTo>
                    <a:pt x="96774" y="60000"/>
                  </a:lnTo>
                  <a:cubicBezTo>
                    <a:pt x="99354" y="60000"/>
                    <a:pt x="101451" y="61049"/>
                    <a:pt x="101451" y="62448"/>
                  </a:cubicBezTo>
                  <a:cubicBezTo>
                    <a:pt x="101451" y="63848"/>
                    <a:pt x="99354" y="64985"/>
                    <a:pt x="96774" y="64985"/>
                  </a:cubicBezTo>
                  <a:close/>
                  <a:moveTo>
                    <a:pt x="96774" y="50029"/>
                  </a:moveTo>
                  <a:lnTo>
                    <a:pt x="23064" y="50029"/>
                  </a:lnTo>
                  <a:cubicBezTo>
                    <a:pt x="20483" y="50029"/>
                    <a:pt x="18548" y="48892"/>
                    <a:pt x="18548" y="47492"/>
                  </a:cubicBezTo>
                  <a:cubicBezTo>
                    <a:pt x="18548" y="46093"/>
                    <a:pt x="20483" y="44956"/>
                    <a:pt x="23064" y="44956"/>
                  </a:cubicBezTo>
                  <a:lnTo>
                    <a:pt x="96774" y="44956"/>
                  </a:lnTo>
                  <a:cubicBezTo>
                    <a:pt x="99354" y="44956"/>
                    <a:pt x="101451" y="46093"/>
                    <a:pt x="101451" y="47492"/>
                  </a:cubicBezTo>
                  <a:cubicBezTo>
                    <a:pt x="101451" y="48892"/>
                    <a:pt x="99354" y="50029"/>
                    <a:pt x="96774" y="50029"/>
                  </a:cubicBezTo>
                  <a:close/>
                  <a:moveTo>
                    <a:pt x="96774" y="34985"/>
                  </a:moveTo>
                  <a:lnTo>
                    <a:pt x="23064" y="34985"/>
                  </a:lnTo>
                  <a:cubicBezTo>
                    <a:pt x="20483" y="34985"/>
                    <a:pt x="18548" y="33935"/>
                    <a:pt x="18548" y="32536"/>
                  </a:cubicBezTo>
                  <a:cubicBezTo>
                    <a:pt x="18548" y="31224"/>
                    <a:pt x="20483" y="30000"/>
                    <a:pt x="23064" y="30000"/>
                  </a:cubicBezTo>
                  <a:lnTo>
                    <a:pt x="96774" y="30000"/>
                  </a:lnTo>
                  <a:cubicBezTo>
                    <a:pt x="99354" y="30000"/>
                    <a:pt x="101451" y="31224"/>
                    <a:pt x="101451" y="32536"/>
                  </a:cubicBezTo>
                  <a:cubicBezTo>
                    <a:pt x="101451" y="33935"/>
                    <a:pt x="99354" y="34985"/>
                    <a:pt x="96774" y="34985"/>
                  </a:cubicBezTo>
                  <a:close/>
                  <a:moveTo>
                    <a:pt x="96774" y="20029"/>
                  </a:moveTo>
                  <a:lnTo>
                    <a:pt x="23064" y="20029"/>
                  </a:lnTo>
                  <a:cubicBezTo>
                    <a:pt x="20483" y="20029"/>
                    <a:pt x="18548" y="18892"/>
                    <a:pt x="18548" y="17492"/>
                  </a:cubicBezTo>
                  <a:cubicBezTo>
                    <a:pt x="18548" y="16180"/>
                    <a:pt x="20483" y="15043"/>
                    <a:pt x="23064" y="15043"/>
                  </a:cubicBezTo>
                  <a:lnTo>
                    <a:pt x="96774" y="15043"/>
                  </a:lnTo>
                  <a:cubicBezTo>
                    <a:pt x="99354" y="15043"/>
                    <a:pt x="101451" y="16180"/>
                    <a:pt x="101451" y="17492"/>
                  </a:cubicBezTo>
                  <a:cubicBezTo>
                    <a:pt x="101451" y="18892"/>
                    <a:pt x="99354" y="20029"/>
                    <a:pt x="96774" y="20029"/>
                  </a:cubicBezTo>
                  <a:close/>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21" name="Google Shape;521;p63"/>
            <p:cNvSpPr/>
            <p:nvPr/>
          </p:nvSpPr>
          <p:spPr>
            <a:xfrm>
              <a:off x="675809" y="6070362"/>
              <a:ext cx="781800" cy="782700"/>
            </a:xfrm>
            <a:custGeom>
              <a:rect b="b" l="l" r="r" t="t"/>
              <a:pathLst>
                <a:path extrusionOk="0" h="120000" w="120000">
                  <a:moveTo>
                    <a:pt x="117894" y="47959"/>
                  </a:moveTo>
                  <a:lnTo>
                    <a:pt x="111879" y="47959"/>
                  </a:lnTo>
                  <a:lnTo>
                    <a:pt x="111879" y="37926"/>
                  </a:lnTo>
                  <a:cubicBezTo>
                    <a:pt x="111879" y="36822"/>
                    <a:pt x="110977" y="35919"/>
                    <a:pt x="109874" y="35919"/>
                  </a:cubicBezTo>
                  <a:lnTo>
                    <a:pt x="89924" y="35919"/>
                  </a:lnTo>
                  <a:cubicBezTo>
                    <a:pt x="88822" y="35919"/>
                    <a:pt x="87919" y="36822"/>
                    <a:pt x="87919" y="37926"/>
                  </a:cubicBezTo>
                  <a:lnTo>
                    <a:pt x="87919" y="47959"/>
                  </a:lnTo>
                  <a:lnTo>
                    <a:pt x="81904" y="47959"/>
                  </a:lnTo>
                  <a:cubicBezTo>
                    <a:pt x="80802" y="47959"/>
                    <a:pt x="79899" y="48862"/>
                    <a:pt x="79899" y="49966"/>
                  </a:cubicBezTo>
                  <a:lnTo>
                    <a:pt x="79899" y="67926"/>
                  </a:lnTo>
                  <a:lnTo>
                    <a:pt x="47919" y="67926"/>
                  </a:lnTo>
                  <a:lnTo>
                    <a:pt x="47919" y="37926"/>
                  </a:lnTo>
                  <a:cubicBezTo>
                    <a:pt x="47919" y="36822"/>
                    <a:pt x="47117" y="35919"/>
                    <a:pt x="46015" y="35919"/>
                  </a:cubicBezTo>
                  <a:lnTo>
                    <a:pt x="40000" y="35919"/>
                  </a:lnTo>
                  <a:lnTo>
                    <a:pt x="40000" y="21973"/>
                  </a:lnTo>
                  <a:cubicBezTo>
                    <a:pt x="40000" y="20869"/>
                    <a:pt x="39097" y="19966"/>
                    <a:pt x="37994" y="19966"/>
                  </a:cubicBezTo>
                  <a:lnTo>
                    <a:pt x="23959" y="19966"/>
                  </a:lnTo>
                  <a:lnTo>
                    <a:pt x="23959" y="2006"/>
                  </a:lnTo>
                  <a:cubicBezTo>
                    <a:pt x="23959" y="903"/>
                    <a:pt x="23057" y="0"/>
                    <a:pt x="21954" y="0"/>
                  </a:cubicBezTo>
                  <a:cubicBezTo>
                    <a:pt x="20852" y="0"/>
                    <a:pt x="20050" y="903"/>
                    <a:pt x="20050" y="2006"/>
                  </a:cubicBezTo>
                  <a:lnTo>
                    <a:pt x="20050" y="19966"/>
                  </a:lnTo>
                  <a:lnTo>
                    <a:pt x="10025" y="19966"/>
                  </a:lnTo>
                  <a:cubicBezTo>
                    <a:pt x="8922" y="19966"/>
                    <a:pt x="8020" y="20869"/>
                    <a:pt x="8020" y="21973"/>
                  </a:cubicBezTo>
                  <a:lnTo>
                    <a:pt x="8020" y="35919"/>
                  </a:lnTo>
                  <a:lnTo>
                    <a:pt x="2005" y="35919"/>
                  </a:lnTo>
                  <a:cubicBezTo>
                    <a:pt x="902" y="35919"/>
                    <a:pt x="0" y="36822"/>
                    <a:pt x="0" y="37926"/>
                  </a:cubicBezTo>
                  <a:lnTo>
                    <a:pt x="0" y="117892"/>
                  </a:lnTo>
                  <a:cubicBezTo>
                    <a:pt x="0" y="118996"/>
                    <a:pt x="902" y="119899"/>
                    <a:pt x="2005" y="119899"/>
                  </a:cubicBezTo>
                  <a:lnTo>
                    <a:pt x="16040" y="119899"/>
                  </a:lnTo>
                  <a:lnTo>
                    <a:pt x="16040" y="105953"/>
                  </a:lnTo>
                  <a:cubicBezTo>
                    <a:pt x="16040" y="104849"/>
                    <a:pt x="16942" y="103946"/>
                    <a:pt x="18045" y="103946"/>
                  </a:cubicBezTo>
                  <a:lnTo>
                    <a:pt x="25964" y="103946"/>
                  </a:lnTo>
                  <a:cubicBezTo>
                    <a:pt x="27067" y="103946"/>
                    <a:pt x="27969" y="104849"/>
                    <a:pt x="27969" y="105953"/>
                  </a:cubicBezTo>
                  <a:lnTo>
                    <a:pt x="27969" y="119899"/>
                  </a:lnTo>
                  <a:lnTo>
                    <a:pt x="46015" y="119899"/>
                  </a:lnTo>
                  <a:lnTo>
                    <a:pt x="81904" y="119899"/>
                  </a:lnTo>
                  <a:lnTo>
                    <a:pt x="95839" y="119899"/>
                  </a:lnTo>
                  <a:lnTo>
                    <a:pt x="95839" y="105953"/>
                  </a:lnTo>
                  <a:cubicBezTo>
                    <a:pt x="95839" y="104849"/>
                    <a:pt x="96741" y="103946"/>
                    <a:pt x="97844" y="103946"/>
                  </a:cubicBezTo>
                  <a:lnTo>
                    <a:pt x="105864" y="103946"/>
                  </a:lnTo>
                  <a:cubicBezTo>
                    <a:pt x="106967" y="103946"/>
                    <a:pt x="107869" y="104849"/>
                    <a:pt x="107869" y="105953"/>
                  </a:cubicBezTo>
                  <a:lnTo>
                    <a:pt x="107869" y="119899"/>
                  </a:lnTo>
                  <a:lnTo>
                    <a:pt x="117894" y="119899"/>
                  </a:lnTo>
                  <a:cubicBezTo>
                    <a:pt x="118997" y="119899"/>
                    <a:pt x="119899" y="118996"/>
                    <a:pt x="119899" y="117892"/>
                  </a:cubicBezTo>
                  <a:lnTo>
                    <a:pt x="119899" y="49966"/>
                  </a:lnTo>
                  <a:cubicBezTo>
                    <a:pt x="119899" y="48862"/>
                    <a:pt x="118997" y="47959"/>
                    <a:pt x="117894" y="47959"/>
                  </a:cubicBezTo>
                  <a:close/>
                  <a:moveTo>
                    <a:pt x="18045" y="27993"/>
                  </a:moveTo>
                  <a:lnTo>
                    <a:pt x="29974" y="27993"/>
                  </a:lnTo>
                  <a:cubicBezTo>
                    <a:pt x="31077" y="27993"/>
                    <a:pt x="31979" y="28896"/>
                    <a:pt x="31979" y="30000"/>
                  </a:cubicBezTo>
                  <a:cubicBezTo>
                    <a:pt x="31979" y="31103"/>
                    <a:pt x="31077" y="32006"/>
                    <a:pt x="29974" y="32006"/>
                  </a:cubicBezTo>
                  <a:lnTo>
                    <a:pt x="18045" y="32006"/>
                  </a:lnTo>
                  <a:cubicBezTo>
                    <a:pt x="16942" y="32006"/>
                    <a:pt x="16040" y="31103"/>
                    <a:pt x="16040" y="30000"/>
                  </a:cubicBezTo>
                  <a:cubicBezTo>
                    <a:pt x="16040" y="28896"/>
                    <a:pt x="16942" y="27993"/>
                    <a:pt x="18045" y="27993"/>
                  </a:cubicBezTo>
                  <a:close/>
                  <a:moveTo>
                    <a:pt x="37994" y="95919"/>
                  </a:moveTo>
                  <a:lnTo>
                    <a:pt x="10025" y="95919"/>
                  </a:lnTo>
                  <a:cubicBezTo>
                    <a:pt x="8922" y="95919"/>
                    <a:pt x="8020" y="95016"/>
                    <a:pt x="8020" y="93913"/>
                  </a:cubicBezTo>
                  <a:cubicBezTo>
                    <a:pt x="8020" y="92809"/>
                    <a:pt x="8922" y="91906"/>
                    <a:pt x="10025" y="91906"/>
                  </a:cubicBezTo>
                  <a:lnTo>
                    <a:pt x="37994" y="91906"/>
                  </a:lnTo>
                  <a:cubicBezTo>
                    <a:pt x="39097" y="91906"/>
                    <a:pt x="40000" y="92809"/>
                    <a:pt x="40000" y="93913"/>
                  </a:cubicBezTo>
                  <a:cubicBezTo>
                    <a:pt x="40000" y="95016"/>
                    <a:pt x="39097" y="95919"/>
                    <a:pt x="37994" y="95919"/>
                  </a:cubicBezTo>
                  <a:close/>
                  <a:moveTo>
                    <a:pt x="37994" y="87892"/>
                  </a:moveTo>
                  <a:lnTo>
                    <a:pt x="10025" y="87892"/>
                  </a:lnTo>
                  <a:cubicBezTo>
                    <a:pt x="8922" y="87892"/>
                    <a:pt x="8020" y="86989"/>
                    <a:pt x="8020" y="85886"/>
                  </a:cubicBezTo>
                  <a:cubicBezTo>
                    <a:pt x="8020" y="84782"/>
                    <a:pt x="8922" y="83879"/>
                    <a:pt x="10025" y="83879"/>
                  </a:cubicBezTo>
                  <a:lnTo>
                    <a:pt x="37994" y="83879"/>
                  </a:lnTo>
                  <a:cubicBezTo>
                    <a:pt x="39097" y="83879"/>
                    <a:pt x="40000" y="84782"/>
                    <a:pt x="40000" y="85886"/>
                  </a:cubicBezTo>
                  <a:cubicBezTo>
                    <a:pt x="40000" y="86989"/>
                    <a:pt x="39097" y="87892"/>
                    <a:pt x="37994" y="87892"/>
                  </a:cubicBezTo>
                  <a:close/>
                  <a:moveTo>
                    <a:pt x="37994" y="79966"/>
                  </a:moveTo>
                  <a:lnTo>
                    <a:pt x="10025" y="79966"/>
                  </a:lnTo>
                  <a:cubicBezTo>
                    <a:pt x="8922" y="79966"/>
                    <a:pt x="8020" y="79063"/>
                    <a:pt x="8020" y="77959"/>
                  </a:cubicBezTo>
                  <a:cubicBezTo>
                    <a:pt x="8020" y="76856"/>
                    <a:pt x="8922" y="75953"/>
                    <a:pt x="10025" y="75953"/>
                  </a:cubicBezTo>
                  <a:lnTo>
                    <a:pt x="37994" y="75953"/>
                  </a:lnTo>
                  <a:cubicBezTo>
                    <a:pt x="39097" y="75953"/>
                    <a:pt x="40000" y="76856"/>
                    <a:pt x="40000" y="77959"/>
                  </a:cubicBezTo>
                  <a:cubicBezTo>
                    <a:pt x="40000" y="79063"/>
                    <a:pt x="39097" y="79966"/>
                    <a:pt x="37994" y="79966"/>
                  </a:cubicBezTo>
                  <a:close/>
                  <a:moveTo>
                    <a:pt x="37994" y="71939"/>
                  </a:moveTo>
                  <a:lnTo>
                    <a:pt x="10025" y="71939"/>
                  </a:lnTo>
                  <a:cubicBezTo>
                    <a:pt x="8922" y="71939"/>
                    <a:pt x="8020" y="71036"/>
                    <a:pt x="8020" y="69933"/>
                  </a:cubicBezTo>
                  <a:cubicBezTo>
                    <a:pt x="8020" y="68829"/>
                    <a:pt x="8922" y="67926"/>
                    <a:pt x="10025" y="67926"/>
                  </a:cubicBezTo>
                  <a:lnTo>
                    <a:pt x="37994" y="67926"/>
                  </a:lnTo>
                  <a:cubicBezTo>
                    <a:pt x="39097" y="67926"/>
                    <a:pt x="40000" y="68829"/>
                    <a:pt x="40000" y="69933"/>
                  </a:cubicBezTo>
                  <a:cubicBezTo>
                    <a:pt x="40000" y="71036"/>
                    <a:pt x="39097" y="71939"/>
                    <a:pt x="37994" y="71939"/>
                  </a:cubicBezTo>
                  <a:close/>
                  <a:moveTo>
                    <a:pt x="37994" y="63913"/>
                  </a:moveTo>
                  <a:lnTo>
                    <a:pt x="10025" y="63913"/>
                  </a:lnTo>
                  <a:cubicBezTo>
                    <a:pt x="8922" y="63913"/>
                    <a:pt x="8020" y="63010"/>
                    <a:pt x="8020" y="61906"/>
                  </a:cubicBezTo>
                  <a:cubicBezTo>
                    <a:pt x="8020" y="60802"/>
                    <a:pt x="8922" y="59899"/>
                    <a:pt x="10025" y="59899"/>
                  </a:cubicBezTo>
                  <a:lnTo>
                    <a:pt x="37994" y="59899"/>
                  </a:lnTo>
                  <a:cubicBezTo>
                    <a:pt x="39097" y="59899"/>
                    <a:pt x="40000" y="60802"/>
                    <a:pt x="40000" y="61906"/>
                  </a:cubicBezTo>
                  <a:cubicBezTo>
                    <a:pt x="40000" y="63010"/>
                    <a:pt x="39097" y="63913"/>
                    <a:pt x="37994" y="63913"/>
                  </a:cubicBezTo>
                  <a:close/>
                  <a:moveTo>
                    <a:pt x="37994" y="55986"/>
                  </a:moveTo>
                  <a:lnTo>
                    <a:pt x="10025" y="55986"/>
                  </a:lnTo>
                  <a:cubicBezTo>
                    <a:pt x="8922" y="55986"/>
                    <a:pt x="8020" y="55083"/>
                    <a:pt x="8020" y="53979"/>
                  </a:cubicBezTo>
                  <a:cubicBezTo>
                    <a:pt x="8020" y="52876"/>
                    <a:pt x="8922" y="51973"/>
                    <a:pt x="10025" y="51973"/>
                  </a:cubicBezTo>
                  <a:lnTo>
                    <a:pt x="37994" y="51973"/>
                  </a:lnTo>
                  <a:cubicBezTo>
                    <a:pt x="39097" y="51973"/>
                    <a:pt x="40000" y="52876"/>
                    <a:pt x="40000" y="53979"/>
                  </a:cubicBezTo>
                  <a:cubicBezTo>
                    <a:pt x="40000" y="55083"/>
                    <a:pt x="39097" y="55986"/>
                    <a:pt x="37994" y="55986"/>
                  </a:cubicBezTo>
                  <a:close/>
                  <a:moveTo>
                    <a:pt x="37994" y="47959"/>
                  </a:moveTo>
                  <a:lnTo>
                    <a:pt x="10025" y="47959"/>
                  </a:lnTo>
                  <a:cubicBezTo>
                    <a:pt x="8922" y="47959"/>
                    <a:pt x="8020" y="47056"/>
                    <a:pt x="8020" y="45953"/>
                  </a:cubicBezTo>
                  <a:cubicBezTo>
                    <a:pt x="8020" y="44849"/>
                    <a:pt x="8922" y="43946"/>
                    <a:pt x="10025" y="43946"/>
                  </a:cubicBezTo>
                  <a:lnTo>
                    <a:pt x="37994" y="43946"/>
                  </a:lnTo>
                  <a:cubicBezTo>
                    <a:pt x="39097" y="43946"/>
                    <a:pt x="40000" y="44849"/>
                    <a:pt x="40000" y="45953"/>
                  </a:cubicBezTo>
                  <a:cubicBezTo>
                    <a:pt x="40000" y="47056"/>
                    <a:pt x="39097" y="47959"/>
                    <a:pt x="37994" y="47959"/>
                  </a:cubicBezTo>
                  <a:close/>
                  <a:moveTo>
                    <a:pt x="73884" y="99933"/>
                  </a:moveTo>
                  <a:lnTo>
                    <a:pt x="53934" y="99933"/>
                  </a:lnTo>
                  <a:cubicBezTo>
                    <a:pt x="52832" y="99933"/>
                    <a:pt x="51929" y="99030"/>
                    <a:pt x="51929" y="97926"/>
                  </a:cubicBezTo>
                  <a:cubicBezTo>
                    <a:pt x="51929" y="96822"/>
                    <a:pt x="52832" y="95919"/>
                    <a:pt x="53934" y="95919"/>
                  </a:cubicBezTo>
                  <a:lnTo>
                    <a:pt x="73884" y="95919"/>
                  </a:lnTo>
                  <a:cubicBezTo>
                    <a:pt x="74987" y="95919"/>
                    <a:pt x="75889" y="96822"/>
                    <a:pt x="75889" y="97926"/>
                  </a:cubicBezTo>
                  <a:cubicBezTo>
                    <a:pt x="75889" y="99030"/>
                    <a:pt x="74987" y="99933"/>
                    <a:pt x="73884" y="99933"/>
                  </a:cubicBezTo>
                  <a:close/>
                  <a:moveTo>
                    <a:pt x="73884" y="91906"/>
                  </a:moveTo>
                  <a:lnTo>
                    <a:pt x="53934" y="91906"/>
                  </a:lnTo>
                  <a:cubicBezTo>
                    <a:pt x="52832" y="91906"/>
                    <a:pt x="51929" y="91003"/>
                    <a:pt x="51929" y="89899"/>
                  </a:cubicBezTo>
                  <a:cubicBezTo>
                    <a:pt x="51929" y="88795"/>
                    <a:pt x="52832" y="87892"/>
                    <a:pt x="53934" y="87892"/>
                  </a:cubicBezTo>
                  <a:lnTo>
                    <a:pt x="73884" y="87892"/>
                  </a:lnTo>
                  <a:cubicBezTo>
                    <a:pt x="74987" y="87892"/>
                    <a:pt x="75889" y="88795"/>
                    <a:pt x="75889" y="89899"/>
                  </a:cubicBezTo>
                  <a:cubicBezTo>
                    <a:pt x="75889" y="91003"/>
                    <a:pt x="74987" y="91906"/>
                    <a:pt x="73884" y="91906"/>
                  </a:cubicBezTo>
                  <a:close/>
                  <a:moveTo>
                    <a:pt x="73884" y="83879"/>
                  </a:moveTo>
                  <a:lnTo>
                    <a:pt x="53934" y="83879"/>
                  </a:lnTo>
                  <a:cubicBezTo>
                    <a:pt x="52832" y="83879"/>
                    <a:pt x="51929" y="82976"/>
                    <a:pt x="51929" y="81872"/>
                  </a:cubicBezTo>
                  <a:cubicBezTo>
                    <a:pt x="51929" y="80769"/>
                    <a:pt x="52832" y="79966"/>
                    <a:pt x="53934" y="79966"/>
                  </a:cubicBezTo>
                  <a:lnTo>
                    <a:pt x="73884" y="79966"/>
                  </a:lnTo>
                  <a:cubicBezTo>
                    <a:pt x="74987" y="79966"/>
                    <a:pt x="75889" y="80769"/>
                    <a:pt x="75889" y="81872"/>
                  </a:cubicBezTo>
                  <a:cubicBezTo>
                    <a:pt x="75889" y="82976"/>
                    <a:pt x="74987" y="83879"/>
                    <a:pt x="73884" y="83879"/>
                  </a:cubicBezTo>
                  <a:close/>
                  <a:moveTo>
                    <a:pt x="109874" y="99933"/>
                  </a:moveTo>
                  <a:lnTo>
                    <a:pt x="89924" y="99933"/>
                  </a:lnTo>
                  <a:cubicBezTo>
                    <a:pt x="88822" y="99933"/>
                    <a:pt x="87919" y="99030"/>
                    <a:pt x="87919" y="97926"/>
                  </a:cubicBezTo>
                  <a:cubicBezTo>
                    <a:pt x="87919" y="96822"/>
                    <a:pt x="88822" y="95919"/>
                    <a:pt x="89924" y="95919"/>
                  </a:cubicBezTo>
                  <a:lnTo>
                    <a:pt x="109874" y="95919"/>
                  </a:lnTo>
                  <a:cubicBezTo>
                    <a:pt x="110977" y="95919"/>
                    <a:pt x="111879" y="96822"/>
                    <a:pt x="111879" y="97926"/>
                  </a:cubicBezTo>
                  <a:cubicBezTo>
                    <a:pt x="111879" y="99030"/>
                    <a:pt x="110977" y="99933"/>
                    <a:pt x="109874" y="99933"/>
                  </a:cubicBezTo>
                  <a:close/>
                  <a:moveTo>
                    <a:pt x="109874" y="91906"/>
                  </a:moveTo>
                  <a:lnTo>
                    <a:pt x="89924" y="91906"/>
                  </a:lnTo>
                  <a:cubicBezTo>
                    <a:pt x="88822" y="91906"/>
                    <a:pt x="87919" y="91003"/>
                    <a:pt x="87919" y="89899"/>
                  </a:cubicBezTo>
                  <a:cubicBezTo>
                    <a:pt x="87919" y="88795"/>
                    <a:pt x="88822" y="87892"/>
                    <a:pt x="89924" y="87892"/>
                  </a:cubicBezTo>
                  <a:lnTo>
                    <a:pt x="109874" y="87892"/>
                  </a:lnTo>
                  <a:cubicBezTo>
                    <a:pt x="110977" y="87892"/>
                    <a:pt x="111879" y="88795"/>
                    <a:pt x="111879" y="89899"/>
                  </a:cubicBezTo>
                  <a:cubicBezTo>
                    <a:pt x="111879" y="91003"/>
                    <a:pt x="110977" y="91906"/>
                    <a:pt x="109874" y="91906"/>
                  </a:cubicBezTo>
                  <a:close/>
                  <a:moveTo>
                    <a:pt x="109874" y="83879"/>
                  </a:moveTo>
                  <a:lnTo>
                    <a:pt x="89924" y="83879"/>
                  </a:lnTo>
                  <a:cubicBezTo>
                    <a:pt x="88822" y="83879"/>
                    <a:pt x="87919" y="82976"/>
                    <a:pt x="87919" y="81872"/>
                  </a:cubicBezTo>
                  <a:cubicBezTo>
                    <a:pt x="87919" y="80769"/>
                    <a:pt x="88822" y="79966"/>
                    <a:pt x="89924" y="79966"/>
                  </a:cubicBezTo>
                  <a:lnTo>
                    <a:pt x="109874" y="79966"/>
                  </a:lnTo>
                  <a:cubicBezTo>
                    <a:pt x="110977" y="79966"/>
                    <a:pt x="111879" y="80769"/>
                    <a:pt x="111879" y="81872"/>
                  </a:cubicBezTo>
                  <a:cubicBezTo>
                    <a:pt x="111879" y="82976"/>
                    <a:pt x="110977" y="83879"/>
                    <a:pt x="109874" y="83879"/>
                  </a:cubicBezTo>
                  <a:close/>
                  <a:moveTo>
                    <a:pt x="109874" y="75953"/>
                  </a:moveTo>
                  <a:lnTo>
                    <a:pt x="89924" y="75953"/>
                  </a:lnTo>
                  <a:cubicBezTo>
                    <a:pt x="88822" y="75953"/>
                    <a:pt x="87919" y="75050"/>
                    <a:pt x="87919" y="73946"/>
                  </a:cubicBezTo>
                  <a:cubicBezTo>
                    <a:pt x="87919" y="72842"/>
                    <a:pt x="88822" y="71939"/>
                    <a:pt x="89924" y="71939"/>
                  </a:cubicBezTo>
                  <a:lnTo>
                    <a:pt x="109874" y="71939"/>
                  </a:lnTo>
                  <a:cubicBezTo>
                    <a:pt x="110977" y="71939"/>
                    <a:pt x="111879" y="72842"/>
                    <a:pt x="111879" y="73946"/>
                  </a:cubicBezTo>
                  <a:cubicBezTo>
                    <a:pt x="111879" y="75050"/>
                    <a:pt x="110977" y="75953"/>
                    <a:pt x="109874" y="75953"/>
                  </a:cubicBezTo>
                  <a:close/>
                  <a:moveTo>
                    <a:pt x="109874" y="67926"/>
                  </a:moveTo>
                  <a:lnTo>
                    <a:pt x="89924" y="67926"/>
                  </a:lnTo>
                  <a:cubicBezTo>
                    <a:pt x="88822" y="67926"/>
                    <a:pt x="87919" y="67023"/>
                    <a:pt x="87919" y="65919"/>
                  </a:cubicBezTo>
                  <a:cubicBezTo>
                    <a:pt x="87919" y="64816"/>
                    <a:pt x="88822" y="63913"/>
                    <a:pt x="89924" y="63913"/>
                  </a:cubicBezTo>
                  <a:lnTo>
                    <a:pt x="109874" y="63913"/>
                  </a:lnTo>
                  <a:cubicBezTo>
                    <a:pt x="110977" y="63913"/>
                    <a:pt x="111879" y="64816"/>
                    <a:pt x="111879" y="65919"/>
                  </a:cubicBezTo>
                  <a:cubicBezTo>
                    <a:pt x="111879" y="67023"/>
                    <a:pt x="110977" y="67926"/>
                    <a:pt x="109874" y="67926"/>
                  </a:cubicBezTo>
                  <a:close/>
                  <a:moveTo>
                    <a:pt x="109874" y="59899"/>
                  </a:moveTo>
                  <a:lnTo>
                    <a:pt x="89924" y="59899"/>
                  </a:lnTo>
                  <a:cubicBezTo>
                    <a:pt x="88822" y="59899"/>
                    <a:pt x="87919" y="58996"/>
                    <a:pt x="87919" y="57892"/>
                  </a:cubicBezTo>
                  <a:cubicBezTo>
                    <a:pt x="87919" y="56789"/>
                    <a:pt x="88822" y="55986"/>
                    <a:pt x="89924" y="55986"/>
                  </a:cubicBezTo>
                  <a:lnTo>
                    <a:pt x="109874" y="55986"/>
                  </a:lnTo>
                  <a:cubicBezTo>
                    <a:pt x="110977" y="55986"/>
                    <a:pt x="111879" y="56789"/>
                    <a:pt x="111879" y="57892"/>
                  </a:cubicBezTo>
                  <a:cubicBezTo>
                    <a:pt x="111879" y="58996"/>
                    <a:pt x="110977" y="59899"/>
                    <a:pt x="109874" y="59899"/>
                  </a:cubicBezTo>
                  <a:close/>
                </a:path>
              </a:pathLst>
            </a:custGeom>
            <a:solidFill>
              <a:srgbClr val="A50000">
                <a:alpha val="4667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22" name="Google Shape;522;p63"/>
            <p:cNvSpPr/>
            <p:nvPr/>
          </p:nvSpPr>
          <p:spPr>
            <a:xfrm>
              <a:off x="2914678" y="6278310"/>
              <a:ext cx="268200" cy="574800"/>
            </a:xfrm>
            <a:custGeom>
              <a:rect b="b" l="l" r="r" t="t"/>
              <a:pathLst>
                <a:path extrusionOk="0" h="120000" w="120000">
                  <a:moveTo>
                    <a:pt x="115599" y="0"/>
                  </a:moveTo>
                  <a:lnTo>
                    <a:pt x="4400" y="0"/>
                  </a:lnTo>
                  <a:cubicBezTo>
                    <a:pt x="2053" y="0"/>
                    <a:pt x="0" y="958"/>
                    <a:pt x="0" y="2054"/>
                  </a:cubicBezTo>
                  <a:lnTo>
                    <a:pt x="0" y="8082"/>
                  </a:lnTo>
                  <a:lnTo>
                    <a:pt x="72762" y="8082"/>
                  </a:lnTo>
                  <a:cubicBezTo>
                    <a:pt x="75110" y="8082"/>
                    <a:pt x="76870" y="8904"/>
                    <a:pt x="76870" y="10000"/>
                  </a:cubicBezTo>
                  <a:cubicBezTo>
                    <a:pt x="76870" y="11095"/>
                    <a:pt x="75110" y="12054"/>
                    <a:pt x="72762" y="12054"/>
                  </a:cubicBezTo>
                  <a:lnTo>
                    <a:pt x="0" y="12054"/>
                  </a:lnTo>
                  <a:lnTo>
                    <a:pt x="0" y="20000"/>
                  </a:lnTo>
                  <a:lnTo>
                    <a:pt x="55158" y="20000"/>
                  </a:lnTo>
                  <a:cubicBezTo>
                    <a:pt x="57506" y="20000"/>
                    <a:pt x="59559" y="20958"/>
                    <a:pt x="59559" y="22054"/>
                  </a:cubicBezTo>
                  <a:cubicBezTo>
                    <a:pt x="59559" y="23150"/>
                    <a:pt x="57506" y="23972"/>
                    <a:pt x="55158" y="23972"/>
                  </a:cubicBezTo>
                  <a:lnTo>
                    <a:pt x="0" y="23972"/>
                  </a:lnTo>
                  <a:lnTo>
                    <a:pt x="0" y="32054"/>
                  </a:lnTo>
                  <a:lnTo>
                    <a:pt x="37555" y="32054"/>
                  </a:lnTo>
                  <a:cubicBezTo>
                    <a:pt x="39902" y="32054"/>
                    <a:pt x="41955" y="32876"/>
                    <a:pt x="41955" y="33972"/>
                  </a:cubicBezTo>
                  <a:cubicBezTo>
                    <a:pt x="41955" y="35068"/>
                    <a:pt x="39902" y="36027"/>
                    <a:pt x="37555" y="36027"/>
                  </a:cubicBezTo>
                  <a:lnTo>
                    <a:pt x="0" y="36027"/>
                  </a:lnTo>
                  <a:lnTo>
                    <a:pt x="0" y="40000"/>
                  </a:lnTo>
                  <a:lnTo>
                    <a:pt x="38435" y="40000"/>
                  </a:lnTo>
                  <a:cubicBezTo>
                    <a:pt x="40782" y="40000"/>
                    <a:pt x="42836" y="40821"/>
                    <a:pt x="42836" y="42054"/>
                  </a:cubicBezTo>
                  <a:lnTo>
                    <a:pt x="42836" y="119863"/>
                  </a:lnTo>
                  <a:lnTo>
                    <a:pt x="51344" y="119863"/>
                  </a:lnTo>
                  <a:lnTo>
                    <a:pt x="51344" y="101917"/>
                  </a:lnTo>
                  <a:cubicBezTo>
                    <a:pt x="51344" y="100821"/>
                    <a:pt x="53398" y="99863"/>
                    <a:pt x="55745" y="99863"/>
                  </a:cubicBezTo>
                  <a:lnTo>
                    <a:pt x="89779" y="99863"/>
                  </a:lnTo>
                  <a:cubicBezTo>
                    <a:pt x="92127" y="99863"/>
                    <a:pt x="94180" y="100821"/>
                    <a:pt x="94180" y="101917"/>
                  </a:cubicBezTo>
                  <a:lnTo>
                    <a:pt x="94180" y="119863"/>
                  </a:lnTo>
                  <a:lnTo>
                    <a:pt x="115599" y="119863"/>
                  </a:lnTo>
                  <a:cubicBezTo>
                    <a:pt x="117946" y="119863"/>
                    <a:pt x="119706" y="118904"/>
                    <a:pt x="119706" y="117808"/>
                  </a:cubicBezTo>
                  <a:lnTo>
                    <a:pt x="119706" y="2054"/>
                  </a:lnTo>
                  <a:cubicBezTo>
                    <a:pt x="119706" y="958"/>
                    <a:pt x="117946" y="0"/>
                    <a:pt x="115599" y="0"/>
                  </a:cubicBez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23" name="Google Shape;523;p63"/>
            <p:cNvSpPr/>
            <p:nvPr/>
          </p:nvSpPr>
          <p:spPr>
            <a:xfrm>
              <a:off x="2724258" y="6489144"/>
              <a:ext cx="268200" cy="363900"/>
            </a:xfrm>
            <a:custGeom>
              <a:rect b="b" l="l" r="r" t="t"/>
              <a:pathLst>
                <a:path extrusionOk="0" h="120000" w="120000">
                  <a:moveTo>
                    <a:pt x="4107" y="0"/>
                  </a:moveTo>
                  <a:lnTo>
                    <a:pt x="0" y="0"/>
                  </a:lnTo>
                  <a:lnTo>
                    <a:pt x="0" y="3243"/>
                  </a:lnTo>
                  <a:lnTo>
                    <a:pt x="0" y="19027"/>
                  </a:lnTo>
                  <a:lnTo>
                    <a:pt x="52518" y="19027"/>
                  </a:lnTo>
                  <a:cubicBezTo>
                    <a:pt x="54865" y="19027"/>
                    <a:pt x="56919" y="20324"/>
                    <a:pt x="56919" y="22054"/>
                  </a:cubicBezTo>
                  <a:cubicBezTo>
                    <a:pt x="56919" y="23783"/>
                    <a:pt x="54865" y="25297"/>
                    <a:pt x="52518" y="25297"/>
                  </a:cubicBezTo>
                  <a:lnTo>
                    <a:pt x="0" y="25297"/>
                  </a:lnTo>
                  <a:lnTo>
                    <a:pt x="0" y="37837"/>
                  </a:lnTo>
                  <a:lnTo>
                    <a:pt x="43716" y="37837"/>
                  </a:lnTo>
                  <a:cubicBezTo>
                    <a:pt x="46063" y="37837"/>
                    <a:pt x="48117" y="39351"/>
                    <a:pt x="48117" y="41081"/>
                  </a:cubicBezTo>
                  <a:cubicBezTo>
                    <a:pt x="48117" y="42810"/>
                    <a:pt x="46063" y="44108"/>
                    <a:pt x="43716" y="44108"/>
                  </a:cubicBezTo>
                  <a:lnTo>
                    <a:pt x="0" y="44108"/>
                  </a:lnTo>
                  <a:lnTo>
                    <a:pt x="0" y="56648"/>
                  </a:lnTo>
                  <a:lnTo>
                    <a:pt x="26405" y="56648"/>
                  </a:lnTo>
                  <a:cubicBezTo>
                    <a:pt x="28753" y="56648"/>
                    <a:pt x="30513" y="58162"/>
                    <a:pt x="30513" y="59891"/>
                  </a:cubicBezTo>
                  <a:cubicBezTo>
                    <a:pt x="30513" y="61621"/>
                    <a:pt x="28753" y="63135"/>
                    <a:pt x="26405" y="63135"/>
                  </a:cubicBezTo>
                  <a:lnTo>
                    <a:pt x="0" y="63135"/>
                  </a:lnTo>
                  <a:lnTo>
                    <a:pt x="0" y="116540"/>
                  </a:lnTo>
                  <a:lnTo>
                    <a:pt x="0" y="119783"/>
                  </a:lnTo>
                  <a:lnTo>
                    <a:pt x="4107" y="119783"/>
                  </a:lnTo>
                  <a:lnTo>
                    <a:pt x="25525" y="119783"/>
                  </a:lnTo>
                  <a:lnTo>
                    <a:pt x="25525" y="91459"/>
                  </a:lnTo>
                  <a:cubicBezTo>
                    <a:pt x="25525" y="89729"/>
                    <a:pt x="27579" y="88216"/>
                    <a:pt x="29926" y="88216"/>
                  </a:cubicBezTo>
                  <a:lnTo>
                    <a:pt x="63960" y="88216"/>
                  </a:lnTo>
                  <a:cubicBezTo>
                    <a:pt x="66308" y="88216"/>
                    <a:pt x="68361" y="89729"/>
                    <a:pt x="68361" y="91459"/>
                  </a:cubicBezTo>
                  <a:lnTo>
                    <a:pt x="68361" y="119783"/>
                  </a:lnTo>
                  <a:lnTo>
                    <a:pt x="115305" y="119783"/>
                  </a:lnTo>
                  <a:lnTo>
                    <a:pt x="119706" y="119783"/>
                  </a:lnTo>
                  <a:lnTo>
                    <a:pt x="119706" y="116540"/>
                  </a:lnTo>
                  <a:lnTo>
                    <a:pt x="119706" y="3243"/>
                  </a:lnTo>
                  <a:lnTo>
                    <a:pt x="119706" y="0"/>
                  </a:lnTo>
                  <a:lnTo>
                    <a:pt x="115305" y="0"/>
                  </a:lnTo>
                  <a:lnTo>
                    <a:pt x="4107" y="0"/>
                  </a:lnTo>
                </a:path>
              </a:pathLst>
            </a:custGeom>
            <a:solidFill>
              <a:srgbClr val="A50000">
                <a:alpha val="1569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24" name="Google Shape;524;p63"/>
            <p:cNvSpPr/>
            <p:nvPr/>
          </p:nvSpPr>
          <p:spPr>
            <a:xfrm>
              <a:off x="222841" y="6050144"/>
              <a:ext cx="375000" cy="802800"/>
            </a:xfrm>
            <a:custGeom>
              <a:rect b="b" l="l" r="r" t="t"/>
              <a:pathLst>
                <a:path extrusionOk="0" h="120000" w="120000">
                  <a:moveTo>
                    <a:pt x="115594" y="0"/>
                  </a:moveTo>
                  <a:lnTo>
                    <a:pt x="4195" y="0"/>
                  </a:lnTo>
                  <a:cubicBezTo>
                    <a:pt x="1888" y="0"/>
                    <a:pt x="0" y="978"/>
                    <a:pt x="0" y="2055"/>
                  </a:cubicBezTo>
                  <a:lnTo>
                    <a:pt x="0" y="8026"/>
                  </a:lnTo>
                  <a:lnTo>
                    <a:pt x="72797" y="8026"/>
                  </a:lnTo>
                  <a:cubicBezTo>
                    <a:pt x="75104" y="8026"/>
                    <a:pt x="76993" y="8907"/>
                    <a:pt x="76993" y="9983"/>
                  </a:cubicBezTo>
                  <a:cubicBezTo>
                    <a:pt x="76993" y="11158"/>
                    <a:pt x="75104" y="12039"/>
                    <a:pt x="72797" y="12039"/>
                  </a:cubicBezTo>
                  <a:lnTo>
                    <a:pt x="0" y="12039"/>
                  </a:lnTo>
                  <a:lnTo>
                    <a:pt x="0" y="20065"/>
                  </a:lnTo>
                  <a:lnTo>
                    <a:pt x="55174" y="20065"/>
                  </a:lnTo>
                  <a:cubicBezTo>
                    <a:pt x="57482" y="20065"/>
                    <a:pt x="59370" y="20946"/>
                    <a:pt x="59370" y="22022"/>
                  </a:cubicBezTo>
                  <a:cubicBezTo>
                    <a:pt x="59370" y="23099"/>
                    <a:pt x="57482" y="23980"/>
                    <a:pt x="55174" y="23980"/>
                  </a:cubicBezTo>
                  <a:lnTo>
                    <a:pt x="0" y="23980"/>
                  </a:lnTo>
                  <a:lnTo>
                    <a:pt x="0" y="32006"/>
                  </a:lnTo>
                  <a:lnTo>
                    <a:pt x="37552" y="32006"/>
                  </a:lnTo>
                  <a:cubicBezTo>
                    <a:pt x="39860" y="32006"/>
                    <a:pt x="41748" y="32887"/>
                    <a:pt x="41748" y="33964"/>
                  </a:cubicBezTo>
                  <a:cubicBezTo>
                    <a:pt x="41748" y="35138"/>
                    <a:pt x="39860" y="36019"/>
                    <a:pt x="37552" y="36019"/>
                  </a:cubicBezTo>
                  <a:lnTo>
                    <a:pt x="0" y="36019"/>
                  </a:lnTo>
                  <a:lnTo>
                    <a:pt x="0" y="40032"/>
                  </a:lnTo>
                  <a:lnTo>
                    <a:pt x="38601" y="40032"/>
                  </a:lnTo>
                  <a:cubicBezTo>
                    <a:pt x="40909" y="40032"/>
                    <a:pt x="42797" y="40913"/>
                    <a:pt x="42797" y="41990"/>
                  </a:cubicBezTo>
                  <a:lnTo>
                    <a:pt x="42797" y="119902"/>
                  </a:lnTo>
                  <a:lnTo>
                    <a:pt x="51398" y="119902"/>
                  </a:lnTo>
                  <a:lnTo>
                    <a:pt x="51398" y="101892"/>
                  </a:lnTo>
                  <a:cubicBezTo>
                    <a:pt x="51398" y="100815"/>
                    <a:pt x="53286" y="99934"/>
                    <a:pt x="55594" y="99934"/>
                  </a:cubicBezTo>
                  <a:lnTo>
                    <a:pt x="89790" y="99934"/>
                  </a:lnTo>
                  <a:cubicBezTo>
                    <a:pt x="92307" y="99934"/>
                    <a:pt x="94195" y="100815"/>
                    <a:pt x="94195" y="101892"/>
                  </a:cubicBezTo>
                  <a:lnTo>
                    <a:pt x="94195" y="119902"/>
                  </a:lnTo>
                  <a:lnTo>
                    <a:pt x="115594" y="119902"/>
                  </a:lnTo>
                  <a:cubicBezTo>
                    <a:pt x="117902" y="119902"/>
                    <a:pt x="119790" y="119021"/>
                    <a:pt x="119790" y="117944"/>
                  </a:cubicBezTo>
                  <a:lnTo>
                    <a:pt x="119790" y="2055"/>
                  </a:lnTo>
                  <a:cubicBezTo>
                    <a:pt x="119790" y="978"/>
                    <a:pt x="117902" y="0"/>
                    <a:pt x="115594" y="0"/>
                  </a:cubicBez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25" name="Google Shape;525;p63"/>
            <p:cNvSpPr/>
            <p:nvPr/>
          </p:nvSpPr>
          <p:spPr>
            <a:xfrm>
              <a:off x="-42592" y="6344735"/>
              <a:ext cx="375000" cy="508200"/>
            </a:xfrm>
            <a:custGeom>
              <a:rect b="b" l="l" r="r" t="t"/>
              <a:pathLst>
                <a:path extrusionOk="0" h="120000" w="120000">
                  <a:moveTo>
                    <a:pt x="4195" y="0"/>
                  </a:moveTo>
                  <a:lnTo>
                    <a:pt x="0" y="0"/>
                  </a:lnTo>
                  <a:lnTo>
                    <a:pt x="0" y="3243"/>
                  </a:lnTo>
                  <a:lnTo>
                    <a:pt x="0" y="18996"/>
                  </a:lnTo>
                  <a:lnTo>
                    <a:pt x="52657" y="18996"/>
                  </a:lnTo>
                  <a:cubicBezTo>
                    <a:pt x="55174" y="18996"/>
                    <a:pt x="57062" y="20386"/>
                    <a:pt x="57062" y="22084"/>
                  </a:cubicBezTo>
                  <a:cubicBezTo>
                    <a:pt x="57062" y="23938"/>
                    <a:pt x="55174" y="25328"/>
                    <a:pt x="52657" y="25328"/>
                  </a:cubicBezTo>
                  <a:lnTo>
                    <a:pt x="0" y="25328"/>
                  </a:lnTo>
                  <a:lnTo>
                    <a:pt x="0" y="37837"/>
                  </a:lnTo>
                  <a:lnTo>
                    <a:pt x="43846" y="37837"/>
                  </a:lnTo>
                  <a:cubicBezTo>
                    <a:pt x="46363" y="37837"/>
                    <a:pt x="48251" y="39382"/>
                    <a:pt x="48251" y="41081"/>
                  </a:cubicBezTo>
                  <a:cubicBezTo>
                    <a:pt x="48251" y="42934"/>
                    <a:pt x="46363" y="44169"/>
                    <a:pt x="43846" y="44169"/>
                  </a:cubicBezTo>
                  <a:lnTo>
                    <a:pt x="0" y="44169"/>
                  </a:lnTo>
                  <a:lnTo>
                    <a:pt x="0" y="56833"/>
                  </a:lnTo>
                  <a:lnTo>
                    <a:pt x="26433" y="56833"/>
                  </a:lnTo>
                  <a:cubicBezTo>
                    <a:pt x="28741" y="56833"/>
                    <a:pt x="30629" y="58223"/>
                    <a:pt x="30629" y="59922"/>
                  </a:cubicBezTo>
                  <a:cubicBezTo>
                    <a:pt x="30629" y="61621"/>
                    <a:pt x="28741" y="63166"/>
                    <a:pt x="26433" y="63166"/>
                  </a:cubicBezTo>
                  <a:lnTo>
                    <a:pt x="0" y="63166"/>
                  </a:lnTo>
                  <a:lnTo>
                    <a:pt x="0" y="116602"/>
                  </a:lnTo>
                  <a:lnTo>
                    <a:pt x="0" y="119845"/>
                  </a:lnTo>
                  <a:lnTo>
                    <a:pt x="4195" y="119845"/>
                  </a:lnTo>
                  <a:lnTo>
                    <a:pt x="25594" y="119845"/>
                  </a:lnTo>
                  <a:lnTo>
                    <a:pt x="25594" y="91428"/>
                  </a:lnTo>
                  <a:cubicBezTo>
                    <a:pt x="25594" y="89729"/>
                    <a:pt x="27482" y="88339"/>
                    <a:pt x="30000" y="88339"/>
                  </a:cubicBezTo>
                  <a:lnTo>
                    <a:pt x="64195" y="88339"/>
                  </a:lnTo>
                  <a:cubicBezTo>
                    <a:pt x="66503" y="88339"/>
                    <a:pt x="68391" y="89729"/>
                    <a:pt x="68391" y="91428"/>
                  </a:cubicBezTo>
                  <a:lnTo>
                    <a:pt x="68391" y="119845"/>
                  </a:lnTo>
                  <a:lnTo>
                    <a:pt x="115594" y="119845"/>
                  </a:lnTo>
                  <a:lnTo>
                    <a:pt x="119790" y="119845"/>
                  </a:lnTo>
                  <a:lnTo>
                    <a:pt x="119790" y="116602"/>
                  </a:lnTo>
                  <a:lnTo>
                    <a:pt x="119790" y="3243"/>
                  </a:lnTo>
                  <a:lnTo>
                    <a:pt x="119790" y="0"/>
                  </a:lnTo>
                  <a:lnTo>
                    <a:pt x="115594" y="0"/>
                  </a:lnTo>
                  <a:lnTo>
                    <a:pt x="4195" y="0"/>
                  </a:ln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nvGrpSpPr>
            <p:cNvPr id="526" name="Google Shape;526;p63"/>
            <p:cNvGrpSpPr/>
            <p:nvPr/>
          </p:nvGrpSpPr>
          <p:grpSpPr>
            <a:xfrm>
              <a:off x="8139126" y="2628946"/>
              <a:ext cx="6064433" cy="3948995"/>
              <a:chOff x="17821247" y="7239530"/>
              <a:chExt cx="10158180" cy="6608091"/>
            </a:xfrm>
          </p:grpSpPr>
          <p:sp>
            <p:nvSpPr>
              <p:cNvPr id="527" name="Google Shape;527;p63"/>
              <p:cNvSpPr/>
              <p:nvPr/>
            </p:nvSpPr>
            <p:spPr>
              <a:xfrm>
                <a:off x="18921633" y="9347882"/>
                <a:ext cx="4707600" cy="2928600"/>
              </a:xfrm>
              <a:custGeom>
                <a:rect b="b" l="l" r="r" t="t"/>
                <a:pathLst>
                  <a:path extrusionOk="0" h="120000" w="120000">
                    <a:moveTo>
                      <a:pt x="93062" y="32483"/>
                    </a:moveTo>
                    <a:cubicBezTo>
                      <a:pt x="86687" y="12671"/>
                      <a:pt x="73835" y="0"/>
                      <a:pt x="59983" y="0"/>
                    </a:cubicBezTo>
                    <a:cubicBezTo>
                      <a:pt x="41023" y="0"/>
                      <a:pt x="25168" y="22926"/>
                      <a:pt x="22998" y="52832"/>
                    </a:cubicBezTo>
                    <a:cubicBezTo>
                      <a:pt x="22264" y="52724"/>
                      <a:pt x="21563" y="52671"/>
                      <a:pt x="20862" y="52671"/>
                    </a:cubicBezTo>
                    <a:cubicBezTo>
                      <a:pt x="9346" y="52671"/>
                      <a:pt x="0" y="67758"/>
                      <a:pt x="0" y="86335"/>
                    </a:cubicBezTo>
                    <a:cubicBezTo>
                      <a:pt x="0" y="119570"/>
                      <a:pt x="21196" y="119946"/>
                      <a:pt x="22097" y="119946"/>
                    </a:cubicBezTo>
                    <a:lnTo>
                      <a:pt x="95265" y="119946"/>
                    </a:lnTo>
                    <a:lnTo>
                      <a:pt x="95532" y="119892"/>
                    </a:lnTo>
                    <a:cubicBezTo>
                      <a:pt x="95766" y="119838"/>
                      <a:pt x="119966" y="114362"/>
                      <a:pt x="119966" y="76187"/>
                    </a:cubicBezTo>
                    <a:cubicBezTo>
                      <a:pt x="119966" y="52241"/>
                      <a:pt x="107916" y="32697"/>
                      <a:pt x="93062" y="32483"/>
                    </a:cubicBezTo>
                  </a:path>
                </a:pathLst>
              </a:custGeom>
              <a:solidFill>
                <a:srgbClr val="800000">
                  <a:alpha val="3176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28" name="Google Shape;528;p63"/>
              <p:cNvSpPr/>
              <p:nvPr/>
            </p:nvSpPr>
            <p:spPr>
              <a:xfrm>
                <a:off x="21076727" y="7239530"/>
                <a:ext cx="6902700" cy="4291800"/>
              </a:xfrm>
              <a:custGeom>
                <a:rect b="b" l="l" r="r" t="t"/>
                <a:pathLst>
                  <a:path extrusionOk="0" h="120000" w="120000">
                    <a:moveTo>
                      <a:pt x="93090" y="32490"/>
                    </a:moveTo>
                    <a:cubicBezTo>
                      <a:pt x="86715" y="12673"/>
                      <a:pt x="73853" y="0"/>
                      <a:pt x="59988" y="0"/>
                    </a:cubicBezTo>
                    <a:cubicBezTo>
                      <a:pt x="41024" y="0"/>
                      <a:pt x="25179" y="22967"/>
                      <a:pt x="22993" y="52857"/>
                    </a:cubicBezTo>
                    <a:cubicBezTo>
                      <a:pt x="22287" y="52747"/>
                      <a:pt x="21582" y="52673"/>
                      <a:pt x="20876" y="52673"/>
                    </a:cubicBezTo>
                    <a:cubicBezTo>
                      <a:pt x="9356" y="52673"/>
                      <a:pt x="0" y="67765"/>
                      <a:pt x="0" y="86336"/>
                    </a:cubicBezTo>
                    <a:cubicBezTo>
                      <a:pt x="0" y="119597"/>
                      <a:pt x="21195" y="119963"/>
                      <a:pt x="22105" y="119963"/>
                    </a:cubicBezTo>
                    <a:lnTo>
                      <a:pt x="95276" y="119963"/>
                    </a:lnTo>
                    <a:lnTo>
                      <a:pt x="95526" y="119926"/>
                    </a:lnTo>
                    <a:cubicBezTo>
                      <a:pt x="95776" y="119890"/>
                      <a:pt x="119977" y="114395"/>
                      <a:pt x="119977" y="76190"/>
                    </a:cubicBezTo>
                    <a:cubicBezTo>
                      <a:pt x="119977" y="52234"/>
                      <a:pt x="107933" y="32710"/>
                      <a:pt x="93090" y="32490"/>
                    </a:cubicBezTo>
                  </a:path>
                </a:pathLst>
              </a:custGeom>
              <a:solidFill>
                <a:srgbClr val="800000">
                  <a:alpha val="2000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29" name="Google Shape;529;p63"/>
              <p:cNvSpPr/>
              <p:nvPr/>
            </p:nvSpPr>
            <p:spPr>
              <a:xfrm>
                <a:off x="19467416" y="11531321"/>
                <a:ext cx="3021000" cy="2316300"/>
              </a:xfrm>
              <a:custGeom>
                <a:rect b="b" l="l" r="r" t="t"/>
                <a:pathLst>
                  <a:path extrusionOk="0" h="120000" w="120000">
                    <a:moveTo>
                      <a:pt x="108338" y="61460"/>
                    </a:moveTo>
                    <a:cubicBezTo>
                      <a:pt x="110577" y="52292"/>
                      <a:pt x="109848" y="43531"/>
                      <a:pt x="106203" y="36740"/>
                    </a:cubicBezTo>
                    <a:cubicBezTo>
                      <a:pt x="102507" y="29745"/>
                      <a:pt x="96104" y="25670"/>
                      <a:pt x="89336" y="25942"/>
                    </a:cubicBezTo>
                    <a:cubicBezTo>
                      <a:pt x="84442" y="10118"/>
                      <a:pt x="73093" y="0"/>
                      <a:pt x="59973" y="0"/>
                    </a:cubicBezTo>
                    <a:cubicBezTo>
                      <a:pt x="43262" y="0"/>
                      <a:pt x="28997" y="18879"/>
                      <a:pt x="28008" y="41765"/>
                    </a:cubicBezTo>
                    <a:cubicBezTo>
                      <a:pt x="12390" y="43123"/>
                      <a:pt x="0" y="60101"/>
                      <a:pt x="0" y="80814"/>
                    </a:cubicBezTo>
                    <a:cubicBezTo>
                      <a:pt x="0" y="102410"/>
                      <a:pt x="13431" y="119932"/>
                      <a:pt x="29986" y="119932"/>
                    </a:cubicBezTo>
                    <a:lnTo>
                      <a:pt x="95947" y="119932"/>
                    </a:lnTo>
                    <a:cubicBezTo>
                      <a:pt x="109639" y="119932"/>
                      <a:pt x="119947" y="106485"/>
                      <a:pt x="119947" y="88624"/>
                    </a:cubicBezTo>
                    <a:cubicBezTo>
                      <a:pt x="119947" y="78438"/>
                      <a:pt x="115366" y="67775"/>
                      <a:pt x="108338" y="61460"/>
                    </a:cubicBezTo>
                  </a:path>
                </a:pathLst>
              </a:custGeom>
              <a:solidFill>
                <a:srgbClr val="800000">
                  <a:alpha val="2196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30" name="Google Shape;530;p63"/>
              <p:cNvSpPr/>
              <p:nvPr/>
            </p:nvSpPr>
            <p:spPr>
              <a:xfrm>
                <a:off x="17821247" y="10274499"/>
                <a:ext cx="2200800" cy="1686600"/>
              </a:xfrm>
              <a:custGeom>
                <a:rect b="b" l="l" r="r" t="t"/>
                <a:pathLst>
                  <a:path extrusionOk="0" h="120000" w="120000">
                    <a:moveTo>
                      <a:pt x="108343" y="61493"/>
                    </a:moveTo>
                    <a:cubicBezTo>
                      <a:pt x="110560" y="52255"/>
                      <a:pt x="109773" y="43576"/>
                      <a:pt x="106197" y="36765"/>
                    </a:cubicBezTo>
                    <a:cubicBezTo>
                      <a:pt x="102479" y="29766"/>
                      <a:pt x="96042" y="25660"/>
                      <a:pt x="89249" y="25940"/>
                    </a:cubicBezTo>
                    <a:cubicBezTo>
                      <a:pt x="84386" y="10077"/>
                      <a:pt x="73015" y="0"/>
                      <a:pt x="59928" y="0"/>
                    </a:cubicBezTo>
                    <a:cubicBezTo>
                      <a:pt x="43194" y="0"/>
                      <a:pt x="29034" y="18849"/>
                      <a:pt x="28033" y="41804"/>
                    </a:cubicBezTo>
                    <a:cubicBezTo>
                      <a:pt x="12371" y="43110"/>
                      <a:pt x="0" y="60093"/>
                      <a:pt x="0" y="80808"/>
                    </a:cubicBezTo>
                    <a:cubicBezTo>
                      <a:pt x="0" y="102363"/>
                      <a:pt x="13444" y="119906"/>
                      <a:pt x="29964" y="119906"/>
                    </a:cubicBezTo>
                    <a:lnTo>
                      <a:pt x="95899" y="119906"/>
                    </a:lnTo>
                    <a:cubicBezTo>
                      <a:pt x="109558" y="119906"/>
                      <a:pt x="119928" y="106469"/>
                      <a:pt x="119928" y="88646"/>
                    </a:cubicBezTo>
                    <a:cubicBezTo>
                      <a:pt x="119928" y="78382"/>
                      <a:pt x="115280" y="67744"/>
                      <a:pt x="108343" y="61493"/>
                    </a:cubicBezTo>
                  </a:path>
                </a:pathLst>
              </a:custGeom>
              <a:solidFill>
                <a:srgbClr val="800000">
                  <a:alpha val="2471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grpSp>
          <p:nvGrpSpPr>
            <p:cNvPr id="531" name="Google Shape;531;p63"/>
            <p:cNvGrpSpPr/>
            <p:nvPr/>
          </p:nvGrpSpPr>
          <p:grpSpPr>
            <a:xfrm>
              <a:off x="990949" y="653202"/>
              <a:ext cx="1547405" cy="513553"/>
              <a:chOff x="5813496" y="4786016"/>
              <a:chExt cx="12756843" cy="4230255"/>
            </a:xfrm>
          </p:grpSpPr>
          <p:sp>
            <p:nvSpPr>
              <p:cNvPr id="532" name="Google Shape;532;p63"/>
              <p:cNvSpPr/>
              <p:nvPr/>
            </p:nvSpPr>
            <p:spPr>
              <a:xfrm>
                <a:off x="11495247" y="5628371"/>
                <a:ext cx="2274900" cy="3387900"/>
              </a:xfrm>
              <a:custGeom>
                <a:rect b="b" l="l" r="r" t="t"/>
                <a:pathLst>
                  <a:path extrusionOk="0" h="120000" w="12000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33" name="Google Shape;533;p63"/>
              <p:cNvSpPr/>
              <p:nvPr/>
            </p:nvSpPr>
            <p:spPr>
              <a:xfrm>
                <a:off x="8267514" y="5628313"/>
                <a:ext cx="2287500" cy="3383400"/>
              </a:xfrm>
              <a:custGeom>
                <a:rect b="b" l="l" r="r" t="t"/>
                <a:pathLst>
                  <a:path extrusionOk="0" h="120000" w="12000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34" name="Google Shape;534;p63"/>
              <p:cNvSpPr/>
              <p:nvPr/>
            </p:nvSpPr>
            <p:spPr>
              <a:xfrm>
                <a:off x="5813496" y="5628354"/>
                <a:ext cx="2286000" cy="2479800"/>
              </a:xfrm>
              <a:custGeom>
                <a:rect b="b" l="l" r="r" t="t"/>
                <a:pathLst>
                  <a:path extrusionOk="0" h="120000" w="12000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35" name="Google Shape;535;p63"/>
              <p:cNvSpPr/>
              <p:nvPr/>
            </p:nvSpPr>
            <p:spPr>
              <a:xfrm>
                <a:off x="16270539" y="5628326"/>
                <a:ext cx="2299800" cy="2475000"/>
              </a:xfrm>
              <a:custGeom>
                <a:rect b="b" l="l" r="r" t="t"/>
                <a:pathLst>
                  <a:path extrusionOk="0" h="120000" w="12000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36" name="Google Shape;536;p63"/>
              <p:cNvSpPr/>
              <p:nvPr/>
            </p:nvSpPr>
            <p:spPr>
              <a:xfrm>
                <a:off x="13860819" y="5628354"/>
                <a:ext cx="2288400" cy="2469600"/>
              </a:xfrm>
              <a:custGeom>
                <a:rect b="b" l="l" r="r" t="t"/>
                <a:pathLst>
                  <a:path extrusionOk="0" h="120000" w="12000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37" name="Google Shape;537;p63"/>
              <p:cNvSpPr/>
              <p:nvPr/>
            </p:nvSpPr>
            <p:spPr>
              <a:xfrm>
                <a:off x="10699397" y="5650436"/>
                <a:ext cx="642300" cy="2419200"/>
              </a:xfrm>
              <a:custGeom>
                <a:rect b="b" l="l" r="r" t="t"/>
                <a:pathLst>
                  <a:path extrusionOk="0" h="120000" w="12000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38" name="Google Shape;538;p63"/>
              <p:cNvSpPr/>
              <p:nvPr/>
            </p:nvSpPr>
            <p:spPr>
              <a:xfrm>
                <a:off x="10679951" y="4786016"/>
                <a:ext cx="700200" cy="707400"/>
              </a:xfrm>
              <a:custGeom>
                <a:rect b="b" l="l" r="r" t="t"/>
                <a:pathLst>
                  <a:path extrusionOk="0" h="120000" w="120000">
                    <a:moveTo>
                      <a:pt x="102419" y="17574"/>
                    </a:moveTo>
                    <a:cubicBezTo>
                      <a:pt x="125853" y="41004"/>
                      <a:pt x="125853" y="78995"/>
                      <a:pt x="102419" y="102425"/>
                    </a:cubicBezTo>
                    <a:cubicBezTo>
                      <a:pt x="78991" y="125860"/>
                      <a:pt x="41002" y="125860"/>
                      <a:pt x="17574" y="102425"/>
                    </a:cubicBezTo>
                    <a:cubicBezTo>
                      <a:pt x="-5860" y="78995"/>
                      <a:pt x="-5860" y="41004"/>
                      <a:pt x="17574" y="17574"/>
                    </a:cubicBezTo>
                    <a:cubicBezTo>
                      <a:pt x="41002" y="-5860"/>
                      <a:pt x="78991" y="-5860"/>
                      <a:pt x="102419" y="17574"/>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cxnSp>
          <p:nvCxnSpPr>
            <p:cNvPr id="539" name="Google Shape;539;p63"/>
            <p:cNvCxnSpPr/>
            <p:nvPr/>
          </p:nvCxnSpPr>
          <p:spPr>
            <a:xfrm>
              <a:off x="957336" y="3970357"/>
              <a:ext cx="11222100" cy="0"/>
            </a:xfrm>
            <a:prstGeom prst="straightConnector1">
              <a:avLst/>
            </a:prstGeom>
            <a:noFill/>
            <a:ln cap="flat" cmpd="sng" w="9525">
              <a:solidFill>
                <a:srgbClr val="FFD3CB"/>
              </a:solidFill>
              <a:prstDash val="solid"/>
              <a:round/>
              <a:headEnd len="sm" w="sm" type="none"/>
              <a:tailEnd len="sm" w="sm" type="none"/>
            </a:ln>
          </p:spPr>
        </p:cxnSp>
      </p:grpSp>
      <p:sp>
        <p:nvSpPr>
          <p:cNvPr id="540" name="Google Shape;540;p63"/>
          <p:cNvSpPr txBox="1"/>
          <p:nvPr/>
        </p:nvSpPr>
        <p:spPr>
          <a:xfrm>
            <a:off x="748910" y="2259005"/>
            <a:ext cx="5165100" cy="657900"/>
          </a:xfrm>
          <a:prstGeom prst="rect">
            <a:avLst/>
          </a:prstGeom>
          <a:noFill/>
          <a:ln>
            <a:noFill/>
          </a:ln>
        </p:spPr>
        <p:txBody>
          <a:bodyPr anchorCtr="0" anchor="t" bIns="68625" lIns="34300" spcFirstLastPara="1" rIns="34300" wrap="square" tIns="34300">
            <a:noAutofit/>
          </a:bodyPr>
          <a:lstStyle/>
          <a:p>
            <a:pPr indent="0" lvl="0" marL="0" marR="0" rtl="0" algn="l">
              <a:spcBef>
                <a:spcPts val="0"/>
              </a:spcBef>
              <a:spcAft>
                <a:spcPts val="0"/>
              </a:spcAft>
              <a:buNone/>
            </a:pPr>
            <a:r>
              <a:rPr lang="en-US" sz="3600">
                <a:solidFill>
                  <a:srgbClr val="FFFFFF"/>
                </a:solidFill>
                <a:latin typeface="Helvetica Neue"/>
                <a:ea typeface="Helvetica Neue"/>
                <a:cs typeface="Helvetica Neue"/>
                <a:sym typeface="Helvetica Neue"/>
              </a:rPr>
              <a:t>Thank you</a:t>
            </a:r>
            <a:endParaRPr sz="11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 Divider">
  <p:cSld name="CUSTOM_2_1_1">
    <p:spTree>
      <p:nvGrpSpPr>
        <p:cNvPr id="53" name="Shape 53"/>
        <p:cNvGrpSpPr/>
        <p:nvPr/>
      </p:nvGrpSpPr>
      <p:grpSpPr>
        <a:xfrm>
          <a:off x="0" y="0"/>
          <a:ext cx="0" cy="0"/>
          <a:chOff x="0" y="0"/>
          <a:chExt cx="0" cy="0"/>
        </a:xfrm>
      </p:grpSpPr>
      <p:grpSp>
        <p:nvGrpSpPr>
          <p:cNvPr id="54" name="Google Shape;54;p8"/>
          <p:cNvGrpSpPr/>
          <p:nvPr/>
        </p:nvGrpSpPr>
        <p:grpSpPr>
          <a:xfrm>
            <a:off x="-10312" y="-8075"/>
            <a:ext cx="9164625" cy="5169875"/>
            <a:chOff x="-10312" y="-8075"/>
            <a:chExt cx="9164625" cy="5169875"/>
          </a:xfrm>
        </p:grpSpPr>
        <p:sp>
          <p:nvSpPr>
            <p:cNvPr id="55" name="Google Shape;55;p8"/>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4285F4"/>
            </a:solidFill>
            <a:ln>
              <a:noFill/>
            </a:ln>
          </p:spPr>
        </p:sp>
        <p:sp>
          <p:nvSpPr>
            <p:cNvPr id="56" name="Google Shape;56;p8"/>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689DF6"/>
            </a:solidFill>
            <a:ln>
              <a:noFill/>
            </a:ln>
          </p:spPr>
        </p:sp>
      </p:grpSp>
      <p:sp>
        <p:nvSpPr>
          <p:cNvPr id="57" name="Google Shape;57;p8"/>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p:cSld name="Title Slide">
    <p:bg>
      <p:bgPr>
        <a:solidFill>
          <a:schemeClr val="lt1"/>
        </a:solidFill>
      </p:bgPr>
    </p:bg>
    <p:spTree>
      <p:nvGrpSpPr>
        <p:cNvPr id="58" name="Shape 58"/>
        <p:cNvGrpSpPr/>
        <p:nvPr/>
      </p:nvGrpSpPr>
      <p:grpSpPr>
        <a:xfrm>
          <a:off x="0" y="0"/>
          <a:ext cx="0" cy="0"/>
          <a:chOff x="0" y="0"/>
          <a:chExt cx="0" cy="0"/>
        </a:xfrm>
      </p:grpSpPr>
      <p:sp>
        <p:nvSpPr>
          <p:cNvPr id="59" name="Google Shape;59;p9"/>
          <p:cNvSpPr/>
          <p:nvPr/>
        </p:nvSpPr>
        <p:spPr>
          <a:xfrm>
            <a:off x="0" y="-5603"/>
            <a:ext cx="9157800" cy="5160600"/>
          </a:xfrm>
          <a:prstGeom prst="rect">
            <a:avLst/>
          </a:prstGeom>
          <a:gradFill>
            <a:gsLst>
              <a:gs pos="0">
                <a:schemeClr val="dk2"/>
              </a:gs>
              <a:gs pos="36000">
                <a:schemeClr val="dk2"/>
              </a:gs>
              <a:gs pos="100000">
                <a:srgbClr val="940000"/>
              </a:gs>
            </a:gsLst>
            <a:path path="circle">
              <a:fillToRect r="100%" t="100%"/>
            </a:path>
            <a:tileRect b="-100%" l="-100%"/>
          </a:gradFill>
          <a:ln cap="flat" cmpd="sng" w="12700">
            <a:solidFill>
              <a:srgbClr val="FF4300"/>
            </a:solidFill>
            <a:prstDash val="solid"/>
            <a:round/>
            <a:headEnd len="sm" w="sm" type="none"/>
            <a:tailEnd len="sm" w="sm" type="none"/>
          </a:ln>
        </p:spPr>
        <p:txBody>
          <a:bodyPr anchorCtr="0" anchor="ctr" bIns="17125" lIns="34275" spcFirstLastPara="1" rIns="34275" wrap="square" tIns="17125">
            <a:noAutofit/>
          </a:bodyPr>
          <a:lstStyle/>
          <a:p>
            <a:pPr indent="0" lvl="0" marL="0" marR="0" rtl="0" algn="ctr">
              <a:spcBef>
                <a:spcPts val="0"/>
              </a:spcBef>
              <a:spcAft>
                <a:spcPts val="0"/>
              </a:spcAft>
              <a:buNone/>
            </a:pPr>
            <a:r>
              <a:t/>
            </a:r>
            <a:endParaRPr b="0" i="0" sz="500" u="none" cap="none" strike="noStrike">
              <a:solidFill>
                <a:srgbClr val="5A5A5A"/>
              </a:solidFill>
              <a:latin typeface="Helvetica Neue"/>
              <a:ea typeface="Helvetica Neue"/>
              <a:cs typeface="Helvetica Neue"/>
              <a:sym typeface="Helvetica Neue"/>
            </a:endParaRPr>
          </a:p>
        </p:txBody>
      </p:sp>
      <p:pic>
        <p:nvPicPr>
          <p:cNvPr id="60" name="Google Shape;60;p9"/>
          <p:cNvPicPr preferRelativeResize="0"/>
          <p:nvPr/>
        </p:nvPicPr>
        <p:blipFill rotWithShape="1">
          <a:blip r:embed="rId2">
            <a:alphaModFix/>
          </a:blip>
          <a:srcRect b="0" l="0" r="32723" t="0"/>
          <a:stretch/>
        </p:blipFill>
        <p:spPr>
          <a:xfrm>
            <a:off x="6114207" y="1971868"/>
            <a:ext cx="3060900" cy="2962800"/>
          </a:xfrm>
          <a:prstGeom prst="rect">
            <a:avLst/>
          </a:prstGeom>
          <a:noFill/>
          <a:ln>
            <a:noFill/>
          </a:ln>
        </p:spPr>
      </p:pic>
      <p:grpSp>
        <p:nvGrpSpPr>
          <p:cNvPr id="61" name="Google Shape;61;p9"/>
          <p:cNvGrpSpPr/>
          <p:nvPr/>
        </p:nvGrpSpPr>
        <p:grpSpPr>
          <a:xfrm>
            <a:off x="2894798" y="3610306"/>
            <a:ext cx="3710127" cy="1606188"/>
            <a:chOff x="7718507" y="9044624"/>
            <a:chExt cx="11964291" cy="5181251"/>
          </a:xfrm>
        </p:grpSpPr>
        <p:sp>
          <p:nvSpPr>
            <p:cNvPr id="62" name="Google Shape;62;p9"/>
            <p:cNvSpPr/>
            <p:nvPr/>
          </p:nvSpPr>
          <p:spPr>
            <a:xfrm>
              <a:off x="7718507" y="10812175"/>
              <a:ext cx="2997900" cy="3413700"/>
            </a:xfrm>
            <a:custGeom>
              <a:rect b="b" l="l" r="r" t="t"/>
              <a:pathLst>
                <a:path extrusionOk="0" h="120000" w="120000">
                  <a:moveTo>
                    <a:pt x="116379" y="29792"/>
                  </a:moveTo>
                  <a:lnTo>
                    <a:pt x="58084" y="29792"/>
                  </a:lnTo>
                  <a:cubicBezTo>
                    <a:pt x="55356" y="29792"/>
                    <a:pt x="53677" y="27214"/>
                    <a:pt x="55041" y="25141"/>
                  </a:cubicBezTo>
                  <a:lnTo>
                    <a:pt x="67267" y="6492"/>
                  </a:lnTo>
                  <a:cubicBezTo>
                    <a:pt x="68264" y="5019"/>
                    <a:pt x="67686" y="3085"/>
                    <a:pt x="66007" y="2256"/>
                  </a:cubicBezTo>
                  <a:lnTo>
                    <a:pt x="63279" y="874"/>
                  </a:lnTo>
                  <a:cubicBezTo>
                    <a:pt x="61547" y="0"/>
                    <a:pt x="59396" y="506"/>
                    <a:pt x="58399" y="2026"/>
                  </a:cubicBezTo>
                  <a:lnTo>
                    <a:pt x="29278" y="46323"/>
                  </a:lnTo>
                  <a:cubicBezTo>
                    <a:pt x="27914" y="48396"/>
                    <a:pt x="24503" y="48396"/>
                    <a:pt x="23139" y="46323"/>
                  </a:cubicBezTo>
                  <a:lnTo>
                    <a:pt x="10861" y="27674"/>
                  </a:lnTo>
                  <a:cubicBezTo>
                    <a:pt x="9864" y="26201"/>
                    <a:pt x="7713" y="25694"/>
                    <a:pt x="6034" y="26523"/>
                  </a:cubicBezTo>
                  <a:lnTo>
                    <a:pt x="3305" y="27904"/>
                  </a:lnTo>
                  <a:cubicBezTo>
                    <a:pt x="1574" y="28779"/>
                    <a:pt x="996" y="30667"/>
                    <a:pt x="1993" y="32187"/>
                  </a:cubicBezTo>
                  <a:lnTo>
                    <a:pt x="31167" y="76485"/>
                  </a:lnTo>
                  <a:cubicBezTo>
                    <a:pt x="32531" y="78557"/>
                    <a:pt x="30800" y="81135"/>
                    <a:pt x="28071" y="81135"/>
                  </a:cubicBezTo>
                  <a:lnTo>
                    <a:pt x="3567" y="81135"/>
                  </a:lnTo>
                  <a:cubicBezTo>
                    <a:pt x="1574" y="81135"/>
                    <a:pt x="0" y="82563"/>
                    <a:pt x="0" y="84267"/>
                  </a:cubicBezTo>
                  <a:lnTo>
                    <a:pt x="0" y="87029"/>
                  </a:lnTo>
                  <a:cubicBezTo>
                    <a:pt x="0" y="88733"/>
                    <a:pt x="1574" y="90115"/>
                    <a:pt x="3567" y="90115"/>
                  </a:cubicBezTo>
                  <a:lnTo>
                    <a:pt x="61862" y="90115"/>
                  </a:lnTo>
                  <a:cubicBezTo>
                    <a:pt x="64591" y="90115"/>
                    <a:pt x="66270" y="92739"/>
                    <a:pt x="64905" y="94811"/>
                  </a:cubicBezTo>
                  <a:lnTo>
                    <a:pt x="52680" y="113461"/>
                  </a:lnTo>
                  <a:cubicBezTo>
                    <a:pt x="51683" y="114934"/>
                    <a:pt x="52260" y="116822"/>
                    <a:pt x="53992" y="117697"/>
                  </a:cubicBezTo>
                  <a:lnTo>
                    <a:pt x="56668" y="119079"/>
                  </a:lnTo>
                  <a:cubicBezTo>
                    <a:pt x="58399" y="119953"/>
                    <a:pt x="60550" y="119401"/>
                    <a:pt x="61547" y="117927"/>
                  </a:cubicBezTo>
                  <a:lnTo>
                    <a:pt x="90668" y="73630"/>
                  </a:lnTo>
                  <a:cubicBezTo>
                    <a:pt x="92033" y="71557"/>
                    <a:pt x="95443" y="71557"/>
                    <a:pt x="96808" y="73630"/>
                  </a:cubicBezTo>
                  <a:lnTo>
                    <a:pt x="109086" y="92279"/>
                  </a:lnTo>
                  <a:cubicBezTo>
                    <a:pt x="110083" y="93752"/>
                    <a:pt x="112234" y="94259"/>
                    <a:pt x="113965" y="93384"/>
                  </a:cubicBezTo>
                  <a:lnTo>
                    <a:pt x="116641" y="92003"/>
                  </a:lnTo>
                  <a:cubicBezTo>
                    <a:pt x="118373" y="91174"/>
                    <a:pt x="118950" y="89240"/>
                    <a:pt x="117953" y="87766"/>
                  </a:cubicBezTo>
                  <a:lnTo>
                    <a:pt x="88832" y="43468"/>
                  </a:lnTo>
                  <a:cubicBezTo>
                    <a:pt x="87468" y="41396"/>
                    <a:pt x="89147" y="38772"/>
                    <a:pt x="91875" y="38772"/>
                  </a:cubicBezTo>
                  <a:lnTo>
                    <a:pt x="116379" y="38772"/>
                  </a:lnTo>
                  <a:cubicBezTo>
                    <a:pt x="118373" y="38772"/>
                    <a:pt x="119947" y="37390"/>
                    <a:pt x="119947" y="35686"/>
                  </a:cubicBezTo>
                  <a:lnTo>
                    <a:pt x="119947" y="32924"/>
                  </a:lnTo>
                  <a:cubicBezTo>
                    <a:pt x="119947" y="31220"/>
                    <a:pt x="118373" y="29792"/>
                    <a:pt x="116379" y="29792"/>
                  </a:cubicBezTo>
                  <a:close/>
                  <a:moveTo>
                    <a:pt x="59554" y="70959"/>
                  </a:moveTo>
                  <a:cubicBezTo>
                    <a:pt x="52627" y="70959"/>
                    <a:pt x="47013" y="66032"/>
                    <a:pt x="47013" y="59953"/>
                  </a:cubicBezTo>
                  <a:cubicBezTo>
                    <a:pt x="47013" y="53921"/>
                    <a:pt x="52627" y="48994"/>
                    <a:pt x="59554" y="48994"/>
                  </a:cubicBezTo>
                  <a:cubicBezTo>
                    <a:pt x="66480" y="48994"/>
                    <a:pt x="72041" y="53921"/>
                    <a:pt x="72041" y="59953"/>
                  </a:cubicBezTo>
                  <a:cubicBezTo>
                    <a:pt x="72041" y="66032"/>
                    <a:pt x="66480" y="70959"/>
                    <a:pt x="59554" y="70959"/>
                  </a:cubicBezTo>
                  <a:close/>
                </a:path>
              </a:pathLst>
            </a:custGeom>
            <a:solidFill>
              <a:srgbClr val="A50000">
                <a:alpha val="2275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3" name="Google Shape;63;p9"/>
            <p:cNvSpPr/>
            <p:nvPr/>
          </p:nvSpPr>
          <p:spPr>
            <a:xfrm>
              <a:off x="13598102" y="9044624"/>
              <a:ext cx="4494000" cy="5123700"/>
            </a:xfrm>
            <a:custGeom>
              <a:rect b="b" l="l" r="r" t="t"/>
              <a:pathLst>
                <a:path extrusionOk="0" h="120000" w="120000">
                  <a:moveTo>
                    <a:pt x="116398" y="29831"/>
                  </a:moveTo>
                  <a:lnTo>
                    <a:pt x="58111" y="29831"/>
                  </a:lnTo>
                  <a:cubicBezTo>
                    <a:pt x="55384" y="29831"/>
                    <a:pt x="53671" y="27222"/>
                    <a:pt x="55034" y="25135"/>
                  </a:cubicBezTo>
                  <a:lnTo>
                    <a:pt x="67272" y="6506"/>
                  </a:lnTo>
                  <a:cubicBezTo>
                    <a:pt x="68286" y="5002"/>
                    <a:pt x="67692" y="3099"/>
                    <a:pt x="65979" y="2240"/>
                  </a:cubicBezTo>
                  <a:lnTo>
                    <a:pt x="63251" y="859"/>
                  </a:lnTo>
                  <a:cubicBezTo>
                    <a:pt x="61573" y="0"/>
                    <a:pt x="59405" y="521"/>
                    <a:pt x="58426" y="2025"/>
                  </a:cubicBezTo>
                  <a:lnTo>
                    <a:pt x="29265" y="46342"/>
                  </a:lnTo>
                  <a:cubicBezTo>
                    <a:pt x="27902" y="48398"/>
                    <a:pt x="24475" y="48398"/>
                    <a:pt x="23111" y="46342"/>
                  </a:cubicBezTo>
                  <a:lnTo>
                    <a:pt x="10874" y="27682"/>
                  </a:lnTo>
                  <a:cubicBezTo>
                    <a:pt x="9895" y="26209"/>
                    <a:pt x="7692" y="25687"/>
                    <a:pt x="6013" y="26547"/>
                  </a:cubicBezTo>
                  <a:lnTo>
                    <a:pt x="3286" y="27928"/>
                  </a:lnTo>
                  <a:cubicBezTo>
                    <a:pt x="1608" y="28787"/>
                    <a:pt x="1013" y="30690"/>
                    <a:pt x="1993" y="32194"/>
                  </a:cubicBezTo>
                  <a:lnTo>
                    <a:pt x="31153" y="76511"/>
                  </a:lnTo>
                  <a:cubicBezTo>
                    <a:pt x="32517" y="78567"/>
                    <a:pt x="30804" y="81176"/>
                    <a:pt x="28076" y="81176"/>
                  </a:cubicBezTo>
                  <a:lnTo>
                    <a:pt x="3531" y="81176"/>
                  </a:lnTo>
                  <a:cubicBezTo>
                    <a:pt x="1573" y="81176"/>
                    <a:pt x="0" y="82588"/>
                    <a:pt x="0" y="84306"/>
                  </a:cubicBezTo>
                  <a:lnTo>
                    <a:pt x="0" y="87038"/>
                  </a:lnTo>
                  <a:cubicBezTo>
                    <a:pt x="0" y="88757"/>
                    <a:pt x="1573" y="90168"/>
                    <a:pt x="3531" y="90168"/>
                  </a:cubicBezTo>
                  <a:lnTo>
                    <a:pt x="61853" y="90168"/>
                  </a:lnTo>
                  <a:cubicBezTo>
                    <a:pt x="64580" y="90168"/>
                    <a:pt x="66293" y="92777"/>
                    <a:pt x="64930" y="94833"/>
                  </a:cubicBezTo>
                  <a:lnTo>
                    <a:pt x="52657" y="113493"/>
                  </a:lnTo>
                  <a:cubicBezTo>
                    <a:pt x="51678" y="114966"/>
                    <a:pt x="52272" y="116869"/>
                    <a:pt x="53951" y="117728"/>
                  </a:cubicBezTo>
                  <a:lnTo>
                    <a:pt x="56678" y="119109"/>
                  </a:lnTo>
                  <a:cubicBezTo>
                    <a:pt x="58391" y="119969"/>
                    <a:pt x="60559" y="119478"/>
                    <a:pt x="61538" y="117974"/>
                  </a:cubicBezTo>
                  <a:lnTo>
                    <a:pt x="90699" y="73657"/>
                  </a:lnTo>
                  <a:cubicBezTo>
                    <a:pt x="92062" y="71570"/>
                    <a:pt x="95454" y="71570"/>
                    <a:pt x="96853" y="73657"/>
                  </a:cubicBezTo>
                  <a:lnTo>
                    <a:pt x="109090" y="92286"/>
                  </a:lnTo>
                  <a:cubicBezTo>
                    <a:pt x="110069" y="93790"/>
                    <a:pt x="112237" y="94281"/>
                    <a:pt x="113951" y="93421"/>
                  </a:cubicBezTo>
                  <a:lnTo>
                    <a:pt x="116678" y="92040"/>
                  </a:lnTo>
                  <a:cubicBezTo>
                    <a:pt x="118356" y="91181"/>
                    <a:pt x="118951" y="89278"/>
                    <a:pt x="117972" y="87805"/>
                  </a:cubicBezTo>
                  <a:lnTo>
                    <a:pt x="88811" y="43488"/>
                  </a:lnTo>
                  <a:cubicBezTo>
                    <a:pt x="87447" y="41401"/>
                    <a:pt x="89160" y="38792"/>
                    <a:pt x="91888" y="38792"/>
                  </a:cubicBezTo>
                  <a:lnTo>
                    <a:pt x="116398" y="38792"/>
                  </a:lnTo>
                  <a:cubicBezTo>
                    <a:pt x="118356" y="38792"/>
                    <a:pt x="119965" y="37411"/>
                    <a:pt x="119965" y="35693"/>
                  </a:cubicBezTo>
                  <a:lnTo>
                    <a:pt x="119965" y="32930"/>
                  </a:lnTo>
                  <a:cubicBezTo>
                    <a:pt x="119965" y="31212"/>
                    <a:pt x="118356" y="29831"/>
                    <a:pt x="116398" y="29831"/>
                  </a:cubicBezTo>
                  <a:close/>
                  <a:moveTo>
                    <a:pt x="59545" y="70987"/>
                  </a:moveTo>
                  <a:cubicBezTo>
                    <a:pt x="52622" y="70987"/>
                    <a:pt x="47027" y="66046"/>
                    <a:pt x="47027" y="60000"/>
                  </a:cubicBezTo>
                  <a:cubicBezTo>
                    <a:pt x="47027" y="53923"/>
                    <a:pt x="52622" y="49012"/>
                    <a:pt x="59545" y="49012"/>
                  </a:cubicBezTo>
                  <a:cubicBezTo>
                    <a:pt x="66468" y="49012"/>
                    <a:pt x="72062" y="53923"/>
                    <a:pt x="72062" y="60000"/>
                  </a:cubicBezTo>
                  <a:cubicBezTo>
                    <a:pt x="72062" y="66046"/>
                    <a:pt x="66468" y="70987"/>
                    <a:pt x="59545" y="70987"/>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4" name="Google Shape;64;p9"/>
            <p:cNvSpPr/>
            <p:nvPr/>
          </p:nvSpPr>
          <p:spPr>
            <a:xfrm>
              <a:off x="10843482" y="12227366"/>
              <a:ext cx="1704000" cy="1940700"/>
            </a:xfrm>
            <a:custGeom>
              <a:rect b="b" l="l" r="r" t="t"/>
              <a:pathLst>
                <a:path extrusionOk="0" h="120000" w="120000">
                  <a:moveTo>
                    <a:pt x="116405" y="29777"/>
                  </a:moveTo>
                  <a:lnTo>
                    <a:pt x="58064" y="29777"/>
                  </a:lnTo>
                  <a:cubicBezTo>
                    <a:pt x="55391" y="29777"/>
                    <a:pt x="53640" y="27188"/>
                    <a:pt x="55023" y="25084"/>
                  </a:cubicBezTo>
                  <a:lnTo>
                    <a:pt x="67281" y="6473"/>
                  </a:lnTo>
                  <a:cubicBezTo>
                    <a:pt x="68294" y="5016"/>
                    <a:pt x="67649" y="3074"/>
                    <a:pt x="65990" y="2184"/>
                  </a:cubicBezTo>
                  <a:lnTo>
                    <a:pt x="63317" y="809"/>
                  </a:lnTo>
                  <a:cubicBezTo>
                    <a:pt x="61566" y="0"/>
                    <a:pt x="59447" y="485"/>
                    <a:pt x="58433" y="1942"/>
                  </a:cubicBezTo>
                  <a:lnTo>
                    <a:pt x="29308" y="46284"/>
                  </a:lnTo>
                  <a:cubicBezTo>
                    <a:pt x="27926" y="48388"/>
                    <a:pt x="24516" y="48388"/>
                    <a:pt x="23133" y="46284"/>
                  </a:cubicBezTo>
                  <a:lnTo>
                    <a:pt x="10875" y="27673"/>
                  </a:lnTo>
                  <a:cubicBezTo>
                    <a:pt x="9861" y="26136"/>
                    <a:pt x="7741" y="25650"/>
                    <a:pt x="5990" y="26540"/>
                  </a:cubicBezTo>
                  <a:lnTo>
                    <a:pt x="3317" y="27916"/>
                  </a:lnTo>
                  <a:cubicBezTo>
                    <a:pt x="1566" y="28725"/>
                    <a:pt x="1013" y="30667"/>
                    <a:pt x="2027" y="32124"/>
                  </a:cubicBezTo>
                  <a:lnTo>
                    <a:pt x="31152" y="76466"/>
                  </a:lnTo>
                  <a:cubicBezTo>
                    <a:pt x="32534" y="78570"/>
                    <a:pt x="30783" y="81159"/>
                    <a:pt x="28110" y="81159"/>
                  </a:cubicBezTo>
                  <a:lnTo>
                    <a:pt x="3594" y="81159"/>
                  </a:lnTo>
                  <a:cubicBezTo>
                    <a:pt x="1566" y="81159"/>
                    <a:pt x="0" y="82535"/>
                    <a:pt x="0" y="84234"/>
                  </a:cubicBezTo>
                  <a:lnTo>
                    <a:pt x="0" y="86985"/>
                  </a:lnTo>
                  <a:cubicBezTo>
                    <a:pt x="0" y="88766"/>
                    <a:pt x="1566" y="90141"/>
                    <a:pt x="3594" y="90141"/>
                  </a:cubicBezTo>
                  <a:lnTo>
                    <a:pt x="61843" y="90141"/>
                  </a:lnTo>
                  <a:cubicBezTo>
                    <a:pt x="64608" y="90141"/>
                    <a:pt x="66267" y="92730"/>
                    <a:pt x="64884" y="94834"/>
                  </a:cubicBezTo>
                  <a:lnTo>
                    <a:pt x="52626" y="113445"/>
                  </a:lnTo>
                  <a:cubicBezTo>
                    <a:pt x="51705" y="114902"/>
                    <a:pt x="52258" y="116844"/>
                    <a:pt x="54009" y="117734"/>
                  </a:cubicBezTo>
                  <a:lnTo>
                    <a:pt x="56682" y="119109"/>
                  </a:lnTo>
                  <a:cubicBezTo>
                    <a:pt x="58341" y="119919"/>
                    <a:pt x="60552" y="119433"/>
                    <a:pt x="61566" y="117977"/>
                  </a:cubicBezTo>
                  <a:lnTo>
                    <a:pt x="90691" y="73634"/>
                  </a:lnTo>
                  <a:cubicBezTo>
                    <a:pt x="92073" y="71530"/>
                    <a:pt x="95483" y="71530"/>
                    <a:pt x="96866" y="73634"/>
                  </a:cubicBezTo>
                  <a:lnTo>
                    <a:pt x="109124" y="92245"/>
                  </a:lnTo>
                  <a:cubicBezTo>
                    <a:pt x="110046" y="93782"/>
                    <a:pt x="112258" y="94268"/>
                    <a:pt x="113917" y="93378"/>
                  </a:cubicBezTo>
                  <a:lnTo>
                    <a:pt x="116682" y="92002"/>
                  </a:lnTo>
                  <a:cubicBezTo>
                    <a:pt x="118341" y="91193"/>
                    <a:pt x="118894" y="89251"/>
                    <a:pt x="117972" y="87795"/>
                  </a:cubicBezTo>
                  <a:lnTo>
                    <a:pt x="88847" y="43452"/>
                  </a:lnTo>
                  <a:cubicBezTo>
                    <a:pt x="87465" y="41348"/>
                    <a:pt x="89124" y="38759"/>
                    <a:pt x="91889" y="38759"/>
                  </a:cubicBezTo>
                  <a:lnTo>
                    <a:pt x="116405" y="38759"/>
                  </a:lnTo>
                  <a:cubicBezTo>
                    <a:pt x="118341" y="38759"/>
                    <a:pt x="119907" y="37383"/>
                    <a:pt x="119907" y="35684"/>
                  </a:cubicBezTo>
                  <a:lnTo>
                    <a:pt x="119907" y="32933"/>
                  </a:lnTo>
                  <a:cubicBezTo>
                    <a:pt x="119907" y="31153"/>
                    <a:pt x="118341" y="29777"/>
                    <a:pt x="116405" y="29777"/>
                  </a:cubicBezTo>
                  <a:close/>
                  <a:moveTo>
                    <a:pt x="59539" y="70964"/>
                  </a:moveTo>
                  <a:cubicBezTo>
                    <a:pt x="52626" y="70964"/>
                    <a:pt x="47004" y="66028"/>
                    <a:pt x="47004" y="59959"/>
                  </a:cubicBezTo>
                  <a:cubicBezTo>
                    <a:pt x="47004" y="53890"/>
                    <a:pt x="52626" y="48954"/>
                    <a:pt x="59539" y="48954"/>
                  </a:cubicBezTo>
                  <a:cubicBezTo>
                    <a:pt x="66451" y="48954"/>
                    <a:pt x="72073" y="53890"/>
                    <a:pt x="72073" y="59959"/>
                  </a:cubicBezTo>
                  <a:cubicBezTo>
                    <a:pt x="72073" y="66028"/>
                    <a:pt x="66451" y="70964"/>
                    <a:pt x="59539" y="70964"/>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5" name="Google Shape;65;p9"/>
            <p:cNvSpPr/>
            <p:nvPr/>
          </p:nvSpPr>
          <p:spPr>
            <a:xfrm>
              <a:off x="11698374" y="10494477"/>
              <a:ext cx="1704000" cy="19467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6" name="Google Shape;66;p9"/>
            <p:cNvSpPr/>
            <p:nvPr/>
          </p:nvSpPr>
          <p:spPr>
            <a:xfrm>
              <a:off x="17978798" y="10757901"/>
              <a:ext cx="1704000" cy="19467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sp>
        <p:nvSpPr>
          <p:cNvPr id="67" name="Google Shape;67;p9"/>
          <p:cNvSpPr/>
          <p:nvPr/>
        </p:nvSpPr>
        <p:spPr>
          <a:xfrm>
            <a:off x="2446054" y="4745554"/>
            <a:ext cx="429000" cy="387600"/>
          </a:xfrm>
          <a:custGeom>
            <a:rect b="b" l="l" r="r" t="t"/>
            <a:pathLst>
              <a:path extrusionOk="0" h="120000" w="120000">
                <a:moveTo>
                  <a:pt x="117805" y="115431"/>
                </a:moveTo>
                <a:lnTo>
                  <a:pt x="115885" y="115431"/>
                </a:lnTo>
                <a:lnTo>
                  <a:pt x="115885" y="64416"/>
                </a:lnTo>
                <a:cubicBezTo>
                  <a:pt x="115885" y="63197"/>
                  <a:pt x="114925" y="62131"/>
                  <a:pt x="113828" y="62131"/>
                </a:cubicBezTo>
                <a:lnTo>
                  <a:pt x="99840" y="62131"/>
                </a:lnTo>
                <a:lnTo>
                  <a:pt x="99840" y="55583"/>
                </a:lnTo>
                <a:cubicBezTo>
                  <a:pt x="99840" y="54365"/>
                  <a:pt x="99017" y="53299"/>
                  <a:pt x="97920" y="53299"/>
                </a:cubicBezTo>
                <a:cubicBezTo>
                  <a:pt x="96822" y="53299"/>
                  <a:pt x="95862" y="54365"/>
                  <a:pt x="95862" y="55583"/>
                </a:cubicBezTo>
                <a:lnTo>
                  <a:pt x="95862" y="62131"/>
                </a:lnTo>
                <a:lnTo>
                  <a:pt x="93942" y="62131"/>
                </a:lnTo>
                <a:cubicBezTo>
                  <a:pt x="92708" y="62131"/>
                  <a:pt x="91885" y="63197"/>
                  <a:pt x="91885" y="64416"/>
                </a:cubicBezTo>
                <a:lnTo>
                  <a:pt x="91885" y="115431"/>
                </a:lnTo>
                <a:lnTo>
                  <a:pt x="83931" y="115431"/>
                </a:lnTo>
                <a:lnTo>
                  <a:pt x="83931" y="15532"/>
                </a:lnTo>
                <a:cubicBezTo>
                  <a:pt x="83931" y="14314"/>
                  <a:pt x="82971" y="13401"/>
                  <a:pt x="81874" y="13401"/>
                </a:cubicBezTo>
                <a:lnTo>
                  <a:pt x="71862" y="13401"/>
                </a:lnTo>
                <a:lnTo>
                  <a:pt x="71862" y="2284"/>
                </a:lnTo>
                <a:cubicBezTo>
                  <a:pt x="71862" y="1065"/>
                  <a:pt x="71040" y="0"/>
                  <a:pt x="69942" y="0"/>
                </a:cubicBezTo>
                <a:lnTo>
                  <a:pt x="49920" y="0"/>
                </a:lnTo>
                <a:cubicBezTo>
                  <a:pt x="48822" y="0"/>
                  <a:pt x="47862" y="1065"/>
                  <a:pt x="47862" y="2284"/>
                </a:cubicBezTo>
                <a:lnTo>
                  <a:pt x="47862" y="13401"/>
                </a:lnTo>
                <a:lnTo>
                  <a:pt x="37851" y="13401"/>
                </a:lnTo>
                <a:cubicBezTo>
                  <a:pt x="36754" y="13401"/>
                  <a:pt x="35931" y="14314"/>
                  <a:pt x="35931" y="15532"/>
                </a:cubicBezTo>
                <a:lnTo>
                  <a:pt x="35931" y="115431"/>
                </a:lnTo>
                <a:lnTo>
                  <a:pt x="27977" y="115431"/>
                </a:lnTo>
                <a:lnTo>
                  <a:pt x="27977" y="64416"/>
                </a:lnTo>
                <a:cubicBezTo>
                  <a:pt x="27977" y="63197"/>
                  <a:pt x="27017" y="62131"/>
                  <a:pt x="25920" y="62131"/>
                </a:cubicBezTo>
                <a:lnTo>
                  <a:pt x="23862" y="62131"/>
                </a:lnTo>
                <a:lnTo>
                  <a:pt x="23862" y="55583"/>
                </a:lnTo>
                <a:cubicBezTo>
                  <a:pt x="23862" y="54365"/>
                  <a:pt x="23040" y="53299"/>
                  <a:pt x="21942" y="53299"/>
                </a:cubicBezTo>
                <a:cubicBezTo>
                  <a:pt x="20845" y="53299"/>
                  <a:pt x="19885" y="54365"/>
                  <a:pt x="19885" y="55583"/>
                </a:cubicBezTo>
                <a:lnTo>
                  <a:pt x="19885" y="62131"/>
                </a:lnTo>
                <a:lnTo>
                  <a:pt x="5897" y="62131"/>
                </a:lnTo>
                <a:cubicBezTo>
                  <a:pt x="4800" y="62131"/>
                  <a:pt x="3977" y="63197"/>
                  <a:pt x="3977" y="64416"/>
                </a:cubicBezTo>
                <a:lnTo>
                  <a:pt x="3977" y="115431"/>
                </a:lnTo>
                <a:lnTo>
                  <a:pt x="1920" y="115431"/>
                </a:lnTo>
                <a:cubicBezTo>
                  <a:pt x="822" y="115431"/>
                  <a:pt x="0" y="116497"/>
                  <a:pt x="0" y="117715"/>
                </a:cubicBezTo>
                <a:cubicBezTo>
                  <a:pt x="0" y="118934"/>
                  <a:pt x="822" y="119847"/>
                  <a:pt x="1920" y="119847"/>
                </a:cubicBezTo>
                <a:lnTo>
                  <a:pt x="5897" y="119847"/>
                </a:lnTo>
                <a:lnTo>
                  <a:pt x="25920" y="119847"/>
                </a:lnTo>
                <a:lnTo>
                  <a:pt x="37851" y="119847"/>
                </a:lnTo>
                <a:lnTo>
                  <a:pt x="81874" y="119847"/>
                </a:lnTo>
                <a:lnTo>
                  <a:pt x="93942" y="119847"/>
                </a:lnTo>
                <a:lnTo>
                  <a:pt x="113828" y="119847"/>
                </a:lnTo>
                <a:lnTo>
                  <a:pt x="117805" y="119847"/>
                </a:lnTo>
                <a:cubicBezTo>
                  <a:pt x="119040" y="119847"/>
                  <a:pt x="119862" y="118934"/>
                  <a:pt x="119862" y="117715"/>
                </a:cubicBezTo>
                <a:cubicBezTo>
                  <a:pt x="119862" y="116497"/>
                  <a:pt x="119040" y="115431"/>
                  <a:pt x="117805" y="115431"/>
                </a:cubicBezTo>
                <a:close/>
                <a:moveTo>
                  <a:pt x="73920" y="97766"/>
                </a:moveTo>
                <a:lnTo>
                  <a:pt x="45942" y="97766"/>
                </a:lnTo>
                <a:cubicBezTo>
                  <a:pt x="44845" y="97766"/>
                  <a:pt x="43885" y="96700"/>
                  <a:pt x="43885" y="95482"/>
                </a:cubicBezTo>
                <a:cubicBezTo>
                  <a:pt x="43885" y="94263"/>
                  <a:pt x="44845" y="93197"/>
                  <a:pt x="45942" y="93197"/>
                </a:cubicBezTo>
                <a:lnTo>
                  <a:pt x="73920" y="93197"/>
                </a:lnTo>
                <a:cubicBezTo>
                  <a:pt x="75017" y="93197"/>
                  <a:pt x="75840" y="94263"/>
                  <a:pt x="75840" y="95482"/>
                </a:cubicBezTo>
                <a:cubicBezTo>
                  <a:pt x="75840" y="96700"/>
                  <a:pt x="75017" y="97766"/>
                  <a:pt x="73920" y="97766"/>
                </a:cubicBezTo>
                <a:close/>
                <a:moveTo>
                  <a:pt x="73920" y="84365"/>
                </a:moveTo>
                <a:lnTo>
                  <a:pt x="45942" y="84365"/>
                </a:lnTo>
                <a:cubicBezTo>
                  <a:pt x="44845" y="84365"/>
                  <a:pt x="43885" y="83451"/>
                  <a:pt x="43885" y="82233"/>
                </a:cubicBezTo>
                <a:cubicBezTo>
                  <a:pt x="43885" y="81015"/>
                  <a:pt x="44845" y="79949"/>
                  <a:pt x="45942" y="79949"/>
                </a:cubicBezTo>
                <a:lnTo>
                  <a:pt x="73920" y="79949"/>
                </a:lnTo>
                <a:cubicBezTo>
                  <a:pt x="75017" y="79949"/>
                  <a:pt x="75840" y="81015"/>
                  <a:pt x="75840" y="82233"/>
                </a:cubicBezTo>
                <a:cubicBezTo>
                  <a:pt x="75840" y="83451"/>
                  <a:pt x="75017" y="84365"/>
                  <a:pt x="73920" y="84365"/>
                </a:cubicBezTo>
                <a:close/>
                <a:moveTo>
                  <a:pt x="73920" y="71116"/>
                </a:moveTo>
                <a:lnTo>
                  <a:pt x="45942" y="71116"/>
                </a:lnTo>
                <a:cubicBezTo>
                  <a:pt x="44845" y="71116"/>
                  <a:pt x="43885" y="70050"/>
                  <a:pt x="43885" y="68832"/>
                </a:cubicBezTo>
                <a:cubicBezTo>
                  <a:pt x="43885" y="67614"/>
                  <a:pt x="44845" y="66700"/>
                  <a:pt x="45942" y="66700"/>
                </a:cubicBezTo>
                <a:lnTo>
                  <a:pt x="73920" y="66700"/>
                </a:lnTo>
                <a:cubicBezTo>
                  <a:pt x="75017" y="66700"/>
                  <a:pt x="75840" y="67614"/>
                  <a:pt x="75840" y="68832"/>
                </a:cubicBezTo>
                <a:cubicBezTo>
                  <a:pt x="75840" y="70050"/>
                  <a:pt x="75017" y="71116"/>
                  <a:pt x="73920" y="71116"/>
                </a:cubicBezTo>
                <a:close/>
                <a:moveTo>
                  <a:pt x="73920" y="57715"/>
                </a:moveTo>
                <a:lnTo>
                  <a:pt x="45942" y="57715"/>
                </a:lnTo>
                <a:cubicBezTo>
                  <a:pt x="44845" y="57715"/>
                  <a:pt x="43885" y="56802"/>
                  <a:pt x="43885" y="55583"/>
                </a:cubicBezTo>
                <a:cubicBezTo>
                  <a:pt x="43885" y="54365"/>
                  <a:pt x="44845" y="53299"/>
                  <a:pt x="45942" y="53299"/>
                </a:cubicBezTo>
                <a:lnTo>
                  <a:pt x="73920" y="53299"/>
                </a:lnTo>
                <a:cubicBezTo>
                  <a:pt x="75017" y="53299"/>
                  <a:pt x="75840" y="54365"/>
                  <a:pt x="75840" y="55583"/>
                </a:cubicBezTo>
                <a:cubicBezTo>
                  <a:pt x="75840" y="56802"/>
                  <a:pt x="75017" y="57715"/>
                  <a:pt x="73920" y="57715"/>
                </a:cubicBezTo>
                <a:close/>
                <a:moveTo>
                  <a:pt x="73920" y="44467"/>
                </a:moveTo>
                <a:lnTo>
                  <a:pt x="45942" y="44467"/>
                </a:lnTo>
                <a:cubicBezTo>
                  <a:pt x="44845" y="44467"/>
                  <a:pt x="43885" y="43401"/>
                  <a:pt x="43885" y="42182"/>
                </a:cubicBezTo>
                <a:cubicBezTo>
                  <a:pt x="43885" y="40964"/>
                  <a:pt x="44845" y="40050"/>
                  <a:pt x="45942" y="40050"/>
                </a:cubicBezTo>
                <a:lnTo>
                  <a:pt x="73920" y="40050"/>
                </a:lnTo>
                <a:cubicBezTo>
                  <a:pt x="75017" y="40050"/>
                  <a:pt x="75840" y="40964"/>
                  <a:pt x="75840" y="42182"/>
                </a:cubicBezTo>
                <a:cubicBezTo>
                  <a:pt x="75840" y="43401"/>
                  <a:pt x="75017" y="44467"/>
                  <a:pt x="73920" y="44467"/>
                </a:cubicBezTo>
                <a:close/>
                <a:moveTo>
                  <a:pt x="73920" y="31065"/>
                </a:moveTo>
                <a:lnTo>
                  <a:pt x="45942" y="31065"/>
                </a:lnTo>
                <a:cubicBezTo>
                  <a:pt x="44845" y="31065"/>
                  <a:pt x="43885" y="30152"/>
                  <a:pt x="43885" y="28934"/>
                </a:cubicBezTo>
                <a:cubicBezTo>
                  <a:pt x="43885" y="27715"/>
                  <a:pt x="44845" y="26649"/>
                  <a:pt x="45942" y="26649"/>
                </a:cubicBezTo>
                <a:lnTo>
                  <a:pt x="73920" y="26649"/>
                </a:lnTo>
                <a:cubicBezTo>
                  <a:pt x="75017" y="26649"/>
                  <a:pt x="75840" y="27715"/>
                  <a:pt x="75840" y="28934"/>
                </a:cubicBezTo>
                <a:cubicBezTo>
                  <a:pt x="75840" y="30152"/>
                  <a:pt x="75017" y="31065"/>
                  <a:pt x="73920" y="31065"/>
                </a:cubicBezTo>
                <a:close/>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8" name="Google Shape;68;p9"/>
          <p:cNvSpPr/>
          <p:nvPr/>
        </p:nvSpPr>
        <p:spPr>
          <a:xfrm>
            <a:off x="1148555" y="4297171"/>
            <a:ext cx="420300" cy="842700"/>
          </a:xfrm>
          <a:custGeom>
            <a:rect b="b" l="l" r="r" t="t"/>
            <a:pathLst>
              <a:path extrusionOk="0" h="120000" w="120000">
                <a:moveTo>
                  <a:pt x="115939" y="43967"/>
                </a:moveTo>
                <a:lnTo>
                  <a:pt x="95915" y="43967"/>
                </a:lnTo>
                <a:lnTo>
                  <a:pt x="95915" y="17992"/>
                </a:lnTo>
                <a:cubicBezTo>
                  <a:pt x="95915" y="16872"/>
                  <a:pt x="94095" y="15962"/>
                  <a:pt x="91855" y="15962"/>
                </a:cubicBezTo>
                <a:lnTo>
                  <a:pt x="63850" y="15962"/>
                </a:lnTo>
                <a:lnTo>
                  <a:pt x="63850" y="1960"/>
                </a:lnTo>
                <a:cubicBezTo>
                  <a:pt x="63850" y="910"/>
                  <a:pt x="62170" y="0"/>
                  <a:pt x="59929" y="0"/>
                </a:cubicBezTo>
                <a:cubicBezTo>
                  <a:pt x="57689" y="0"/>
                  <a:pt x="55869" y="910"/>
                  <a:pt x="55869" y="1960"/>
                </a:cubicBezTo>
                <a:lnTo>
                  <a:pt x="55869" y="15962"/>
                </a:lnTo>
                <a:lnTo>
                  <a:pt x="27864" y="15962"/>
                </a:lnTo>
                <a:cubicBezTo>
                  <a:pt x="25764" y="15962"/>
                  <a:pt x="23943" y="16872"/>
                  <a:pt x="23943" y="17992"/>
                </a:cubicBezTo>
                <a:lnTo>
                  <a:pt x="23943" y="43967"/>
                </a:lnTo>
                <a:lnTo>
                  <a:pt x="3920" y="43967"/>
                </a:lnTo>
                <a:cubicBezTo>
                  <a:pt x="1680" y="43967"/>
                  <a:pt x="0" y="44877"/>
                  <a:pt x="0" y="45997"/>
                </a:cubicBezTo>
                <a:lnTo>
                  <a:pt x="0" y="117899"/>
                </a:lnTo>
                <a:cubicBezTo>
                  <a:pt x="0" y="119019"/>
                  <a:pt x="1680" y="119929"/>
                  <a:pt x="3920" y="119929"/>
                </a:cubicBezTo>
                <a:lnTo>
                  <a:pt x="47887" y="119929"/>
                </a:lnTo>
                <a:lnTo>
                  <a:pt x="47887" y="105927"/>
                </a:lnTo>
                <a:cubicBezTo>
                  <a:pt x="47887" y="104807"/>
                  <a:pt x="49708" y="103967"/>
                  <a:pt x="51948" y="103967"/>
                </a:cubicBezTo>
                <a:lnTo>
                  <a:pt x="67911" y="103967"/>
                </a:lnTo>
                <a:cubicBezTo>
                  <a:pt x="70151" y="103967"/>
                  <a:pt x="71971" y="104807"/>
                  <a:pt x="71971" y="105927"/>
                </a:cubicBezTo>
                <a:lnTo>
                  <a:pt x="71971" y="119929"/>
                </a:lnTo>
                <a:lnTo>
                  <a:pt x="115939" y="119929"/>
                </a:lnTo>
                <a:cubicBezTo>
                  <a:pt x="118039" y="119929"/>
                  <a:pt x="119859" y="119019"/>
                  <a:pt x="119859" y="117899"/>
                </a:cubicBezTo>
                <a:lnTo>
                  <a:pt x="119859" y="45997"/>
                </a:lnTo>
                <a:cubicBezTo>
                  <a:pt x="119859" y="44877"/>
                  <a:pt x="118039" y="43967"/>
                  <a:pt x="115939" y="43967"/>
                </a:cubicBezTo>
                <a:close/>
                <a:moveTo>
                  <a:pt x="43967" y="23943"/>
                </a:moveTo>
                <a:lnTo>
                  <a:pt x="75892" y="23943"/>
                </a:lnTo>
                <a:cubicBezTo>
                  <a:pt x="78133" y="23943"/>
                  <a:pt x="79953" y="24854"/>
                  <a:pt x="79953" y="25974"/>
                </a:cubicBezTo>
                <a:cubicBezTo>
                  <a:pt x="79953" y="27094"/>
                  <a:pt x="78133" y="28004"/>
                  <a:pt x="75892" y="28004"/>
                </a:cubicBezTo>
                <a:lnTo>
                  <a:pt x="43967" y="28004"/>
                </a:lnTo>
                <a:cubicBezTo>
                  <a:pt x="41726" y="28004"/>
                  <a:pt x="39906" y="27094"/>
                  <a:pt x="39906" y="25974"/>
                </a:cubicBezTo>
                <a:cubicBezTo>
                  <a:pt x="39906" y="24854"/>
                  <a:pt x="41726" y="23943"/>
                  <a:pt x="43967" y="23943"/>
                </a:cubicBezTo>
                <a:close/>
                <a:moveTo>
                  <a:pt x="43967" y="35985"/>
                </a:moveTo>
                <a:lnTo>
                  <a:pt x="75892" y="35985"/>
                </a:lnTo>
                <a:cubicBezTo>
                  <a:pt x="78133" y="35985"/>
                  <a:pt x="79953" y="36896"/>
                  <a:pt x="79953" y="37946"/>
                </a:cubicBezTo>
                <a:cubicBezTo>
                  <a:pt x="79953" y="39066"/>
                  <a:pt x="78133" y="39976"/>
                  <a:pt x="75892" y="39976"/>
                </a:cubicBezTo>
                <a:lnTo>
                  <a:pt x="43967" y="39976"/>
                </a:lnTo>
                <a:cubicBezTo>
                  <a:pt x="41726" y="39976"/>
                  <a:pt x="39906" y="39066"/>
                  <a:pt x="39906" y="37946"/>
                </a:cubicBezTo>
                <a:cubicBezTo>
                  <a:pt x="39906" y="36896"/>
                  <a:pt x="41726" y="35985"/>
                  <a:pt x="43967" y="35985"/>
                </a:cubicBezTo>
                <a:close/>
                <a:moveTo>
                  <a:pt x="91855" y="95915"/>
                </a:moveTo>
                <a:lnTo>
                  <a:pt x="27864" y="95915"/>
                </a:lnTo>
                <a:cubicBezTo>
                  <a:pt x="25764" y="95915"/>
                  <a:pt x="23943" y="95075"/>
                  <a:pt x="23943" y="93955"/>
                </a:cubicBezTo>
                <a:cubicBezTo>
                  <a:pt x="23943" y="92835"/>
                  <a:pt x="25764" y="91925"/>
                  <a:pt x="27864" y="91925"/>
                </a:cubicBezTo>
                <a:lnTo>
                  <a:pt x="91855" y="91925"/>
                </a:lnTo>
                <a:cubicBezTo>
                  <a:pt x="94095" y="91925"/>
                  <a:pt x="95915" y="92835"/>
                  <a:pt x="95915" y="93955"/>
                </a:cubicBezTo>
                <a:cubicBezTo>
                  <a:pt x="95915" y="95075"/>
                  <a:pt x="94095" y="95915"/>
                  <a:pt x="91855" y="95915"/>
                </a:cubicBezTo>
                <a:close/>
                <a:moveTo>
                  <a:pt x="91855" y="79953"/>
                </a:moveTo>
                <a:lnTo>
                  <a:pt x="27864" y="79953"/>
                </a:lnTo>
                <a:cubicBezTo>
                  <a:pt x="25764" y="79953"/>
                  <a:pt x="23943" y="79043"/>
                  <a:pt x="23943" y="77922"/>
                </a:cubicBezTo>
                <a:cubicBezTo>
                  <a:pt x="23943" y="76872"/>
                  <a:pt x="25764" y="75962"/>
                  <a:pt x="27864" y="75962"/>
                </a:cubicBezTo>
                <a:lnTo>
                  <a:pt x="91855" y="75962"/>
                </a:lnTo>
                <a:cubicBezTo>
                  <a:pt x="94095" y="75962"/>
                  <a:pt x="95915" y="76872"/>
                  <a:pt x="95915" y="77922"/>
                </a:cubicBezTo>
                <a:cubicBezTo>
                  <a:pt x="95915" y="79043"/>
                  <a:pt x="94095" y="79953"/>
                  <a:pt x="91855" y="79953"/>
                </a:cubicBezTo>
                <a:close/>
                <a:moveTo>
                  <a:pt x="91855" y="63990"/>
                </a:moveTo>
                <a:lnTo>
                  <a:pt x="27864" y="63990"/>
                </a:lnTo>
                <a:cubicBezTo>
                  <a:pt x="25764" y="63990"/>
                  <a:pt x="23943" y="63080"/>
                  <a:pt x="23943" y="61960"/>
                </a:cubicBezTo>
                <a:cubicBezTo>
                  <a:pt x="23943" y="60840"/>
                  <a:pt x="25764" y="59929"/>
                  <a:pt x="27864" y="59929"/>
                </a:cubicBezTo>
                <a:lnTo>
                  <a:pt x="91855" y="59929"/>
                </a:lnTo>
                <a:cubicBezTo>
                  <a:pt x="94095" y="59929"/>
                  <a:pt x="95915" y="60840"/>
                  <a:pt x="95915" y="61960"/>
                </a:cubicBezTo>
                <a:cubicBezTo>
                  <a:pt x="95915" y="63080"/>
                  <a:pt x="94095" y="63990"/>
                  <a:pt x="91855" y="63990"/>
                </a:cubicBezTo>
                <a:close/>
              </a:path>
            </a:pathLst>
          </a:custGeom>
          <a:solidFill>
            <a:srgbClr val="A50000">
              <a:alpha val="2588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9" name="Google Shape;69;p9"/>
          <p:cNvSpPr/>
          <p:nvPr/>
        </p:nvSpPr>
        <p:spPr>
          <a:xfrm>
            <a:off x="1625099" y="4466127"/>
            <a:ext cx="366000" cy="673800"/>
          </a:xfrm>
          <a:custGeom>
            <a:rect b="b" l="l" r="r" t="t"/>
            <a:pathLst>
              <a:path extrusionOk="0" h="120000" w="120000">
                <a:moveTo>
                  <a:pt x="115161" y="0"/>
                </a:moveTo>
                <a:lnTo>
                  <a:pt x="4677" y="0"/>
                </a:lnTo>
                <a:cubicBezTo>
                  <a:pt x="2096" y="0"/>
                  <a:pt x="0" y="1137"/>
                  <a:pt x="0" y="2536"/>
                </a:cubicBezTo>
                <a:lnTo>
                  <a:pt x="0" y="117376"/>
                </a:lnTo>
                <a:cubicBezTo>
                  <a:pt x="0" y="118775"/>
                  <a:pt x="2096" y="119912"/>
                  <a:pt x="4677" y="119912"/>
                </a:cubicBezTo>
                <a:lnTo>
                  <a:pt x="46129" y="119912"/>
                </a:lnTo>
                <a:lnTo>
                  <a:pt x="46129" y="107405"/>
                </a:lnTo>
                <a:cubicBezTo>
                  <a:pt x="46129" y="106005"/>
                  <a:pt x="48225" y="104956"/>
                  <a:pt x="50645" y="104956"/>
                </a:cubicBezTo>
                <a:lnTo>
                  <a:pt x="69193" y="104956"/>
                </a:lnTo>
                <a:cubicBezTo>
                  <a:pt x="71612" y="104956"/>
                  <a:pt x="73709" y="106005"/>
                  <a:pt x="73709" y="107405"/>
                </a:cubicBezTo>
                <a:lnTo>
                  <a:pt x="73709" y="119912"/>
                </a:lnTo>
                <a:lnTo>
                  <a:pt x="115161" y="119912"/>
                </a:lnTo>
                <a:cubicBezTo>
                  <a:pt x="117741" y="119912"/>
                  <a:pt x="119838" y="118775"/>
                  <a:pt x="119838" y="117376"/>
                </a:cubicBezTo>
                <a:lnTo>
                  <a:pt x="119838" y="2536"/>
                </a:lnTo>
                <a:cubicBezTo>
                  <a:pt x="119838" y="1137"/>
                  <a:pt x="117741" y="0"/>
                  <a:pt x="115161" y="0"/>
                </a:cubicBezTo>
                <a:close/>
                <a:moveTo>
                  <a:pt x="96774" y="94897"/>
                </a:moveTo>
                <a:lnTo>
                  <a:pt x="23064" y="94897"/>
                </a:lnTo>
                <a:cubicBezTo>
                  <a:pt x="20483" y="94897"/>
                  <a:pt x="18548" y="93848"/>
                  <a:pt x="18548" y="92448"/>
                </a:cubicBezTo>
                <a:cubicBezTo>
                  <a:pt x="18548" y="91049"/>
                  <a:pt x="20483" y="89912"/>
                  <a:pt x="23064" y="89912"/>
                </a:cubicBezTo>
                <a:lnTo>
                  <a:pt x="96774" y="89912"/>
                </a:lnTo>
                <a:cubicBezTo>
                  <a:pt x="99354" y="89912"/>
                  <a:pt x="101451" y="91049"/>
                  <a:pt x="101451" y="92448"/>
                </a:cubicBezTo>
                <a:cubicBezTo>
                  <a:pt x="101451" y="93848"/>
                  <a:pt x="99354" y="94897"/>
                  <a:pt x="96774" y="94897"/>
                </a:cubicBezTo>
                <a:close/>
                <a:moveTo>
                  <a:pt x="96774" y="79941"/>
                </a:moveTo>
                <a:lnTo>
                  <a:pt x="23064" y="79941"/>
                </a:lnTo>
                <a:cubicBezTo>
                  <a:pt x="20483" y="79941"/>
                  <a:pt x="18548" y="78892"/>
                  <a:pt x="18548" y="77492"/>
                </a:cubicBezTo>
                <a:cubicBezTo>
                  <a:pt x="18548" y="76180"/>
                  <a:pt x="20483" y="74956"/>
                  <a:pt x="23064" y="74956"/>
                </a:cubicBezTo>
                <a:lnTo>
                  <a:pt x="96774" y="74956"/>
                </a:lnTo>
                <a:cubicBezTo>
                  <a:pt x="99354" y="74956"/>
                  <a:pt x="101451" y="76180"/>
                  <a:pt x="101451" y="77492"/>
                </a:cubicBezTo>
                <a:cubicBezTo>
                  <a:pt x="101451" y="78892"/>
                  <a:pt x="99354" y="79941"/>
                  <a:pt x="96774" y="79941"/>
                </a:cubicBezTo>
                <a:close/>
                <a:moveTo>
                  <a:pt x="96774" y="64985"/>
                </a:moveTo>
                <a:lnTo>
                  <a:pt x="23064" y="64985"/>
                </a:lnTo>
                <a:cubicBezTo>
                  <a:pt x="20483" y="64985"/>
                  <a:pt x="18548" y="63848"/>
                  <a:pt x="18548" y="62448"/>
                </a:cubicBezTo>
                <a:cubicBezTo>
                  <a:pt x="18548" y="61049"/>
                  <a:pt x="20483" y="60000"/>
                  <a:pt x="23064" y="60000"/>
                </a:cubicBezTo>
                <a:lnTo>
                  <a:pt x="96774" y="60000"/>
                </a:lnTo>
                <a:cubicBezTo>
                  <a:pt x="99354" y="60000"/>
                  <a:pt x="101451" y="61049"/>
                  <a:pt x="101451" y="62448"/>
                </a:cubicBezTo>
                <a:cubicBezTo>
                  <a:pt x="101451" y="63848"/>
                  <a:pt x="99354" y="64985"/>
                  <a:pt x="96774" y="64985"/>
                </a:cubicBezTo>
                <a:close/>
                <a:moveTo>
                  <a:pt x="96774" y="50029"/>
                </a:moveTo>
                <a:lnTo>
                  <a:pt x="23064" y="50029"/>
                </a:lnTo>
                <a:cubicBezTo>
                  <a:pt x="20483" y="50029"/>
                  <a:pt x="18548" y="48892"/>
                  <a:pt x="18548" y="47492"/>
                </a:cubicBezTo>
                <a:cubicBezTo>
                  <a:pt x="18548" y="46093"/>
                  <a:pt x="20483" y="44956"/>
                  <a:pt x="23064" y="44956"/>
                </a:cubicBezTo>
                <a:lnTo>
                  <a:pt x="96774" y="44956"/>
                </a:lnTo>
                <a:cubicBezTo>
                  <a:pt x="99354" y="44956"/>
                  <a:pt x="101451" y="46093"/>
                  <a:pt x="101451" y="47492"/>
                </a:cubicBezTo>
                <a:cubicBezTo>
                  <a:pt x="101451" y="48892"/>
                  <a:pt x="99354" y="50029"/>
                  <a:pt x="96774" y="50029"/>
                </a:cubicBezTo>
                <a:close/>
                <a:moveTo>
                  <a:pt x="96774" y="34985"/>
                </a:moveTo>
                <a:lnTo>
                  <a:pt x="23064" y="34985"/>
                </a:lnTo>
                <a:cubicBezTo>
                  <a:pt x="20483" y="34985"/>
                  <a:pt x="18548" y="33935"/>
                  <a:pt x="18548" y="32536"/>
                </a:cubicBezTo>
                <a:cubicBezTo>
                  <a:pt x="18548" y="31224"/>
                  <a:pt x="20483" y="30000"/>
                  <a:pt x="23064" y="30000"/>
                </a:cubicBezTo>
                <a:lnTo>
                  <a:pt x="96774" y="30000"/>
                </a:lnTo>
                <a:cubicBezTo>
                  <a:pt x="99354" y="30000"/>
                  <a:pt x="101451" y="31224"/>
                  <a:pt x="101451" y="32536"/>
                </a:cubicBezTo>
                <a:cubicBezTo>
                  <a:pt x="101451" y="33935"/>
                  <a:pt x="99354" y="34985"/>
                  <a:pt x="96774" y="34985"/>
                </a:cubicBezTo>
                <a:close/>
                <a:moveTo>
                  <a:pt x="96774" y="20029"/>
                </a:moveTo>
                <a:lnTo>
                  <a:pt x="23064" y="20029"/>
                </a:lnTo>
                <a:cubicBezTo>
                  <a:pt x="20483" y="20029"/>
                  <a:pt x="18548" y="18892"/>
                  <a:pt x="18548" y="17492"/>
                </a:cubicBezTo>
                <a:cubicBezTo>
                  <a:pt x="18548" y="16180"/>
                  <a:pt x="20483" y="15043"/>
                  <a:pt x="23064" y="15043"/>
                </a:cubicBezTo>
                <a:lnTo>
                  <a:pt x="96774" y="15043"/>
                </a:lnTo>
                <a:cubicBezTo>
                  <a:pt x="99354" y="15043"/>
                  <a:pt x="101451" y="16180"/>
                  <a:pt x="101451" y="17492"/>
                </a:cubicBezTo>
                <a:cubicBezTo>
                  <a:pt x="101451" y="18892"/>
                  <a:pt x="99354" y="20029"/>
                  <a:pt x="96774" y="20029"/>
                </a:cubicBezTo>
                <a:close/>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0" name="Google Shape;70;p9"/>
          <p:cNvSpPr/>
          <p:nvPr/>
        </p:nvSpPr>
        <p:spPr>
          <a:xfrm>
            <a:off x="507385" y="4552772"/>
            <a:ext cx="587100" cy="587100"/>
          </a:xfrm>
          <a:custGeom>
            <a:rect b="b" l="l" r="r" t="t"/>
            <a:pathLst>
              <a:path extrusionOk="0" h="120000" w="120000">
                <a:moveTo>
                  <a:pt x="117894" y="47959"/>
                </a:moveTo>
                <a:lnTo>
                  <a:pt x="111879" y="47959"/>
                </a:lnTo>
                <a:lnTo>
                  <a:pt x="111879" y="37926"/>
                </a:lnTo>
                <a:cubicBezTo>
                  <a:pt x="111879" y="36822"/>
                  <a:pt x="110977" y="35919"/>
                  <a:pt x="109874" y="35919"/>
                </a:cubicBezTo>
                <a:lnTo>
                  <a:pt x="89924" y="35919"/>
                </a:lnTo>
                <a:cubicBezTo>
                  <a:pt x="88822" y="35919"/>
                  <a:pt x="87919" y="36822"/>
                  <a:pt x="87919" y="37926"/>
                </a:cubicBezTo>
                <a:lnTo>
                  <a:pt x="87919" y="47959"/>
                </a:lnTo>
                <a:lnTo>
                  <a:pt x="81904" y="47959"/>
                </a:lnTo>
                <a:cubicBezTo>
                  <a:pt x="80802" y="47959"/>
                  <a:pt x="79899" y="48862"/>
                  <a:pt x="79899" y="49966"/>
                </a:cubicBezTo>
                <a:lnTo>
                  <a:pt x="79899" y="67926"/>
                </a:lnTo>
                <a:lnTo>
                  <a:pt x="47919" y="67926"/>
                </a:lnTo>
                <a:lnTo>
                  <a:pt x="47919" y="37926"/>
                </a:lnTo>
                <a:cubicBezTo>
                  <a:pt x="47919" y="36822"/>
                  <a:pt x="47117" y="35919"/>
                  <a:pt x="46015" y="35919"/>
                </a:cubicBezTo>
                <a:lnTo>
                  <a:pt x="40000" y="35919"/>
                </a:lnTo>
                <a:lnTo>
                  <a:pt x="40000" y="21973"/>
                </a:lnTo>
                <a:cubicBezTo>
                  <a:pt x="40000" y="20869"/>
                  <a:pt x="39097" y="19966"/>
                  <a:pt x="37994" y="19966"/>
                </a:cubicBezTo>
                <a:lnTo>
                  <a:pt x="23959" y="19966"/>
                </a:lnTo>
                <a:lnTo>
                  <a:pt x="23959" y="2006"/>
                </a:lnTo>
                <a:cubicBezTo>
                  <a:pt x="23959" y="903"/>
                  <a:pt x="23057" y="0"/>
                  <a:pt x="21954" y="0"/>
                </a:cubicBezTo>
                <a:cubicBezTo>
                  <a:pt x="20852" y="0"/>
                  <a:pt x="20050" y="903"/>
                  <a:pt x="20050" y="2006"/>
                </a:cubicBezTo>
                <a:lnTo>
                  <a:pt x="20050" y="19966"/>
                </a:lnTo>
                <a:lnTo>
                  <a:pt x="10025" y="19966"/>
                </a:lnTo>
                <a:cubicBezTo>
                  <a:pt x="8922" y="19966"/>
                  <a:pt x="8020" y="20869"/>
                  <a:pt x="8020" y="21973"/>
                </a:cubicBezTo>
                <a:lnTo>
                  <a:pt x="8020" y="35919"/>
                </a:lnTo>
                <a:lnTo>
                  <a:pt x="2005" y="35919"/>
                </a:lnTo>
                <a:cubicBezTo>
                  <a:pt x="902" y="35919"/>
                  <a:pt x="0" y="36822"/>
                  <a:pt x="0" y="37926"/>
                </a:cubicBezTo>
                <a:lnTo>
                  <a:pt x="0" y="117892"/>
                </a:lnTo>
                <a:cubicBezTo>
                  <a:pt x="0" y="118996"/>
                  <a:pt x="902" y="119899"/>
                  <a:pt x="2005" y="119899"/>
                </a:cubicBezTo>
                <a:lnTo>
                  <a:pt x="16040" y="119899"/>
                </a:lnTo>
                <a:lnTo>
                  <a:pt x="16040" y="105953"/>
                </a:lnTo>
                <a:cubicBezTo>
                  <a:pt x="16040" y="104849"/>
                  <a:pt x="16942" y="103946"/>
                  <a:pt x="18045" y="103946"/>
                </a:cubicBezTo>
                <a:lnTo>
                  <a:pt x="25964" y="103946"/>
                </a:lnTo>
                <a:cubicBezTo>
                  <a:pt x="27067" y="103946"/>
                  <a:pt x="27969" y="104849"/>
                  <a:pt x="27969" y="105953"/>
                </a:cubicBezTo>
                <a:lnTo>
                  <a:pt x="27969" y="119899"/>
                </a:lnTo>
                <a:lnTo>
                  <a:pt x="46015" y="119899"/>
                </a:lnTo>
                <a:lnTo>
                  <a:pt x="81904" y="119899"/>
                </a:lnTo>
                <a:lnTo>
                  <a:pt x="95839" y="119899"/>
                </a:lnTo>
                <a:lnTo>
                  <a:pt x="95839" y="105953"/>
                </a:lnTo>
                <a:cubicBezTo>
                  <a:pt x="95839" y="104849"/>
                  <a:pt x="96741" y="103946"/>
                  <a:pt x="97844" y="103946"/>
                </a:cubicBezTo>
                <a:lnTo>
                  <a:pt x="105864" y="103946"/>
                </a:lnTo>
                <a:cubicBezTo>
                  <a:pt x="106967" y="103946"/>
                  <a:pt x="107869" y="104849"/>
                  <a:pt x="107869" y="105953"/>
                </a:cubicBezTo>
                <a:lnTo>
                  <a:pt x="107869" y="119899"/>
                </a:lnTo>
                <a:lnTo>
                  <a:pt x="117894" y="119899"/>
                </a:lnTo>
                <a:cubicBezTo>
                  <a:pt x="118997" y="119899"/>
                  <a:pt x="119899" y="118996"/>
                  <a:pt x="119899" y="117892"/>
                </a:cubicBezTo>
                <a:lnTo>
                  <a:pt x="119899" y="49966"/>
                </a:lnTo>
                <a:cubicBezTo>
                  <a:pt x="119899" y="48862"/>
                  <a:pt x="118997" y="47959"/>
                  <a:pt x="117894" y="47959"/>
                </a:cubicBezTo>
                <a:close/>
                <a:moveTo>
                  <a:pt x="18045" y="27993"/>
                </a:moveTo>
                <a:lnTo>
                  <a:pt x="29974" y="27993"/>
                </a:lnTo>
                <a:cubicBezTo>
                  <a:pt x="31077" y="27993"/>
                  <a:pt x="31979" y="28896"/>
                  <a:pt x="31979" y="30000"/>
                </a:cubicBezTo>
                <a:cubicBezTo>
                  <a:pt x="31979" y="31103"/>
                  <a:pt x="31077" y="32006"/>
                  <a:pt x="29974" y="32006"/>
                </a:cubicBezTo>
                <a:lnTo>
                  <a:pt x="18045" y="32006"/>
                </a:lnTo>
                <a:cubicBezTo>
                  <a:pt x="16942" y="32006"/>
                  <a:pt x="16040" y="31103"/>
                  <a:pt x="16040" y="30000"/>
                </a:cubicBezTo>
                <a:cubicBezTo>
                  <a:pt x="16040" y="28896"/>
                  <a:pt x="16942" y="27993"/>
                  <a:pt x="18045" y="27993"/>
                </a:cubicBezTo>
                <a:close/>
                <a:moveTo>
                  <a:pt x="37994" y="95919"/>
                </a:moveTo>
                <a:lnTo>
                  <a:pt x="10025" y="95919"/>
                </a:lnTo>
                <a:cubicBezTo>
                  <a:pt x="8922" y="95919"/>
                  <a:pt x="8020" y="95016"/>
                  <a:pt x="8020" y="93913"/>
                </a:cubicBezTo>
                <a:cubicBezTo>
                  <a:pt x="8020" y="92809"/>
                  <a:pt x="8922" y="91906"/>
                  <a:pt x="10025" y="91906"/>
                </a:cubicBezTo>
                <a:lnTo>
                  <a:pt x="37994" y="91906"/>
                </a:lnTo>
                <a:cubicBezTo>
                  <a:pt x="39097" y="91906"/>
                  <a:pt x="40000" y="92809"/>
                  <a:pt x="40000" y="93913"/>
                </a:cubicBezTo>
                <a:cubicBezTo>
                  <a:pt x="40000" y="95016"/>
                  <a:pt x="39097" y="95919"/>
                  <a:pt x="37994" y="95919"/>
                </a:cubicBezTo>
                <a:close/>
                <a:moveTo>
                  <a:pt x="37994" y="87892"/>
                </a:moveTo>
                <a:lnTo>
                  <a:pt x="10025" y="87892"/>
                </a:lnTo>
                <a:cubicBezTo>
                  <a:pt x="8922" y="87892"/>
                  <a:pt x="8020" y="86989"/>
                  <a:pt x="8020" y="85886"/>
                </a:cubicBezTo>
                <a:cubicBezTo>
                  <a:pt x="8020" y="84782"/>
                  <a:pt x="8922" y="83879"/>
                  <a:pt x="10025" y="83879"/>
                </a:cubicBezTo>
                <a:lnTo>
                  <a:pt x="37994" y="83879"/>
                </a:lnTo>
                <a:cubicBezTo>
                  <a:pt x="39097" y="83879"/>
                  <a:pt x="40000" y="84782"/>
                  <a:pt x="40000" y="85886"/>
                </a:cubicBezTo>
                <a:cubicBezTo>
                  <a:pt x="40000" y="86989"/>
                  <a:pt x="39097" y="87892"/>
                  <a:pt x="37994" y="87892"/>
                </a:cubicBezTo>
                <a:close/>
                <a:moveTo>
                  <a:pt x="37994" y="79966"/>
                </a:moveTo>
                <a:lnTo>
                  <a:pt x="10025" y="79966"/>
                </a:lnTo>
                <a:cubicBezTo>
                  <a:pt x="8922" y="79966"/>
                  <a:pt x="8020" y="79063"/>
                  <a:pt x="8020" y="77959"/>
                </a:cubicBezTo>
                <a:cubicBezTo>
                  <a:pt x="8020" y="76856"/>
                  <a:pt x="8922" y="75953"/>
                  <a:pt x="10025" y="75953"/>
                </a:cubicBezTo>
                <a:lnTo>
                  <a:pt x="37994" y="75953"/>
                </a:lnTo>
                <a:cubicBezTo>
                  <a:pt x="39097" y="75953"/>
                  <a:pt x="40000" y="76856"/>
                  <a:pt x="40000" y="77959"/>
                </a:cubicBezTo>
                <a:cubicBezTo>
                  <a:pt x="40000" y="79063"/>
                  <a:pt x="39097" y="79966"/>
                  <a:pt x="37994" y="79966"/>
                </a:cubicBezTo>
                <a:close/>
                <a:moveTo>
                  <a:pt x="37994" y="71939"/>
                </a:moveTo>
                <a:lnTo>
                  <a:pt x="10025" y="71939"/>
                </a:lnTo>
                <a:cubicBezTo>
                  <a:pt x="8922" y="71939"/>
                  <a:pt x="8020" y="71036"/>
                  <a:pt x="8020" y="69933"/>
                </a:cubicBezTo>
                <a:cubicBezTo>
                  <a:pt x="8020" y="68829"/>
                  <a:pt x="8922" y="67926"/>
                  <a:pt x="10025" y="67926"/>
                </a:cubicBezTo>
                <a:lnTo>
                  <a:pt x="37994" y="67926"/>
                </a:lnTo>
                <a:cubicBezTo>
                  <a:pt x="39097" y="67926"/>
                  <a:pt x="40000" y="68829"/>
                  <a:pt x="40000" y="69933"/>
                </a:cubicBezTo>
                <a:cubicBezTo>
                  <a:pt x="40000" y="71036"/>
                  <a:pt x="39097" y="71939"/>
                  <a:pt x="37994" y="71939"/>
                </a:cubicBezTo>
                <a:close/>
                <a:moveTo>
                  <a:pt x="37994" y="63913"/>
                </a:moveTo>
                <a:lnTo>
                  <a:pt x="10025" y="63913"/>
                </a:lnTo>
                <a:cubicBezTo>
                  <a:pt x="8922" y="63913"/>
                  <a:pt x="8020" y="63010"/>
                  <a:pt x="8020" y="61906"/>
                </a:cubicBezTo>
                <a:cubicBezTo>
                  <a:pt x="8020" y="60802"/>
                  <a:pt x="8922" y="59899"/>
                  <a:pt x="10025" y="59899"/>
                </a:cubicBezTo>
                <a:lnTo>
                  <a:pt x="37994" y="59899"/>
                </a:lnTo>
                <a:cubicBezTo>
                  <a:pt x="39097" y="59899"/>
                  <a:pt x="40000" y="60802"/>
                  <a:pt x="40000" y="61906"/>
                </a:cubicBezTo>
                <a:cubicBezTo>
                  <a:pt x="40000" y="63010"/>
                  <a:pt x="39097" y="63913"/>
                  <a:pt x="37994" y="63913"/>
                </a:cubicBezTo>
                <a:close/>
                <a:moveTo>
                  <a:pt x="37994" y="55986"/>
                </a:moveTo>
                <a:lnTo>
                  <a:pt x="10025" y="55986"/>
                </a:lnTo>
                <a:cubicBezTo>
                  <a:pt x="8922" y="55986"/>
                  <a:pt x="8020" y="55083"/>
                  <a:pt x="8020" y="53979"/>
                </a:cubicBezTo>
                <a:cubicBezTo>
                  <a:pt x="8020" y="52876"/>
                  <a:pt x="8922" y="51973"/>
                  <a:pt x="10025" y="51973"/>
                </a:cubicBezTo>
                <a:lnTo>
                  <a:pt x="37994" y="51973"/>
                </a:lnTo>
                <a:cubicBezTo>
                  <a:pt x="39097" y="51973"/>
                  <a:pt x="40000" y="52876"/>
                  <a:pt x="40000" y="53979"/>
                </a:cubicBezTo>
                <a:cubicBezTo>
                  <a:pt x="40000" y="55083"/>
                  <a:pt x="39097" y="55986"/>
                  <a:pt x="37994" y="55986"/>
                </a:cubicBezTo>
                <a:close/>
                <a:moveTo>
                  <a:pt x="37994" y="47959"/>
                </a:moveTo>
                <a:lnTo>
                  <a:pt x="10025" y="47959"/>
                </a:lnTo>
                <a:cubicBezTo>
                  <a:pt x="8922" y="47959"/>
                  <a:pt x="8020" y="47056"/>
                  <a:pt x="8020" y="45953"/>
                </a:cubicBezTo>
                <a:cubicBezTo>
                  <a:pt x="8020" y="44849"/>
                  <a:pt x="8922" y="43946"/>
                  <a:pt x="10025" y="43946"/>
                </a:cubicBezTo>
                <a:lnTo>
                  <a:pt x="37994" y="43946"/>
                </a:lnTo>
                <a:cubicBezTo>
                  <a:pt x="39097" y="43946"/>
                  <a:pt x="40000" y="44849"/>
                  <a:pt x="40000" y="45953"/>
                </a:cubicBezTo>
                <a:cubicBezTo>
                  <a:pt x="40000" y="47056"/>
                  <a:pt x="39097" y="47959"/>
                  <a:pt x="37994" y="47959"/>
                </a:cubicBezTo>
                <a:close/>
                <a:moveTo>
                  <a:pt x="73884" y="99933"/>
                </a:moveTo>
                <a:lnTo>
                  <a:pt x="53934" y="99933"/>
                </a:lnTo>
                <a:cubicBezTo>
                  <a:pt x="52832" y="99933"/>
                  <a:pt x="51929" y="99030"/>
                  <a:pt x="51929" y="97926"/>
                </a:cubicBezTo>
                <a:cubicBezTo>
                  <a:pt x="51929" y="96822"/>
                  <a:pt x="52832" y="95919"/>
                  <a:pt x="53934" y="95919"/>
                </a:cubicBezTo>
                <a:lnTo>
                  <a:pt x="73884" y="95919"/>
                </a:lnTo>
                <a:cubicBezTo>
                  <a:pt x="74987" y="95919"/>
                  <a:pt x="75889" y="96822"/>
                  <a:pt x="75889" y="97926"/>
                </a:cubicBezTo>
                <a:cubicBezTo>
                  <a:pt x="75889" y="99030"/>
                  <a:pt x="74987" y="99933"/>
                  <a:pt x="73884" y="99933"/>
                </a:cubicBezTo>
                <a:close/>
                <a:moveTo>
                  <a:pt x="73884" y="91906"/>
                </a:moveTo>
                <a:lnTo>
                  <a:pt x="53934" y="91906"/>
                </a:lnTo>
                <a:cubicBezTo>
                  <a:pt x="52832" y="91906"/>
                  <a:pt x="51929" y="91003"/>
                  <a:pt x="51929" y="89899"/>
                </a:cubicBezTo>
                <a:cubicBezTo>
                  <a:pt x="51929" y="88795"/>
                  <a:pt x="52832" y="87892"/>
                  <a:pt x="53934" y="87892"/>
                </a:cubicBezTo>
                <a:lnTo>
                  <a:pt x="73884" y="87892"/>
                </a:lnTo>
                <a:cubicBezTo>
                  <a:pt x="74987" y="87892"/>
                  <a:pt x="75889" y="88795"/>
                  <a:pt x="75889" y="89899"/>
                </a:cubicBezTo>
                <a:cubicBezTo>
                  <a:pt x="75889" y="91003"/>
                  <a:pt x="74987" y="91906"/>
                  <a:pt x="73884" y="91906"/>
                </a:cubicBezTo>
                <a:close/>
                <a:moveTo>
                  <a:pt x="73884" y="83879"/>
                </a:moveTo>
                <a:lnTo>
                  <a:pt x="53934" y="83879"/>
                </a:lnTo>
                <a:cubicBezTo>
                  <a:pt x="52832" y="83879"/>
                  <a:pt x="51929" y="82976"/>
                  <a:pt x="51929" y="81872"/>
                </a:cubicBezTo>
                <a:cubicBezTo>
                  <a:pt x="51929" y="80769"/>
                  <a:pt x="52832" y="79966"/>
                  <a:pt x="53934" y="79966"/>
                </a:cubicBezTo>
                <a:lnTo>
                  <a:pt x="73884" y="79966"/>
                </a:lnTo>
                <a:cubicBezTo>
                  <a:pt x="74987" y="79966"/>
                  <a:pt x="75889" y="80769"/>
                  <a:pt x="75889" y="81872"/>
                </a:cubicBezTo>
                <a:cubicBezTo>
                  <a:pt x="75889" y="82976"/>
                  <a:pt x="74987" y="83879"/>
                  <a:pt x="73884" y="83879"/>
                </a:cubicBezTo>
                <a:close/>
                <a:moveTo>
                  <a:pt x="109874" y="99933"/>
                </a:moveTo>
                <a:lnTo>
                  <a:pt x="89924" y="99933"/>
                </a:lnTo>
                <a:cubicBezTo>
                  <a:pt x="88822" y="99933"/>
                  <a:pt x="87919" y="99030"/>
                  <a:pt x="87919" y="97926"/>
                </a:cubicBezTo>
                <a:cubicBezTo>
                  <a:pt x="87919" y="96822"/>
                  <a:pt x="88822" y="95919"/>
                  <a:pt x="89924" y="95919"/>
                </a:cubicBezTo>
                <a:lnTo>
                  <a:pt x="109874" y="95919"/>
                </a:lnTo>
                <a:cubicBezTo>
                  <a:pt x="110977" y="95919"/>
                  <a:pt x="111879" y="96822"/>
                  <a:pt x="111879" y="97926"/>
                </a:cubicBezTo>
                <a:cubicBezTo>
                  <a:pt x="111879" y="99030"/>
                  <a:pt x="110977" y="99933"/>
                  <a:pt x="109874" y="99933"/>
                </a:cubicBezTo>
                <a:close/>
                <a:moveTo>
                  <a:pt x="109874" y="91906"/>
                </a:moveTo>
                <a:lnTo>
                  <a:pt x="89924" y="91906"/>
                </a:lnTo>
                <a:cubicBezTo>
                  <a:pt x="88822" y="91906"/>
                  <a:pt x="87919" y="91003"/>
                  <a:pt x="87919" y="89899"/>
                </a:cubicBezTo>
                <a:cubicBezTo>
                  <a:pt x="87919" y="88795"/>
                  <a:pt x="88822" y="87892"/>
                  <a:pt x="89924" y="87892"/>
                </a:cubicBezTo>
                <a:lnTo>
                  <a:pt x="109874" y="87892"/>
                </a:lnTo>
                <a:cubicBezTo>
                  <a:pt x="110977" y="87892"/>
                  <a:pt x="111879" y="88795"/>
                  <a:pt x="111879" y="89899"/>
                </a:cubicBezTo>
                <a:cubicBezTo>
                  <a:pt x="111879" y="91003"/>
                  <a:pt x="110977" y="91906"/>
                  <a:pt x="109874" y="91906"/>
                </a:cubicBezTo>
                <a:close/>
                <a:moveTo>
                  <a:pt x="109874" y="83879"/>
                </a:moveTo>
                <a:lnTo>
                  <a:pt x="89924" y="83879"/>
                </a:lnTo>
                <a:cubicBezTo>
                  <a:pt x="88822" y="83879"/>
                  <a:pt x="87919" y="82976"/>
                  <a:pt x="87919" y="81872"/>
                </a:cubicBezTo>
                <a:cubicBezTo>
                  <a:pt x="87919" y="80769"/>
                  <a:pt x="88822" y="79966"/>
                  <a:pt x="89924" y="79966"/>
                </a:cubicBezTo>
                <a:lnTo>
                  <a:pt x="109874" y="79966"/>
                </a:lnTo>
                <a:cubicBezTo>
                  <a:pt x="110977" y="79966"/>
                  <a:pt x="111879" y="80769"/>
                  <a:pt x="111879" y="81872"/>
                </a:cubicBezTo>
                <a:cubicBezTo>
                  <a:pt x="111879" y="82976"/>
                  <a:pt x="110977" y="83879"/>
                  <a:pt x="109874" y="83879"/>
                </a:cubicBezTo>
                <a:close/>
                <a:moveTo>
                  <a:pt x="109874" y="75953"/>
                </a:moveTo>
                <a:lnTo>
                  <a:pt x="89924" y="75953"/>
                </a:lnTo>
                <a:cubicBezTo>
                  <a:pt x="88822" y="75953"/>
                  <a:pt x="87919" y="75050"/>
                  <a:pt x="87919" y="73946"/>
                </a:cubicBezTo>
                <a:cubicBezTo>
                  <a:pt x="87919" y="72842"/>
                  <a:pt x="88822" y="71939"/>
                  <a:pt x="89924" y="71939"/>
                </a:cubicBezTo>
                <a:lnTo>
                  <a:pt x="109874" y="71939"/>
                </a:lnTo>
                <a:cubicBezTo>
                  <a:pt x="110977" y="71939"/>
                  <a:pt x="111879" y="72842"/>
                  <a:pt x="111879" y="73946"/>
                </a:cubicBezTo>
                <a:cubicBezTo>
                  <a:pt x="111879" y="75050"/>
                  <a:pt x="110977" y="75953"/>
                  <a:pt x="109874" y="75953"/>
                </a:cubicBezTo>
                <a:close/>
                <a:moveTo>
                  <a:pt x="109874" y="67926"/>
                </a:moveTo>
                <a:lnTo>
                  <a:pt x="89924" y="67926"/>
                </a:lnTo>
                <a:cubicBezTo>
                  <a:pt x="88822" y="67926"/>
                  <a:pt x="87919" y="67023"/>
                  <a:pt x="87919" y="65919"/>
                </a:cubicBezTo>
                <a:cubicBezTo>
                  <a:pt x="87919" y="64816"/>
                  <a:pt x="88822" y="63913"/>
                  <a:pt x="89924" y="63913"/>
                </a:cubicBezTo>
                <a:lnTo>
                  <a:pt x="109874" y="63913"/>
                </a:lnTo>
                <a:cubicBezTo>
                  <a:pt x="110977" y="63913"/>
                  <a:pt x="111879" y="64816"/>
                  <a:pt x="111879" y="65919"/>
                </a:cubicBezTo>
                <a:cubicBezTo>
                  <a:pt x="111879" y="67023"/>
                  <a:pt x="110977" y="67926"/>
                  <a:pt x="109874" y="67926"/>
                </a:cubicBezTo>
                <a:close/>
                <a:moveTo>
                  <a:pt x="109874" y="59899"/>
                </a:moveTo>
                <a:lnTo>
                  <a:pt x="89924" y="59899"/>
                </a:lnTo>
                <a:cubicBezTo>
                  <a:pt x="88822" y="59899"/>
                  <a:pt x="87919" y="58996"/>
                  <a:pt x="87919" y="57892"/>
                </a:cubicBezTo>
                <a:cubicBezTo>
                  <a:pt x="87919" y="56789"/>
                  <a:pt x="88822" y="55986"/>
                  <a:pt x="89924" y="55986"/>
                </a:cubicBezTo>
                <a:lnTo>
                  <a:pt x="109874" y="55986"/>
                </a:lnTo>
                <a:cubicBezTo>
                  <a:pt x="110977" y="55986"/>
                  <a:pt x="111879" y="56789"/>
                  <a:pt x="111879" y="57892"/>
                </a:cubicBezTo>
                <a:cubicBezTo>
                  <a:pt x="111879" y="58996"/>
                  <a:pt x="110977" y="59899"/>
                  <a:pt x="109874" y="59899"/>
                </a:cubicBezTo>
                <a:close/>
              </a:path>
            </a:pathLst>
          </a:custGeom>
          <a:solidFill>
            <a:srgbClr val="A50000">
              <a:alpha val="4667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1" name="Google Shape;71;p9"/>
          <p:cNvSpPr/>
          <p:nvPr/>
        </p:nvSpPr>
        <p:spPr>
          <a:xfrm>
            <a:off x="2188288" y="4708733"/>
            <a:ext cx="201300" cy="431100"/>
          </a:xfrm>
          <a:custGeom>
            <a:rect b="b" l="l" r="r" t="t"/>
            <a:pathLst>
              <a:path extrusionOk="0" h="120000" w="120000">
                <a:moveTo>
                  <a:pt x="115599" y="0"/>
                </a:moveTo>
                <a:lnTo>
                  <a:pt x="4400" y="0"/>
                </a:lnTo>
                <a:cubicBezTo>
                  <a:pt x="2053" y="0"/>
                  <a:pt x="0" y="958"/>
                  <a:pt x="0" y="2054"/>
                </a:cubicBezTo>
                <a:lnTo>
                  <a:pt x="0" y="8082"/>
                </a:lnTo>
                <a:lnTo>
                  <a:pt x="72762" y="8082"/>
                </a:lnTo>
                <a:cubicBezTo>
                  <a:pt x="75110" y="8082"/>
                  <a:pt x="76870" y="8904"/>
                  <a:pt x="76870" y="10000"/>
                </a:cubicBezTo>
                <a:cubicBezTo>
                  <a:pt x="76870" y="11095"/>
                  <a:pt x="75110" y="12054"/>
                  <a:pt x="72762" y="12054"/>
                </a:cubicBezTo>
                <a:lnTo>
                  <a:pt x="0" y="12054"/>
                </a:lnTo>
                <a:lnTo>
                  <a:pt x="0" y="20000"/>
                </a:lnTo>
                <a:lnTo>
                  <a:pt x="55158" y="20000"/>
                </a:lnTo>
                <a:cubicBezTo>
                  <a:pt x="57506" y="20000"/>
                  <a:pt x="59559" y="20958"/>
                  <a:pt x="59559" y="22054"/>
                </a:cubicBezTo>
                <a:cubicBezTo>
                  <a:pt x="59559" y="23150"/>
                  <a:pt x="57506" y="23972"/>
                  <a:pt x="55158" y="23972"/>
                </a:cubicBezTo>
                <a:lnTo>
                  <a:pt x="0" y="23972"/>
                </a:lnTo>
                <a:lnTo>
                  <a:pt x="0" y="32054"/>
                </a:lnTo>
                <a:lnTo>
                  <a:pt x="37555" y="32054"/>
                </a:lnTo>
                <a:cubicBezTo>
                  <a:pt x="39902" y="32054"/>
                  <a:pt x="41955" y="32876"/>
                  <a:pt x="41955" y="33972"/>
                </a:cubicBezTo>
                <a:cubicBezTo>
                  <a:pt x="41955" y="35068"/>
                  <a:pt x="39902" y="36027"/>
                  <a:pt x="37555" y="36027"/>
                </a:cubicBezTo>
                <a:lnTo>
                  <a:pt x="0" y="36027"/>
                </a:lnTo>
                <a:lnTo>
                  <a:pt x="0" y="40000"/>
                </a:lnTo>
                <a:lnTo>
                  <a:pt x="38435" y="40000"/>
                </a:lnTo>
                <a:cubicBezTo>
                  <a:pt x="40782" y="40000"/>
                  <a:pt x="42836" y="40821"/>
                  <a:pt x="42836" y="42054"/>
                </a:cubicBezTo>
                <a:lnTo>
                  <a:pt x="42836" y="119863"/>
                </a:lnTo>
                <a:lnTo>
                  <a:pt x="51344" y="119863"/>
                </a:lnTo>
                <a:lnTo>
                  <a:pt x="51344" y="101917"/>
                </a:lnTo>
                <a:cubicBezTo>
                  <a:pt x="51344" y="100821"/>
                  <a:pt x="53398" y="99863"/>
                  <a:pt x="55745" y="99863"/>
                </a:cubicBezTo>
                <a:lnTo>
                  <a:pt x="89779" y="99863"/>
                </a:lnTo>
                <a:cubicBezTo>
                  <a:pt x="92127" y="99863"/>
                  <a:pt x="94180" y="100821"/>
                  <a:pt x="94180" y="101917"/>
                </a:cubicBezTo>
                <a:lnTo>
                  <a:pt x="94180" y="119863"/>
                </a:lnTo>
                <a:lnTo>
                  <a:pt x="115599" y="119863"/>
                </a:lnTo>
                <a:cubicBezTo>
                  <a:pt x="117946" y="119863"/>
                  <a:pt x="119706" y="118904"/>
                  <a:pt x="119706" y="117808"/>
                </a:cubicBezTo>
                <a:lnTo>
                  <a:pt x="119706" y="2054"/>
                </a:lnTo>
                <a:cubicBezTo>
                  <a:pt x="119706" y="958"/>
                  <a:pt x="117946" y="0"/>
                  <a:pt x="115599" y="0"/>
                </a:cubicBez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2" name="Google Shape;72;p9"/>
          <p:cNvSpPr/>
          <p:nvPr/>
        </p:nvSpPr>
        <p:spPr>
          <a:xfrm>
            <a:off x="2045324" y="4866858"/>
            <a:ext cx="201300" cy="273000"/>
          </a:xfrm>
          <a:custGeom>
            <a:rect b="b" l="l" r="r" t="t"/>
            <a:pathLst>
              <a:path extrusionOk="0" h="120000" w="120000">
                <a:moveTo>
                  <a:pt x="4107" y="0"/>
                </a:moveTo>
                <a:lnTo>
                  <a:pt x="0" y="0"/>
                </a:lnTo>
                <a:lnTo>
                  <a:pt x="0" y="3243"/>
                </a:lnTo>
                <a:lnTo>
                  <a:pt x="0" y="19027"/>
                </a:lnTo>
                <a:lnTo>
                  <a:pt x="52518" y="19027"/>
                </a:lnTo>
                <a:cubicBezTo>
                  <a:pt x="54865" y="19027"/>
                  <a:pt x="56919" y="20324"/>
                  <a:pt x="56919" y="22054"/>
                </a:cubicBezTo>
                <a:cubicBezTo>
                  <a:pt x="56919" y="23783"/>
                  <a:pt x="54865" y="25297"/>
                  <a:pt x="52518" y="25297"/>
                </a:cubicBezTo>
                <a:lnTo>
                  <a:pt x="0" y="25297"/>
                </a:lnTo>
                <a:lnTo>
                  <a:pt x="0" y="37837"/>
                </a:lnTo>
                <a:lnTo>
                  <a:pt x="43716" y="37837"/>
                </a:lnTo>
                <a:cubicBezTo>
                  <a:pt x="46063" y="37837"/>
                  <a:pt x="48117" y="39351"/>
                  <a:pt x="48117" y="41081"/>
                </a:cubicBezTo>
                <a:cubicBezTo>
                  <a:pt x="48117" y="42810"/>
                  <a:pt x="46063" y="44108"/>
                  <a:pt x="43716" y="44108"/>
                </a:cubicBezTo>
                <a:lnTo>
                  <a:pt x="0" y="44108"/>
                </a:lnTo>
                <a:lnTo>
                  <a:pt x="0" y="56648"/>
                </a:lnTo>
                <a:lnTo>
                  <a:pt x="26405" y="56648"/>
                </a:lnTo>
                <a:cubicBezTo>
                  <a:pt x="28753" y="56648"/>
                  <a:pt x="30513" y="58162"/>
                  <a:pt x="30513" y="59891"/>
                </a:cubicBezTo>
                <a:cubicBezTo>
                  <a:pt x="30513" y="61621"/>
                  <a:pt x="28753" y="63135"/>
                  <a:pt x="26405" y="63135"/>
                </a:cubicBezTo>
                <a:lnTo>
                  <a:pt x="0" y="63135"/>
                </a:lnTo>
                <a:lnTo>
                  <a:pt x="0" y="116540"/>
                </a:lnTo>
                <a:lnTo>
                  <a:pt x="0" y="119783"/>
                </a:lnTo>
                <a:lnTo>
                  <a:pt x="4107" y="119783"/>
                </a:lnTo>
                <a:lnTo>
                  <a:pt x="25525" y="119783"/>
                </a:lnTo>
                <a:lnTo>
                  <a:pt x="25525" y="91459"/>
                </a:lnTo>
                <a:cubicBezTo>
                  <a:pt x="25525" y="89729"/>
                  <a:pt x="27579" y="88216"/>
                  <a:pt x="29926" y="88216"/>
                </a:cubicBezTo>
                <a:lnTo>
                  <a:pt x="63960" y="88216"/>
                </a:lnTo>
                <a:cubicBezTo>
                  <a:pt x="66308" y="88216"/>
                  <a:pt x="68361" y="89729"/>
                  <a:pt x="68361" y="91459"/>
                </a:cubicBezTo>
                <a:lnTo>
                  <a:pt x="68361" y="119783"/>
                </a:lnTo>
                <a:lnTo>
                  <a:pt x="115305" y="119783"/>
                </a:lnTo>
                <a:lnTo>
                  <a:pt x="119706" y="119783"/>
                </a:lnTo>
                <a:lnTo>
                  <a:pt x="119706" y="116540"/>
                </a:lnTo>
                <a:lnTo>
                  <a:pt x="119706" y="3243"/>
                </a:lnTo>
                <a:lnTo>
                  <a:pt x="119706" y="0"/>
                </a:lnTo>
                <a:lnTo>
                  <a:pt x="115305" y="0"/>
                </a:lnTo>
                <a:lnTo>
                  <a:pt x="4107" y="0"/>
                </a:lnTo>
              </a:path>
            </a:pathLst>
          </a:custGeom>
          <a:solidFill>
            <a:srgbClr val="A50000">
              <a:alpha val="1569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3" name="Google Shape;73;p9"/>
          <p:cNvSpPr/>
          <p:nvPr/>
        </p:nvSpPr>
        <p:spPr>
          <a:xfrm>
            <a:off x="167305" y="4537608"/>
            <a:ext cx="281700" cy="602100"/>
          </a:xfrm>
          <a:custGeom>
            <a:rect b="b" l="l" r="r" t="t"/>
            <a:pathLst>
              <a:path extrusionOk="0" h="120000" w="120000">
                <a:moveTo>
                  <a:pt x="115594" y="0"/>
                </a:moveTo>
                <a:lnTo>
                  <a:pt x="4195" y="0"/>
                </a:lnTo>
                <a:cubicBezTo>
                  <a:pt x="1888" y="0"/>
                  <a:pt x="0" y="978"/>
                  <a:pt x="0" y="2055"/>
                </a:cubicBezTo>
                <a:lnTo>
                  <a:pt x="0" y="8026"/>
                </a:lnTo>
                <a:lnTo>
                  <a:pt x="72797" y="8026"/>
                </a:lnTo>
                <a:cubicBezTo>
                  <a:pt x="75104" y="8026"/>
                  <a:pt x="76993" y="8907"/>
                  <a:pt x="76993" y="9983"/>
                </a:cubicBezTo>
                <a:cubicBezTo>
                  <a:pt x="76993" y="11158"/>
                  <a:pt x="75104" y="12039"/>
                  <a:pt x="72797" y="12039"/>
                </a:cubicBezTo>
                <a:lnTo>
                  <a:pt x="0" y="12039"/>
                </a:lnTo>
                <a:lnTo>
                  <a:pt x="0" y="20065"/>
                </a:lnTo>
                <a:lnTo>
                  <a:pt x="55174" y="20065"/>
                </a:lnTo>
                <a:cubicBezTo>
                  <a:pt x="57482" y="20065"/>
                  <a:pt x="59370" y="20946"/>
                  <a:pt x="59370" y="22022"/>
                </a:cubicBezTo>
                <a:cubicBezTo>
                  <a:pt x="59370" y="23099"/>
                  <a:pt x="57482" y="23980"/>
                  <a:pt x="55174" y="23980"/>
                </a:cubicBezTo>
                <a:lnTo>
                  <a:pt x="0" y="23980"/>
                </a:lnTo>
                <a:lnTo>
                  <a:pt x="0" y="32006"/>
                </a:lnTo>
                <a:lnTo>
                  <a:pt x="37552" y="32006"/>
                </a:lnTo>
                <a:cubicBezTo>
                  <a:pt x="39860" y="32006"/>
                  <a:pt x="41748" y="32887"/>
                  <a:pt x="41748" y="33964"/>
                </a:cubicBezTo>
                <a:cubicBezTo>
                  <a:pt x="41748" y="35138"/>
                  <a:pt x="39860" y="36019"/>
                  <a:pt x="37552" y="36019"/>
                </a:cubicBezTo>
                <a:lnTo>
                  <a:pt x="0" y="36019"/>
                </a:lnTo>
                <a:lnTo>
                  <a:pt x="0" y="40032"/>
                </a:lnTo>
                <a:lnTo>
                  <a:pt x="38601" y="40032"/>
                </a:lnTo>
                <a:cubicBezTo>
                  <a:pt x="40909" y="40032"/>
                  <a:pt x="42797" y="40913"/>
                  <a:pt x="42797" y="41990"/>
                </a:cubicBezTo>
                <a:lnTo>
                  <a:pt x="42797" y="119902"/>
                </a:lnTo>
                <a:lnTo>
                  <a:pt x="51398" y="119902"/>
                </a:lnTo>
                <a:lnTo>
                  <a:pt x="51398" y="101892"/>
                </a:lnTo>
                <a:cubicBezTo>
                  <a:pt x="51398" y="100815"/>
                  <a:pt x="53286" y="99934"/>
                  <a:pt x="55594" y="99934"/>
                </a:cubicBezTo>
                <a:lnTo>
                  <a:pt x="89790" y="99934"/>
                </a:lnTo>
                <a:cubicBezTo>
                  <a:pt x="92307" y="99934"/>
                  <a:pt x="94195" y="100815"/>
                  <a:pt x="94195" y="101892"/>
                </a:cubicBezTo>
                <a:lnTo>
                  <a:pt x="94195" y="119902"/>
                </a:lnTo>
                <a:lnTo>
                  <a:pt x="115594" y="119902"/>
                </a:lnTo>
                <a:cubicBezTo>
                  <a:pt x="117902" y="119902"/>
                  <a:pt x="119790" y="119021"/>
                  <a:pt x="119790" y="117944"/>
                </a:cubicBezTo>
                <a:lnTo>
                  <a:pt x="119790" y="2055"/>
                </a:lnTo>
                <a:cubicBezTo>
                  <a:pt x="119790" y="978"/>
                  <a:pt x="117902" y="0"/>
                  <a:pt x="115594" y="0"/>
                </a:cubicBez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4" name="Google Shape;74;p9"/>
          <p:cNvSpPr/>
          <p:nvPr/>
        </p:nvSpPr>
        <p:spPr>
          <a:xfrm>
            <a:off x="-31977" y="4758551"/>
            <a:ext cx="281700" cy="381300"/>
          </a:xfrm>
          <a:custGeom>
            <a:rect b="b" l="l" r="r" t="t"/>
            <a:pathLst>
              <a:path extrusionOk="0" h="120000" w="120000">
                <a:moveTo>
                  <a:pt x="4195" y="0"/>
                </a:moveTo>
                <a:lnTo>
                  <a:pt x="0" y="0"/>
                </a:lnTo>
                <a:lnTo>
                  <a:pt x="0" y="3243"/>
                </a:lnTo>
                <a:lnTo>
                  <a:pt x="0" y="18996"/>
                </a:lnTo>
                <a:lnTo>
                  <a:pt x="52657" y="18996"/>
                </a:lnTo>
                <a:cubicBezTo>
                  <a:pt x="55174" y="18996"/>
                  <a:pt x="57062" y="20386"/>
                  <a:pt x="57062" y="22084"/>
                </a:cubicBezTo>
                <a:cubicBezTo>
                  <a:pt x="57062" y="23938"/>
                  <a:pt x="55174" y="25328"/>
                  <a:pt x="52657" y="25328"/>
                </a:cubicBezTo>
                <a:lnTo>
                  <a:pt x="0" y="25328"/>
                </a:lnTo>
                <a:lnTo>
                  <a:pt x="0" y="37837"/>
                </a:lnTo>
                <a:lnTo>
                  <a:pt x="43846" y="37837"/>
                </a:lnTo>
                <a:cubicBezTo>
                  <a:pt x="46363" y="37837"/>
                  <a:pt x="48251" y="39382"/>
                  <a:pt x="48251" y="41081"/>
                </a:cubicBezTo>
                <a:cubicBezTo>
                  <a:pt x="48251" y="42934"/>
                  <a:pt x="46363" y="44169"/>
                  <a:pt x="43846" y="44169"/>
                </a:cubicBezTo>
                <a:lnTo>
                  <a:pt x="0" y="44169"/>
                </a:lnTo>
                <a:lnTo>
                  <a:pt x="0" y="56833"/>
                </a:lnTo>
                <a:lnTo>
                  <a:pt x="26433" y="56833"/>
                </a:lnTo>
                <a:cubicBezTo>
                  <a:pt x="28741" y="56833"/>
                  <a:pt x="30629" y="58223"/>
                  <a:pt x="30629" y="59922"/>
                </a:cubicBezTo>
                <a:cubicBezTo>
                  <a:pt x="30629" y="61621"/>
                  <a:pt x="28741" y="63166"/>
                  <a:pt x="26433" y="63166"/>
                </a:cubicBezTo>
                <a:lnTo>
                  <a:pt x="0" y="63166"/>
                </a:lnTo>
                <a:lnTo>
                  <a:pt x="0" y="116602"/>
                </a:lnTo>
                <a:lnTo>
                  <a:pt x="0" y="119845"/>
                </a:lnTo>
                <a:lnTo>
                  <a:pt x="4195" y="119845"/>
                </a:lnTo>
                <a:lnTo>
                  <a:pt x="25594" y="119845"/>
                </a:lnTo>
                <a:lnTo>
                  <a:pt x="25594" y="91428"/>
                </a:lnTo>
                <a:cubicBezTo>
                  <a:pt x="25594" y="89729"/>
                  <a:pt x="27482" y="88339"/>
                  <a:pt x="30000" y="88339"/>
                </a:cubicBezTo>
                <a:lnTo>
                  <a:pt x="64195" y="88339"/>
                </a:lnTo>
                <a:cubicBezTo>
                  <a:pt x="66503" y="88339"/>
                  <a:pt x="68391" y="89729"/>
                  <a:pt x="68391" y="91428"/>
                </a:cubicBezTo>
                <a:lnTo>
                  <a:pt x="68391" y="119845"/>
                </a:lnTo>
                <a:lnTo>
                  <a:pt x="115594" y="119845"/>
                </a:lnTo>
                <a:lnTo>
                  <a:pt x="119790" y="119845"/>
                </a:lnTo>
                <a:lnTo>
                  <a:pt x="119790" y="116602"/>
                </a:lnTo>
                <a:lnTo>
                  <a:pt x="119790" y="3243"/>
                </a:lnTo>
                <a:lnTo>
                  <a:pt x="119790" y="0"/>
                </a:lnTo>
                <a:lnTo>
                  <a:pt x="115594" y="0"/>
                </a:lnTo>
                <a:lnTo>
                  <a:pt x="4195" y="0"/>
                </a:ln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nvGrpSpPr>
          <p:cNvPr id="75" name="Google Shape;75;p9"/>
          <p:cNvGrpSpPr/>
          <p:nvPr/>
        </p:nvGrpSpPr>
        <p:grpSpPr>
          <a:xfrm>
            <a:off x="744162" y="489663"/>
            <a:ext cx="1162148" cy="384953"/>
            <a:chOff x="5813496" y="4786016"/>
            <a:chExt cx="12756843" cy="4230255"/>
          </a:xfrm>
        </p:grpSpPr>
        <p:sp>
          <p:nvSpPr>
            <p:cNvPr id="76" name="Google Shape;76;p9"/>
            <p:cNvSpPr/>
            <p:nvPr/>
          </p:nvSpPr>
          <p:spPr>
            <a:xfrm>
              <a:off x="11495247" y="5628371"/>
              <a:ext cx="2274900" cy="3387900"/>
            </a:xfrm>
            <a:custGeom>
              <a:rect b="b" l="l" r="r" t="t"/>
              <a:pathLst>
                <a:path extrusionOk="0" h="120000" w="12000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7" name="Google Shape;77;p9"/>
            <p:cNvSpPr/>
            <p:nvPr/>
          </p:nvSpPr>
          <p:spPr>
            <a:xfrm>
              <a:off x="8267514" y="5628313"/>
              <a:ext cx="2287500" cy="3383400"/>
            </a:xfrm>
            <a:custGeom>
              <a:rect b="b" l="l" r="r" t="t"/>
              <a:pathLst>
                <a:path extrusionOk="0" h="120000" w="12000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8" name="Google Shape;78;p9"/>
            <p:cNvSpPr/>
            <p:nvPr/>
          </p:nvSpPr>
          <p:spPr>
            <a:xfrm>
              <a:off x="5813496" y="5628354"/>
              <a:ext cx="2286000" cy="2479800"/>
            </a:xfrm>
            <a:custGeom>
              <a:rect b="b" l="l" r="r" t="t"/>
              <a:pathLst>
                <a:path extrusionOk="0" h="120000" w="12000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9" name="Google Shape;79;p9"/>
            <p:cNvSpPr/>
            <p:nvPr/>
          </p:nvSpPr>
          <p:spPr>
            <a:xfrm>
              <a:off x="16270539" y="5628326"/>
              <a:ext cx="2299800" cy="2475000"/>
            </a:xfrm>
            <a:custGeom>
              <a:rect b="b" l="l" r="r" t="t"/>
              <a:pathLst>
                <a:path extrusionOk="0" h="120000" w="12000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80" name="Google Shape;80;p9"/>
            <p:cNvSpPr/>
            <p:nvPr/>
          </p:nvSpPr>
          <p:spPr>
            <a:xfrm>
              <a:off x="13860819" y="5628354"/>
              <a:ext cx="2288400" cy="2469600"/>
            </a:xfrm>
            <a:custGeom>
              <a:rect b="b" l="l" r="r" t="t"/>
              <a:pathLst>
                <a:path extrusionOk="0" h="120000" w="12000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81" name="Google Shape;81;p9"/>
            <p:cNvSpPr/>
            <p:nvPr/>
          </p:nvSpPr>
          <p:spPr>
            <a:xfrm>
              <a:off x="10699397" y="5650436"/>
              <a:ext cx="642300" cy="2419200"/>
            </a:xfrm>
            <a:custGeom>
              <a:rect b="b" l="l" r="r" t="t"/>
              <a:pathLst>
                <a:path extrusionOk="0" h="120000" w="12000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82" name="Google Shape;82;p9"/>
            <p:cNvSpPr/>
            <p:nvPr/>
          </p:nvSpPr>
          <p:spPr>
            <a:xfrm>
              <a:off x="10679951" y="4786016"/>
              <a:ext cx="700200" cy="707400"/>
            </a:xfrm>
            <a:custGeom>
              <a:rect b="b" l="l" r="r" t="t"/>
              <a:pathLst>
                <a:path extrusionOk="0" h="120000" w="120000">
                  <a:moveTo>
                    <a:pt x="102419" y="17574"/>
                  </a:moveTo>
                  <a:cubicBezTo>
                    <a:pt x="125853" y="41004"/>
                    <a:pt x="125853" y="78995"/>
                    <a:pt x="102419" y="102425"/>
                  </a:cubicBezTo>
                  <a:cubicBezTo>
                    <a:pt x="78991" y="125860"/>
                    <a:pt x="41002" y="125860"/>
                    <a:pt x="17574" y="102425"/>
                  </a:cubicBezTo>
                  <a:cubicBezTo>
                    <a:pt x="-5860" y="78995"/>
                    <a:pt x="-5860" y="41004"/>
                    <a:pt x="17574" y="17574"/>
                  </a:cubicBezTo>
                  <a:cubicBezTo>
                    <a:pt x="41002" y="-5860"/>
                    <a:pt x="78991" y="-5860"/>
                    <a:pt x="102419" y="17574"/>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cxnSp>
        <p:nvCxnSpPr>
          <p:cNvPr id="83" name="Google Shape;83;p9"/>
          <p:cNvCxnSpPr/>
          <p:nvPr/>
        </p:nvCxnSpPr>
        <p:spPr>
          <a:xfrm>
            <a:off x="718751" y="2977768"/>
            <a:ext cx="8425200" cy="0"/>
          </a:xfrm>
          <a:prstGeom prst="straightConnector1">
            <a:avLst/>
          </a:prstGeom>
          <a:noFill/>
          <a:ln cap="flat" cmpd="sng" w="9525">
            <a:solidFill>
              <a:srgbClr val="FFD3CB"/>
            </a:solidFill>
            <a:prstDash val="solid"/>
            <a:round/>
            <a:headEnd len="sm" w="sm" type="none"/>
            <a:tailEnd len="sm" w="sm" type="none"/>
          </a:ln>
        </p:spPr>
      </p:cxnSp>
      <p:sp>
        <p:nvSpPr>
          <p:cNvPr id="84" name="Google Shape;84;p9"/>
          <p:cNvSpPr txBox="1"/>
          <p:nvPr>
            <p:ph type="ctrTitle"/>
          </p:nvPr>
        </p:nvSpPr>
        <p:spPr>
          <a:xfrm>
            <a:off x="713928" y="1872982"/>
            <a:ext cx="6070500" cy="10323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lt1"/>
              </a:buClr>
              <a:buSzPts val="2800"/>
              <a:buFont typeface="Helvetica Neue"/>
              <a:buNone/>
              <a:defRPr b="0" i="0" sz="3600" u="none" cap="none" strike="noStrike">
                <a:solidFill>
                  <a:schemeClr val="lt1"/>
                </a:solidFill>
                <a:latin typeface="Helvetica Neue"/>
                <a:ea typeface="Helvetica Neue"/>
                <a:cs typeface="Helvetica Neue"/>
                <a:sym typeface="Helvetica Neue"/>
              </a:defRPr>
            </a:lvl1pPr>
            <a:lvl2pPr indent="0" lvl="1" rtl="0">
              <a:spcBef>
                <a:spcPts val="0"/>
              </a:spcBef>
              <a:spcAft>
                <a:spcPts val="0"/>
              </a:spcAft>
              <a:buSzPts val="2800"/>
              <a:buNone/>
              <a:defRPr sz="1400"/>
            </a:lvl2pPr>
            <a:lvl3pPr indent="0" lvl="2" rtl="0">
              <a:spcBef>
                <a:spcPts val="0"/>
              </a:spcBef>
              <a:spcAft>
                <a:spcPts val="0"/>
              </a:spcAft>
              <a:buSzPts val="2800"/>
              <a:buNone/>
              <a:defRPr sz="1400"/>
            </a:lvl3pPr>
            <a:lvl4pPr indent="0" lvl="3" rtl="0">
              <a:spcBef>
                <a:spcPts val="0"/>
              </a:spcBef>
              <a:spcAft>
                <a:spcPts val="0"/>
              </a:spcAft>
              <a:buSzPts val="2800"/>
              <a:buNone/>
              <a:defRPr sz="1400"/>
            </a:lvl4pPr>
            <a:lvl5pPr indent="0" lvl="4" rtl="0">
              <a:spcBef>
                <a:spcPts val="0"/>
              </a:spcBef>
              <a:spcAft>
                <a:spcPts val="0"/>
              </a:spcAft>
              <a:buSzPts val="2800"/>
              <a:buNone/>
              <a:defRPr sz="1400"/>
            </a:lvl5pPr>
            <a:lvl6pPr indent="0" lvl="5" rtl="0">
              <a:spcBef>
                <a:spcPts val="0"/>
              </a:spcBef>
              <a:spcAft>
                <a:spcPts val="0"/>
              </a:spcAft>
              <a:buSzPts val="2800"/>
              <a:buNone/>
              <a:defRPr sz="1400"/>
            </a:lvl6pPr>
            <a:lvl7pPr indent="0" lvl="6" rtl="0">
              <a:spcBef>
                <a:spcPts val="0"/>
              </a:spcBef>
              <a:spcAft>
                <a:spcPts val="0"/>
              </a:spcAft>
              <a:buSzPts val="2800"/>
              <a:buNone/>
              <a:defRPr sz="1400"/>
            </a:lvl7pPr>
            <a:lvl8pPr indent="0" lvl="7" rtl="0">
              <a:spcBef>
                <a:spcPts val="0"/>
              </a:spcBef>
              <a:spcAft>
                <a:spcPts val="0"/>
              </a:spcAft>
              <a:buSzPts val="2800"/>
              <a:buNone/>
              <a:defRPr sz="1400"/>
            </a:lvl8pPr>
            <a:lvl9pPr indent="0" lvl="8" rtl="0">
              <a:spcBef>
                <a:spcPts val="0"/>
              </a:spcBef>
              <a:spcAft>
                <a:spcPts val="0"/>
              </a:spcAft>
              <a:buSzPts val="2800"/>
              <a:buNone/>
              <a:defRPr sz="1400"/>
            </a:lvl9pPr>
          </a:lstStyle>
          <a:p/>
        </p:txBody>
      </p:sp>
      <p:sp>
        <p:nvSpPr>
          <p:cNvPr id="85" name="Google Shape;85;p9"/>
          <p:cNvSpPr txBox="1"/>
          <p:nvPr>
            <p:ph idx="1" type="body"/>
          </p:nvPr>
        </p:nvSpPr>
        <p:spPr>
          <a:xfrm>
            <a:off x="713928" y="3030141"/>
            <a:ext cx="6002400" cy="547800"/>
          </a:xfrm>
          <a:prstGeom prst="rect">
            <a:avLst/>
          </a:prstGeom>
          <a:noFill/>
          <a:ln>
            <a:noFill/>
          </a:ln>
        </p:spPr>
        <p:txBody>
          <a:bodyPr anchorCtr="0" anchor="t" bIns="91425" lIns="91425" spcFirstLastPara="1" rIns="91425" wrap="square" tIns="91425"/>
          <a:lstStyle>
            <a:lvl1pPr indent="-228600" lvl="0" marL="457200" marR="0" rtl="0" algn="l">
              <a:spcBef>
                <a:spcPts val="300"/>
              </a:spcBef>
              <a:spcAft>
                <a:spcPts val="0"/>
              </a:spcAft>
              <a:buClr>
                <a:schemeClr val="dk1"/>
              </a:buClr>
              <a:buSzPts val="1800"/>
              <a:buFont typeface="Arial"/>
              <a:buNone/>
              <a:defRPr b="1" i="0" sz="1500" u="none" cap="none" strike="noStrike">
                <a:solidFill>
                  <a:schemeClr val="lt1"/>
                </a:solidFill>
                <a:latin typeface="Helvetica Neue"/>
                <a:ea typeface="Helvetica Neue"/>
                <a:cs typeface="Helvetica Neue"/>
                <a:sym typeface="Helvetica Neue"/>
              </a:defRPr>
            </a:lvl1pPr>
            <a:lvl2pPr indent="-228600" lvl="1" marL="914400" marR="0" rtl="0" algn="l">
              <a:spcBef>
                <a:spcPts val="1600"/>
              </a:spcBef>
              <a:spcAft>
                <a:spcPts val="0"/>
              </a:spcAft>
              <a:buClr>
                <a:schemeClr val="dk1"/>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228600" lvl="2" marL="13716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3pPr>
            <a:lvl4pPr indent="-228600" lvl="3" marL="18288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4pPr>
            <a:lvl5pPr indent="-228600" lvl="4" marL="22860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5pPr>
            <a:lvl6pPr indent="-323850" lvl="5" marL="27432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6pPr>
            <a:lvl7pPr indent="-323850" lvl="6" marL="32004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7pPr>
            <a:lvl8pPr indent="-323850" lvl="7" marL="36576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8pPr>
            <a:lvl9pPr indent="-323850" lvl="8" marL="4114800" marR="0" rtl="0" algn="l">
              <a:spcBef>
                <a:spcPts val="1600"/>
              </a:spcBef>
              <a:spcAft>
                <a:spcPts val="160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9pPr>
          </a:lstStyle>
          <a:p/>
        </p:txBody>
      </p:sp>
      <p:sp>
        <p:nvSpPr>
          <p:cNvPr id="86" name="Google Shape;86;p9"/>
          <p:cNvSpPr/>
          <p:nvPr/>
        </p:nvSpPr>
        <p:spPr>
          <a:xfrm>
            <a:off x="6920159" y="4891430"/>
            <a:ext cx="1688100" cy="173100"/>
          </a:xfrm>
          <a:prstGeom prst="rect">
            <a:avLst/>
          </a:prstGeom>
          <a:noFill/>
          <a:ln>
            <a:noFill/>
          </a:ln>
        </p:spPr>
        <p:txBody>
          <a:bodyPr anchorCtr="0" anchor="t" bIns="34300" lIns="68625" spcFirstLastPara="1" rIns="68625" wrap="square" tIns="34300">
            <a:noAutofit/>
          </a:bodyPr>
          <a:lstStyle/>
          <a:p>
            <a:pPr indent="0" lvl="0" marL="0" marR="0" rtl="0" algn="l">
              <a:spcBef>
                <a:spcPts val="0"/>
              </a:spcBef>
              <a:spcAft>
                <a:spcPts val="0"/>
              </a:spcAft>
              <a:buNone/>
            </a:pPr>
            <a:r>
              <a:rPr lang="en-US" sz="700">
                <a:solidFill>
                  <a:srgbClr val="FF7D63"/>
                </a:solidFill>
                <a:latin typeface="Helvetica Neue"/>
                <a:ea typeface="Helvetica Neue"/>
                <a:cs typeface="Helvetica Neue"/>
                <a:sym typeface="Helvetica Neue"/>
              </a:rPr>
              <a:t>©2016 Apigee Corp. All Rights Reserved. </a:t>
            </a:r>
            <a:endParaRPr sz="700">
              <a:solidFill>
                <a:srgbClr val="FF7D63"/>
              </a:solidFill>
              <a:latin typeface="Helvetica Neue"/>
              <a:ea typeface="Helvetica Neue"/>
              <a:cs typeface="Helvetica Neue"/>
              <a:sym typeface="Helvetica Neu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87" name="Shape 87"/>
        <p:cNvGrpSpPr/>
        <p:nvPr/>
      </p:nvGrpSpPr>
      <p:grpSpPr>
        <a:xfrm>
          <a:off x="0" y="0"/>
          <a:ext cx="0" cy="0"/>
          <a:chOff x="0" y="0"/>
          <a:chExt cx="0" cy="0"/>
        </a:xfrm>
      </p:grpSpPr>
      <p:sp>
        <p:nvSpPr>
          <p:cNvPr id="88" name="Google Shape;88;p10"/>
          <p:cNvSpPr txBox="1"/>
          <p:nvPr>
            <p:ph type="title"/>
          </p:nvPr>
        </p:nvSpPr>
        <p:spPr>
          <a:xfrm>
            <a:off x="358580" y="198276"/>
            <a:ext cx="7798500" cy="506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dk2"/>
              </a:buClr>
              <a:buSzPts val="2800"/>
              <a:buFont typeface="Helvetica Neue"/>
              <a:buNone/>
              <a:defRPr b="0" i="0" sz="2700" u="none" cap="none" strike="noStrike">
                <a:solidFill>
                  <a:schemeClr val="dk2"/>
                </a:solidFill>
                <a:latin typeface="Helvetica Neue"/>
                <a:ea typeface="Helvetica Neue"/>
                <a:cs typeface="Helvetica Neue"/>
                <a:sym typeface="Helvetica Neue"/>
              </a:defRPr>
            </a:lvl1pPr>
            <a:lvl2pPr indent="0" lvl="1" rtl="0">
              <a:spcBef>
                <a:spcPts val="0"/>
              </a:spcBef>
              <a:spcAft>
                <a:spcPts val="0"/>
              </a:spcAft>
              <a:buSzPts val="2800"/>
              <a:buNone/>
              <a:defRPr sz="1400"/>
            </a:lvl2pPr>
            <a:lvl3pPr indent="0" lvl="2" rtl="0">
              <a:spcBef>
                <a:spcPts val="0"/>
              </a:spcBef>
              <a:spcAft>
                <a:spcPts val="0"/>
              </a:spcAft>
              <a:buSzPts val="2800"/>
              <a:buNone/>
              <a:defRPr sz="1400"/>
            </a:lvl3pPr>
            <a:lvl4pPr indent="0" lvl="3" rtl="0">
              <a:spcBef>
                <a:spcPts val="0"/>
              </a:spcBef>
              <a:spcAft>
                <a:spcPts val="0"/>
              </a:spcAft>
              <a:buSzPts val="2800"/>
              <a:buNone/>
              <a:defRPr sz="1400"/>
            </a:lvl4pPr>
            <a:lvl5pPr indent="0" lvl="4" rtl="0">
              <a:spcBef>
                <a:spcPts val="0"/>
              </a:spcBef>
              <a:spcAft>
                <a:spcPts val="0"/>
              </a:spcAft>
              <a:buSzPts val="2800"/>
              <a:buNone/>
              <a:defRPr sz="1400"/>
            </a:lvl5pPr>
            <a:lvl6pPr indent="0" lvl="5" rtl="0">
              <a:spcBef>
                <a:spcPts val="0"/>
              </a:spcBef>
              <a:spcAft>
                <a:spcPts val="0"/>
              </a:spcAft>
              <a:buSzPts val="2800"/>
              <a:buNone/>
              <a:defRPr sz="1400"/>
            </a:lvl6pPr>
            <a:lvl7pPr indent="0" lvl="6" rtl="0">
              <a:spcBef>
                <a:spcPts val="0"/>
              </a:spcBef>
              <a:spcAft>
                <a:spcPts val="0"/>
              </a:spcAft>
              <a:buSzPts val="2800"/>
              <a:buNone/>
              <a:defRPr sz="1400"/>
            </a:lvl7pPr>
            <a:lvl8pPr indent="0" lvl="7" rtl="0">
              <a:spcBef>
                <a:spcPts val="0"/>
              </a:spcBef>
              <a:spcAft>
                <a:spcPts val="0"/>
              </a:spcAft>
              <a:buSzPts val="2800"/>
              <a:buNone/>
              <a:defRPr sz="1400"/>
            </a:lvl8pPr>
            <a:lvl9pPr indent="0" lvl="8" rtl="0">
              <a:spcBef>
                <a:spcPts val="0"/>
              </a:spcBef>
              <a:spcAft>
                <a:spcPts val="0"/>
              </a:spcAft>
              <a:buSzPts val="2800"/>
              <a:buNone/>
              <a:defRPr sz="1400"/>
            </a:lvl9pPr>
          </a:lstStyle>
          <a:p/>
        </p:txBody>
      </p:sp>
      <p:sp>
        <p:nvSpPr>
          <p:cNvPr id="89" name="Google Shape;89;p10"/>
          <p:cNvSpPr txBox="1"/>
          <p:nvPr>
            <p:ph idx="1" type="body"/>
          </p:nvPr>
        </p:nvSpPr>
        <p:spPr>
          <a:xfrm>
            <a:off x="358580" y="937919"/>
            <a:ext cx="7798500" cy="3527700"/>
          </a:xfrm>
          <a:prstGeom prst="rect">
            <a:avLst/>
          </a:prstGeom>
          <a:noFill/>
          <a:ln>
            <a:noFill/>
          </a:ln>
        </p:spPr>
        <p:txBody>
          <a:bodyPr anchorCtr="0" anchor="t" bIns="91425" lIns="91425" spcFirstLastPara="1" rIns="91425" wrap="square" tIns="91425"/>
          <a:lstStyle>
            <a:lvl1pPr indent="-323850" lvl="0" marL="457200" marR="0" rtl="0" algn="l">
              <a:spcBef>
                <a:spcPts val="3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1pPr>
            <a:lvl2pPr indent="-317500" lvl="1" marL="914400" marR="0" rtl="0" algn="l">
              <a:spcBef>
                <a:spcPts val="1600"/>
              </a:spcBef>
              <a:spcAft>
                <a:spcPts val="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2pPr>
            <a:lvl3pPr indent="-304800" lvl="2" marL="13716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3pPr>
            <a:lvl4pPr indent="-304800" lvl="3" marL="18288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4pPr>
            <a:lvl5pPr indent="-304800" lvl="4" marL="22860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5pPr>
            <a:lvl6pPr indent="-323850" lvl="5" marL="27432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6pPr>
            <a:lvl7pPr indent="-323850" lvl="6" marL="32004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7pPr>
            <a:lvl8pPr indent="-323850" lvl="7" marL="36576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8pPr>
            <a:lvl9pPr indent="-323850" lvl="8" marL="4114800" marR="0" rtl="0" algn="l">
              <a:spcBef>
                <a:spcPts val="1600"/>
              </a:spcBef>
              <a:spcAft>
                <a:spcPts val="160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9pPr>
          </a:lstStyle>
          <a:p/>
        </p:txBody>
      </p:sp>
      <p:sp>
        <p:nvSpPr>
          <p:cNvPr id="90" name="Google Shape;90;p10"/>
          <p:cNvSpPr txBox="1"/>
          <p:nvPr>
            <p:ph idx="12" type="sldNum"/>
          </p:nvPr>
        </p:nvSpPr>
        <p:spPr>
          <a:xfrm>
            <a:off x="8532103" y="4842860"/>
            <a:ext cx="4590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a:solidFill>
                  <a:srgbClr val="BDBDBD"/>
                </a:solidFill>
                <a:latin typeface="Helvetica Neue"/>
                <a:ea typeface="Helvetica Neue"/>
                <a:cs typeface="Helvetica Neue"/>
                <a:sym typeface="Helvetica Neue"/>
              </a:defRPr>
            </a:lvl1pPr>
            <a:lvl2pPr indent="0" lvl="1" marL="0" marR="0" rtl="0" algn="r">
              <a:spcBef>
                <a:spcPts val="0"/>
              </a:spcBef>
              <a:buNone/>
              <a:defRPr b="0" i="0" sz="800">
                <a:solidFill>
                  <a:srgbClr val="BDBDBD"/>
                </a:solidFill>
                <a:latin typeface="Helvetica Neue"/>
                <a:ea typeface="Helvetica Neue"/>
                <a:cs typeface="Helvetica Neue"/>
                <a:sym typeface="Helvetica Neue"/>
              </a:defRPr>
            </a:lvl2pPr>
            <a:lvl3pPr indent="0" lvl="2" marL="0" marR="0" rtl="0" algn="r">
              <a:spcBef>
                <a:spcPts val="0"/>
              </a:spcBef>
              <a:buNone/>
              <a:defRPr b="0" i="0" sz="800">
                <a:solidFill>
                  <a:srgbClr val="BDBDBD"/>
                </a:solidFill>
                <a:latin typeface="Helvetica Neue"/>
                <a:ea typeface="Helvetica Neue"/>
                <a:cs typeface="Helvetica Neue"/>
                <a:sym typeface="Helvetica Neue"/>
              </a:defRPr>
            </a:lvl3pPr>
            <a:lvl4pPr indent="0" lvl="3" marL="0" marR="0" rtl="0" algn="r">
              <a:spcBef>
                <a:spcPts val="0"/>
              </a:spcBef>
              <a:buNone/>
              <a:defRPr b="0" i="0" sz="800">
                <a:solidFill>
                  <a:srgbClr val="BDBDBD"/>
                </a:solidFill>
                <a:latin typeface="Helvetica Neue"/>
                <a:ea typeface="Helvetica Neue"/>
                <a:cs typeface="Helvetica Neue"/>
                <a:sym typeface="Helvetica Neue"/>
              </a:defRPr>
            </a:lvl4pPr>
            <a:lvl5pPr indent="0" lvl="4" marL="0" marR="0" rtl="0" algn="r">
              <a:spcBef>
                <a:spcPts val="0"/>
              </a:spcBef>
              <a:buNone/>
              <a:defRPr b="0" i="0" sz="800">
                <a:solidFill>
                  <a:srgbClr val="BDBDBD"/>
                </a:solidFill>
                <a:latin typeface="Helvetica Neue"/>
                <a:ea typeface="Helvetica Neue"/>
                <a:cs typeface="Helvetica Neue"/>
                <a:sym typeface="Helvetica Neue"/>
              </a:defRPr>
            </a:lvl5pPr>
            <a:lvl6pPr indent="0" lvl="5" marL="0" marR="0" rtl="0" algn="r">
              <a:spcBef>
                <a:spcPts val="0"/>
              </a:spcBef>
              <a:buNone/>
              <a:defRPr b="0" i="0" sz="800">
                <a:solidFill>
                  <a:srgbClr val="BDBDBD"/>
                </a:solidFill>
                <a:latin typeface="Helvetica Neue"/>
                <a:ea typeface="Helvetica Neue"/>
                <a:cs typeface="Helvetica Neue"/>
                <a:sym typeface="Helvetica Neue"/>
              </a:defRPr>
            </a:lvl6pPr>
            <a:lvl7pPr indent="0" lvl="6" marL="0" marR="0" rtl="0" algn="r">
              <a:spcBef>
                <a:spcPts val="0"/>
              </a:spcBef>
              <a:buNone/>
              <a:defRPr b="0" i="0" sz="800">
                <a:solidFill>
                  <a:srgbClr val="BDBDBD"/>
                </a:solidFill>
                <a:latin typeface="Helvetica Neue"/>
                <a:ea typeface="Helvetica Neue"/>
                <a:cs typeface="Helvetica Neue"/>
                <a:sym typeface="Helvetica Neue"/>
              </a:defRPr>
            </a:lvl7pPr>
            <a:lvl8pPr indent="0" lvl="7" marL="0" marR="0" rtl="0" algn="r">
              <a:spcBef>
                <a:spcPts val="0"/>
              </a:spcBef>
              <a:buNone/>
              <a:defRPr b="0" i="0" sz="800">
                <a:solidFill>
                  <a:srgbClr val="BDBDBD"/>
                </a:solidFill>
                <a:latin typeface="Helvetica Neue"/>
                <a:ea typeface="Helvetica Neue"/>
                <a:cs typeface="Helvetica Neue"/>
                <a:sym typeface="Helvetica Neue"/>
              </a:defRPr>
            </a:lvl8pPr>
            <a:lvl9pPr indent="0" lvl="8" marL="0" marR="0" rtl="0" algn="r">
              <a:spcBef>
                <a:spcPts val="0"/>
              </a:spcBef>
              <a:buNone/>
              <a:defRPr b="0" i="0" sz="800">
                <a:solidFill>
                  <a:srgbClr val="BDBDBD"/>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US"/>
              <a:t>‹#›</a:t>
            </a:fld>
            <a:endParaRPr/>
          </a:p>
        </p:txBody>
      </p:sp>
      <p:sp>
        <p:nvSpPr>
          <p:cNvPr id="91" name="Google Shape;91;p10"/>
          <p:cNvSpPr/>
          <p:nvPr/>
        </p:nvSpPr>
        <p:spPr>
          <a:xfrm>
            <a:off x="6920159" y="4891430"/>
            <a:ext cx="1688100" cy="173100"/>
          </a:xfrm>
          <a:prstGeom prst="rect">
            <a:avLst/>
          </a:prstGeom>
          <a:noFill/>
          <a:ln>
            <a:noFill/>
          </a:ln>
        </p:spPr>
        <p:txBody>
          <a:bodyPr anchorCtr="0" anchor="t" bIns="34300" lIns="68625" spcFirstLastPara="1" rIns="68625" wrap="square" tIns="34300">
            <a:noAutofit/>
          </a:bodyPr>
          <a:lstStyle/>
          <a:p>
            <a:pPr indent="0" lvl="0" marL="0" marR="0" rtl="0" algn="l">
              <a:spcBef>
                <a:spcPts val="0"/>
              </a:spcBef>
              <a:spcAft>
                <a:spcPts val="0"/>
              </a:spcAft>
              <a:buNone/>
            </a:pPr>
            <a:r>
              <a:rPr lang="en-US" sz="700">
                <a:solidFill>
                  <a:srgbClr val="BFBFBF"/>
                </a:solidFill>
                <a:latin typeface="Helvetica Neue"/>
                <a:ea typeface="Helvetica Neue"/>
                <a:cs typeface="Helvetica Neue"/>
                <a:sym typeface="Helvetica Neue"/>
              </a:rPr>
              <a:t>©2016 Apigee Corp. All Rights Reserved. </a:t>
            </a:r>
            <a:endParaRPr sz="700">
              <a:solidFill>
                <a:srgbClr val="BFBFBF"/>
              </a:solidFill>
              <a:latin typeface="Helvetica Neue"/>
              <a:ea typeface="Helvetica Neue"/>
              <a:cs typeface="Helvetica Neue"/>
              <a:sym typeface="Helvetica Neue"/>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4.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0.xml"/><Relationship Id="rId22" Type="http://schemas.openxmlformats.org/officeDocument/2006/relationships/slideLayout" Target="../slideLayouts/slideLayout32.xml"/><Relationship Id="rId21" Type="http://schemas.openxmlformats.org/officeDocument/2006/relationships/slideLayout" Target="../slideLayouts/slideLayout31.xml"/><Relationship Id="rId24" Type="http://schemas.openxmlformats.org/officeDocument/2006/relationships/slideLayout" Target="../slideLayouts/slideLayout34.xml"/><Relationship Id="rId23" Type="http://schemas.openxmlformats.org/officeDocument/2006/relationships/slideLayout" Target="../slideLayouts/slideLayout33.xml"/><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26" Type="http://schemas.openxmlformats.org/officeDocument/2006/relationships/slideLayout" Target="../slideLayouts/slideLayout36.xml"/><Relationship Id="rId25" Type="http://schemas.openxmlformats.org/officeDocument/2006/relationships/slideLayout" Target="../slideLayouts/slideLayout35.xml"/><Relationship Id="rId28" Type="http://schemas.openxmlformats.org/officeDocument/2006/relationships/slideLayout" Target="../slideLayouts/slideLayout38.xml"/><Relationship Id="rId27" Type="http://schemas.openxmlformats.org/officeDocument/2006/relationships/slideLayout" Target="../slideLayouts/slideLayout37.xml"/><Relationship Id="rId5" Type="http://schemas.openxmlformats.org/officeDocument/2006/relationships/slideLayout" Target="../slideLayouts/slideLayout15.xml"/><Relationship Id="rId6" Type="http://schemas.openxmlformats.org/officeDocument/2006/relationships/slideLayout" Target="../slideLayouts/slideLayout16.xml"/><Relationship Id="rId29" Type="http://schemas.openxmlformats.org/officeDocument/2006/relationships/slideLayout" Target="../slideLayouts/slideLayout39.xml"/><Relationship Id="rId7" Type="http://schemas.openxmlformats.org/officeDocument/2006/relationships/slideLayout" Target="../slideLayouts/slideLayout17.xml"/><Relationship Id="rId8" Type="http://schemas.openxmlformats.org/officeDocument/2006/relationships/slideLayout" Target="../slideLayouts/slideLayout18.xml"/><Relationship Id="rId31" Type="http://schemas.openxmlformats.org/officeDocument/2006/relationships/slideLayout" Target="../slideLayouts/slideLayout41.xml"/><Relationship Id="rId30" Type="http://schemas.openxmlformats.org/officeDocument/2006/relationships/slideLayout" Target="../slideLayouts/slideLayout40.xml"/><Relationship Id="rId11" Type="http://schemas.openxmlformats.org/officeDocument/2006/relationships/slideLayout" Target="../slideLayouts/slideLayout21.xml"/><Relationship Id="rId33" Type="http://schemas.openxmlformats.org/officeDocument/2006/relationships/slideLayout" Target="../slideLayouts/slideLayout43.xml"/><Relationship Id="rId10" Type="http://schemas.openxmlformats.org/officeDocument/2006/relationships/slideLayout" Target="../slideLayouts/slideLayout20.xml"/><Relationship Id="rId32" Type="http://schemas.openxmlformats.org/officeDocument/2006/relationships/slideLayout" Target="../slideLayouts/slideLayout42.xml"/><Relationship Id="rId13" Type="http://schemas.openxmlformats.org/officeDocument/2006/relationships/slideLayout" Target="../slideLayouts/slideLayout23.xml"/><Relationship Id="rId35" Type="http://schemas.openxmlformats.org/officeDocument/2006/relationships/slideLayout" Target="../slideLayouts/slideLayout45.xml"/><Relationship Id="rId12" Type="http://schemas.openxmlformats.org/officeDocument/2006/relationships/slideLayout" Target="../slideLayouts/slideLayout22.xml"/><Relationship Id="rId34" Type="http://schemas.openxmlformats.org/officeDocument/2006/relationships/slideLayout" Target="../slideLayouts/slideLayout44.xml"/><Relationship Id="rId15" Type="http://schemas.openxmlformats.org/officeDocument/2006/relationships/slideLayout" Target="../slideLayouts/slideLayout25.xml"/><Relationship Id="rId37" Type="http://schemas.openxmlformats.org/officeDocument/2006/relationships/slideLayout" Target="../slideLayouts/slideLayout47.xml"/><Relationship Id="rId14" Type="http://schemas.openxmlformats.org/officeDocument/2006/relationships/slideLayout" Target="../slideLayouts/slideLayout24.xml"/><Relationship Id="rId36" Type="http://schemas.openxmlformats.org/officeDocument/2006/relationships/slideLayout" Target="../slideLayouts/slideLayout46.xml"/><Relationship Id="rId17" Type="http://schemas.openxmlformats.org/officeDocument/2006/relationships/slideLayout" Target="../slideLayouts/slideLayout27.xml"/><Relationship Id="rId39" Type="http://schemas.openxmlformats.org/officeDocument/2006/relationships/theme" Target="../theme/theme2.xml"/><Relationship Id="rId16" Type="http://schemas.openxmlformats.org/officeDocument/2006/relationships/slideLayout" Target="../slideLayouts/slideLayout26.xml"/><Relationship Id="rId38" Type="http://schemas.openxmlformats.org/officeDocument/2006/relationships/slideLayout" Target="../slideLayouts/slideLayout48.xml"/><Relationship Id="rId19" Type="http://schemas.openxmlformats.org/officeDocument/2006/relationships/slideLayout" Target="../slideLayouts/slideLayout29.xml"/><Relationship Id="rId18"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9" Type="http://schemas.openxmlformats.org/officeDocument/2006/relationships/slideLayout" Target="../slideLayouts/slideLayout57.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 Id="rId11" Type="http://schemas.openxmlformats.org/officeDocument/2006/relationships/slideLayout" Target="../slideLayouts/slideLayout59.xml"/><Relationship Id="rId10" Type="http://schemas.openxmlformats.org/officeDocument/2006/relationships/slideLayout" Target="../slideLayouts/slideLayout58.xml"/><Relationship Id="rId13" Type="http://schemas.openxmlformats.org/officeDocument/2006/relationships/theme" Target="../theme/theme1.xml"/><Relationship Id="rId12"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1" name="Google Shape;11;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12" name="Google Shape;12;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19" name="Shape 119"/>
        <p:cNvGrpSpPr/>
        <p:nvPr/>
      </p:nvGrpSpPr>
      <p:grpSpPr>
        <a:xfrm>
          <a:off x="0" y="0"/>
          <a:ext cx="0" cy="0"/>
          <a:chOff x="0" y="0"/>
          <a:chExt cx="0" cy="0"/>
        </a:xfrm>
      </p:grpSpPr>
      <p:sp>
        <p:nvSpPr>
          <p:cNvPr id="120" name="Google Shape;120;p12"/>
          <p:cNvSpPr txBox="1"/>
          <p:nvPr>
            <p:ph type="title"/>
          </p:nvPr>
        </p:nvSpPr>
        <p:spPr>
          <a:xfrm>
            <a:off x="471900" y="674775"/>
            <a:ext cx="8222100" cy="755700"/>
          </a:xfrm>
          <a:prstGeom prst="rect">
            <a:avLst/>
          </a:prstGeom>
          <a:noFill/>
          <a:ln>
            <a:noFill/>
          </a:ln>
        </p:spPr>
        <p:txBody>
          <a:bodyPr anchorCtr="0" anchor="b" bIns="91425" lIns="91425" spcFirstLastPara="1" rIns="91425" wrap="square" tIns="91425"/>
          <a:lstStyle>
            <a:lvl1pPr lvl="0"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1pPr>
            <a:lvl2pPr lvl="1"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2pPr>
            <a:lvl3pPr lvl="2"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3pPr>
            <a:lvl4pPr lvl="3"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4pPr>
            <a:lvl5pPr lvl="4"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5pPr>
            <a:lvl6pPr lvl="5"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6pPr>
            <a:lvl7pPr lvl="6"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7pPr>
            <a:lvl8pPr lvl="7"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8pPr>
            <a:lvl9pPr lvl="8"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9pPr>
          </a:lstStyle>
          <a:p/>
        </p:txBody>
      </p:sp>
      <p:sp>
        <p:nvSpPr>
          <p:cNvPr id="121" name="Google Shape;121;p12"/>
          <p:cNvSpPr txBox="1"/>
          <p:nvPr>
            <p:ph idx="1" type="body"/>
          </p:nvPr>
        </p:nvSpPr>
        <p:spPr>
          <a:xfrm>
            <a:off x="471900" y="1522175"/>
            <a:ext cx="8222100" cy="2834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accent1"/>
              </a:buClr>
              <a:buSzPts val="1800"/>
              <a:buFont typeface="Roboto"/>
              <a:buChar char="●"/>
              <a:defRPr sz="1800">
                <a:solidFill>
                  <a:schemeClr val="accent1"/>
                </a:solidFill>
                <a:latin typeface="Roboto"/>
                <a:ea typeface="Roboto"/>
                <a:cs typeface="Roboto"/>
                <a:sym typeface="Roboto"/>
              </a:defRPr>
            </a:lvl1pPr>
            <a:lvl2pPr indent="-317500" lvl="1" marL="9144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2pPr>
            <a:lvl3pPr indent="-317500" lvl="2" marL="13716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3pPr>
            <a:lvl4pPr indent="-317500" lvl="3" marL="18288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4pPr>
            <a:lvl5pPr indent="-317500" lvl="4" marL="22860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5pPr>
            <a:lvl6pPr indent="-317500" lvl="5" marL="27432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6pPr>
            <a:lvl7pPr indent="-317500" lvl="6" marL="32004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7pPr>
            <a:lvl8pPr indent="-317500" lvl="7" marL="36576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8pPr>
            <a:lvl9pPr indent="-317500" lvl="8" marL="4114800" rtl="0">
              <a:lnSpc>
                <a:spcPct val="115000"/>
              </a:lnSpc>
              <a:spcBef>
                <a:spcPts val="1400"/>
              </a:spcBef>
              <a:spcAft>
                <a:spcPts val="1400"/>
              </a:spcAft>
              <a:buClr>
                <a:schemeClr val="accent1"/>
              </a:buClr>
              <a:buSzPts val="1400"/>
              <a:buFont typeface="Roboto"/>
              <a:buChar char="■"/>
              <a:defRPr>
                <a:solidFill>
                  <a:schemeClr val="accent1"/>
                </a:solidFill>
                <a:latin typeface="Roboto"/>
                <a:ea typeface="Roboto"/>
                <a:cs typeface="Roboto"/>
                <a:sym typeface="Roboto"/>
              </a:defRPr>
            </a:lvl9pPr>
          </a:lstStyle>
          <a:p/>
        </p:txBody>
      </p:sp>
      <p:sp>
        <p:nvSpPr>
          <p:cNvPr id="122" name="Google Shape;12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defRPr>
            </a:lvl1pPr>
            <a:lvl2pPr lvl="1" rtl="0" algn="r">
              <a:buNone/>
              <a:defRPr sz="1000">
                <a:solidFill>
                  <a:schemeClr val="accent1"/>
                </a:solidFill>
              </a:defRPr>
            </a:lvl2pPr>
            <a:lvl3pPr lvl="2" rtl="0" algn="r">
              <a:buNone/>
              <a:defRPr sz="1000">
                <a:solidFill>
                  <a:schemeClr val="accent1"/>
                </a:solidFill>
              </a:defRPr>
            </a:lvl3pPr>
            <a:lvl4pPr lvl="3" rtl="0" algn="r">
              <a:buNone/>
              <a:defRPr sz="1000">
                <a:solidFill>
                  <a:schemeClr val="accent1"/>
                </a:solidFill>
              </a:defRPr>
            </a:lvl4pPr>
            <a:lvl5pPr lvl="4" rtl="0" algn="r">
              <a:buNone/>
              <a:defRPr sz="1000">
                <a:solidFill>
                  <a:schemeClr val="accent1"/>
                </a:solidFill>
              </a:defRPr>
            </a:lvl5pPr>
            <a:lvl6pPr lvl="5" rtl="0" algn="r">
              <a:buNone/>
              <a:defRPr sz="1000">
                <a:solidFill>
                  <a:schemeClr val="accent1"/>
                </a:solidFill>
              </a:defRPr>
            </a:lvl6pPr>
            <a:lvl7pPr lvl="6" rtl="0" algn="r">
              <a:buNone/>
              <a:defRPr sz="1000">
                <a:solidFill>
                  <a:schemeClr val="accent1"/>
                </a:solidFill>
              </a:defRPr>
            </a:lvl7pPr>
            <a:lvl8pPr lvl="7" rtl="0" algn="r">
              <a:buNone/>
              <a:defRPr sz="1000">
                <a:solidFill>
                  <a:schemeClr val="accent1"/>
                </a:solidFill>
              </a:defRPr>
            </a:lvl8pPr>
            <a:lvl9pPr lvl="8" rtl="0" algn="r">
              <a:buNone/>
              <a:defRPr sz="1000">
                <a:solidFill>
                  <a:schemeClr val="accent1"/>
                </a:solidFill>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 id="2147483676" r:id="rId19"/>
    <p:sldLayoutId id="2147483677" r:id="rId20"/>
    <p:sldLayoutId id="2147483678" r:id="rId21"/>
    <p:sldLayoutId id="2147483679"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88" r:id="rId31"/>
    <p:sldLayoutId id="2147483689" r:id="rId32"/>
    <p:sldLayoutId id="2147483690" r:id="rId33"/>
    <p:sldLayoutId id="2147483691" r:id="rId34"/>
    <p:sldLayoutId id="2147483692" r:id="rId35"/>
    <p:sldLayoutId id="2147483693" r:id="rId36"/>
    <p:sldLayoutId id="2147483694" r:id="rId37"/>
    <p:sldLayoutId id="2147483695" r:id="rId3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362" name="Shape 362"/>
        <p:cNvGrpSpPr/>
        <p:nvPr/>
      </p:nvGrpSpPr>
      <p:grpSpPr>
        <a:xfrm>
          <a:off x="0" y="0"/>
          <a:ext cx="0" cy="0"/>
          <a:chOff x="0" y="0"/>
          <a:chExt cx="0" cy="0"/>
        </a:xfrm>
      </p:grpSpPr>
      <p:sp>
        <p:nvSpPr>
          <p:cNvPr id="363" name="Google Shape;363;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364" name="Google Shape;364;p5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365" name="Google Shape;365;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10.xml"/><Relationship Id="rId3" Type="http://schemas.openxmlformats.org/officeDocument/2006/relationships/hyperlink" Target="http://docs.apigee.com/api-services/reference/quota-policy#quotapolicytyp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4.xml"/><Relationship Id="rId3" Type="http://schemas.openxmlformats.org/officeDocument/2006/relationships/hyperlink" Target="http://docs.apigee.com/api-services/reference/spike-arrest-policy#howspikearrestworks" TargetMode="External"/><Relationship Id="rId4" Type="http://schemas.openxmlformats.org/officeDocument/2006/relationships/image" Target="../media/image12.png"/><Relationship Id="rId5"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6.xml"/><Relationship Id="rId3"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Google Shape;545;p64"/>
          <p:cNvSpPr txBox="1"/>
          <p:nvPr/>
        </p:nvSpPr>
        <p:spPr>
          <a:xfrm>
            <a:off x="541000" y="1660300"/>
            <a:ext cx="7434000" cy="176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3800">
                <a:solidFill>
                  <a:srgbClr val="666666"/>
                </a:solidFill>
                <a:latin typeface="Roboto"/>
                <a:ea typeface="Roboto"/>
                <a:cs typeface="Roboto"/>
                <a:sym typeface="Roboto"/>
              </a:rPr>
              <a:t>Edge Security Bootcamp</a:t>
            </a:r>
            <a:endParaRPr sz="3800">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rPr lang="en-US" sz="2600">
                <a:solidFill>
                  <a:srgbClr val="999999"/>
                </a:solidFill>
                <a:latin typeface="Roboto"/>
                <a:ea typeface="Roboto"/>
                <a:cs typeface="Roboto"/>
                <a:sym typeface="Roboto"/>
              </a:rPr>
              <a:t>Traffic Management and Rate Limiting</a:t>
            </a:r>
            <a:endParaRPr sz="2600">
              <a:solidFill>
                <a:srgbClr val="999999"/>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8" name="Shape 628"/>
        <p:cNvGrpSpPr/>
        <p:nvPr/>
      </p:nvGrpSpPr>
      <p:grpSpPr>
        <a:xfrm>
          <a:off x="0" y="0"/>
          <a:ext cx="0" cy="0"/>
          <a:chOff x="0" y="0"/>
          <a:chExt cx="0" cy="0"/>
        </a:xfrm>
      </p:grpSpPr>
      <p:sp>
        <p:nvSpPr>
          <p:cNvPr id="629" name="Google Shape;629;p73"/>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b="0" i="0" lang="en-US" sz="2600" u="none" cap="none" strike="noStrike">
                <a:solidFill>
                  <a:srgbClr val="666666"/>
                </a:solidFill>
                <a:latin typeface="Roboto"/>
                <a:ea typeface="Roboto"/>
                <a:cs typeface="Roboto"/>
                <a:sym typeface="Roboto"/>
              </a:rPr>
              <a:t>Quota </a:t>
            </a:r>
            <a:r>
              <a:rPr lang="en-US" sz="2600">
                <a:solidFill>
                  <a:srgbClr val="666666"/>
                </a:solidFill>
                <a:latin typeface="Roboto"/>
                <a:ea typeface="Roboto"/>
                <a:cs typeface="Roboto"/>
                <a:sym typeface="Roboto"/>
              </a:rPr>
              <a:t>t</a:t>
            </a:r>
            <a:r>
              <a:rPr b="0" i="0" lang="en-US" sz="2600" u="none" cap="none" strike="noStrike">
                <a:solidFill>
                  <a:srgbClr val="666666"/>
                </a:solidFill>
                <a:latin typeface="Roboto"/>
                <a:ea typeface="Roboto"/>
                <a:cs typeface="Roboto"/>
                <a:sym typeface="Roboto"/>
              </a:rPr>
              <a:t>ype</a:t>
            </a:r>
            <a:endParaRPr b="0" i="0" sz="2600" u="none" cap="none" strike="noStrike">
              <a:solidFill>
                <a:srgbClr val="666666"/>
              </a:solidFill>
              <a:latin typeface="Roboto"/>
              <a:ea typeface="Roboto"/>
              <a:cs typeface="Roboto"/>
              <a:sym typeface="Roboto"/>
            </a:endParaRPr>
          </a:p>
        </p:txBody>
      </p:sp>
      <p:sp>
        <p:nvSpPr>
          <p:cNvPr id="630" name="Google Shape;630;p73"/>
          <p:cNvSpPr txBox="1"/>
          <p:nvPr>
            <p:ph idx="4294967295" type="body"/>
          </p:nvPr>
        </p:nvSpPr>
        <p:spPr>
          <a:xfrm>
            <a:off x="358580" y="744361"/>
            <a:ext cx="8173500" cy="39048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dk1"/>
              </a:buClr>
              <a:buFont typeface="Arial"/>
              <a:buNone/>
            </a:pPr>
            <a:r>
              <a:rPr b="0" i="0" lang="en-US" sz="1400" u="none" cap="none" strike="noStrike">
                <a:solidFill>
                  <a:srgbClr val="666666"/>
                </a:solidFill>
                <a:latin typeface="Roboto"/>
                <a:ea typeface="Roboto"/>
                <a:cs typeface="Roboto"/>
                <a:sym typeface="Roboto"/>
              </a:rPr>
              <a:t>Quota type indicates when the quota counter starts counting usage. Quota type specified in </a:t>
            </a:r>
            <a:r>
              <a:rPr lang="en-US" sz="1400">
                <a:solidFill>
                  <a:srgbClr val="666666"/>
                </a:solidFill>
                <a:latin typeface="Roboto"/>
                <a:ea typeface="Roboto"/>
                <a:cs typeface="Roboto"/>
                <a:sym typeface="Roboto"/>
              </a:rPr>
              <a:t>“type” attribute of the Quota root element</a:t>
            </a:r>
            <a:endParaRPr sz="1400">
              <a:solidFill>
                <a:srgbClr val="666666"/>
              </a:solidFill>
              <a:latin typeface="Roboto"/>
              <a:ea typeface="Roboto"/>
              <a:cs typeface="Roboto"/>
              <a:sym typeface="Roboto"/>
            </a:endParaRPr>
          </a:p>
          <a:p>
            <a:pPr indent="0" lvl="0" marL="0" marR="0" rtl="0" algn="l">
              <a:lnSpc>
                <a:spcPct val="90000"/>
              </a:lnSpc>
              <a:spcBef>
                <a:spcPts val="400"/>
              </a:spcBef>
              <a:spcAft>
                <a:spcPts val="0"/>
              </a:spcAft>
              <a:buClr>
                <a:schemeClr val="dk1"/>
              </a:buClr>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171450" lvl="0" marL="177800" marR="0" rtl="0" algn="l">
              <a:lnSpc>
                <a:spcPct val="80000"/>
              </a:lnSpc>
              <a:spcBef>
                <a:spcPts val="300"/>
              </a:spcBef>
              <a:spcAft>
                <a:spcPts val="0"/>
              </a:spcAft>
              <a:buClr>
                <a:srgbClr val="666666"/>
              </a:buClr>
              <a:buSzPts val="1500"/>
              <a:buFont typeface="Roboto"/>
              <a:buChar char="•"/>
            </a:pPr>
            <a:r>
              <a:rPr b="1" i="0" lang="en-US" sz="1500" u="none" cap="none" strike="noStrike">
                <a:solidFill>
                  <a:srgbClr val="666666"/>
                </a:solidFill>
                <a:latin typeface="Roboto"/>
                <a:ea typeface="Roboto"/>
                <a:cs typeface="Roboto"/>
                <a:sym typeface="Roboto"/>
              </a:rPr>
              <a:t>c</a:t>
            </a:r>
            <a:r>
              <a:rPr b="1" i="0" lang="en-US" sz="1400" u="none" cap="none" strike="noStrike">
                <a:solidFill>
                  <a:srgbClr val="666666"/>
                </a:solidFill>
                <a:latin typeface="Roboto"/>
                <a:ea typeface="Roboto"/>
                <a:cs typeface="Roboto"/>
                <a:sym typeface="Roboto"/>
              </a:rPr>
              <a:t>alendar</a:t>
            </a:r>
            <a:r>
              <a:rPr b="0" i="0" lang="en-US" sz="1400" u="none" cap="none" strike="noStrike">
                <a:solidFill>
                  <a:srgbClr val="666666"/>
                </a:solidFill>
                <a:latin typeface="Roboto"/>
                <a:ea typeface="Roboto"/>
                <a:cs typeface="Roboto"/>
                <a:sym typeface="Roboto"/>
              </a:rPr>
              <a:t> (default if not specified)</a:t>
            </a:r>
            <a:endParaRPr>
              <a:solidFill>
                <a:srgbClr val="666666"/>
              </a:solidFill>
              <a:latin typeface="Roboto"/>
              <a:ea typeface="Roboto"/>
              <a:cs typeface="Roboto"/>
              <a:sym typeface="Roboto"/>
            </a:endParaRPr>
          </a:p>
          <a:p>
            <a:pPr indent="-165100" lvl="1" marL="431800" marR="0" rtl="0" algn="l">
              <a:lnSpc>
                <a:spcPct val="80000"/>
              </a:lnSpc>
              <a:spcBef>
                <a:spcPts val="200"/>
              </a:spcBef>
              <a:spcAft>
                <a:spcPts val="0"/>
              </a:spcAft>
              <a:buClr>
                <a:srgbClr val="666666"/>
              </a:buClr>
              <a:buSzPts val="1200"/>
              <a:buFont typeface="Roboto"/>
              <a:buChar char="–"/>
            </a:pPr>
            <a:r>
              <a:rPr b="0" i="0" lang="en-US" sz="1200" u="none" cap="none" strike="noStrike">
                <a:solidFill>
                  <a:srgbClr val="666666"/>
                </a:solidFill>
                <a:latin typeface="Roboto"/>
                <a:ea typeface="Roboto"/>
                <a:cs typeface="Roboto"/>
                <a:sym typeface="Roboto"/>
              </a:rPr>
              <a:t>Quota counting has an explicit start time</a:t>
            </a:r>
            <a:endParaRPr>
              <a:solidFill>
                <a:srgbClr val="666666"/>
              </a:solidFill>
              <a:latin typeface="Roboto"/>
              <a:ea typeface="Roboto"/>
              <a:cs typeface="Roboto"/>
              <a:sym typeface="Roboto"/>
            </a:endParaRPr>
          </a:p>
          <a:p>
            <a:pPr indent="-165100" lvl="1" marL="431800" marR="0" rtl="0" algn="l">
              <a:lnSpc>
                <a:spcPct val="80000"/>
              </a:lnSpc>
              <a:spcBef>
                <a:spcPts val="200"/>
              </a:spcBef>
              <a:spcAft>
                <a:spcPts val="0"/>
              </a:spcAft>
              <a:buClr>
                <a:srgbClr val="666666"/>
              </a:buClr>
              <a:buSzPts val="1200"/>
              <a:buFont typeface="Roboto"/>
              <a:buChar char="–"/>
            </a:pPr>
            <a:r>
              <a:rPr b="0" i="0" lang="en-US" sz="1200" u="none" cap="none" strike="noStrike">
                <a:solidFill>
                  <a:srgbClr val="666666"/>
                </a:solidFill>
                <a:latin typeface="Roboto"/>
                <a:ea typeface="Roboto"/>
                <a:cs typeface="Roboto"/>
                <a:sym typeface="Roboto"/>
              </a:rPr>
              <a:t>&lt;StartTime&gt; is specified and quota counting starts at the StartTime</a:t>
            </a:r>
            <a:endParaRPr b="0" i="0" sz="1200" u="none" cap="none" strike="noStrike">
              <a:solidFill>
                <a:srgbClr val="666666"/>
              </a:solidFill>
              <a:latin typeface="Roboto"/>
              <a:ea typeface="Roboto"/>
              <a:cs typeface="Roboto"/>
              <a:sym typeface="Roboto"/>
            </a:endParaRPr>
          </a:p>
          <a:p>
            <a:pPr indent="-165100" lvl="1" marL="431800" marR="0" rtl="0" algn="l">
              <a:lnSpc>
                <a:spcPct val="80000"/>
              </a:lnSpc>
              <a:spcBef>
                <a:spcPts val="200"/>
              </a:spcBef>
              <a:spcAft>
                <a:spcPts val="0"/>
              </a:spcAft>
              <a:buClr>
                <a:srgbClr val="666666"/>
              </a:buClr>
              <a:buSzPts val="1200"/>
              <a:buFont typeface="Roboto"/>
              <a:buChar char="–"/>
            </a:pPr>
            <a:r>
              <a:rPr lang="en-US" sz="1200">
                <a:solidFill>
                  <a:srgbClr val="666666"/>
                </a:solidFill>
                <a:latin typeface="Roboto"/>
                <a:ea typeface="Roboto"/>
                <a:cs typeface="Roboto"/>
                <a:sym typeface="Roboto"/>
              </a:rPr>
              <a:t>Quota</a:t>
            </a:r>
            <a:r>
              <a:rPr b="0" i="0" lang="en-US" sz="1200" u="none" cap="none" strike="noStrike">
                <a:solidFill>
                  <a:srgbClr val="666666"/>
                </a:solidFill>
                <a:latin typeface="Roboto"/>
                <a:ea typeface="Roboto"/>
                <a:cs typeface="Roboto"/>
                <a:sym typeface="Roboto"/>
              </a:rPr>
              <a:t> is reset based on the specified &lt;Interval&gt; and &lt;TimeUnit&gt;</a:t>
            </a:r>
            <a:endParaRPr>
              <a:solidFill>
                <a:srgbClr val="666666"/>
              </a:solidFill>
              <a:latin typeface="Roboto"/>
              <a:ea typeface="Roboto"/>
              <a:cs typeface="Roboto"/>
              <a:sym typeface="Roboto"/>
            </a:endParaRPr>
          </a:p>
          <a:p>
            <a:pPr indent="-177800" lvl="0" marL="177800" marR="0" rtl="0" algn="l">
              <a:lnSpc>
                <a:spcPct val="80000"/>
              </a:lnSpc>
              <a:spcBef>
                <a:spcPts val="300"/>
              </a:spcBef>
              <a:spcAft>
                <a:spcPts val="0"/>
              </a:spcAft>
              <a:buClr>
                <a:srgbClr val="666666"/>
              </a:buClr>
              <a:buSzPts val="1400"/>
              <a:buFont typeface="Roboto"/>
              <a:buChar char="•"/>
            </a:pPr>
            <a:r>
              <a:rPr b="1" i="0" lang="en-US" sz="1400" u="none" cap="none" strike="noStrike">
                <a:solidFill>
                  <a:srgbClr val="666666"/>
                </a:solidFill>
                <a:latin typeface="Roboto"/>
                <a:ea typeface="Roboto"/>
                <a:cs typeface="Roboto"/>
                <a:sym typeface="Roboto"/>
              </a:rPr>
              <a:t>rollingwindow</a:t>
            </a:r>
            <a:endParaRPr b="1" i="0" sz="1400" u="none" cap="none" strike="noStrike">
              <a:solidFill>
                <a:srgbClr val="666666"/>
              </a:solidFill>
              <a:latin typeface="Roboto"/>
              <a:ea typeface="Roboto"/>
              <a:cs typeface="Roboto"/>
              <a:sym typeface="Roboto"/>
            </a:endParaRPr>
          </a:p>
          <a:p>
            <a:pPr indent="-165100" lvl="1" marL="431800" marR="0" rtl="0" algn="l">
              <a:lnSpc>
                <a:spcPct val="80000"/>
              </a:lnSpc>
              <a:spcBef>
                <a:spcPts val="200"/>
              </a:spcBef>
              <a:spcAft>
                <a:spcPts val="0"/>
              </a:spcAft>
              <a:buClr>
                <a:srgbClr val="666666"/>
              </a:buClr>
              <a:buSzPts val="1200"/>
              <a:buFont typeface="Roboto"/>
              <a:buChar char="–"/>
            </a:pPr>
            <a:r>
              <a:rPr b="0" i="0" lang="en-US" sz="1200" u="none" cap="none" strike="noStrike">
                <a:solidFill>
                  <a:srgbClr val="666666"/>
                </a:solidFill>
                <a:latin typeface="Roboto"/>
                <a:ea typeface="Roboto"/>
                <a:cs typeface="Roboto"/>
                <a:sym typeface="Roboto"/>
              </a:rPr>
              <a:t>Quota uses a rolling window that resets based on the &lt;Interval&gt; and &lt;TimeUnit&gt;</a:t>
            </a:r>
            <a:endParaRPr>
              <a:solidFill>
                <a:srgbClr val="666666"/>
              </a:solidFill>
              <a:latin typeface="Roboto"/>
              <a:ea typeface="Roboto"/>
              <a:cs typeface="Roboto"/>
              <a:sym typeface="Roboto"/>
            </a:endParaRPr>
          </a:p>
          <a:p>
            <a:pPr indent="-165100" lvl="1" marL="431800" marR="0" rtl="0" algn="l">
              <a:lnSpc>
                <a:spcPct val="80000"/>
              </a:lnSpc>
              <a:spcBef>
                <a:spcPts val="200"/>
              </a:spcBef>
              <a:spcAft>
                <a:spcPts val="0"/>
              </a:spcAft>
              <a:buClr>
                <a:srgbClr val="666666"/>
              </a:buClr>
              <a:buSzPts val="1200"/>
              <a:buFont typeface="Roboto"/>
              <a:buChar char="–"/>
            </a:pPr>
            <a:r>
              <a:rPr b="0" i="0" lang="en-US" sz="1200" u="none" cap="none" strike="noStrike">
                <a:solidFill>
                  <a:srgbClr val="666666"/>
                </a:solidFill>
                <a:latin typeface="Roboto"/>
                <a:ea typeface="Roboto"/>
                <a:cs typeface="Roboto"/>
                <a:sym typeface="Roboto"/>
              </a:rPr>
              <a:t>The start time is the time the first message is received matching the &lt;Identifier&gt;</a:t>
            </a:r>
            <a:endParaRPr>
              <a:solidFill>
                <a:srgbClr val="666666"/>
              </a:solidFill>
              <a:latin typeface="Roboto"/>
              <a:ea typeface="Roboto"/>
              <a:cs typeface="Roboto"/>
              <a:sym typeface="Roboto"/>
            </a:endParaRPr>
          </a:p>
          <a:p>
            <a:pPr indent="-165100" lvl="1" marL="431800" marR="0" rtl="0" algn="l">
              <a:lnSpc>
                <a:spcPct val="80000"/>
              </a:lnSpc>
              <a:spcBef>
                <a:spcPts val="200"/>
              </a:spcBef>
              <a:spcAft>
                <a:spcPts val="0"/>
              </a:spcAft>
              <a:buClr>
                <a:srgbClr val="666666"/>
              </a:buClr>
              <a:buSzPts val="1200"/>
              <a:buFont typeface="Roboto"/>
              <a:buChar char="–"/>
            </a:pPr>
            <a:r>
              <a:rPr b="0" i="0" lang="en-US" sz="1200" u="none" cap="none" strike="noStrike">
                <a:solidFill>
                  <a:srgbClr val="666666"/>
                </a:solidFill>
                <a:latin typeface="Roboto"/>
                <a:ea typeface="Roboto"/>
                <a:cs typeface="Roboto"/>
                <a:sym typeface="Roboto"/>
              </a:rPr>
              <a:t>rollingwindow allows a quota that recalculates the window on each message</a:t>
            </a:r>
            <a:endParaRPr>
              <a:solidFill>
                <a:srgbClr val="666666"/>
              </a:solidFill>
              <a:latin typeface="Roboto"/>
              <a:ea typeface="Roboto"/>
              <a:cs typeface="Roboto"/>
              <a:sym typeface="Roboto"/>
            </a:endParaRPr>
          </a:p>
          <a:p>
            <a:pPr indent="-165100" lvl="1" marL="431800" marR="0" rtl="0" algn="l">
              <a:lnSpc>
                <a:spcPct val="80000"/>
              </a:lnSpc>
              <a:spcBef>
                <a:spcPts val="200"/>
              </a:spcBef>
              <a:spcAft>
                <a:spcPts val="0"/>
              </a:spcAft>
              <a:buClr>
                <a:srgbClr val="666666"/>
              </a:buClr>
              <a:buSzPts val="1200"/>
              <a:buFont typeface="Roboto"/>
              <a:buChar char="–"/>
            </a:pPr>
            <a:r>
              <a:rPr b="0" i="0" lang="en-US" sz="1200" u="none" cap="none" strike="noStrike">
                <a:solidFill>
                  <a:srgbClr val="666666"/>
                </a:solidFill>
                <a:latin typeface="Roboto"/>
                <a:ea typeface="Roboto"/>
                <a:cs typeface="Roboto"/>
                <a:sym typeface="Roboto"/>
              </a:rPr>
              <a:t>See Also: </a:t>
            </a:r>
            <a:r>
              <a:rPr b="0" i="0" lang="en-US" sz="1200" u="sng" cap="none" strike="noStrike">
                <a:solidFill>
                  <a:schemeClr val="hlink"/>
                </a:solidFill>
                <a:latin typeface="Roboto"/>
                <a:ea typeface="Roboto"/>
                <a:cs typeface="Roboto"/>
                <a:sym typeface="Roboto"/>
                <a:hlinkClick r:id="rId3"/>
              </a:rPr>
              <a:t>http://docs.apigee.com/api-services/reference/quota-policy#quotapolicytypes</a:t>
            </a:r>
            <a:r>
              <a:rPr b="0" i="0" lang="en-US" sz="1200" cap="none" strike="noStrike">
                <a:solidFill>
                  <a:srgbClr val="666666"/>
                </a:solidFill>
                <a:latin typeface="Roboto"/>
                <a:ea typeface="Roboto"/>
                <a:cs typeface="Roboto"/>
                <a:sym typeface="Roboto"/>
              </a:rPr>
              <a:t> </a:t>
            </a:r>
            <a:endParaRPr b="0" i="0" sz="1200" u="none" cap="none" strike="noStrike">
              <a:solidFill>
                <a:srgbClr val="666666"/>
              </a:solidFill>
              <a:latin typeface="Roboto"/>
              <a:ea typeface="Roboto"/>
              <a:cs typeface="Roboto"/>
              <a:sym typeface="Roboto"/>
            </a:endParaRPr>
          </a:p>
          <a:p>
            <a:pPr indent="-177800" lvl="0" marL="177800" marR="0" rtl="0" algn="l">
              <a:lnSpc>
                <a:spcPct val="80000"/>
              </a:lnSpc>
              <a:spcBef>
                <a:spcPts val="300"/>
              </a:spcBef>
              <a:spcAft>
                <a:spcPts val="0"/>
              </a:spcAft>
              <a:buClr>
                <a:srgbClr val="666666"/>
              </a:buClr>
              <a:buSzPts val="1400"/>
              <a:buFont typeface="Roboto"/>
              <a:buChar char="•"/>
            </a:pPr>
            <a:r>
              <a:rPr b="1" i="0" lang="en-US" sz="1400" u="none" cap="none" strike="noStrike">
                <a:solidFill>
                  <a:srgbClr val="666666"/>
                </a:solidFill>
                <a:latin typeface="Roboto"/>
                <a:ea typeface="Roboto"/>
                <a:cs typeface="Roboto"/>
                <a:sym typeface="Roboto"/>
              </a:rPr>
              <a:t>flexi</a:t>
            </a:r>
            <a:endParaRPr>
              <a:solidFill>
                <a:srgbClr val="666666"/>
              </a:solidFill>
              <a:latin typeface="Roboto"/>
              <a:ea typeface="Roboto"/>
              <a:cs typeface="Roboto"/>
              <a:sym typeface="Roboto"/>
            </a:endParaRPr>
          </a:p>
          <a:p>
            <a:pPr indent="-165100" lvl="1" marL="431800" marR="0" rtl="0" algn="l">
              <a:lnSpc>
                <a:spcPct val="80000"/>
              </a:lnSpc>
              <a:spcBef>
                <a:spcPts val="200"/>
              </a:spcBef>
              <a:spcAft>
                <a:spcPts val="0"/>
              </a:spcAft>
              <a:buClr>
                <a:srgbClr val="666666"/>
              </a:buClr>
              <a:buSzPts val="1200"/>
              <a:buFont typeface="Roboto"/>
              <a:buChar char="–"/>
            </a:pPr>
            <a:r>
              <a:rPr b="0" i="0" lang="en-US" sz="1200" u="none" cap="none" strike="noStrike">
                <a:solidFill>
                  <a:srgbClr val="666666"/>
                </a:solidFill>
                <a:latin typeface="Roboto"/>
                <a:ea typeface="Roboto"/>
                <a:cs typeface="Roboto"/>
                <a:sym typeface="Roboto"/>
              </a:rPr>
              <a:t>Start time is dynamic for each &lt;Identifier&gt; based on first message being received</a:t>
            </a:r>
            <a:endParaRPr>
              <a:solidFill>
                <a:srgbClr val="666666"/>
              </a:solidFill>
              <a:latin typeface="Roboto"/>
              <a:ea typeface="Roboto"/>
              <a:cs typeface="Roboto"/>
              <a:sym typeface="Roboto"/>
            </a:endParaRPr>
          </a:p>
          <a:p>
            <a:pPr indent="-165100" lvl="1" marL="431800" marR="0" rtl="0" algn="l">
              <a:lnSpc>
                <a:spcPct val="80000"/>
              </a:lnSpc>
              <a:spcBef>
                <a:spcPts val="200"/>
              </a:spcBef>
              <a:spcAft>
                <a:spcPts val="0"/>
              </a:spcAft>
              <a:buClr>
                <a:srgbClr val="666666"/>
              </a:buClr>
              <a:buSzPts val="1200"/>
              <a:buFont typeface="Roboto"/>
              <a:buChar char="–"/>
            </a:pPr>
            <a:r>
              <a:rPr b="0" i="0" lang="en-US" sz="1200" u="none" cap="none" strike="noStrike">
                <a:solidFill>
                  <a:srgbClr val="666666"/>
                </a:solidFill>
                <a:latin typeface="Roboto"/>
                <a:ea typeface="Roboto"/>
                <a:cs typeface="Roboto"/>
                <a:sym typeface="Roboto"/>
              </a:rPr>
              <a:t>Calls can be used until interval has elapsed</a:t>
            </a:r>
            <a:endParaRPr>
              <a:solidFill>
                <a:srgbClr val="666666"/>
              </a:solidFill>
              <a:latin typeface="Roboto"/>
              <a:ea typeface="Roboto"/>
              <a:cs typeface="Roboto"/>
              <a:sym typeface="Roboto"/>
            </a:endParaRPr>
          </a:p>
          <a:p>
            <a:pPr indent="-165100" lvl="1" marL="431800" marR="0" rtl="0" algn="l">
              <a:lnSpc>
                <a:spcPct val="80000"/>
              </a:lnSpc>
              <a:spcBef>
                <a:spcPts val="200"/>
              </a:spcBef>
              <a:spcAft>
                <a:spcPts val="0"/>
              </a:spcAft>
              <a:buClr>
                <a:srgbClr val="666666"/>
              </a:buClr>
              <a:buSzPts val="1200"/>
              <a:buFont typeface="Roboto"/>
              <a:buChar char="–"/>
            </a:pPr>
            <a:r>
              <a:rPr b="0" i="0" lang="en-US" sz="1200" u="none" cap="none" strike="noStrike">
                <a:solidFill>
                  <a:srgbClr val="666666"/>
                </a:solidFill>
                <a:latin typeface="Roboto"/>
                <a:ea typeface="Roboto"/>
                <a:cs typeface="Roboto"/>
                <a:sym typeface="Roboto"/>
              </a:rPr>
              <a:t>Quota reset at the end of the interval after first message</a:t>
            </a:r>
            <a:endParaRPr>
              <a:solidFill>
                <a:srgbClr val="666666"/>
              </a:solidFill>
              <a:latin typeface="Roboto"/>
              <a:ea typeface="Roboto"/>
              <a:cs typeface="Roboto"/>
              <a:sym typeface="Roboto"/>
            </a:endParaRPr>
          </a:p>
          <a:p>
            <a:pPr indent="0" lvl="1" marL="330200" marR="0" rtl="0" algn="l">
              <a:lnSpc>
                <a:spcPct val="80000"/>
              </a:lnSpc>
              <a:spcBef>
                <a:spcPts val="200"/>
              </a:spcBef>
              <a:spcAft>
                <a:spcPts val="0"/>
              </a:spcAft>
              <a:buClr>
                <a:schemeClr val="dk1"/>
              </a:buClr>
              <a:buSzPts val="1100"/>
              <a:buFont typeface="Arial"/>
              <a:buNone/>
            </a:pPr>
            <a:r>
              <a:t/>
            </a:r>
            <a:endParaRPr b="0" i="0" sz="1100" u="none" cap="none" strike="noStrike">
              <a:solidFill>
                <a:schemeClr val="dk1"/>
              </a:solidFill>
              <a:latin typeface="Helvetica Neue"/>
              <a:ea typeface="Helvetica Neue"/>
              <a:cs typeface="Helvetica Neue"/>
              <a:sym typeface="Helvetica Neue"/>
            </a:endParaRPr>
          </a:p>
          <a:p>
            <a:pPr indent="0" lvl="0" marL="0" marR="0" rtl="0" algn="l">
              <a:lnSpc>
                <a:spcPct val="80000"/>
              </a:lnSpc>
              <a:spcBef>
                <a:spcPts val="400"/>
              </a:spcBef>
              <a:spcAft>
                <a:spcPts val="1600"/>
              </a:spcAft>
              <a:buClr>
                <a:schemeClr val="dk1"/>
              </a:buClr>
              <a:buFont typeface="Arial"/>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5" name="Shape 635"/>
        <p:cNvGrpSpPr/>
        <p:nvPr/>
      </p:nvGrpSpPr>
      <p:grpSpPr>
        <a:xfrm>
          <a:off x="0" y="0"/>
          <a:ext cx="0" cy="0"/>
          <a:chOff x="0" y="0"/>
          <a:chExt cx="0" cy="0"/>
        </a:xfrm>
      </p:grpSpPr>
      <p:sp>
        <p:nvSpPr>
          <p:cNvPr id="636" name="Google Shape;636;p74"/>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b="0" i="0" lang="en-US" sz="2600" u="none" cap="none" strike="noStrike">
                <a:solidFill>
                  <a:srgbClr val="666666"/>
                </a:solidFill>
                <a:latin typeface="Roboto"/>
                <a:ea typeface="Roboto"/>
                <a:cs typeface="Roboto"/>
                <a:sym typeface="Roboto"/>
              </a:rPr>
              <a:t>Distributed </a:t>
            </a:r>
            <a:r>
              <a:rPr lang="en-US" sz="2600">
                <a:solidFill>
                  <a:srgbClr val="666666"/>
                </a:solidFill>
                <a:latin typeface="Roboto"/>
                <a:ea typeface="Roboto"/>
                <a:cs typeface="Roboto"/>
                <a:sym typeface="Roboto"/>
              </a:rPr>
              <a:t>q</a:t>
            </a:r>
            <a:r>
              <a:rPr b="0" i="0" lang="en-US" sz="2600" u="none" cap="none" strike="noStrike">
                <a:solidFill>
                  <a:srgbClr val="666666"/>
                </a:solidFill>
                <a:latin typeface="Roboto"/>
                <a:ea typeface="Roboto"/>
                <a:cs typeface="Roboto"/>
                <a:sym typeface="Roboto"/>
              </a:rPr>
              <a:t>uotas</a:t>
            </a:r>
            <a:endParaRPr b="0" i="0" sz="2600" u="none" cap="none" strike="noStrike">
              <a:solidFill>
                <a:srgbClr val="666666"/>
              </a:solidFill>
              <a:latin typeface="Roboto"/>
              <a:ea typeface="Roboto"/>
              <a:cs typeface="Roboto"/>
              <a:sym typeface="Roboto"/>
            </a:endParaRPr>
          </a:p>
        </p:txBody>
      </p:sp>
      <p:sp>
        <p:nvSpPr>
          <p:cNvPr id="637" name="Google Shape;637;p74"/>
          <p:cNvSpPr txBox="1"/>
          <p:nvPr>
            <p:ph idx="4294967295" type="body"/>
          </p:nvPr>
        </p:nvSpPr>
        <p:spPr>
          <a:xfrm>
            <a:off x="358580" y="937919"/>
            <a:ext cx="7798500" cy="3527700"/>
          </a:xfrm>
          <a:prstGeom prst="rect">
            <a:avLst/>
          </a:prstGeom>
          <a:noFill/>
          <a:ln>
            <a:noFill/>
          </a:ln>
        </p:spPr>
        <p:txBody>
          <a:bodyPr anchorCtr="0" anchor="t" bIns="34275" lIns="68575" spcFirstLastPara="1" rIns="68575" wrap="square" tIns="34275">
            <a:noAutofit/>
          </a:bodyPr>
          <a:lstStyle/>
          <a:p>
            <a:pPr indent="-171450" lvl="0" marL="177800" marR="0" rtl="0" algn="l">
              <a:lnSpc>
                <a:spcPct val="100000"/>
              </a:lnSpc>
              <a:spcBef>
                <a:spcPts val="0"/>
              </a:spcBef>
              <a:spcAft>
                <a:spcPts val="0"/>
              </a:spcAft>
              <a:buClr>
                <a:srgbClr val="666666"/>
              </a:buClr>
              <a:buSzPts val="1500"/>
              <a:buFont typeface="Roboto"/>
              <a:buChar char="•"/>
            </a:pPr>
            <a:r>
              <a:rPr b="0" i="0" lang="en-US" sz="1500" u="none" cap="none" strike="noStrike">
                <a:solidFill>
                  <a:srgbClr val="666666"/>
                </a:solidFill>
                <a:latin typeface="Roboto"/>
                <a:ea typeface="Roboto"/>
                <a:cs typeface="Roboto"/>
                <a:sym typeface="Roboto"/>
              </a:rPr>
              <a:t>&lt;Distributed&gt; specifies whether the count is shared among all message processors (Distributed = true) or maintained separately for each message processor (Distributed = false)</a:t>
            </a:r>
            <a:endParaRPr>
              <a:solidFill>
                <a:srgbClr val="666666"/>
              </a:solidFill>
              <a:latin typeface="Roboto"/>
              <a:ea typeface="Roboto"/>
              <a:cs typeface="Roboto"/>
              <a:sym typeface="Roboto"/>
            </a:endParaRPr>
          </a:p>
          <a:p>
            <a:pPr indent="-76200" lvl="0" marL="177800" marR="0" rtl="0" algn="l">
              <a:lnSpc>
                <a:spcPct val="100000"/>
              </a:lnSpc>
              <a:spcBef>
                <a:spcPts val="300"/>
              </a:spcBef>
              <a:spcAft>
                <a:spcPts val="0"/>
              </a:spcAft>
              <a:buClr>
                <a:schemeClr val="dk1"/>
              </a:buClr>
              <a:buSzPts val="1500"/>
              <a:buFont typeface="Arial"/>
              <a:buNone/>
            </a:pPr>
            <a:r>
              <a:t/>
            </a:r>
            <a:endParaRPr b="0" i="0" sz="1500" u="none" cap="none" strike="noStrike">
              <a:solidFill>
                <a:srgbClr val="666666"/>
              </a:solidFill>
              <a:latin typeface="Roboto"/>
              <a:ea typeface="Roboto"/>
              <a:cs typeface="Roboto"/>
              <a:sym typeface="Roboto"/>
            </a:endParaRPr>
          </a:p>
          <a:p>
            <a:pPr indent="-171450" lvl="0" marL="177800" marR="0" rtl="0" algn="l">
              <a:spcBef>
                <a:spcPts val="300"/>
              </a:spcBef>
              <a:spcAft>
                <a:spcPts val="0"/>
              </a:spcAft>
              <a:buClr>
                <a:srgbClr val="666666"/>
              </a:buClr>
              <a:buSzPts val="1500"/>
              <a:buFont typeface="Roboto"/>
              <a:buChar char="•"/>
            </a:pPr>
            <a:r>
              <a:rPr b="0" i="0" lang="en-US" sz="1500" u="none" cap="none" strike="noStrike">
                <a:solidFill>
                  <a:srgbClr val="666666"/>
                </a:solidFill>
                <a:latin typeface="Roboto"/>
                <a:ea typeface="Roboto"/>
                <a:cs typeface="Roboto"/>
                <a:sym typeface="Roboto"/>
              </a:rPr>
              <a:t>&lt;Synchronous&gt; specifies whether the distributed quota counter is updated synchronously</a:t>
            </a:r>
            <a:endParaRPr>
              <a:solidFill>
                <a:srgbClr val="666666"/>
              </a:solidFill>
              <a:latin typeface="Roboto"/>
              <a:ea typeface="Roboto"/>
              <a:cs typeface="Roboto"/>
              <a:sym typeface="Roboto"/>
            </a:endParaRPr>
          </a:p>
          <a:p>
            <a:pPr indent="-76200" lvl="0" marL="177800" marR="0" rtl="0" algn="l">
              <a:lnSpc>
                <a:spcPct val="100000"/>
              </a:lnSpc>
              <a:spcBef>
                <a:spcPts val="300"/>
              </a:spcBef>
              <a:spcAft>
                <a:spcPts val="0"/>
              </a:spcAft>
              <a:buClr>
                <a:schemeClr val="dk1"/>
              </a:buClr>
              <a:buSzPts val="1500"/>
              <a:buFont typeface="Arial"/>
              <a:buNone/>
            </a:pPr>
            <a:r>
              <a:t/>
            </a:r>
            <a:endParaRPr b="0" i="0" sz="1500" u="none" cap="none" strike="noStrike">
              <a:solidFill>
                <a:srgbClr val="666666"/>
              </a:solidFill>
              <a:latin typeface="Roboto"/>
              <a:ea typeface="Roboto"/>
              <a:cs typeface="Roboto"/>
              <a:sym typeface="Roboto"/>
            </a:endParaRPr>
          </a:p>
          <a:p>
            <a:pPr indent="-171450" lvl="0" marL="177800" marR="0" rtl="0" algn="l">
              <a:spcBef>
                <a:spcPts val="300"/>
              </a:spcBef>
              <a:spcAft>
                <a:spcPts val="0"/>
              </a:spcAft>
              <a:buClr>
                <a:srgbClr val="666666"/>
              </a:buClr>
              <a:buSzPts val="1500"/>
              <a:buFont typeface="Roboto"/>
              <a:buChar char="•"/>
            </a:pPr>
            <a:r>
              <a:rPr b="0" i="0" lang="en-US" sz="1500" u="none" cap="none" strike="noStrike">
                <a:solidFill>
                  <a:srgbClr val="666666"/>
                </a:solidFill>
                <a:latin typeface="Roboto"/>
                <a:ea typeface="Roboto"/>
                <a:cs typeface="Roboto"/>
                <a:sym typeface="Roboto"/>
              </a:rPr>
              <a:t>&lt;AsynchronousConfiguration&gt; specifies how an asynchronous distributed quota is updated</a:t>
            </a:r>
            <a:endParaRPr>
              <a:solidFill>
                <a:srgbClr val="666666"/>
              </a:solidFill>
              <a:latin typeface="Roboto"/>
              <a:ea typeface="Roboto"/>
              <a:cs typeface="Roboto"/>
              <a:sym typeface="Roboto"/>
            </a:endParaRPr>
          </a:p>
          <a:p>
            <a:pPr indent="-76200" lvl="0" marL="177800" marR="0" rtl="0" algn="l">
              <a:lnSpc>
                <a:spcPct val="100000"/>
              </a:lnSpc>
              <a:spcBef>
                <a:spcPts val="300"/>
              </a:spcBef>
              <a:spcAft>
                <a:spcPts val="0"/>
              </a:spcAft>
              <a:buClr>
                <a:schemeClr val="dk1"/>
              </a:buClr>
              <a:buSzPts val="1500"/>
              <a:buFont typeface="Arial"/>
              <a:buNone/>
            </a:pPr>
            <a:r>
              <a:t/>
            </a:r>
            <a:endParaRPr b="0" i="0" sz="1500" u="none" cap="none" strike="noStrike">
              <a:solidFill>
                <a:srgbClr val="666666"/>
              </a:solidFill>
              <a:latin typeface="Roboto"/>
              <a:ea typeface="Roboto"/>
              <a:cs typeface="Roboto"/>
              <a:sym typeface="Roboto"/>
            </a:endParaRPr>
          </a:p>
          <a:p>
            <a:pPr indent="0" lvl="0" marL="0" marR="0" rtl="0" algn="l">
              <a:lnSpc>
                <a:spcPct val="100000"/>
              </a:lnSpc>
              <a:spcBef>
                <a:spcPts val="300"/>
              </a:spcBef>
              <a:spcAft>
                <a:spcPts val="1600"/>
              </a:spcAft>
              <a:buClr>
                <a:schemeClr val="dk1"/>
              </a:buClr>
              <a:buFont typeface="Arial"/>
              <a:buNone/>
            </a:pPr>
            <a:r>
              <a:t/>
            </a:r>
            <a:endParaRPr b="0" i="0" sz="15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1" name="Shape 641"/>
        <p:cNvGrpSpPr/>
        <p:nvPr/>
      </p:nvGrpSpPr>
      <p:grpSpPr>
        <a:xfrm>
          <a:off x="0" y="0"/>
          <a:ext cx="0" cy="0"/>
          <a:chOff x="0" y="0"/>
          <a:chExt cx="0" cy="0"/>
        </a:xfrm>
      </p:grpSpPr>
      <p:sp>
        <p:nvSpPr>
          <p:cNvPr id="642" name="Google Shape;642;p75"/>
          <p:cNvSpPr txBox="1"/>
          <p:nvPr/>
        </p:nvSpPr>
        <p:spPr>
          <a:xfrm>
            <a:off x="541000" y="2017075"/>
            <a:ext cx="5403000" cy="103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800"/>
              </a:spcAft>
              <a:buNone/>
            </a:pPr>
            <a:r>
              <a:rPr lang="en-US" sz="2800">
                <a:solidFill>
                  <a:srgbClr val="FFFFFF"/>
                </a:solidFill>
                <a:latin typeface="Roboto"/>
                <a:ea typeface="Roboto"/>
                <a:cs typeface="Roboto"/>
                <a:sym typeface="Roboto"/>
              </a:rPr>
              <a:t>Traffic Management Policy - Concurrent Rate Limit</a:t>
            </a:r>
            <a:endParaRPr>
              <a:solidFill>
                <a:srgbClr val="FFFFFF"/>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6" name="Shape 646"/>
        <p:cNvGrpSpPr/>
        <p:nvPr/>
      </p:nvGrpSpPr>
      <p:grpSpPr>
        <a:xfrm>
          <a:off x="0" y="0"/>
          <a:ext cx="0" cy="0"/>
          <a:chOff x="0" y="0"/>
          <a:chExt cx="0" cy="0"/>
        </a:xfrm>
      </p:grpSpPr>
      <p:sp>
        <p:nvSpPr>
          <p:cNvPr id="647" name="Google Shape;647;p76"/>
          <p:cNvSpPr txBox="1"/>
          <p:nvPr>
            <p:ph idx="4294967295" type="title"/>
          </p:nvPr>
        </p:nvSpPr>
        <p:spPr>
          <a:xfrm>
            <a:off x="358580" y="458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lang="en-US" sz="2600">
                <a:solidFill>
                  <a:srgbClr val="666666"/>
                </a:solidFill>
                <a:latin typeface="Roboto"/>
                <a:ea typeface="Roboto"/>
                <a:cs typeface="Roboto"/>
                <a:sym typeface="Roboto"/>
              </a:rPr>
              <a:t>Concurrent rate limit</a:t>
            </a:r>
            <a:endParaRPr b="0" i="0" sz="2600" u="none" cap="none" strike="noStrike">
              <a:solidFill>
                <a:srgbClr val="666666"/>
              </a:solidFill>
              <a:latin typeface="Roboto"/>
              <a:ea typeface="Roboto"/>
              <a:cs typeface="Roboto"/>
              <a:sym typeface="Roboto"/>
            </a:endParaRPr>
          </a:p>
        </p:txBody>
      </p:sp>
      <p:sp>
        <p:nvSpPr>
          <p:cNvPr id="648" name="Google Shape;648;p76"/>
          <p:cNvSpPr txBox="1"/>
          <p:nvPr>
            <p:ph idx="4294967295" type="body"/>
          </p:nvPr>
        </p:nvSpPr>
        <p:spPr>
          <a:xfrm>
            <a:off x="1425" y="553175"/>
            <a:ext cx="3827700" cy="4209300"/>
          </a:xfrm>
          <a:prstGeom prst="rect">
            <a:avLst/>
          </a:prstGeom>
          <a:noFill/>
          <a:ln>
            <a:noFill/>
          </a:ln>
        </p:spPr>
        <p:txBody>
          <a:bodyPr anchorCtr="0" anchor="t" bIns="34275" lIns="68575" spcFirstLastPara="1" rIns="68575" wrap="square" tIns="34275">
            <a:noAutofit/>
          </a:bodyPr>
          <a:lstStyle/>
          <a:p>
            <a:pPr indent="-114300" lvl="0" marL="177800" rtl="0">
              <a:lnSpc>
                <a:spcPct val="100000"/>
              </a:lnSpc>
              <a:spcBef>
                <a:spcPts val="0"/>
              </a:spcBef>
              <a:spcAft>
                <a:spcPts val="0"/>
              </a:spcAft>
              <a:buClr>
                <a:srgbClr val="666666"/>
              </a:buClr>
              <a:buSzPts val="1400"/>
              <a:buFont typeface="Roboto"/>
              <a:buChar char="•"/>
            </a:pPr>
            <a:r>
              <a:rPr lang="en-US" sz="1400">
                <a:solidFill>
                  <a:srgbClr val="666666"/>
                </a:solidFill>
                <a:latin typeface="Roboto"/>
                <a:ea typeface="Roboto"/>
                <a:cs typeface="Roboto"/>
                <a:sym typeface="Roboto"/>
              </a:rPr>
              <a:t>Throttles inbound connections from your API proxies running on Apigee Edge to your backend services.</a:t>
            </a:r>
            <a:endParaRPr sz="1400">
              <a:solidFill>
                <a:srgbClr val="666666"/>
              </a:solidFill>
              <a:latin typeface="Roboto"/>
              <a:ea typeface="Roboto"/>
              <a:cs typeface="Roboto"/>
              <a:sym typeface="Roboto"/>
            </a:endParaRPr>
          </a:p>
          <a:p>
            <a:pPr indent="0" lvl="0" marL="0" rtl="0">
              <a:lnSpc>
                <a:spcPct val="100000"/>
              </a:lnSpc>
              <a:spcBef>
                <a:spcPts val="1100"/>
              </a:spcBef>
              <a:spcAft>
                <a:spcPts val="0"/>
              </a:spcAft>
              <a:buNone/>
            </a:pPr>
            <a:r>
              <a:t/>
            </a:r>
            <a:endParaRPr sz="1400">
              <a:solidFill>
                <a:srgbClr val="666666"/>
              </a:solidFill>
              <a:latin typeface="Roboto"/>
              <a:ea typeface="Roboto"/>
              <a:cs typeface="Roboto"/>
              <a:sym typeface="Roboto"/>
            </a:endParaRPr>
          </a:p>
          <a:p>
            <a:pPr indent="-114300" lvl="0" marL="177800" marR="0" rtl="0" algn="l">
              <a:spcBef>
                <a:spcPts val="1100"/>
              </a:spcBef>
              <a:spcAft>
                <a:spcPts val="0"/>
              </a:spcAft>
              <a:buClr>
                <a:srgbClr val="666666"/>
              </a:buClr>
              <a:buSzPts val="1400"/>
              <a:buFont typeface="Roboto"/>
              <a:buChar char="•"/>
            </a:pPr>
            <a:r>
              <a:rPr lang="en-US" sz="1400">
                <a:solidFill>
                  <a:srgbClr val="666666"/>
                </a:solidFill>
                <a:latin typeface="Roboto"/>
                <a:ea typeface="Roboto"/>
                <a:cs typeface="Roboto"/>
                <a:sym typeface="Roboto"/>
              </a:rPr>
              <a:t>This policy has specific placement requirements. It must be attached on both the Request and Response flows in the </a:t>
            </a:r>
            <a:r>
              <a:rPr b="1" lang="en-US" sz="1400">
                <a:solidFill>
                  <a:srgbClr val="666666"/>
                </a:solidFill>
                <a:latin typeface="Roboto"/>
                <a:ea typeface="Roboto"/>
                <a:cs typeface="Roboto"/>
                <a:sym typeface="Roboto"/>
              </a:rPr>
              <a:t>Target Endpoint</a:t>
            </a:r>
            <a:endParaRPr b="1" sz="1400">
              <a:solidFill>
                <a:srgbClr val="666666"/>
              </a:solidFill>
              <a:latin typeface="Roboto"/>
              <a:ea typeface="Roboto"/>
              <a:cs typeface="Roboto"/>
              <a:sym typeface="Roboto"/>
            </a:endParaRPr>
          </a:p>
          <a:p>
            <a:pPr indent="-304800" lvl="1" marL="914400" rtl="0">
              <a:spcBef>
                <a:spcPts val="500"/>
              </a:spcBef>
              <a:spcAft>
                <a:spcPts val="0"/>
              </a:spcAft>
              <a:buClr>
                <a:srgbClr val="666666"/>
              </a:buClr>
              <a:buSzPts val="1200"/>
              <a:buFont typeface="Roboto"/>
              <a:buChar char="○"/>
            </a:pPr>
            <a:r>
              <a:rPr lang="en-US" sz="1200">
                <a:solidFill>
                  <a:srgbClr val="666666"/>
                </a:solidFill>
                <a:latin typeface="Roboto"/>
                <a:ea typeface="Roboto"/>
                <a:cs typeface="Roboto"/>
                <a:sym typeface="Roboto"/>
              </a:rPr>
              <a:t>In addition, it is recommended that you place it in a DefaultFaultRule (this ensures that, in the event of an error, the rate limit counters are maintained correctly)</a:t>
            </a:r>
            <a:endParaRPr sz="1200">
              <a:solidFill>
                <a:srgbClr val="666666"/>
              </a:solidFill>
              <a:latin typeface="Roboto"/>
              <a:ea typeface="Roboto"/>
              <a:cs typeface="Roboto"/>
              <a:sym typeface="Roboto"/>
            </a:endParaRPr>
          </a:p>
          <a:p>
            <a:pPr indent="0" lvl="0" marL="0" rtl="0">
              <a:spcBef>
                <a:spcPts val="500"/>
              </a:spcBef>
              <a:spcAft>
                <a:spcPts val="0"/>
              </a:spcAft>
              <a:buNone/>
            </a:pPr>
            <a:r>
              <a:t/>
            </a:r>
            <a:endParaRPr sz="1200">
              <a:solidFill>
                <a:srgbClr val="666666"/>
              </a:solidFill>
              <a:latin typeface="Roboto"/>
              <a:ea typeface="Roboto"/>
              <a:cs typeface="Roboto"/>
              <a:sym typeface="Roboto"/>
            </a:endParaRPr>
          </a:p>
          <a:p>
            <a:pPr indent="-114300" lvl="0" marL="177800" marR="0" rtl="0" algn="l">
              <a:spcBef>
                <a:spcPts val="500"/>
              </a:spcBef>
              <a:spcAft>
                <a:spcPts val="1600"/>
              </a:spcAft>
              <a:buClr>
                <a:srgbClr val="666666"/>
              </a:buClr>
              <a:buSzPts val="1400"/>
              <a:buFont typeface="Roboto"/>
              <a:buChar char="•"/>
            </a:pPr>
            <a:r>
              <a:rPr lang="en-US" sz="1400">
                <a:solidFill>
                  <a:srgbClr val="666666"/>
                </a:solidFill>
                <a:latin typeface="Roboto"/>
                <a:ea typeface="Roboto"/>
                <a:cs typeface="Roboto"/>
                <a:sym typeface="Roboto"/>
              </a:rPr>
              <a:t>Use this policy to limit this traffic to a manageable number of connections</a:t>
            </a:r>
            <a:endParaRPr b="0" i="0" sz="1400" u="none" cap="none" strike="noStrike">
              <a:solidFill>
                <a:srgbClr val="666666"/>
              </a:solidFill>
              <a:latin typeface="Roboto"/>
              <a:ea typeface="Roboto"/>
              <a:cs typeface="Roboto"/>
              <a:sym typeface="Roboto"/>
            </a:endParaRPr>
          </a:p>
        </p:txBody>
      </p:sp>
      <p:sp>
        <p:nvSpPr>
          <p:cNvPr id="649" name="Google Shape;649;p76"/>
          <p:cNvSpPr/>
          <p:nvPr/>
        </p:nvSpPr>
        <p:spPr>
          <a:xfrm>
            <a:off x="4566446" y="895677"/>
            <a:ext cx="3981600" cy="2545500"/>
          </a:xfrm>
          <a:custGeom>
            <a:rect b="b" l="l" r="r" t="t"/>
            <a:pathLst>
              <a:path extrusionOk="0" h="120000" w="120000">
                <a:moveTo>
                  <a:pt x="107911" y="92183"/>
                </a:moveTo>
                <a:lnTo>
                  <a:pt x="107911" y="92183"/>
                </a:lnTo>
                <a:lnTo>
                  <a:pt x="97827" y="92172"/>
                </a:lnTo>
                <a:cubicBezTo>
                  <a:pt x="96722" y="92172"/>
                  <a:pt x="95827" y="90894"/>
                  <a:pt x="95827" y="89311"/>
                </a:cubicBezTo>
                <a:cubicBezTo>
                  <a:pt x="95827" y="87738"/>
                  <a:pt x="96722" y="86461"/>
                  <a:pt x="97827" y="86461"/>
                </a:cubicBezTo>
                <a:lnTo>
                  <a:pt x="97827" y="86461"/>
                </a:lnTo>
                <a:lnTo>
                  <a:pt x="107911" y="86466"/>
                </a:lnTo>
                <a:cubicBezTo>
                  <a:pt x="109016" y="86466"/>
                  <a:pt x="109911" y="87750"/>
                  <a:pt x="109911" y="89327"/>
                </a:cubicBezTo>
                <a:cubicBezTo>
                  <a:pt x="109911" y="90905"/>
                  <a:pt x="109016" y="92183"/>
                  <a:pt x="107911" y="92183"/>
                </a:cubicBezTo>
                <a:close/>
                <a:moveTo>
                  <a:pt x="94944" y="67888"/>
                </a:moveTo>
                <a:cubicBezTo>
                  <a:pt x="94161" y="67888"/>
                  <a:pt x="93416" y="67227"/>
                  <a:pt x="93094" y="66122"/>
                </a:cubicBezTo>
                <a:cubicBezTo>
                  <a:pt x="92672" y="64666"/>
                  <a:pt x="93155" y="62994"/>
                  <a:pt x="94177" y="62394"/>
                </a:cubicBezTo>
                <a:lnTo>
                  <a:pt x="103500" y="56888"/>
                </a:lnTo>
                <a:cubicBezTo>
                  <a:pt x="104516" y="56277"/>
                  <a:pt x="105688" y="56972"/>
                  <a:pt x="106111" y="58433"/>
                </a:cubicBezTo>
                <a:cubicBezTo>
                  <a:pt x="106533" y="59888"/>
                  <a:pt x="106050" y="61561"/>
                  <a:pt x="105027" y="62166"/>
                </a:cubicBezTo>
                <a:lnTo>
                  <a:pt x="95705" y="67672"/>
                </a:lnTo>
                <a:cubicBezTo>
                  <a:pt x="95455" y="67822"/>
                  <a:pt x="95200" y="67888"/>
                  <a:pt x="94944" y="67888"/>
                </a:cubicBezTo>
                <a:close/>
                <a:moveTo>
                  <a:pt x="91416" y="44877"/>
                </a:moveTo>
                <a:lnTo>
                  <a:pt x="68333" y="77850"/>
                </a:lnTo>
                <a:cubicBezTo>
                  <a:pt x="69383" y="80105"/>
                  <a:pt x="70000" y="82805"/>
                  <a:pt x="70000" y="85716"/>
                </a:cubicBezTo>
                <a:cubicBezTo>
                  <a:pt x="70000" y="93588"/>
                  <a:pt x="65511" y="100000"/>
                  <a:pt x="60000" y="100000"/>
                </a:cubicBezTo>
                <a:cubicBezTo>
                  <a:pt x="54488" y="100000"/>
                  <a:pt x="50000" y="93588"/>
                  <a:pt x="50000" y="85716"/>
                </a:cubicBezTo>
                <a:cubicBezTo>
                  <a:pt x="50000" y="77838"/>
                  <a:pt x="54488" y="71427"/>
                  <a:pt x="60000" y="71427"/>
                </a:cubicBezTo>
                <a:cubicBezTo>
                  <a:pt x="62033" y="71427"/>
                  <a:pt x="63922" y="72311"/>
                  <a:pt x="65505" y="73811"/>
                </a:cubicBezTo>
                <a:lnTo>
                  <a:pt x="88583" y="40838"/>
                </a:lnTo>
                <a:cubicBezTo>
                  <a:pt x="89366" y="39722"/>
                  <a:pt x="90633" y="39722"/>
                  <a:pt x="91416" y="40838"/>
                </a:cubicBezTo>
                <a:cubicBezTo>
                  <a:pt x="92194" y="41955"/>
                  <a:pt x="92194" y="43761"/>
                  <a:pt x="91416" y="44877"/>
                </a:cubicBezTo>
                <a:close/>
                <a:moveTo>
                  <a:pt x="46288" y="38433"/>
                </a:moveTo>
                <a:cubicBezTo>
                  <a:pt x="46038" y="38577"/>
                  <a:pt x="45783" y="38650"/>
                  <a:pt x="45527" y="38650"/>
                </a:cubicBezTo>
                <a:cubicBezTo>
                  <a:pt x="44738" y="38650"/>
                  <a:pt x="43994" y="37983"/>
                  <a:pt x="43677" y="36888"/>
                </a:cubicBezTo>
                <a:lnTo>
                  <a:pt x="39822" y="23572"/>
                </a:lnTo>
                <a:cubicBezTo>
                  <a:pt x="39400" y="22116"/>
                  <a:pt x="39883" y="20444"/>
                  <a:pt x="40905" y="19838"/>
                </a:cubicBezTo>
                <a:cubicBezTo>
                  <a:pt x="41922" y="19238"/>
                  <a:pt x="43094" y="19927"/>
                  <a:pt x="43516" y="21388"/>
                </a:cubicBezTo>
                <a:lnTo>
                  <a:pt x="47372" y="34700"/>
                </a:lnTo>
                <a:cubicBezTo>
                  <a:pt x="47794" y="36155"/>
                  <a:pt x="47311" y="37827"/>
                  <a:pt x="46288" y="38433"/>
                </a:cubicBezTo>
                <a:close/>
                <a:moveTo>
                  <a:pt x="34661" y="49533"/>
                </a:moveTo>
                <a:cubicBezTo>
                  <a:pt x="34272" y="50088"/>
                  <a:pt x="33761" y="50366"/>
                  <a:pt x="33250" y="50366"/>
                </a:cubicBezTo>
                <a:cubicBezTo>
                  <a:pt x="32738" y="50366"/>
                  <a:pt x="32227" y="50088"/>
                  <a:pt x="31833" y="49527"/>
                </a:cubicBezTo>
                <a:lnTo>
                  <a:pt x="24711" y="39333"/>
                </a:lnTo>
                <a:cubicBezTo>
                  <a:pt x="23927" y="38216"/>
                  <a:pt x="23927" y="36405"/>
                  <a:pt x="24711" y="35288"/>
                </a:cubicBezTo>
                <a:cubicBezTo>
                  <a:pt x="25494" y="34177"/>
                  <a:pt x="26761" y="34177"/>
                  <a:pt x="27538" y="35294"/>
                </a:cubicBezTo>
                <a:lnTo>
                  <a:pt x="34666" y="45488"/>
                </a:lnTo>
                <a:cubicBezTo>
                  <a:pt x="35444" y="46605"/>
                  <a:pt x="35444" y="48416"/>
                  <a:pt x="34661" y="49533"/>
                </a:cubicBezTo>
                <a:close/>
                <a:moveTo>
                  <a:pt x="26900" y="66127"/>
                </a:moveTo>
                <a:cubicBezTo>
                  <a:pt x="26583" y="67227"/>
                  <a:pt x="25838" y="67888"/>
                  <a:pt x="25055" y="67888"/>
                </a:cubicBezTo>
                <a:cubicBezTo>
                  <a:pt x="24800" y="67888"/>
                  <a:pt x="24538" y="67822"/>
                  <a:pt x="24288" y="67672"/>
                </a:cubicBezTo>
                <a:lnTo>
                  <a:pt x="14972" y="62161"/>
                </a:lnTo>
                <a:cubicBezTo>
                  <a:pt x="13950" y="61555"/>
                  <a:pt x="13466" y="59883"/>
                  <a:pt x="13888" y="58427"/>
                </a:cubicBezTo>
                <a:cubicBezTo>
                  <a:pt x="14311" y="56972"/>
                  <a:pt x="15477" y="56277"/>
                  <a:pt x="16500" y="56877"/>
                </a:cubicBezTo>
                <a:lnTo>
                  <a:pt x="25822" y="62394"/>
                </a:lnTo>
                <a:cubicBezTo>
                  <a:pt x="26838" y="62994"/>
                  <a:pt x="27327" y="64666"/>
                  <a:pt x="26900" y="66127"/>
                </a:cubicBezTo>
                <a:close/>
                <a:moveTo>
                  <a:pt x="22172" y="92172"/>
                </a:moveTo>
                <a:lnTo>
                  <a:pt x="12088" y="92172"/>
                </a:lnTo>
                <a:cubicBezTo>
                  <a:pt x="10983" y="92172"/>
                  <a:pt x="10088" y="90894"/>
                  <a:pt x="10088" y="89316"/>
                </a:cubicBezTo>
                <a:cubicBezTo>
                  <a:pt x="10088" y="87738"/>
                  <a:pt x="10983" y="86461"/>
                  <a:pt x="12088" y="86461"/>
                </a:cubicBezTo>
                <a:lnTo>
                  <a:pt x="22172" y="86461"/>
                </a:lnTo>
                <a:cubicBezTo>
                  <a:pt x="23277" y="86461"/>
                  <a:pt x="24172" y="87738"/>
                  <a:pt x="24172" y="89316"/>
                </a:cubicBezTo>
                <a:cubicBezTo>
                  <a:pt x="24172" y="90894"/>
                  <a:pt x="23277" y="92172"/>
                  <a:pt x="22172" y="92172"/>
                </a:cubicBezTo>
                <a:close/>
                <a:moveTo>
                  <a:pt x="58000" y="17266"/>
                </a:moveTo>
                <a:cubicBezTo>
                  <a:pt x="58000" y="15688"/>
                  <a:pt x="58894" y="14411"/>
                  <a:pt x="60000" y="14411"/>
                </a:cubicBezTo>
                <a:cubicBezTo>
                  <a:pt x="61105" y="14411"/>
                  <a:pt x="62000" y="15688"/>
                  <a:pt x="62000" y="17266"/>
                </a:cubicBezTo>
                <a:lnTo>
                  <a:pt x="62000" y="31677"/>
                </a:lnTo>
                <a:cubicBezTo>
                  <a:pt x="62000" y="33261"/>
                  <a:pt x="61105" y="34538"/>
                  <a:pt x="60000" y="34538"/>
                </a:cubicBezTo>
                <a:cubicBezTo>
                  <a:pt x="58894" y="34538"/>
                  <a:pt x="58000" y="33261"/>
                  <a:pt x="58000" y="31677"/>
                </a:cubicBezTo>
                <a:cubicBezTo>
                  <a:pt x="58000" y="31677"/>
                  <a:pt x="58000" y="17266"/>
                  <a:pt x="58000" y="17266"/>
                </a:cubicBezTo>
                <a:close/>
                <a:moveTo>
                  <a:pt x="72627" y="34700"/>
                </a:moveTo>
                <a:lnTo>
                  <a:pt x="76488" y="21388"/>
                </a:lnTo>
                <a:cubicBezTo>
                  <a:pt x="76911" y="19927"/>
                  <a:pt x="78072" y="19238"/>
                  <a:pt x="79100" y="19838"/>
                </a:cubicBezTo>
                <a:cubicBezTo>
                  <a:pt x="80122" y="20444"/>
                  <a:pt x="80605" y="22116"/>
                  <a:pt x="80183" y="23572"/>
                </a:cubicBezTo>
                <a:lnTo>
                  <a:pt x="76322" y="36888"/>
                </a:lnTo>
                <a:cubicBezTo>
                  <a:pt x="76005" y="37983"/>
                  <a:pt x="75261" y="38650"/>
                  <a:pt x="74472" y="38650"/>
                </a:cubicBezTo>
                <a:cubicBezTo>
                  <a:pt x="74216" y="38650"/>
                  <a:pt x="73961" y="38577"/>
                  <a:pt x="73711" y="38433"/>
                </a:cubicBezTo>
                <a:cubicBezTo>
                  <a:pt x="72688" y="37827"/>
                  <a:pt x="72205" y="36155"/>
                  <a:pt x="72627" y="34700"/>
                </a:cubicBezTo>
                <a:close/>
                <a:moveTo>
                  <a:pt x="60000" y="0"/>
                </a:moveTo>
                <a:cubicBezTo>
                  <a:pt x="26916" y="0"/>
                  <a:pt x="0" y="38450"/>
                  <a:pt x="0" y="85716"/>
                </a:cubicBezTo>
                <a:lnTo>
                  <a:pt x="0" y="117144"/>
                </a:lnTo>
                <a:cubicBezTo>
                  <a:pt x="0" y="118722"/>
                  <a:pt x="894" y="120000"/>
                  <a:pt x="2000" y="120000"/>
                </a:cubicBezTo>
                <a:lnTo>
                  <a:pt x="118000" y="120000"/>
                </a:lnTo>
                <a:cubicBezTo>
                  <a:pt x="119105" y="120000"/>
                  <a:pt x="120000" y="118722"/>
                  <a:pt x="120000" y="117144"/>
                </a:cubicBezTo>
                <a:lnTo>
                  <a:pt x="120000" y="85716"/>
                </a:lnTo>
                <a:cubicBezTo>
                  <a:pt x="120000" y="38450"/>
                  <a:pt x="93083" y="0"/>
                  <a:pt x="60000" y="0"/>
                </a:cubicBezTo>
                <a:close/>
              </a:path>
            </a:pathLst>
          </a:custGeom>
          <a:solidFill>
            <a:srgbClr val="3367D6"/>
          </a:solidFill>
          <a:ln>
            <a:noFill/>
          </a:ln>
        </p:spPr>
        <p:txBody>
          <a:bodyPr anchorCtr="0" anchor="ctr" bIns="14250" lIns="14250" spcFirstLastPara="1" rIns="14250" wrap="square" tIns="14250">
            <a:noAutofit/>
          </a:bodyPr>
          <a:lstStyle/>
          <a:p>
            <a:pPr indent="0" lvl="0" marL="0" marR="0" rtl="0" algn="l">
              <a:lnSpc>
                <a:spcPct val="100000"/>
              </a:lnSpc>
              <a:spcBef>
                <a:spcPts val="0"/>
              </a:spcBef>
              <a:spcAft>
                <a:spcPts val="0"/>
              </a:spcAft>
              <a:buClr>
                <a:srgbClr val="2E2E2E"/>
              </a:buClr>
              <a:buFont typeface="Helvetica Neue"/>
              <a:buNone/>
            </a:pPr>
            <a:r>
              <a:t/>
            </a:r>
            <a:endParaRPr sz="2200">
              <a:solidFill>
                <a:srgbClr val="5A5A5A"/>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8">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285F4"/>
        </a:solidFill>
      </p:bgPr>
    </p:bg>
    <p:spTree>
      <p:nvGrpSpPr>
        <p:cNvPr id="653" name="Shape 653"/>
        <p:cNvGrpSpPr/>
        <p:nvPr/>
      </p:nvGrpSpPr>
      <p:grpSpPr>
        <a:xfrm>
          <a:off x="0" y="0"/>
          <a:ext cx="0" cy="0"/>
          <a:chOff x="0" y="0"/>
          <a:chExt cx="0" cy="0"/>
        </a:xfrm>
      </p:grpSpPr>
      <p:sp>
        <p:nvSpPr>
          <p:cNvPr id="654" name="Google Shape;654;p77"/>
          <p:cNvSpPr txBox="1"/>
          <p:nvPr/>
        </p:nvSpPr>
        <p:spPr>
          <a:xfrm>
            <a:off x="0" y="2020650"/>
            <a:ext cx="9144000" cy="11022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SzPts val="1100"/>
              <a:buNone/>
            </a:pPr>
            <a:r>
              <a:rPr lang="en-US" sz="6000">
                <a:solidFill>
                  <a:srgbClr val="F2F2F2"/>
                </a:solidFill>
                <a:latin typeface="Roboto"/>
                <a:ea typeface="Roboto"/>
                <a:cs typeface="Roboto"/>
                <a:sym typeface="Roboto"/>
              </a:rPr>
              <a:t>THANK YOU</a:t>
            </a:r>
            <a:endParaRPr sz="6000">
              <a:solidFill>
                <a:srgbClr val="F2F2F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9" name="Shape 549"/>
        <p:cNvGrpSpPr/>
        <p:nvPr/>
      </p:nvGrpSpPr>
      <p:grpSpPr>
        <a:xfrm>
          <a:off x="0" y="0"/>
          <a:ext cx="0" cy="0"/>
          <a:chOff x="0" y="0"/>
          <a:chExt cx="0" cy="0"/>
        </a:xfrm>
      </p:grpSpPr>
      <p:sp>
        <p:nvSpPr>
          <p:cNvPr id="550" name="Google Shape;550;p65"/>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lang="en-US" sz="2600">
                <a:solidFill>
                  <a:srgbClr val="666666"/>
                </a:solidFill>
                <a:latin typeface="Roboto"/>
                <a:ea typeface="Roboto"/>
                <a:cs typeface="Roboto"/>
                <a:sym typeface="Roboto"/>
              </a:rPr>
              <a:t>Traffic management policies</a:t>
            </a:r>
            <a:endParaRPr b="0" i="0" sz="2600" u="none" cap="none" strike="noStrike">
              <a:solidFill>
                <a:srgbClr val="666666"/>
              </a:solidFill>
              <a:latin typeface="Roboto"/>
              <a:ea typeface="Roboto"/>
              <a:cs typeface="Roboto"/>
              <a:sym typeface="Roboto"/>
            </a:endParaRPr>
          </a:p>
        </p:txBody>
      </p:sp>
      <p:sp>
        <p:nvSpPr>
          <p:cNvPr id="551" name="Google Shape;551;p65"/>
          <p:cNvSpPr txBox="1"/>
          <p:nvPr/>
        </p:nvSpPr>
        <p:spPr>
          <a:xfrm>
            <a:off x="228600" y="884500"/>
            <a:ext cx="8658600" cy="3440100"/>
          </a:xfrm>
          <a:prstGeom prst="rect">
            <a:avLst/>
          </a:prstGeom>
          <a:noFill/>
          <a:ln>
            <a:noFill/>
          </a:ln>
        </p:spPr>
        <p:txBody>
          <a:bodyPr anchorCtr="0" anchor="t" bIns="34300" lIns="68625" spcFirstLastPara="1" rIns="68625" wrap="square" tIns="34300">
            <a:noAutofit/>
          </a:bodyPr>
          <a:lstStyle/>
          <a:p>
            <a:pPr indent="-317500" lvl="0" marL="457200" marR="0" rtl="0" algn="l">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Traffic management policies let you configure cache, control traffic quotas and spikes, set concurrent rate limits, and so on.</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It gives you control over raw throughput, and can also control traffic on a per-app basis. Traffic management policy types enable you to enforce quotas, and they also help you to mitigate denial of service attacks. </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317500" lvl="0" marL="457200" marR="0" rtl="0" algn="l">
              <a:lnSpc>
                <a:spcPct val="100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Each of the traffic management policy types addresses a distinct aspect of traffic management. In some cases, you might use the three policy types in a single API proxy</a:t>
            </a:r>
            <a:endParaRPr>
              <a:solidFill>
                <a:srgbClr val="666666"/>
              </a:solidFill>
              <a:latin typeface="Roboto"/>
              <a:ea typeface="Roboto"/>
              <a:cs typeface="Roboto"/>
              <a:sym typeface="Roboto"/>
            </a:endParaRPr>
          </a:p>
          <a:p>
            <a:pPr indent="0" lvl="0" marL="0" marR="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317500" lvl="0" marL="457200" rtl="0">
              <a:lnSpc>
                <a:spcPct val="115000"/>
              </a:lnSpc>
              <a:spcBef>
                <a:spcPts val="0"/>
              </a:spcBef>
              <a:spcAft>
                <a:spcPts val="0"/>
              </a:spcAft>
              <a:buClr>
                <a:srgbClr val="666666"/>
              </a:buClr>
              <a:buSzPts val="1400"/>
              <a:buFont typeface="Roboto"/>
              <a:buChar char="●"/>
            </a:pPr>
            <a:r>
              <a:rPr lang="en-US">
                <a:solidFill>
                  <a:srgbClr val="666666"/>
                </a:solidFill>
                <a:latin typeface="Roboto"/>
                <a:ea typeface="Roboto"/>
                <a:cs typeface="Roboto"/>
                <a:sym typeface="Roboto"/>
              </a:rPr>
              <a:t>In addition, Apigee Edge includes a cache, that can also be accessed via policies, to manage traffic and handling of requests.</a:t>
            </a:r>
            <a:endParaRPr sz="1200">
              <a:solidFill>
                <a:srgbClr val="333333"/>
              </a:solidFill>
            </a:endParaRPr>
          </a:p>
          <a:p>
            <a:pPr indent="0" lvl="0" marL="0" marR="0" rtl="0" algn="l">
              <a:lnSpc>
                <a:spcPct val="100000"/>
              </a:lnSpc>
              <a:spcBef>
                <a:spcPts val="1200"/>
              </a:spcBef>
              <a:spcAft>
                <a:spcPts val="0"/>
              </a:spcAft>
              <a:buNone/>
            </a:pPr>
            <a:r>
              <a:t/>
            </a:r>
            <a:endParaRPr>
              <a:solidFill>
                <a:srgbClr val="666666"/>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51">
                                            <p:txEl>
                                              <p:pRg end="0" st="0"/>
                                            </p:txEl>
                                          </p:spTgt>
                                        </p:tgtEl>
                                        <p:attrNameLst>
                                          <p:attrName>style.visibility</p:attrName>
                                        </p:attrNameLst>
                                      </p:cBhvr>
                                      <p:to>
                                        <p:strVal val="visible"/>
                                      </p:to>
                                    </p:set>
                                    <p:anim calcmode="lin" valueType="num">
                                      <p:cBhvr additive="base">
                                        <p:cTn dur="1000"/>
                                        <p:tgtEl>
                                          <p:spTgt spid="55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51">
                                            <p:txEl>
                                              <p:pRg end="1" st="1"/>
                                            </p:txEl>
                                          </p:spTgt>
                                        </p:tgtEl>
                                        <p:attrNameLst>
                                          <p:attrName>style.visibility</p:attrName>
                                        </p:attrNameLst>
                                      </p:cBhvr>
                                      <p:to>
                                        <p:strVal val="visible"/>
                                      </p:to>
                                    </p:set>
                                    <p:anim calcmode="lin" valueType="num">
                                      <p:cBhvr additive="base">
                                        <p:cTn dur="1000"/>
                                        <p:tgtEl>
                                          <p:spTgt spid="551">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51">
                                            <p:txEl>
                                              <p:pRg end="2" st="2"/>
                                            </p:txEl>
                                          </p:spTgt>
                                        </p:tgtEl>
                                        <p:attrNameLst>
                                          <p:attrName>style.visibility</p:attrName>
                                        </p:attrNameLst>
                                      </p:cBhvr>
                                      <p:to>
                                        <p:strVal val="visible"/>
                                      </p:to>
                                    </p:set>
                                    <p:anim calcmode="lin" valueType="num">
                                      <p:cBhvr additive="base">
                                        <p:cTn dur="1000"/>
                                        <p:tgtEl>
                                          <p:spTgt spid="551">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51">
                                            <p:txEl>
                                              <p:pRg end="3" st="3"/>
                                            </p:txEl>
                                          </p:spTgt>
                                        </p:tgtEl>
                                        <p:attrNameLst>
                                          <p:attrName>style.visibility</p:attrName>
                                        </p:attrNameLst>
                                      </p:cBhvr>
                                      <p:to>
                                        <p:strVal val="visible"/>
                                      </p:to>
                                    </p:set>
                                    <p:anim calcmode="lin" valueType="num">
                                      <p:cBhvr additive="base">
                                        <p:cTn dur="1000"/>
                                        <p:tgtEl>
                                          <p:spTgt spid="551">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51">
                                            <p:txEl>
                                              <p:pRg end="4" st="4"/>
                                            </p:txEl>
                                          </p:spTgt>
                                        </p:tgtEl>
                                        <p:attrNameLst>
                                          <p:attrName>style.visibility</p:attrName>
                                        </p:attrNameLst>
                                      </p:cBhvr>
                                      <p:to>
                                        <p:strVal val="visible"/>
                                      </p:to>
                                    </p:set>
                                    <p:anim calcmode="lin" valueType="num">
                                      <p:cBhvr additive="base">
                                        <p:cTn dur="1000"/>
                                        <p:tgtEl>
                                          <p:spTgt spid="551">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51">
                                            <p:txEl>
                                              <p:pRg end="5" st="5"/>
                                            </p:txEl>
                                          </p:spTgt>
                                        </p:tgtEl>
                                        <p:attrNameLst>
                                          <p:attrName>style.visibility</p:attrName>
                                        </p:attrNameLst>
                                      </p:cBhvr>
                                      <p:to>
                                        <p:strVal val="visible"/>
                                      </p:to>
                                    </p:set>
                                    <p:anim calcmode="lin" valueType="num">
                                      <p:cBhvr additive="base">
                                        <p:cTn dur="1000"/>
                                        <p:tgtEl>
                                          <p:spTgt spid="551">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51">
                                            <p:txEl>
                                              <p:pRg end="6" st="6"/>
                                            </p:txEl>
                                          </p:spTgt>
                                        </p:tgtEl>
                                        <p:attrNameLst>
                                          <p:attrName>style.visibility</p:attrName>
                                        </p:attrNameLst>
                                      </p:cBhvr>
                                      <p:to>
                                        <p:strVal val="visible"/>
                                      </p:to>
                                    </p:set>
                                    <p:anim calcmode="lin" valueType="num">
                                      <p:cBhvr additive="base">
                                        <p:cTn dur="1000"/>
                                        <p:tgtEl>
                                          <p:spTgt spid="551">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51">
                                            <p:txEl>
                                              <p:pRg end="7" st="7"/>
                                            </p:txEl>
                                          </p:spTgt>
                                        </p:tgtEl>
                                        <p:attrNameLst>
                                          <p:attrName>style.visibility</p:attrName>
                                        </p:attrNameLst>
                                      </p:cBhvr>
                                      <p:to>
                                        <p:strVal val="visible"/>
                                      </p:to>
                                    </p:set>
                                    <p:anim calcmode="lin" valueType="num">
                                      <p:cBhvr additive="base">
                                        <p:cTn dur="1000"/>
                                        <p:tgtEl>
                                          <p:spTgt spid="551">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Google Shape;556;p66"/>
          <p:cNvSpPr txBox="1"/>
          <p:nvPr/>
        </p:nvSpPr>
        <p:spPr>
          <a:xfrm>
            <a:off x="541000" y="2017075"/>
            <a:ext cx="5403000" cy="103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1800"/>
              </a:spcAft>
              <a:buNone/>
            </a:pPr>
            <a:r>
              <a:rPr lang="en-US" sz="2800">
                <a:solidFill>
                  <a:srgbClr val="FFFFFF"/>
                </a:solidFill>
                <a:latin typeface="Roboto"/>
                <a:ea typeface="Roboto"/>
                <a:cs typeface="Roboto"/>
                <a:sym typeface="Roboto"/>
              </a:rPr>
              <a:t>Traffic Management Policy - Spike Arrest</a:t>
            </a:r>
            <a:endParaRPr>
              <a:solidFill>
                <a:srgbClr val="FFFFF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Google Shape;561;p67"/>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b="0" i="0" lang="en-US" sz="2600" u="none" cap="none" strike="noStrike">
                <a:solidFill>
                  <a:srgbClr val="666666"/>
                </a:solidFill>
                <a:latin typeface="Roboto"/>
                <a:ea typeface="Roboto"/>
                <a:cs typeface="Roboto"/>
                <a:sym typeface="Roboto"/>
              </a:rPr>
              <a:t>Spike </a:t>
            </a:r>
            <a:r>
              <a:rPr lang="en-US" sz="2600">
                <a:solidFill>
                  <a:srgbClr val="666666"/>
                </a:solidFill>
                <a:latin typeface="Roboto"/>
                <a:ea typeface="Roboto"/>
                <a:cs typeface="Roboto"/>
                <a:sym typeface="Roboto"/>
              </a:rPr>
              <a:t>a</a:t>
            </a:r>
            <a:r>
              <a:rPr b="0" i="0" lang="en-US" sz="2600" u="none" cap="none" strike="noStrike">
                <a:solidFill>
                  <a:srgbClr val="666666"/>
                </a:solidFill>
                <a:latin typeface="Roboto"/>
                <a:ea typeface="Roboto"/>
                <a:cs typeface="Roboto"/>
                <a:sym typeface="Roboto"/>
              </a:rPr>
              <a:t>rrest</a:t>
            </a:r>
            <a:endParaRPr b="0" i="0" sz="2600" u="none" cap="none" strike="noStrike">
              <a:solidFill>
                <a:srgbClr val="666666"/>
              </a:solidFill>
              <a:latin typeface="Roboto"/>
              <a:ea typeface="Roboto"/>
              <a:cs typeface="Roboto"/>
              <a:sym typeface="Roboto"/>
            </a:endParaRPr>
          </a:p>
        </p:txBody>
      </p:sp>
      <p:sp>
        <p:nvSpPr>
          <p:cNvPr id="562" name="Google Shape;562;p67"/>
          <p:cNvSpPr txBox="1"/>
          <p:nvPr/>
        </p:nvSpPr>
        <p:spPr>
          <a:xfrm>
            <a:off x="156425" y="972950"/>
            <a:ext cx="3523800" cy="3807300"/>
          </a:xfrm>
          <a:prstGeom prst="rect">
            <a:avLst/>
          </a:prstGeom>
          <a:noFill/>
          <a:ln>
            <a:noFill/>
          </a:ln>
        </p:spPr>
        <p:txBody>
          <a:bodyPr anchorCtr="0" anchor="t" bIns="34300" lIns="0" spcFirstLastPara="1" rIns="68625" wrap="square" tIns="34300">
            <a:noAutofit/>
          </a:bodyPr>
          <a:lstStyle/>
          <a:p>
            <a:pPr indent="-165100" lvl="0" marL="177800" marR="0" rtl="0" algn="l">
              <a:spcBef>
                <a:spcPts val="0"/>
              </a:spcBef>
              <a:spcAft>
                <a:spcPts val="0"/>
              </a:spcAft>
              <a:buClr>
                <a:srgbClr val="666666"/>
              </a:buClr>
              <a:buSzPts val="1400"/>
              <a:buFont typeface="Roboto"/>
              <a:buChar char="•"/>
            </a:pPr>
            <a:r>
              <a:rPr b="0" i="0" lang="en-US">
                <a:solidFill>
                  <a:srgbClr val="666666"/>
                </a:solidFill>
                <a:latin typeface="Roboto"/>
                <a:ea typeface="Roboto"/>
                <a:cs typeface="Roboto"/>
                <a:sym typeface="Roboto"/>
              </a:rPr>
              <a:t>Spike Arrest smooth's inflow request patterns over shorter intervals to ensure that demand does not outstrip capacity.</a:t>
            </a:r>
            <a:br>
              <a:rPr b="0" i="0" lang="en-US">
                <a:solidFill>
                  <a:srgbClr val="666666"/>
                </a:solidFill>
                <a:latin typeface="Roboto"/>
                <a:ea typeface="Roboto"/>
                <a:cs typeface="Roboto"/>
                <a:sym typeface="Roboto"/>
              </a:rPr>
            </a:br>
            <a:endParaRPr b="0" i="0">
              <a:solidFill>
                <a:srgbClr val="666666"/>
              </a:solidFill>
              <a:latin typeface="Roboto"/>
              <a:ea typeface="Roboto"/>
              <a:cs typeface="Roboto"/>
              <a:sym typeface="Roboto"/>
            </a:endParaRPr>
          </a:p>
          <a:p>
            <a:pPr indent="-165100" lvl="0" marL="177800" marR="0" rtl="0" algn="l">
              <a:spcBef>
                <a:spcPts val="300"/>
              </a:spcBef>
              <a:spcAft>
                <a:spcPts val="0"/>
              </a:spcAft>
              <a:buClr>
                <a:srgbClr val="666666"/>
              </a:buClr>
              <a:buSzPts val="1400"/>
              <a:buFont typeface="Roboto"/>
              <a:buChar char="•"/>
            </a:pPr>
            <a:r>
              <a:rPr b="0" i="0" lang="en-US">
                <a:solidFill>
                  <a:srgbClr val="666666"/>
                </a:solidFill>
                <a:latin typeface="Roboto"/>
                <a:ea typeface="Roboto"/>
                <a:cs typeface="Roboto"/>
                <a:sym typeface="Roboto"/>
              </a:rPr>
              <a:t>Spike Arrest is a technical requirement to protect the backend as opposed to a Quota or Rate Limit which is a business requirement to manage developer relationships. </a:t>
            </a:r>
            <a:endParaRPr b="0" i="0">
              <a:solidFill>
                <a:srgbClr val="666666"/>
              </a:solidFill>
              <a:latin typeface="Roboto"/>
              <a:ea typeface="Roboto"/>
              <a:cs typeface="Roboto"/>
              <a:sym typeface="Roboto"/>
            </a:endParaRPr>
          </a:p>
          <a:p>
            <a:pPr indent="-76200" lvl="0" marL="177800" marR="0" rtl="0" algn="l">
              <a:spcBef>
                <a:spcPts val="300"/>
              </a:spcBef>
              <a:spcAft>
                <a:spcPts val="0"/>
              </a:spcAft>
              <a:buClr>
                <a:schemeClr val="dk1"/>
              </a:buClr>
              <a:buSzPts val="1500"/>
              <a:buFont typeface="Arial"/>
              <a:buNone/>
            </a:pPr>
            <a:r>
              <a:t/>
            </a:r>
            <a:endParaRPr b="0" i="0">
              <a:solidFill>
                <a:srgbClr val="666666"/>
              </a:solidFill>
              <a:latin typeface="Roboto"/>
              <a:ea typeface="Roboto"/>
              <a:cs typeface="Roboto"/>
              <a:sym typeface="Roboto"/>
            </a:endParaRPr>
          </a:p>
          <a:p>
            <a:pPr indent="-165100" lvl="0" marL="177800" marR="0" rtl="0" algn="l">
              <a:spcBef>
                <a:spcPts val="300"/>
              </a:spcBef>
              <a:spcAft>
                <a:spcPts val="0"/>
              </a:spcAft>
              <a:buClr>
                <a:srgbClr val="666666"/>
              </a:buClr>
              <a:buSzPts val="1400"/>
              <a:buFont typeface="Roboto"/>
              <a:buChar char="•"/>
            </a:pPr>
            <a:r>
              <a:rPr b="0" i="0" lang="en-US">
                <a:solidFill>
                  <a:srgbClr val="666666"/>
                </a:solidFill>
                <a:latin typeface="Roboto"/>
                <a:ea typeface="Roboto"/>
                <a:cs typeface="Roboto"/>
                <a:sym typeface="Roboto"/>
              </a:rPr>
              <a:t>See Also:  </a:t>
            </a:r>
            <a:r>
              <a:rPr b="0" i="0" lang="en-US" u="sng">
                <a:solidFill>
                  <a:schemeClr val="hlink"/>
                </a:solidFill>
                <a:latin typeface="Roboto"/>
                <a:ea typeface="Roboto"/>
                <a:cs typeface="Roboto"/>
                <a:sym typeface="Roboto"/>
                <a:hlinkClick r:id="rId3"/>
              </a:rPr>
              <a:t>http://docs.apigee.com/api-services/reference/spike-arrest-policy#howspikearrestworks</a:t>
            </a:r>
            <a:r>
              <a:rPr b="0" i="0" lang="en-US">
                <a:solidFill>
                  <a:srgbClr val="666666"/>
                </a:solidFill>
                <a:latin typeface="Roboto"/>
                <a:ea typeface="Roboto"/>
                <a:cs typeface="Roboto"/>
                <a:sym typeface="Roboto"/>
              </a:rPr>
              <a:t> </a:t>
            </a:r>
            <a:endParaRPr b="0" i="0">
              <a:solidFill>
                <a:srgbClr val="666666"/>
              </a:solidFill>
              <a:latin typeface="Roboto"/>
              <a:ea typeface="Roboto"/>
              <a:cs typeface="Roboto"/>
              <a:sym typeface="Roboto"/>
            </a:endParaRPr>
          </a:p>
        </p:txBody>
      </p:sp>
      <p:pic>
        <p:nvPicPr>
          <p:cNvPr id="563" name="Google Shape;563;p67"/>
          <p:cNvPicPr preferRelativeResize="0"/>
          <p:nvPr/>
        </p:nvPicPr>
        <p:blipFill rotWithShape="1">
          <a:blip r:embed="rId4">
            <a:alphaModFix/>
          </a:blip>
          <a:srcRect b="0" l="0" r="0" t="0"/>
          <a:stretch/>
        </p:blipFill>
        <p:spPr>
          <a:xfrm>
            <a:off x="4913472" y="1176759"/>
            <a:ext cx="1142100" cy="2304900"/>
          </a:xfrm>
          <a:prstGeom prst="rect">
            <a:avLst/>
          </a:prstGeom>
          <a:noFill/>
          <a:ln>
            <a:noFill/>
          </a:ln>
        </p:spPr>
      </p:pic>
      <p:sp>
        <p:nvSpPr>
          <p:cNvPr id="564" name="Google Shape;564;p67"/>
          <p:cNvSpPr/>
          <p:nvPr/>
        </p:nvSpPr>
        <p:spPr>
          <a:xfrm>
            <a:off x="4984863" y="1176759"/>
            <a:ext cx="1142100" cy="2571900"/>
          </a:xfrm>
          <a:prstGeom prst="rect">
            <a:avLst/>
          </a:prstGeom>
          <a:noFill/>
          <a:ln cap="flat" cmpd="sng" w="28575">
            <a:solidFill>
              <a:srgbClr val="ACACAC"/>
            </a:solidFill>
            <a:prstDash val="solid"/>
            <a:miter lim="8000"/>
            <a:headEnd len="sm" w="sm" type="none"/>
            <a:tailEnd len="sm" w="sm" type="none"/>
          </a:ln>
        </p:spPr>
        <p:txBody>
          <a:bodyPr anchorCtr="1" anchor="ctr" bIns="34300" lIns="68625" spcFirstLastPara="1" rIns="68625" wrap="square" tIns="34300">
            <a:noAutofit/>
          </a:bodyPr>
          <a:lstStyle/>
          <a:p>
            <a:pPr indent="0" lvl="0" marL="0" marR="0" rtl="0" algn="ctr">
              <a:spcBef>
                <a:spcPts val="0"/>
              </a:spcBef>
              <a:spcAft>
                <a:spcPts val="0"/>
              </a:spcAft>
              <a:buNone/>
            </a:pPr>
            <a:r>
              <a:t/>
            </a:r>
            <a:endParaRPr sz="1400" cap="none">
              <a:solidFill>
                <a:schemeClr val="lt1"/>
              </a:solidFill>
              <a:latin typeface="Century Gothic"/>
              <a:ea typeface="Century Gothic"/>
              <a:cs typeface="Century Gothic"/>
              <a:sym typeface="Century Gothic"/>
            </a:endParaRPr>
          </a:p>
        </p:txBody>
      </p:sp>
      <p:sp>
        <p:nvSpPr>
          <p:cNvPr id="565" name="Google Shape;565;p67"/>
          <p:cNvSpPr txBox="1"/>
          <p:nvPr/>
        </p:nvSpPr>
        <p:spPr>
          <a:xfrm>
            <a:off x="5270423" y="3462758"/>
            <a:ext cx="714000" cy="253800"/>
          </a:xfrm>
          <a:prstGeom prst="rect">
            <a:avLst/>
          </a:prstGeom>
          <a:noFill/>
          <a:ln>
            <a:noFill/>
          </a:ln>
        </p:spPr>
        <p:txBody>
          <a:bodyPr anchorCtr="0" anchor="t" bIns="34300" lIns="68625" spcFirstLastPara="1" rIns="68625" wrap="square" tIns="34300">
            <a:noAutofit/>
          </a:bodyPr>
          <a:lstStyle/>
          <a:p>
            <a:pPr indent="0" lvl="0" marL="0" marR="0" rtl="0" algn="l">
              <a:spcBef>
                <a:spcPts val="0"/>
              </a:spcBef>
              <a:spcAft>
                <a:spcPts val="0"/>
              </a:spcAft>
              <a:buNone/>
            </a:pPr>
            <a:r>
              <a:rPr lang="en-US" sz="1200">
                <a:solidFill>
                  <a:srgbClr val="939393"/>
                </a:solidFill>
                <a:latin typeface="Helvetica Neue"/>
                <a:ea typeface="Helvetica Neue"/>
                <a:cs typeface="Helvetica Neue"/>
                <a:sym typeface="Helvetica Neue"/>
              </a:rPr>
              <a:t>apps</a:t>
            </a:r>
            <a:endParaRPr sz="1100"/>
          </a:p>
        </p:txBody>
      </p:sp>
      <p:sp>
        <p:nvSpPr>
          <p:cNvPr id="566" name="Google Shape;566;p67"/>
          <p:cNvSpPr/>
          <p:nvPr/>
        </p:nvSpPr>
        <p:spPr>
          <a:xfrm rot="-5400000">
            <a:off x="4897944" y="2315373"/>
            <a:ext cx="3600600" cy="285600"/>
          </a:xfrm>
          <a:prstGeom prst="rect">
            <a:avLst/>
          </a:prstGeom>
          <a:solidFill>
            <a:srgbClr val="4069DD"/>
          </a:solidFill>
          <a:ln cap="flat" cmpd="sng" w="28575">
            <a:solidFill>
              <a:srgbClr val="6D6E71"/>
            </a:solidFill>
            <a:prstDash val="solid"/>
            <a:miter lim="8000"/>
            <a:headEnd len="sm" w="sm" type="none"/>
            <a:tailEnd len="sm" w="sm" type="none"/>
          </a:ln>
        </p:spPr>
        <p:txBody>
          <a:bodyPr anchorCtr="1" anchor="ctr" bIns="34300" lIns="68625" spcFirstLastPara="1" rIns="68625" wrap="square" tIns="34300">
            <a:noAutofit/>
          </a:bodyPr>
          <a:lstStyle/>
          <a:p>
            <a:pPr indent="0" lvl="0" marL="0" marR="0" rtl="0" algn="ctr">
              <a:spcBef>
                <a:spcPts val="0"/>
              </a:spcBef>
              <a:spcAft>
                <a:spcPts val="0"/>
              </a:spcAft>
              <a:buNone/>
            </a:pPr>
            <a:r>
              <a:rPr lang="en-US" sz="1400">
                <a:solidFill>
                  <a:srgbClr val="FFFFFF"/>
                </a:solidFill>
                <a:latin typeface="Roboto"/>
                <a:ea typeface="Roboto"/>
                <a:cs typeface="Roboto"/>
                <a:sym typeface="Roboto"/>
              </a:rPr>
              <a:t>api.yourcompany.com</a:t>
            </a:r>
            <a:endParaRPr sz="1400">
              <a:solidFill>
                <a:srgbClr val="FFFFFF"/>
              </a:solidFill>
              <a:latin typeface="Roboto"/>
              <a:ea typeface="Roboto"/>
              <a:cs typeface="Roboto"/>
              <a:sym typeface="Roboto"/>
            </a:endParaRPr>
          </a:p>
        </p:txBody>
      </p:sp>
      <p:pic>
        <p:nvPicPr>
          <p:cNvPr id="567" name="Google Shape;567;p67"/>
          <p:cNvPicPr preferRelativeResize="0"/>
          <p:nvPr/>
        </p:nvPicPr>
        <p:blipFill rotWithShape="1">
          <a:blip r:embed="rId5">
            <a:alphaModFix/>
          </a:blip>
          <a:srcRect b="0" l="0" r="0" t="0"/>
          <a:stretch/>
        </p:blipFill>
        <p:spPr>
          <a:xfrm>
            <a:off x="7288879" y="1957496"/>
            <a:ext cx="999600" cy="665700"/>
          </a:xfrm>
          <a:prstGeom prst="rect">
            <a:avLst/>
          </a:prstGeom>
          <a:noFill/>
          <a:ln>
            <a:noFill/>
          </a:ln>
        </p:spPr>
      </p:pic>
      <p:cxnSp>
        <p:nvCxnSpPr>
          <p:cNvPr id="568" name="Google Shape;568;p67"/>
          <p:cNvCxnSpPr/>
          <p:nvPr/>
        </p:nvCxnSpPr>
        <p:spPr>
          <a:xfrm>
            <a:off x="6127104" y="1619292"/>
            <a:ext cx="428400" cy="0"/>
          </a:xfrm>
          <a:prstGeom prst="straightConnector1">
            <a:avLst/>
          </a:prstGeom>
          <a:noFill/>
          <a:ln cap="flat" cmpd="sng" w="25400">
            <a:solidFill>
              <a:srgbClr val="6D6E71"/>
            </a:solidFill>
            <a:prstDash val="solid"/>
            <a:round/>
            <a:headEnd len="sm" w="sm" type="none"/>
            <a:tailEnd len="med" w="med" type="stealth"/>
          </a:ln>
          <a:effectLst>
            <a:outerShdw blurRad="40000" rotWithShape="0" dir="5400000" dist="20000">
              <a:srgbClr val="000000">
                <a:alpha val="37650"/>
              </a:srgbClr>
            </a:outerShdw>
          </a:effectLst>
        </p:spPr>
      </p:cxnSp>
      <p:cxnSp>
        <p:nvCxnSpPr>
          <p:cNvPr id="569" name="Google Shape;569;p67"/>
          <p:cNvCxnSpPr/>
          <p:nvPr/>
        </p:nvCxnSpPr>
        <p:spPr>
          <a:xfrm>
            <a:off x="6127104" y="1733592"/>
            <a:ext cx="428400" cy="0"/>
          </a:xfrm>
          <a:prstGeom prst="straightConnector1">
            <a:avLst/>
          </a:prstGeom>
          <a:noFill/>
          <a:ln cap="flat" cmpd="sng" w="25400">
            <a:solidFill>
              <a:srgbClr val="6D6E71"/>
            </a:solidFill>
            <a:prstDash val="solid"/>
            <a:round/>
            <a:headEnd len="sm" w="sm" type="none"/>
            <a:tailEnd len="med" w="med" type="stealth"/>
          </a:ln>
          <a:effectLst>
            <a:outerShdw blurRad="40000" rotWithShape="0" dir="5400000" dist="20000">
              <a:srgbClr val="000000">
                <a:alpha val="37650"/>
              </a:srgbClr>
            </a:outerShdw>
          </a:effectLst>
        </p:spPr>
      </p:cxnSp>
      <p:cxnSp>
        <p:nvCxnSpPr>
          <p:cNvPr id="570" name="Google Shape;570;p67"/>
          <p:cNvCxnSpPr/>
          <p:nvPr/>
        </p:nvCxnSpPr>
        <p:spPr>
          <a:xfrm>
            <a:off x="6139597" y="1869007"/>
            <a:ext cx="428400" cy="0"/>
          </a:xfrm>
          <a:prstGeom prst="straightConnector1">
            <a:avLst/>
          </a:prstGeom>
          <a:noFill/>
          <a:ln cap="flat" cmpd="sng" w="25400">
            <a:solidFill>
              <a:srgbClr val="6D6E71"/>
            </a:solidFill>
            <a:prstDash val="solid"/>
            <a:round/>
            <a:headEnd len="sm" w="sm" type="none"/>
            <a:tailEnd len="med" w="med" type="stealth"/>
          </a:ln>
          <a:effectLst>
            <a:outerShdw blurRad="40000" rotWithShape="0" dir="5400000" dist="20000">
              <a:srgbClr val="000000">
                <a:alpha val="37650"/>
              </a:srgbClr>
            </a:outerShdw>
          </a:effectLst>
        </p:spPr>
      </p:cxnSp>
      <p:cxnSp>
        <p:nvCxnSpPr>
          <p:cNvPr id="571" name="Google Shape;571;p67"/>
          <p:cNvCxnSpPr/>
          <p:nvPr/>
        </p:nvCxnSpPr>
        <p:spPr>
          <a:xfrm>
            <a:off x="6127104" y="1962192"/>
            <a:ext cx="428400" cy="0"/>
          </a:xfrm>
          <a:prstGeom prst="straightConnector1">
            <a:avLst/>
          </a:prstGeom>
          <a:noFill/>
          <a:ln cap="flat" cmpd="sng" w="25400">
            <a:solidFill>
              <a:srgbClr val="6D6E71"/>
            </a:solidFill>
            <a:prstDash val="solid"/>
            <a:round/>
            <a:headEnd len="sm" w="sm" type="none"/>
            <a:tailEnd len="med" w="med" type="stealth"/>
          </a:ln>
          <a:effectLst>
            <a:outerShdw blurRad="40000" rotWithShape="0" dir="5400000" dist="20000">
              <a:srgbClr val="000000">
                <a:alpha val="37650"/>
              </a:srgbClr>
            </a:outerShdw>
          </a:effectLst>
        </p:spPr>
      </p:cxnSp>
      <p:cxnSp>
        <p:nvCxnSpPr>
          <p:cNvPr id="572" name="Google Shape;572;p67"/>
          <p:cNvCxnSpPr/>
          <p:nvPr/>
        </p:nvCxnSpPr>
        <p:spPr>
          <a:xfrm>
            <a:off x="6146638" y="2076492"/>
            <a:ext cx="428400" cy="0"/>
          </a:xfrm>
          <a:prstGeom prst="straightConnector1">
            <a:avLst/>
          </a:prstGeom>
          <a:noFill/>
          <a:ln cap="flat" cmpd="sng" w="25400">
            <a:solidFill>
              <a:srgbClr val="6D6E71"/>
            </a:solidFill>
            <a:prstDash val="solid"/>
            <a:round/>
            <a:headEnd len="sm" w="sm" type="none"/>
            <a:tailEnd len="med" w="med" type="stealth"/>
          </a:ln>
          <a:effectLst>
            <a:outerShdw blurRad="40000" rotWithShape="0" dir="5400000" dist="20000">
              <a:srgbClr val="000000">
                <a:alpha val="37650"/>
              </a:srgbClr>
            </a:outerShdw>
          </a:effectLst>
        </p:spPr>
      </p:cxnSp>
      <p:cxnSp>
        <p:nvCxnSpPr>
          <p:cNvPr id="573" name="Google Shape;573;p67"/>
          <p:cNvCxnSpPr/>
          <p:nvPr/>
        </p:nvCxnSpPr>
        <p:spPr>
          <a:xfrm>
            <a:off x="6127104" y="2190792"/>
            <a:ext cx="428400" cy="0"/>
          </a:xfrm>
          <a:prstGeom prst="straightConnector1">
            <a:avLst/>
          </a:prstGeom>
          <a:noFill/>
          <a:ln cap="flat" cmpd="sng" w="25400">
            <a:solidFill>
              <a:srgbClr val="6D6E71"/>
            </a:solidFill>
            <a:prstDash val="solid"/>
            <a:round/>
            <a:headEnd len="sm" w="sm" type="none"/>
            <a:tailEnd len="med" w="med" type="stealth"/>
          </a:ln>
          <a:effectLst>
            <a:outerShdw blurRad="40000" rotWithShape="0" dir="5400000" dist="20000">
              <a:srgbClr val="000000">
                <a:alpha val="37650"/>
              </a:srgbClr>
            </a:outerShdw>
          </a:effectLst>
        </p:spPr>
      </p:cxnSp>
      <p:cxnSp>
        <p:nvCxnSpPr>
          <p:cNvPr id="574" name="Google Shape;574;p67"/>
          <p:cNvCxnSpPr/>
          <p:nvPr/>
        </p:nvCxnSpPr>
        <p:spPr>
          <a:xfrm>
            <a:off x="6146638" y="2305091"/>
            <a:ext cx="428400" cy="0"/>
          </a:xfrm>
          <a:prstGeom prst="straightConnector1">
            <a:avLst/>
          </a:prstGeom>
          <a:noFill/>
          <a:ln cap="flat" cmpd="sng" w="25400">
            <a:solidFill>
              <a:srgbClr val="6D6E71"/>
            </a:solidFill>
            <a:prstDash val="solid"/>
            <a:round/>
            <a:headEnd len="sm" w="sm" type="none"/>
            <a:tailEnd len="med" w="med" type="stealth"/>
          </a:ln>
          <a:effectLst>
            <a:outerShdw blurRad="40000" rotWithShape="0" dir="5400000" dist="20000">
              <a:srgbClr val="000000">
                <a:alpha val="37650"/>
              </a:srgbClr>
            </a:outerShdw>
          </a:effectLst>
        </p:spPr>
      </p:cxnSp>
      <p:cxnSp>
        <p:nvCxnSpPr>
          <p:cNvPr id="575" name="Google Shape;575;p67"/>
          <p:cNvCxnSpPr/>
          <p:nvPr/>
        </p:nvCxnSpPr>
        <p:spPr>
          <a:xfrm>
            <a:off x="6146638" y="2419391"/>
            <a:ext cx="428400" cy="0"/>
          </a:xfrm>
          <a:prstGeom prst="straightConnector1">
            <a:avLst/>
          </a:prstGeom>
          <a:noFill/>
          <a:ln cap="flat" cmpd="sng" w="25400">
            <a:solidFill>
              <a:srgbClr val="6D6E71"/>
            </a:solidFill>
            <a:prstDash val="solid"/>
            <a:round/>
            <a:headEnd len="sm" w="sm" type="none"/>
            <a:tailEnd len="med" w="med" type="stealth"/>
          </a:ln>
          <a:effectLst>
            <a:outerShdw blurRad="40000" rotWithShape="0" dir="5400000" dist="20000">
              <a:srgbClr val="000000">
                <a:alpha val="37650"/>
              </a:srgbClr>
            </a:outerShdw>
          </a:effectLst>
        </p:spPr>
      </p:cxnSp>
      <p:cxnSp>
        <p:nvCxnSpPr>
          <p:cNvPr id="576" name="Google Shape;576;p67"/>
          <p:cNvCxnSpPr/>
          <p:nvPr/>
        </p:nvCxnSpPr>
        <p:spPr>
          <a:xfrm>
            <a:off x="6134859" y="2550401"/>
            <a:ext cx="428400" cy="0"/>
          </a:xfrm>
          <a:prstGeom prst="straightConnector1">
            <a:avLst/>
          </a:prstGeom>
          <a:noFill/>
          <a:ln cap="flat" cmpd="sng" w="25400">
            <a:solidFill>
              <a:srgbClr val="6D6E71"/>
            </a:solidFill>
            <a:prstDash val="solid"/>
            <a:round/>
            <a:headEnd len="sm" w="sm" type="none"/>
            <a:tailEnd len="med" w="med" type="stealth"/>
          </a:ln>
          <a:effectLst>
            <a:outerShdw blurRad="40000" rotWithShape="0" dir="5400000" dist="20000">
              <a:srgbClr val="000000">
                <a:alpha val="37650"/>
              </a:srgbClr>
            </a:outerShdw>
          </a:effectLst>
        </p:spPr>
      </p:cxnSp>
      <p:cxnSp>
        <p:nvCxnSpPr>
          <p:cNvPr id="577" name="Google Shape;577;p67"/>
          <p:cNvCxnSpPr/>
          <p:nvPr/>
        </p:nvCxnSpPr>
        <p:spPr>
          <a:xfrm>
            <a:off x="6127104" y="2658130"/>
            <a:ext cx="428400" cy="0"/>
          </a:xfrm>
          <a:prstGeom prst="straightConnector1">
            <a:avLst/>
          </a:prstGeom>
          <a:noFill/>
          <a:ln cap="flat" cmpd="sng" w="25400">
            <a:solidFill>
              <a:srgbClr val="6D6E71"/>
            </a:solidFill>
            <a:prstDash val="solid"/>
            <a:round/>
            <a:headEnd len="sm" w="sm" type="none"/>
            <a:tailEnd len="med" w="med" type="stealth"/>
          </a:ln>
          <a:effectLst>
            <a:outerShdw blurRad="40000" rotWithShape="0" dir="5400000" dist="20000">
              <a:srgbClr val="000000">
                <a:alpha val="37650"/>
              </a:srgbClr>
            </a:outerShdw>
          </a:effectLst>
        </p:spPr>
      </p:cxnSp>
      <p:cxnSp>
        <p:nvCxnSpPr>
          <p:cNvPr id="578" name="Google Shape;578;p67"/>
          <p:cNvCxnSpPr/>
          <p:nvPr/>
        </p:nvCxnSpPr>
        <p:spPr>
          <a:xfrm>
            <a:off x="6139597" y="2762291"/>
            <a:ext cx="428400" cy="0"/>
          </a:xfrm>
          <a:prstGeom prst="straightConnector1">
            <a:avLst/>
          </a:prstGeom>
          <a:noFill/>
          <a:ln cap="flat" cmpd="sng" w="25400">
            <a:solidFill>
              <a:srgbClr val="6D6E71"/>
            </a:solidFill>
            <a:prstDash val="solid"/>
            <a:round/>
            <a:headEnd len="sm" w="sm" type="none"/>
            <a:tailEnd len="med" w="med" type="stealth"/>
          </a:ln>
          <a:effectLst>
            <a:outerShdw blurRad="40000" rotWithShape="0" dir="5400000" dist="20000">
              <a:srgbClr val="000000">
                <a:alpha val="37650"/>
              </a:srgbClr>
            </a:outerShdw>
          </a:effectLst>
        </p:spPr>
      </p:cxnSp>
      <p:cxnSp>
        <p:nvCxnSpPr>
          <p:cNvPr id="579" name="Google Shape;579;p67"/>
          <p:cNvCxnSpPr/>
          <p:nvPr/>
        </p:nvCxnSpPr>
        <p:spPr>
          <a:xfrm>
            <a:off x="6146319" y="2876591"/>
            <a:ext cx="428400" cy="0"/>
          </a:xfrm>
          <a:prstGeom prst="straightConnector1">
            <a:avLst/>
          </a:prstGeom>
          <a:noFill/>
          <a:ln cap="flat" cmpd="sng" w="25400">
            <a:solidFill>
              <a:srgbClr val="6D6E71"/>
            </a:solidFill>
            <a:prstDash val="solid"/>
            <a:round/>
            <a:headEnd len="sm" w="sm" type="none"/>
            <a:tailEnd len="med" w="med" type="stealth"/>
          </a:ln>
          <a:effectLst>
            <a:outerShdw blurRad="40000" rotWithShape="0" dir="5400000" dist="20000">
              <a:srgbClr val="000000">
                <a:alpha val="37650"/>
              </a:srgbClr>
            </a:outerShdw>
          </a:effectLst>
        </p:spPr>
      </p:cxnSp>
      <p:cxnSp>
        <p:nvCxnSpPr>
          <p:cNvPr id="580" name="Google Shape;580;p67"/>
          <p:cNvCxnSpPr/>
          <p:nvPr/>
        </p:nvCxnSpPr>
        <p:spPr>
          <a:xfrm>
            <a:off x="6127104" y="3004409"/>
            <a:ext cx="428400" cy="0"/>
          </a:xfrm>
          <a:prstGeom prst="straightConnector1">
            <a:avLst/>
          </a:prstGeom>
          <a:noFill/>
          <a:ln cap="flat" cmpd="sng" w="25400">
            <a:solidFill>
              <a:srgbClr val="6D6E71"/>
            </a:solidFill>
            <a:prstDash val="solid"/>
            <a:round/>
            <a:headEnd len="sm" w="sm" type="none"/>
            <a:tailEnd len="med" w="med" type="stealth"/>
          </a:ln>
          <a:effectLst>
            <a:outerShdw blurRad="40000" rotWithShape="0" dir="5400000" dist="20000">
              <a:srgbClr val="000000">
                <a:alpha val="37650"/>
              </a:srgbClr>
            </a:outerShdw>
          </a:effectLst>
        </p:spPr>
      </p:cxnSp>
      <p:cxnSp>
        <p:nvCxnSpPr>
          <p:cNvPr id="581" name="Google Shape;581;p67"/>
          <p:cNvCxnSpPr/>
          <p:nvPr/>
        </p:nvCxnSpPr>
        <p:spPr>
          <a:xfrm>
            <a:off x="6127104" y="3105191"/>
            <a:ext cx="428400" cy="0"/>
          </a:xfrm>
          <a:prstGeom prst="straightConnector1">
            <a:avLst/>
          </a:prstGeom>
          <a:noFill/>
          <a:ln cap="flat" cmpd="sng" w="25400">
            <a:solidFill>
              <a:srgbClr val="6D6E71"/>
            </a:solidFill>
            <a:prstDash val="solid"/>
            <a:round/>
            <a:headEnd len="sm" w="sm" type="none"/>
            <a:tailEnd len="med" w="med" type="stealth"/>
          </a:ln>
          <a:effectLst>
            <a:outerShdw blurRad="40000" rotWithShape="0" dir="5400000" dist="20000">
              <a:srgbClr val="000000">
                <a:alpha val="37650"/>
              </a:srgbClr>
            </a:outerShdw>
          </a:effectLst>
        </p:spPr>
      </p:cxnSp>
      <p:cxnSp>
        <p:nvCxnSpPr>
          <p:cNvPr id="582" name="Google Shape;582;p67"/>
          <p:cNvCxnSpPr/>
          <p:nvPr/>
        </p:nvCxnSpPr>
        <p:spPr>
          <a:xfrm>
            <a:off x="6127104" y="3235262"/>
            <a:ext cx="428400" cy="0"/>
          </a:xfrm>
          <a:prstGeom prst="straightConnector1">
            <a:avLst/>
          </a:prstGeom>
          <a:noFill/>
          <a:ln cap="flat" cmpd="sng" w="25400">
            <a:solidFill>
              <a:srgbClr val="6D6E71"/>
            </a:solidFill>
            <a:prstDash val="solid"/>
            <a:round/>
            <a:headEnd len="sm" w="sm" type="none"/>
            <a:tailEnd len="med" w="med" type="stealth"/>
          </a:ln>
          <a:effectLst>
            <a:outerShdw blurRad="40000" rotWithShape="0" dir="5400000" dist="20000">
              <a:srgbClr val="000000">
                <a:alpha val="37650"/>
              </a:srgbClr>
            </a:outerShdw>
          </a:effectLst>
        </p:spPr>
      </p:cxnSp>
      <p:cxnSp>
        <p:nvCxnSpPr>
          <p:cNvPr id="583" name="Google Shape;583;p67"/>
          <p:cNvCxnSpPr/>
          <p:nvPr/>
        </p:nvCxnSpPr>
        <p:spPr>
          <a:xfrm>
            <a:off x="6139597" y="3333791"/>
            <a:ext cx="428400" cy="0"/>
          </a:xfrm>
          <a:prstGeom prst="straightConnector1">
            <a:avLst/>
          </a:prstGeom>
          <a:noFill/>
          <a:ln cap="flat" cmpd="sng" w="25400">
            <a:solidFill>
              <a:srgbClr val="6D6E71"/>
            </a:solidFill>
            <a:prstDash val="solid"/>
            <a:round/>
            <a:headEnd len="sm" w="sm" type="none"/>
            <a:tailEnd len="med" w="med" type="stealth"/>
          </a:ln>
          <a:effectLst>
            <a:outerShdw blurRad="40000" rotWithShape="0" dir="5400000" dist="20000">
              <a:srgbClr val="000000">
                <a:alpha val="37650"/>
              </a:srgbClr>
            </a:outerShdw>
          </a:effectLst>
        </p:spPr>
      </p:cxnSp>
      <p:cxnSp>
        <p:nvCxnSpPr>
          <p:cNvPr id="584" name="Google Shape;584;p67"/>
          <p:cNvCxnSpPr/>
          <p:nvPr/>
        </p:nvCxnSpPr>
        <p:spPr>
          <a:xfrm>
            <a:off x="6860539" y="2076492"/>
            <a:ext cx="428400" cy="0"/>
          </a:xfrm>
          <a:prstGeom prst="straightConnector1">
            <a:avLst/>
          </a:prstGeom>
          <a:noFill/>
          <a:ln cap="flat" cmpd="sng" w="25400">
            <a:solidFill>
              <a:srgbClr val="6D6E71"/>
            </a:solidFill>
            <a:prstDash val="solid"/>
            <a:round/>
            <a:headEnd len="sm" w="sm" type="none"/>
            <a:tailEnd len="med" w="med" type="stealth"/>
          </a:ln>
          <a:effectLst>
            <a:outerShdw blurRad="40000" rotWithShape="0" dir="5400000" dist="20000">
              <a:srgbClr val="000000">
                <a:alpha val="37650"/>
              </a:srgbClr>
            </a:outerShdw>
          </a:effectLst>
        </p:spPr>
      </p:cxnSp>
      <p:cxnSp>
        <p:nvCxnSpPr>
          <p:cNvPr id="585" name="Google Shape;585;p67"/>
          <p:cNvCxnSpPr/>
          <p:nvPr/>
        </p:nvCxnSpPr>
        <p:spPr>
          <a:xfrm>
            <a:off x="6841004" y="2190792"/>
            <a:ext cx="428400" cy="0"/>
          </a:xfrm>
          <a:prstGeom prst="straightConnector1">
            <a:avLst/>
          </a:prstGeom>
          <a:noFill/>
          <a:ln cap="flat" cmpd="sng" w="25400">
            <a:solidFill>
              <a:srgbClr val="6D6E71"/>
            </a:solidFill>
            <a:prstDash val="solid"/>
            <a:round/>
            <a:headEnd len="sm" w="sm" type="none"/>
            <a:tailEnd len="med" w="med" type="stealth"/>
          </a:ln>
          <a:effectLst>
            <a:outerShdw blurRad="40000" rotWithShape="0" dir="5400000" dist="20000">
              <a:srgbClr val="000000">
                <a:alpha val="37650"/>
              </a:srgbClr>
            </a:outerShdw>
          </a:effectLst>
        </p:spPr>
      </p:cxnSp>
      <p:cxnSp>
        <p:nvCxnSpPr>
          <p:cNvPr id="586" name="Google Shape;586;p67"/>
          <p:cNvCxnSpPr/>
          <p:nvPr/>
        </p:nvCxnSpPr>
        <p:spPr>
          <a:xfrm>
            <a:off x="6860539" y="2305091"/>
            <a:ext cx="428400" cy="0"/>
          </a:xfrm>
          <a:prstGeom prst="straightConnector1">
            <a:avLst/>
          </a:prstGeom>
          <a:noFill/>
          <a:ln cap="flat" cmpd="sng" w="25400">
            <a:solidFill>
              <a:srgbClr val="6D6E71"/>
            </a:solidFill>
            <a:prstDash val="solid"/>
            <a:round/>
            <a:headEnd len="sm" w="sm" type="none"/>
            <a:tailEnd len="med" w="med" type="stealth"/>
          </a:ln>
          <a:effectLst>
            <a:outerShdw blurRad="40000" rotWithShape="0" dir="5400000" dist="20000">
              <a:srgbClr val="000000">
                <a:alpha val="37650"/>
              </a:srgbClr>
            </a:outerShdw>
          </a:effectLst>
        </p:spPr>
      </p:cxnSp>
      <p:cxnSp>
        <p:nvCxnSpPr>
          <p:cNvPr id="587" name="Google Shape;587;p67"/>
          <p:cNvCxnSpPr/>
          <p:nvPr/>
        </p:nvCxnSpPr>
        <p:spPr>
          <a:xfrm>
            <a:off x="6860539" y="2419391"/>
            <a:ext cx="428400" cy="0"/>
          </a:xfrm>
          <a:prstGeom prst="straightConnector1">
            <a:avLst/>
          </a:prstGeom>
          <a:noFill/>
          <a:ln cap="flat" cmpd="sng" w="25400">
            <a:solidFill>
              <a:srgbClr val="6D6E71"/>
            </a:solidFill>
            <a:prstDash val="solid"/>
            <a:round/>
            <a:headEnd len="sm" w="sm" type="none"/>
            <a:tailEnd len="med" w="med" type="stealth"/>
          </a:ln>
          <a:effectLst>
            <a:outerShdw blurRad="40000" rotWithShape="0" dir="5400000" dist="20000">
              <a:srgbClr val="000000">
                <a:alpha val="37650"/>
              </a:srgbClr>
            </a:outerShdw>
          </a:effectLst>
        </p:spPr>
      </p:cxnSp>
      <p:cxnSp>
        <p:nvCxnSpPr>
          <p:cNvPr id="588" name="Google Shape;588;p67"/>
          <p:cNvCxnSpPr/>
          <p:nvPr/>
        </p:nvCxnSpPr>
        <p:spPr>
          <a:xfrm>
            <a:off x="6848760" y="2550401"/>
            <a:ext cx="428400" cy="0"/>
          </a:xfrm>
          <a:prstGeom prst="straightConnector1">
            <a:avLst/>
          </a:prstGeom>
          <a:noFill/>
          <a:ln cap="flat" cmpd="sng" w="25400">
            <a:solidFill>
              <a:srgbClr val="6D6E71"/>
            </a:solidFill>
            <a:prstDash val="solid"/>
            <a:round/>
            <a:headEnd len="sm" w="sm" type="none"/>
            <a:tailEnd len="med" w="med" type="stealth"/>
          </a:ln>
          <a:effectLst>
            <a:outerShdw blurRad="40000" rotWithShape="0" dir="5400000" dist="20000">
              <a:srgbClr val="000000">
                <a:alpha val="37650"/>
              </a:srgbClr>
            </a:outerShdw>
          </a:effectLst>
        </p:spPr>
      </p:cxnSp>
      <p:cxnSp>
        <p:nvCxnSpPr>
          <p:cNvPr id="589" name="Google Shape;589;p67"/>
          <p:cNvCxnSpPr/>
          <p:nvPr/>
        </p:nvCxnSpPr>
        <p:spPr>
          <a:xfrm>
            <a:off x="6841004" y="2658130"/>
            <a:ext cx="428400" cy="0"/>
          </a:xfrm>
          <a:prstGeom prst="straightConnector1">
            <a:avLst/>
          </a:prstGeom>
          <a:noFill/>
          <a:ln cap="flat" cmpd="sng" w="25400">
            <a:solidFill>
              <a:srgbClr val="6D6E71"/>
            </a:solidFill>
            <a:prstDash val="solid"/>
            <a:round/>
            <a:headEnd len="sm" w="sm" type="none"/>
            <a:tailEnd len="med" w="med" type="stealth"/>
          </a:ln>
          <a:effectLst>
            <a:outerShdw blurRad="40000" rotWithShape="0" dir="5400000" dist="20000">
              <a:srgbClr val="000000">
                <a:alpha val="37650"/>
              </a:srgbClr>
            </a:outerShdw>
          </a:effectLst>
        </p:spPr>
      </p:cxnSp>
      <p:sp>
        <p:nvSpPr>
          <p:cNvPr id="590" name="Google Shape;590;p67"/>
          <p:cNvSpPr txBox="1"/>
          <p:nvPr/>
        </p:nvSpPr>
        <p:spPr>
          <a:xfrm rot="5400000">
            <a:off x="5951975" y="3759103"/>
            <a:ext cx="824400" cy="288300"/>
          </a:xfrm>
          <a:prstGeom prst="rect">
            <a:avLst/>
          </a:prstGeom>
          <a:solidFill>
            <a:schemeClr val="lt1"/>
          </a:solidFill>
          <a:ln>
            <a:noFill/>
          </a:ln>
        </p:spPr>
        <p:txBody>
          <a:bodyPr anchorCtr="0" anchor="t" bIns="34300" lIns="68625" spcFirstLastPara="1" rIns="68625" wrap="square" tIns="34300">
            <a:noAutofit/>
          </a:bodyPr>
          <a:lstStyle/>
          <a:p>
            <a:pPr indent="0" lvl="0" marL="0" marR="0" rtl="0" algn="l">
              <a:spcBef>
                <a:spcPts val="0"/>
              </a:spcBef>
              <a:spcAft>
                <a:spcPts val="0"/>
              </a:spcAft>
              <a:buNone/>
            </a:pPr>
            <a:r>
              <a:rPr lang="en-US" sz="1200">
                <a:solidFill>
                  <a:schemeClr val="accent3"/>
                </a:solidFill>
                <a:latin typeface="Roboto"/>
                <a:ea typeface="Roboto"/>
                <a:cs typeface="Roboto"/>
                <a:sym typeface="Roboto"/>
              </a:rPr>
              <a:t>2,000 tps</a:t>
            </a:r>
            <a:endParaRPr sz="1200">
              <a:solidFill>
                <a:schemeClr val="accent3"/>
              </a:solidFill>
              <a:latin typeface="Roboto"/>
              <a:ea typeface="Roboto"/>
              <a:cs typeface="Roboto"/>
              <a:sym typeface="Roboto"/>
            </a:endParaRPr>
          </a:p>
        </p:txBody>
      </p:sp>
      <p:sp>
        <p:nvSpPr>
          <p:cNvPr id="591" name="Google Shape;591;p67"/>
          <p:cNvSpPr txBox="1"/>
          <p:nvPr/>
        </p:nvSpPr>
        <p:spPr>
          <a:xfrm rot="5400000">
            <a:off x="6574378" y="3823701"/>
            <a:ext cx="945600" cy="288300"/>
          </a:xfrm>
          <a:prstGeom prst="rect">
            <a:avLst/>
          </a:prstGeom>
          <a:solidFill>
            <a:schemeClr val="lt1"/>
          </a:solidFill>
          <a:ln>
            <a:noFill/>
          </a:ln>
        </p:spPr>
        <p:txBody>
          <a:bodyPr anchorCtr="0" anchor="t" bIns="34300" lIns="68625" spcFirstLastPara="1" rIns="68625" wrap="square" tIns="34300">
            <a:noAutofit/>
          </a:bodyPr>
          <a:lstStyle/>
          <a:p>
            <a:pPr indent="0" lvl="0" marL="0" marR="0" rtl="0" algn="l">
              <a:spcBef>
                <a:spcPts val="0"/>
              </a:spcBef>
              <a:spcAft>
                <a:spcPts val="0"/>
              </a:spcAft>
              <a:buNone/>
            </a:pPr>
            <a:r>
              <a:rPr lang="en-US" sz="1200">
                <a:solidFill>
                  <a:schemeClr val="accent3"/>
                </a:solidFill>
                <a:latin typeface="Roboto"/>
                <a:ea typeface="Roboto"/>
                <a:cs typeface="Roboto"/>
                <a:sym typeface="Roboto"/>
              </a:rPr>
              <a:t>1,000 tps</a:t>
            </a:r>
            <a:endParaRPr sz="1200">
              <a:solidFill>
                <a:schemeClr val="accent3"/>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63"/>
                                        </p:tgtEl>
                                        <p:attrNameLst>
                                          <p:attrName>style.visibility</p:attrName>
                                        </p:attrNameLst>
                                      </p:cBhvr>
                                      <p:to>
                                        <p:strVal val="visible"/>
                                      </p:to>
                                    </p:set>
                                    <p:animEffect filter="fade" transition="in">
                                      <p:cBhvr>
                                        <p:cTn dur="500"/>
                                        <p:tgtEl>
                                          <p:spTgt spid="563"/>
                                        </p:tgtEl>
                                      </p:cBhvr>
                                    </p:animEffect>
                                  </p:childTnLst>
                                </p:cTn>
                              </p:par>
                              <p:par>
                                <p:cTn fill="hold" nodeType="withEffect" presetClass="entr" presetID="10" presetSubtype="0">
                                  <p:stCondLst>
                                    <p:cond delay="0"/>
                                  </p:stCondLst>
                                  <p:childTnLst>
                                    <p:set>
                                      <p:cBhvr>
                                        <p:cTn dur="1" fill="hold">
                                          <p:stCondLst>
                                            <p:cond delay="0"/>
                                          </p:stCondLst>
                                        </p:cTn>
                                        <p:tgtEl>
                                          <p:spTgt spid="565"/>
                                        </p:tgtEl>
                                        <p:attrNameLst>
                                          <p:attrName>style.visibility</p:attrName>
                                        </p:attrNameLst>
                                      </p:cBhvr>
                                      <p:to>
                                        <p:strVal val="visible"/>
                                      </p:to>
                                    </p:set>
                                    <p:animEffect filter="fade" transition="in">
                                      <p:cBhvr>
                                        <p:cTn dur="500"/>
                                        <p:tgtEl>
                                          <p:spTgt spid="565"/>
                                        </p:tgtEl>
                                      </p:cBhvr>
                                    </p:animEffect>
                                  </p:childTnLst>
                                </p:cTn>
                              </p:par>
                              <p:par>
                                <p:cTn fill="hold" nodeType="withEffect" presetClass="entr" presetID="10" presetSubtype="0">
                                  <p:stCondLst>
                                    <p:cond delay="0"/>
                                  </p:stCondLst>
                                  <p:childTnLst>
                                    <p:set>
                                      <p:cBhvr>
                                        <p:cTn dur="1" fill="hold">
                                          <p:stCondLst>
                                            <p:cond delay="0"/>
                                          </p:stCondLst>
                                        </p:cTn>
                                        <p:tgtEl>
                                          <p:spTgt spid="564"/>
                                        </p:tgtEl>
                                        <p:attrNameLst>
                                          <p:attrName>style.visibility</p:attrName>
                                        </p:attrNameLst>
                                      </p:cBhvr>
                                      <p:to>
                                        <p:strVal val="visible"/>
                                      </p:to>
                                    </p:set>
                                    <p:animEffect filter="fade" transition="in">
                                      <p:cBhvr>
                                        <p:cTn dur="500"/>
                                        <p:tgtEl>
                                          <p:spTgt spid="564"/>
                                        </p:tgtEl>
                                      </p:cBhvr>
                                    </p:animEffect>
                                  </p:childTnLst>
                                </p:cTn>
                              </p:par>
                              <p:par>
                                <p:cTn fill="hold" nodeType="withEffect" presetClass="entr" presetID="10" presetSubtype="0">
                                  <p:stCondLst>
                                    <p:cond delay="0"/>
                                  </p:stCondLst>
                                  <p:childTnLst>
                                    <p:set>
                                      <p:cBhvr>
                                        <p:cTn dur="1" fill="hold">
                                          <p:stCondLst>
                                            <p:cond delay="0"/>
                                          </p:stCondLst>
                                        </p:cTn>
                                        <p:tgtEl>
                                          <p:spTgt spid="566"/>
                                        </p:tgtEl>
                                        <p:attrNameLst>
                                          <p:attrName>style.visibility</p:attrName>
                                        </p:attrNameLst>
                                      </p:cBhvr>
                                      <p:to>
                                        <p:strVal val="visible"/>
                                      </p:to>
                                    </p:set>
                                    <p:animEffect filter="fade" transition="in">
                                      <p:cBhvr>
                                        <p:cTn dur="500"/>
                                        <p:tgtEl>
                                          <p:spTgt spid="566"/>
                                        </p:tgtEl>
                                      </p:cBhvr>
                                    </p:animEffect>
                                  </p:childTnLst>
                                </p:cTn>
                              </p:par>
                              <p:par>
                                <p:cTn fill="hold" nodeType="withEffect" presetClass="entr" presetID="10" presetSubtype="0">
                                  <p:stCondLst>
                                    <p:cond delay="0"/>
                                  </p:stCondLst>
                                  <p:childTnLst>
                                    <p:set>
                                      <p:cBhvr>
                                        <p:cTn dur="1" fill="hold">
                                          <p:stCondLst>
                                            <p:cond delay="0"/>
                                          </p:stCondLst>
                                        </p:cTn>
                                        <p:tgtEl>
                                          <p:spTgt spid="567"/>
                                        </p:tgtEl>
                                        <p:attrNameLst>
                                          <p:attrName>style.visibility</p:attrName>
                                        </p:attrNameLst>
                                      </p:cBhvr>
                                      <p:to>
                                        <p:strVal val="visible"/>
                                      </p:to>
                                    </p:set>
                                    <p:animEffect filter="fade" transition="in">
                                      <p:cBhvr>
                                        <p:cTn dur="500"/>
                                        <p:tgtEl>
                                          <p:spTgt spid="56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68"/>
                                        </p:tgtEl>
                                        <p:attrNameLst>
                                          <p:attrName>style.visibility</p:attrName>
                                        </p:attrNameLst>
                                      </p:cBhvr>
                                      <p:to>
                                        <p:strVal val="visible"/>
                                      </p:to>
                                    </p:set>
                                    <p:animEffect filter="fade" transition="in">
                                      <p:cBhvr>
                                        <p:cTn dur="250"/>
                                        <p:tgtEl>
                                          <p:spTgt spid="568"/>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569"/>
                                        </p:tgtEl>
                                        <p:attrNameLst>
                                          <p:attrName>style.visibility</p:attrName>
                                        </p:attrNameLst>
                                      </p:cBhvr>
                                      <p:to>
                                        <p:strVal val="visible"/>
                                      </p:to>
                                    </p:set>
                                    <p:animEffect filter="fade" transition="in">
                                      <p:cBhvr>
                                        <p:cTn dur="250"/>
                                        <p:tgtEl>
                                          <p:spTgt spid="56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84"/>
                                        </p:tgtEl>
                                        <p:attrNameLst>
                                          <p:attrName>style.visibility</p:attrName>
                                        </p:attrNameLst>
                                      </p:cBhvr>
                                      <p:to>
                                        <p:strVal val="visible"/>
                                      </p:to>
                                    </p:set>
                                    <p:animEffect filter="fade" transition="in">
                                      <p:cBhvr>
                                        <p:cTn dur="250"/>
                                        <p:tgtEl>
                                          <p:spTgt spid="584"/>
                                        </p:tgtEl>
                                      </p:cBhvr>
                                    </p:animEffect>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583"/>
                                        </p:tgtEl>
                                        <p:attrNameLst>
                                          <p:attrName>style.visibility</p:attrName>
                                        </p:attrNameLst>
                                      </p:cBhvr>
                                      <p:to>
                                        <p:strVal val="visible"/>
                                      </p:to>
                                    </p:set>
                                    <p:animEffect filter="fade" transition="in">
                                      <p:cBhvr>
                                        <p:cTn dur="250"/>
                                        <p:tgtEl>
                                          <p:spTgt spid="583"/>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582"/>
                                        </p:tgtEl>
                                        <p:attrNameLst>
                                          <p:attrName>style.visibility</p:attrName>
                                        </p:attrNameLst>
                                      </p:cBhvr>
                                      <p:to>
                                        <p:strVal val="visible"/>
                                      </p:to>
                                    </p:set>
                                    <p:animEffect filter="fade" transition="in">
                                      <p:cBhvr>
                                        <p:cTn dur="250"/>
                                        <p:tgtEl>
                                          <p:spTgt spid="582"/>
                                        </p:tgtEl>
                                      </p:cBhvr>
                                    </p:animEffect>
                                  </p:childTnLst>
                                </p:cTn>
                              </p:par>
                            </p:childTnLst>
                          </p:cTn>
                        </p:par>
                        <p:par>
                          <p:cTn fill="hold">
                            <p:stCondLst>
                              <p:cond delay="1750"/>
                            </p:stCondLst>
                            <p:childTnLst>
                              <p:par>
                                <p:cTn fill="hold" nodeType="afterEffect" presetClass="entr" presetID="10" presetSubtype="0">
                                  <p:stCondLst>
                                    <p:cond delay="0"/>
                                  </p:stCondLst>
                                  <p:childTnLst>
                                    <p:set>
                                      <p:cBhvr>
                                        <p:cTn dur="1" fill="hold">
                                          <p:stCondLst>
                                            <p:cond delay="0"/>
                                          </p:stCondLst>
                                        </p:cTn>
                                        <p:tgtEl>
                                          <p:spTgt spid="589"/>
                                        </p:tgtEl>
                                        <p:attrNameLst>
                                          <p:attrName>style.visibility</p:attrName>
                                        </p:attrNameLst>
                                      </p:cBhvr>
                                      <p:to>
                                        <p:strVal val="visible"/>
                                      </p:to>
                                    </p:set>
                                    <p:animEffect filter="fade" transition="in">
                                      <p:cBhvr>
                                        <p:cTn dur="250"/>
                                        <p:tgtEl>
                                          <p:spTgt spid="58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70"/>
                                        </p:tgtEl>
                                        <p:attrNameLst>
                                          <p:attrName>style.visibility</p:attrName>
                                        </p:attrNameLst>
                                      </p:cBhvr>
                                      <p:to>
                                        <p:strVal val="visible"/>
                                      </p:to>
                                    </p:set>
                                    <p:animEffect filter="fade" transition="in">
                                      <p:cBhvr>
                                        <p:cTn dur="250"/>
                                        <p:tgtEl>
                                          <p:spTgt spid="570"/>
                                        </p:tgtEl>
                                      </p:cBhvr>
                                    </p:animEffect>
                                  </p:childTnLst>
                                </p:cTn>
                              </p:par>
                            </p:childTnLst>
                          </p:cTn>
                        </p:par>
                        <p:par>
                          <p:cTn fill="hold">
                            <p:stCondLst>
                              <p:cond delay="2250"/>
                            </p:stCondLst>
                            <p:childTnLst>
                              <p:par>
                                <p:cTn fill="hold" nodeType="afterEffect" presetClass="entr" presetID="10" presetSubtype="0">
                                  <p:stCondLst>
                                    <p:cond delay="0"/>
                                  </p:stCondLst>
                                  <p:childTnLst>
                                    <p:set>
                                      <p:cBhvr>
                                        <p:cTn dur="1" fill="hold">
                                          <p:stCondLst>
                                            <p:cond delay="0"/>
                                          </p:stCondLst>
                                        </p:cTn>
                                        <p:tgtEl>
                                          <p:spTgt spid="571"/>
                                        </p:tgtEl>
                                        <p:attrNameLst>
                                          <p:attrName>style.visibility</p:attrName>
                                        </p:attrNameLst>
                                      </p:cBhvr>
                                      <p:to>
                                        <p:strVal val="visible"/>
                                      </p:to>
                                    </p:set>
                                    <p:animEffect filter="fade" transition="in">
                                      <p:cBhvr>
                                        <p:cTn dur="250"/>
                                        <p:tgtEl>
                                          <p:spTgt spid="571"/>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585"/>
                                        </p:tgtEl>
                                        <p:attrNameLst>
                                          <p:attrName>style.visibility</p:attrName>
                                        </p:attrNameLst>
                                      </p:cBhvr>
                                      <p:to>
                                        <p:strVal val="visible"/>
                                      </p:to>
                                    </p:set>
                                    <p:animEffect filter="fade" transition="in">
                                      <p:cBhvr>
                                        <p:cTn dur="250"/>
                                        <p:tgtEl>
                                          <p:spTgt spid="585"/>
                                        </p:tgtEl>
                                      </p:cBhvr>
                                    </p:animEffect>
                                  </p:childTnLst>
                                </p:cTn>
                              </p:par>
                            </p:childTnLst>
                          </p:cTn>
                        </p:par>
                        <p:par>
                          <p:cTn fill="hold">
                            <p:stCondLst>
                              <p:cond delay="2750"/>
                            </p:stCondLst>
                            <p:childTnLst>
                              <p:par>
                                <p:cTn fill="hold" nodeType="afterEffect" presetClass="entr" presetID="10" presetSubtype="0">
                                  <p:stCondLst>
                                    <p:cond delay="0"/>
                                  </p:stCondLst>
                                  <p:childTnLst>
                                    <p:set>
                                      <p:cBhvr>
                                        <p:cTn dur="1" fill="hold">
                                          <p:stCondLst>
                                            <p:cond delay="0"/>
                                          </p:stCondLst>
                                        </p:cTn>
                                        <p:tgtEl>
                                          <p:spTgt spid="581"/>
                                        </p:tgtEl>
                                        <p:attrNameLst>
                                          <p:attrName>style.visibility</p:attrName>
                                        </p:attrNameLst>
                                      </p:cBhvr>
                                      <p:to>
                                        <p:strVal val="visible"/>
                                      </p:to>
                                    </p:set>
                                    <p:animEffect filter="fade" transition="in">
                                      <p:cBhvr>
                                        <p:cTn dur="250"/>
                                        <p:tgtEl>
                                          <p:spTgt spid="581"/>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580"/>
                                        </p:tgtEl>
                                        <p:attrNameLst>
                                          <p:attrName>style.visibility</p:attrName>
                                        </p:attrNameLst>
                                      </p:cBhvr>
                                      <p:to>
                                        <p:strVal val="visible"/>
                                      </p:to>
                                    </p:set>
                                    <p:animEffect filter="fade" transition="in">
                                      <p:cBhvr>
                                        <p:cTn dur="250"/>
                                        <p:tgtEl>
                                          <p:spTgt spid="580"/>
                                        </p:tgtEl>
                                      </p:cBhvr>
                                    </p:animEffect>
                                  </p:childTnLst>
                                </p:cTn>
                              </p:par>
                            </p:childTnLst>
                          </p:cTn>
                        </p:par>
                        <p:par>
                          <p:cTn fill="hold">
                            <p:stCondLst>
                              <p:cond delay="3250"/>
                            </p:stCondLst>
                            <p:childTnLst>
                              <p:par>
                                <p:cTn fill="hold" nodeType="afterEffect" presetClass="entr" presetID="10" presetSubtype="0">
                                  <p:stCondLst>
                                    <p:cond delay="0"/>
                                  </p:stCondLst>
                                  <p:childTnLst>
                                    <p:set>
                                      <p:cBhvr>
                                        <p:cTn dur="1" fill="hold">
                                          <p:stCondLst>
                                            <p:cond delay="0"/>
                                          </p:stCondLst>
                                        </p:cTn>
                                        <p:tgtEl>
                                          <p:spTgt spid="588"/>
                                        </p:tgtEl>
                                        <p:attrNameLst>
                                          <p:attrName>style.visibility</p:attrName>
                                        </p:attrNameLst>
                                      </p:cBhvr>
                                      <p:to>
                                        <p:strVal val="visible"/>
                                      </p:to>
                                    </p:set>
                                    <p:animEffect filter="fade" transition="in">
                                      <p:cBhvr>
                                        <p:cTn dur="250"/>
                                        <p:tgtEl>
                                          <p:spTgt spid="588"/>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579"/>
                                        </p:tgtEl>
                                        <p:attrNameLst>
                                          <p:attrName>style.visibility</p:attrName>
                                        </p:attrNameLst>
                                      </p:cBhvr>
                                      <p:to>
                                        <p:strVal val="visible"/>
                                      </p:to>
                                    </p:set>
                                    <p:animEffect filter="fade" transition="in">
                                      <p:cBhvr>
                                        <p:cTn dur="250"/>
                                        <p:tgtEl>
                                          <p:spTgt spid="579"/>
                                        </p:tgtEl>
                                      </p:cBhvr>
                                    </p:animEffect>
                                  </p:childTnLst>
                                </p:cTn>
                              </p:par>
                            </p:childTnLst>
                          </p:cTn>
                        </p:par>
                        <p:par>
                          <p:cTn fill="hold">
                            <p:stCondLst>
                              <p:cond delay="3750"/>
                            </p:stCondLst>
                            <p:childTnLst>
                              <p:par>
                                <p:cTn fill="hold" nodeType="afterEffect" presetClass="entr" presetID="10" presetSubtype="0">
                                  <p:stCondLst>
                                    <p:cond delay="0"/>
                                  </p:stCondLst>
                                  <p:childTnLst>
                                    <p:set>
                                      <p:cBhvr>
                                        <p:cTn dur="1" fill="hold">
                                          <p:stCondLst>
                                            <p:cond delay="0"/>
                                          </p:stCondLst>
                                        </p:cTn>
                                        <p:tgtEl>
                                          <p:spTgt spid="578"/>
                                        </p:tgtEl>
                                        <p:attrNameLst>
                                          <p:attrName>style.visibility</p:attrName>
                                        </p:attrNameLst>
                                      </p:cBhvr>
                                      <p:to>
                                        <p:strVal val="visible"/>
                                      </p:to>
                                    </p:set>
                                    <p:animEffect filter="fade" transition="in">
                                      <p:cBhvr>
                                        <p:cTn dur="250"/>
                                        <p:tgtEl>
                                          <p:spTgt spid="578"/>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587"/>
                                        </p:tgtEl>
                                        <p:attrNameLst>
                                          <p:attrName>style.visibility</p:attrName>
                                        </p:attrNameLst>
                                      </p:cBhvr>
                                      <p:to>
                                        <p:strVal val="visible"/>
                                      </p:to>
                                    </p:set>
                                    <p:animEffect filter="fade" transition="in">
                                      <p:cBhvr>
                                        <p:cTn dur="250"/>
                                        <p:tgtEl>
                                          <p:spTgt spid="587"/>
                                        </p:tgtEl>
                                      </p:cBhvr>
                                    </p:animEffect>
                                  </p:childTnLst>
                                </p:cTn>
                              </p:par>
                            </p:childTnLst>
                          </p:cTn>
                        </p:par>
                        <p:par>
                          <p:cTn fill="hold">
                            <p:stCondLst>
                              <p:cond delay="4250"/>
                            </p:stCondLst>
                            <p:childTnLst>
                              <p:par>
                                <p:cTn fill="hold" nodeType="afterEffect" presetClass="entr" presetID="10" presetSubtype="0">
                                  <p:stCondLst>
                                    <p:cond delay="0"/>
                                  </p:stCondLst>
                                  <p:childTnLst>
                                    <p:set>
                                      <p:cBhvr>
                                        <p:cTn dur="1" fill="hold">
                                          <p:stCondLst>
                                            <p:cond delay="0"/>
                                          </p:stCondLst>
                                        </p:cTn>
                                        <p:tgtEl>
                                          <p:spTgt spid="572"/>
                                        </p:tgtEl>
                                        <p:attrNameLst>
                                          <p:attrName>style.visibility</p:attrName>
                                        </p:attrNameLst>
                                      </p:cBhvr>
                                      <p:to>
                                        <p:strVal val="visible"/>
                                      </p:to>
                                    </p:set>
                                    <p:animEffect filter="fade" transition="in">
                                      <p:cBhvr>
                                        <p:cTn dur="250"/>
                                        <p:tgtEl>
                                          <p:spTgt spid="572"/>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573"/>
                                        </p:tgtEl>
                                        <p:attrNameLst>
                                          <p:attrName>style.visibility</p:attrName>
                                        </p:attrNameLst>
                                      </p:cBhvr>
                                      <p:to>
                                        <p:strVal val="visible"/>
                                      </p:to>
                                    </p:set>
                                    <p:animEffect filter="fade" transition="in">
                                      <p:cBhvr>
                                        <p:cTn dur="250"/>
                                        <p:tgtEl>
                                          <p:spTgt spid="573"/>
                                        </p:tgtEl>
                                      </p:cBhvr>
                                    </p:animEffect>
                                  </p:childTnLst>
                                </p:cTn>
                              </p:par>
                            </p:childTnLst>
                          </p:cTn>
                        </p:par>
                        <p:par>
                          <p:cTn fill="hold">
                            <p:stCondLst>
                              <p:cond delay="4750"/>
                            </p:stCondLst>
                            <p:childTnLst>
                              <p:par>
                                <p:cTn fill="hold" nodeType="afterEffect" presetClass="entr" presetID="10" presetSubtype="0">
                                  <p:stCondLst>
                                    <p:cond delay="0"/>
                                  </p:stCondLst>
                                  <p:childTnLst>
                                    <p:set>
                                      <p:cBhvr>
                                        <p:cTn dur="1" fill="hold">
                                          <p:stCondLst>
                                            <p:cond delay="0"/>
                                          </p:stCondLst>
                                        </p:cTn>
                                        <p:tgtEl>
                                          <p:spTgt spid="586"/>
                                        </p:tgtEl>
                                        <p:attrNameLst>
                                          <p:attrName>style.visibility</p:attrName>
                                        </p:attrNameLst>
                                      </p:cBhvr>
                                      <p:to>
                                        <p:strVal val="visible"/>
                                      </p:to>
                                    </p:set>
                                    <p:animEffect filter="fade" transition="in">
                                      <p:cBhvr>
                                        <p:cTn dur="250"/>
                                        <p:tgtEl>
                                          <p:spTgt spid="586"/>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574"/>
                                        </p:tgtEl>
                                        <p:attrNameLst>
                                          <p:attrName>style.visibility</p:attrName>
                                        </p:attrNameLst>
                                      </p:cBhvr>
                                      <p:to>
                                        <p:strVal val="visible"/>
                                      </p:to>
                                    </p:set>
                                    <p:animEffect filter="fade" transition="in">
                                      <p:cBhvr>
                                        <p:cTn dur="250"/>
                                        <p:tgtEl>
                                          <p:spTgt spid="574"/>
                                        </p:tgtEl>
                                      </p:cBhvr>
                                    </p:animEffect>
                                  </p:childTnLst>
                                </p:cTn>
                              </p:par>
                            </p:childTnLst>
                          </p:cTn>
                        </p:par>
                        <p:par>
                          <p:cTn fill="hold">
                            <p:stCondLst>
                              <p:cond delay="5250"/>
                            </p:stCondLst>
                            <p:childTnLst>
                              <p:par>
                                <p:cTn fill="hold" nodeType="afterEffect" presetClass="entr" presetID="10" presetSubtype="0">
                                  <p:stCondLst>
                                    <p:cond delay="0"/>
                                  </p:stCondLst>
                                  <p:childTnLst>
                                    <p:set>
                                      <p:cBhvr>
                                        <p:cTn dur="1" fill="hold">
                                          <p:stCondLst>
                                            <p:cond delay="0"/>
                                          </p:stCondLst>
                                        </p:cTn>
                                        <p:tgtEl>
                                          <p:spTgt spid="575"/>
                                        </p:tgtEl>
                                        <p:attrNameLst>
                                          <p:attrName>style.visibility</p:attrName>
                                        </p:attrNameLst>
                                      </p:cBhvr>
                                      <p:to>
                                        <p:strVal val="visible"/>
                                      </p:to>
                                    </p:set>
                                    <p:animEffect filter="fade" transition="in">
                                      <p:cBhvr>
                                        <p:cTn dur="250"/>
                                        <p:tgtEl>
                                          <p:spTgt spid="575"/>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577"/>
                                        </p:tgtEl>
                                        <p:attrNameLst>
                                          <p:attrName>style.visibility</p:attrName>
                                        </p:attrNameLst>
                                      </p:cBhvr>
                                      <p:to>
                                        <p:strVal val="visible"/>
                                      </p:to>
                                    </p:set>
                                    <p:animEffect filter="fade" transition="in">
                                      <p:cBhvr>
                                        <p:cTn dur="250"/>
                                        <p:tgtEl>
                                          <p:spTgt spid="577"/>
                                        </p:tgtEl>
                                      </p:cBhvr>
                                    </p:animEffect>
                                  </p:childTnLst>
                                </p:cTn>
                              </p:par>
                            </p:childTnLst>
                          </p:cTn>
                        </p:par>
                        <p:par>
                          <p:cTn fill="hold">
                            <p:stCondLst>
                              <p:cond delay="5750"/>
                            </p:stCondLst>
                            <p:childTnLst>
                              <p:par>
                                <p:cTn fill="hold" nodeType="afterEffect" presetClass="entr" presetID="10" presetSubtype="0">
                                  <p:stCondLst>
                                    <p:cond delay="0"/>
                                  </p:stCondLst>
                                  <p:childTnLst>
                                    <p:set>
                                      <p:cBhvr>
                                        <p:cTn dur="1" fill="hold">
                                          <p:stCondLst>
                                            <p:cond delay="0"/>
                                          </p:stCondLst>
                                        </p:cTn>
                                        <p:tgtEl>
                                          <p:spTgt spid="576"/>
                                        </p:tgtEl>
                                        <p:attrNameLst>
                                          <p:attrName>style.visibility</p:attrName>
                                        </p:attrNameLst>
                                      </p:cBhvr>
                                      <p:to>
                                        <p:strVal val="visible"/>
                                      </p:to>
                                    </p:set>
                                    <p:animEffect filter="fade" transition="in">
                                      <p:cBhvr>
                                        <p:cTn dur="250"/>
                                        <p:tgtEl>
                                          <p:spTgt spid="576"/>
                                        </p:tgtEl>
                                      </p:cBhvr>
                                    </p:animEffect>
                                  </p:childTnLst>
                                </p:cTn>
                              </p:par>
                            </p:childTnLst>
                          </p:cTn>
                        </p:par>
                        <p:par>
                          <p:cTn fill="hold">
                            <p:stCondLst>
                              <p:cond delay="6000"/>
                            </p:stCondLst>
                            <p:childTnLst>
                              <p:par>
                                <p:cTn fill="hold" nodeType="afterEffect" presetClass="entr" presetID="2" presetSubtype="8">
                                  <p:stCondLst>
                                    <p:cond delay="0"/>
                                  </p:stCondLst>
                                  <p:childTnLst>
                                    <p:set>
                                      <p:cBhvr>
                                        <p:cTn dur="1" fill="hold">
                                          <p:stCondLst>
                                            <p:cond delay="0"/>
                                          </p:stCondLst>
                                        </p:cTn>
                                        <p:tgtEl>
                                          <p:spTgt spid="562">
                                            <p:txEl>
                                              <p:pRg end="0" st="0"/>
                                            </p:txEl>
                                          </p:spTgt>
                                        </p:tgtEl>
                                        <p:attrNameLst>
                                          <p:attrName>style.visibility</p:attrName>
                                        </p:attrNameLst>
                                      </p:cBhvr>
                                      <p:to>
                                        <p:strVal val="visible"/>
                                      </p:to>
                                    </p:set>
                                    <p:anim calcmode="lin" valueType="num">
                                      <p:cBhvr additive="base">
                                        <p:cTn dur="1000"/>
                                        <p:tgtEl>
                                          <p:spTgt spid="562">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000"/>
                            </p:stCondLst>
                            <p:childTnLst>
                              <p:par>
                                <p:cTn fill="hold" nodeType="afterEffect" presetClass="entr" presetID="2" presetSubtype="8">
                                  <p:stCondLst>
                                    <p:cond delay="0"/>
                                  </p:stCondLst>
                                  <p:childTnLst>
                                    <p:set>
                                      <p:cBhvr>
                                        <p:cTn dur="1" fill="hold">
                                          <p:stCondLst>
                                            <p:cond delay="0"/>
                                          </p:stCondLst>
                                        </p:cTn>
                                        <p:tgtEl>
                                          <p:spTgt spid="562">
                                            <p:txEl>
                                              <p:pRg end="1" st="1"/>
                                            </p:txEl>
                                          </p:spTgt>
                                        </p:tgtEl>
                                        <p:attrNameLst>
                                          <p:attrName>style.visibility</p:attrName>
                                        </p:attrNameLst>
                                      </p:cBhvr>
                                      <p:to>
                                        <p:strVal val="visible"/>
                                      </p:to>
                                    </p:set>
                                    <p:anim calcmode="lin" valueType="num">
                                      <p:cBhvr additive="base">
                                        <p:cTn dur="1000"/>
                                        <p:tgtEl>
                                          <p:spTgt spid="562">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000"/>
                            </p:stCondLst>
                            <p:childTnLst>
                              <p:par>
                                <p:cTn fill="hold" nodeType="afterEffect" presetClass="entr" presetID="2" presetSubtype="8">
                                  <p:stCondLst>
                                    <p:cond delay="0"/>
                                  </p:stCondLst>
                                  <p:childTnLst>
                                    <p:set>
                                      <p:cBhvr>
                                        <p:cTn dur="1" fill="hold">
                                          <p:stCondLst>
                                            <p:cond delay="0"/>
                                          </p:stCondLst>
                                        </p:cTn>
                                        <p:tgtEl>
                                          <p:spTgt spid="562">
                                            <p:txEl>
                                              <p:pRg end="2" st="2"/>
                                            </p:txEl>
                                          </p:spTgt>
                                        </p:tgtEl>
                                        <p:attrNameLst>
                                          <p:attrName>style.visibility</p:attrName>
                                        </p:attrNameLst>
                                      </p:cBhvr>
                                      <p:to>
                                        <p:strVal val="visible"/>
                                      </p:to>
                                    </p:set>
                                    <p:anim calcmode="lin" valueType="num">
                                      <p:cBhvr additive="base">
                                        <p:cTn dur="1000"/>
                                        <p:tgtEl>
                                          <p:spTgt spid="562">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9000"/>
                            </p:stCondLst>
                            <p:childTnLst>
                              <p:par>
                                <p:cTn fill="hold" nodeType="afterEffect" presetClass="entr" presetID="2" presetSubtype="8">
                                  <p:stCondLst>
                                    <p:cond delay="0"/>
                                  </p:stCondLst>
                                  <p:childTnLst>
                                    <p:set>
                                      <p:cBhvr>
                                        <p:cTn dur="1" fill="hold">
                                          <p:stCondLst>
                                            <p:cond delay="0"/>
                                          </p:stCondLst>
                                        </p:cTn>
                                        <p:tgtEl>
                                          <p:spTgt spid="562">
                                            <p:txEl>
                                              <p:pRg end="3" st="3"/>
                                            </p:txEl>
                                          </p:spTgt>
                                        </p:tgtEl>
                                        <p:attrNameLst>
                                          <p:attrName>style.visibility</p:attrName>
                                        </p:attrNameLst>
                                      </p:cBhvr>
                                      <p:to>
                                        <p:strVal val="visible"/>
                                      </p:to>
                                    </p:set>
                                    <p:anim calcmode="lin" valueType="num">
                                      <p:cBhvr additive="base">
                                        <p:cTn dur="1000"/>
                                        <p:tgtEl>
                                          <p:spTgt spid="562">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5" name="Shape 595"/>
        <p:cNvGrpSpPr/>
        <p:nvPr/>
      </p:nvGrpSpPr>
      <p:grpSpPr>
        <a:xfrm>
          <a:off x="0" y="0"/>
          <a:ext cx="0" cy="0"/>
          <a:chOff x="0" y="0"/>
          <a:chExt cx="0" cy="0"/>
        </a:xfrm>
      </p:grpSpPr>
      <p:sp>
        <p:nvSpPr>
          <p:cNvPr id="596" name="Google Shape;596;p68"/>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b="0" i="0" lang="en-US" sz="2600" u="none" cap="none" strike="noStrike">
                <a:solidFill>
                  <a:srgbClr val="666666"/>
                </a:solidFill>
                <a:latin typeface="Roboto"/>
                <a:ea typeface="Roboto"/>
                <a:cs typeface="Roboto"/>
                <a:sym typeface="Roboto"/>
              </a:rPr>
              <a:t>Spike </a:t>
            </a:r>
            <a:r>
              <a:rPr lang="en-US" sz="2600">
                <a:solidFill>
                  <a:srgbClr val="666666"/>
                </a:solidFill>
                <a:latin typeface="Roboto"/>
                <a:ea typeface="Roboto"/>
                <a:cs typeface="Roboto"/>
                <a:sym typeface="Roboto"/>
              </a:rPr>
              <a:t>a</a:t>
            </a:r>
            <a:r>
              <a:rPr b="0" i="0" lang="en-US" sz="2600" u="none" cap="none" strike="noStrike">
                <a:solidFill>
                  <a:srgbClr val="666666"/>
                </a:solidFill>
                <a:latin typeface="Roboto"/>
                <a:ea typeface="Roboto"/>
                <a:cs typeface="Roboto"/>
                <a:sym typeface="Roboto"/>
              </a:rPr>
              <a:t>rrest and </a:t>
            </a:r>
            <a:r>
              <a:rPr b="0" i="0" lang="en-US" sz="2600" u="none" cap="none" strike="noStrike">
                <a:solidFill>
                  <a:srgbClr val="666666"/>
                </a:solidFill>
                <a:latin typeface="Roboto"/>
                <a:ea typeface="Roboto"/>
                <a:cs typeface="Roboto"/>
                <a:sym typeface="Roboto"/>
              </a:rPr>
              <a:t>D</a:t>
            </a:r>
            <a:r>
              <a:rPr b="0" i="0" lang="en-US" sz="2600" u="none" cap="none" strike="noStrike">
                <a:solidFill>
                  <a:srgbClr val="666666"/>
                </a:solidFill>
                <a:latin typeface="Roboto"/>
                <a:ea typeface="Roboto"/>
                <a:cs typeface="Roboto"/>
                <a:sym typeface="Roboto"/>
              </a:rPr>
              <a:t>enial of Service</a:t>
            </a:r>
            <a:endParaRPr sz="2600">
              <a:solidFill>
                <a:srgbClr val="666666"/>
              </a:solidFill>
              <a:latin typeface="Roboto"/>
              <a:ea typeface="Roboto"/>
              <a:cs typeface="Roboto"/>
              <a:sym typeface="Roboto"/>
            </a:endParaRPr>
          </a:p>
        </p:txBody>
      </p:sp>
      <p:sp>
        <p:nvSpPr>
          <p:cNvPr id="597" name="Google Shape;597;p68"/>
          <p:cNvSpPr txBox="1"/>
          <p:nvPr>
            <p:ph idx="4294967295" type="body"/>
          </p:nvPr>
        </p:nvSpPr>
        <p:spPr>
          <a:xfrm>
            <a:off x="126225" y="934175"/>
            <a:ext cx="4248900" cy="3584400"/>
          </a:xfrm>
          <a:prstGeom prst="rect">
            <a:avLst/>
          </a:prstGeom>
          <a:noFill/>
          <a:ln>
            <a:noFill/>
          </a:ln>
        </p:spPr>
        <p:txBody>
          <a:bodyPr anchorCtr="0" anchor="t" bIns="34275" lIns="68575" spcFirstLastPara="1" rIns="68575" wrap="square" tIns="34275">
            <a:noAutofit/>
          </a:bodyPr>
          <a:lstStyle/>
          <a:p>
            <a:pPr indent="-317500" lvl="0" marL="457200" marR="0" rtl="0" algn="l">
              <a:spcBef>
                <a:spcPts val="400"/>
              </a:spcBef>
              <a:spcAft>
                <a:spcPts val="0"/>
              </a:spcAft>
              <a:buClr>
                <a:srgbClr val="666666"/>
              </a:buClr>
              <a:buSzPts val="1400"/>
              <a:buFont typeface="Roboto"/>
              <a:buChar char="●"/>
            </a:pPr>
            <a:r>
              <a:rPr b="0" i="0" lang="en-US" sz="1400" u="none" cap="none" strike="noStrike">
                <a:solidFill>
                  <a:srgbClr val="666666"/>
                </a:solidFill>
                <a:latin typeface="Roboto"/>
                <a:ea typeface="Roboto"/>
                <a:cs typeface="Roboto"/>
                <a:sym typeface="Roboto"/>
              </a:rPr>
              <a:t>Denial of Service attacks is an attack on your platform instigated by sending thousands of requests against your API as a means to either bring down your platform or expose other vulnerabilities</a:t>
            </a:r>
            <a:endParaRPr sz="1400">
              <a:solidFill>
                <a:srgbClr val="666666"/>
              </a:solidFill>
              <a:latin typeface="Roboto"/>
              <a:ea typeface="Roboto"/>
              <a:cs typeface="Roboto"/>
              <a:sym typeface="Roboto"/>
            </a:endParaRPr>
          </a:p>
          <a:p>
            <a:pPr indent="-317500" lvl="0" marL="457200" rtl="0">
              <a:spcBef>
                <a:spcPts val="0"/>
              </a:spcBef>
              <a:spcAft>
                <a:spcPts val="0"/>
              </a:spcAft>
              <a:buClr>
                <a:srgbClr val="666666"/>
              </a:buClr>
              <a:buSzPts val="1400"/>
              <a:buFont typeface="Roboto"/>
              <a:buChar char="●"/>
            </a:pPr>
            <a:r>
              <a:rPr lang="en-US" sz="1400">
                <a:solidFill>
                  <a:srgbClr val="666666"/>
                </a:solidFill>
                <a:latin typeface="Roboto"/>
                <a:ea typeface="Roboto"/>
                <a:cs typeface="Roboto"/>
                <a:sym typeface="Roboto"/>
              </a:rPr>
              <a:t>The Spike Arrest policy protects against traffic spikes. </a:t>
            </a:r>
            <a:endParaRPr sz="1400">
              <a:solidFill>
                <a:srgbClr val="666666"/>
              </a:solidFill>
              <a:latin typeface="Roboto"/>
              <a:ea typeface="Roboto"/>
              <a:cs typeface="Roboto"/>
              <a:sym typeface="Roboto"/>
            </a:endParaRPr>
          </a:p>
          <a:p>
            <a:pPr indent="-317500" lvl="0" marL="457200" rtl="0">
              <a:spcBef>
                <a:spcPts val="0"/>
              </a:spcBef>
              <a:spcAft>
                <a:spcPts val="0"/>
              </a:spcAft>
              <a:buClr>
                <a:srgbClr val="666666"/>
              </a:buClr>
              <a:buSzPts val="1400"/>
              <a:buFont typeface="Roboto"/>
              <a:buChar char="●"/>
            </a:pPr>
            <a:r>
              <a:rPr lang="en-US" sz="1400">
                <a:solidFill>
                  <a:srgbClr val="666666"/>
                </a:solidFill>
                <a:latin typeface="Roboto"/>
                <a:ea typeface="Roboto"/>
                <a:cs typeface="Roboto"/>
                <a:sym typeface="Roboto"/>
              </a:rPr>
              <a:t>It throttles the number of requests processed by an API proxy and sent to a backend, protecting against performance lags and downtime. </a:t>
            </a:r>
            <a:endParaRPr sz="1400">
              <a:solidFill>
                <a:srgbClr val="666666"/>
              </a:solidFill>
              <a:latin typeface="Roboto"/>
              <a:ea typeface="Roboto"/>
              <a:cs typeface="Roboto"/>
              <a:sym typeface="Roboto"/>
            </a:endParaRPr>
          </a:p>
          <a:p>
            <a:pPr indent="-317500" lvl="0" marL="457200" marR="0" rtl="0" algn="l">
              <a:spcBef>
                <a:spcPts val="0"/>
              </a:spcBef>
              <a:spcAft>
                <a:spcPts val="0"/>
              </a:spcAft>
              <a:buClr>
                <a:srgbClr val="666666"/>
              </a:buClr>
              <a:buSzPts val="1400"/>
              <a:buFont typeface="Roboto"/>
              <a:buChar char="●"/>
            </a:pPr>
            <a:r>
              <a:rPr b="0" i="0" lang="en-US" sz="1400" u="none" cap="none" strike="noStrike">
                <a:solidFill>
                  <a:srgbClr val="666666"/>
                </a:solidFill>
                <a:latin typeface="Roboto"/>
                <a:ea typeface="Roboto"/>
                <a:cs typeface="Roboto"/>
                <a:sym typeface="Roboto"/>
              </a:rPr>
              <a:t>Spike Arrest monitors the rate at which traffic comes in, it does not count each request by putting them in timed buckets.</a:t>
            </a:r>
            <a:endParaRPr b="0" i="0" sz="1400" u="none" cap="none" strike="noStrike">
              <a:solidFill>
                <a:srgbClr val="666666"/>
              </a:solidFill>
              <a:latin typeface="Roboto"/>
              <a:ea typeface="Roboto"/>
              <a:cs typeface="Roboto"/>
              <a:sym typeface="Roboto"/>
            </a:endParaRPr>
          </a:p>
        </p:txBody>
      </p:sp>
      <p:sp>
        <p:nvSpPr>
          <p:cNvPr id="598" name="Google Shape;598;p68"/>
          <p:cNvSpPr/>
          <p:nvPr/>
        </p:nvSpPr>
        <p:spPr>
          <a:xfrm>
            <a:off x="4566446" y="895677"/>
            <a:ext cx="3981600" cy="2545500"/>
          </a:xfrm>
          <a:custGeom>
            <a:rect b="b" l="l" r="r" t="t"/>
            <a:pathLst>
              <a:path extrusionOk="0" h="120000" w="120000">
                <a:moveTo>
                  <a:pt x="107911" y="92183"/>
                </a:moveTo>
                <a:lnTo>
                  <a:pt x="107911" y="92183"/>
                </a:lnTo>
                <a:lnTo>
                  <a:pt x="97827" y="92172"/>
                </a:lnTo>
                <a:cubicBezTo>
                  <a:pt x="96722" y="92172"/>
                  <a:pt x="95827" y="90894"/>
                  <a:pt x="95827" y="89311"/>
                </a:cubicBezTo>
                <a:cubicBezTo>
                  <a:pt x="95827" y="87738"/>
                  <a:pt x="96722" y="86461"/>
                  <a:pt x="97827" y="86461"/>
                </a:cubicBezTo>
                <a:lnTo>
                  <a:pt x="97827" y="86461"/>
                </a:lnTo>
                <a:lnTo>
                  <a:pt x="107911" y="86466"/>
                </a:lnTo>
                <a:cubicBezTo>
                  <a:pt x="109016" y="86466"/>
                  <a:pt x="109911" y="87750"/>
                  <a:pt x="109911" y="89327"/>
                </a:cubicBezTo>
                <a:cubicBezTo>
                  <a:pt x="109911" y="90905"/>
                  <a:pt x="109016" y="92183"/>
                  <a:pt x="107911" y="92183"/>
                </a:cubicBezTo>
                <a:close/>
                <a:moveTo>
                  <a:pt x="94944" y="67888"/>
                </a:moveTo>
                <a:cubicBezTo>
                  <a:pt x="94161" y="67888"/>
                  <a:pt x="93416" y="67227"/>
                  <a:pt x="93094" y="66122"/>
                </a:cubicBezTo>
                <a:cubicBezTo>
                  <a:pt x="92672" y="64666"/>
                  <a:pt x="93155" y="62994"/>
                  <a:pt x="94177" y="62394"/>
                </a:cubicBezTo>
                <a:lnTo>
                  <a:pt x="103500" y="56888"/>
                </a:lnTo>
                <a:cubicBezTo>
                  <a:pt x="104516" y="56277"/>
                  <a:pt x="105688" y="56972"/>
                  <a:pt x="106111" y="58433"/>
                </a:cubicBezTo>
                <a:cubicBezTo>
                  <a:pt x="106533" y="59888"/>
                  <a:pt x="106050" y="61561"/>
                  <a:pt x="105027" y="62166"/>
                </a:cubicBezTo>
                <a:lnTo>
                  <a:pt x="95705" y="67672"/>
                </a:lnTo>
                <a:cubicBezTo>
                  <a:pt x="95455" y="67822"/>
                  <a:pt x="95200" y="67888"/>
                  <a:pt x="94944" y="67888"/>
                </a:cubicBezTo>
                <a:close/>
                <a:moveTo>
                  <a:pt x="91416" y="44877"/>
                </a:moveTo>
                <a:lnTo>
                  <a:pt x="68333" y="77850"/>
                </a:lnTo>
                <a:cubicBezTo>
                  <a:pt x="69383" y="80105"/>
                  <a:pt x="70000" y="82805"/>
                  <a:pt x="70000" y="85716"/>
                </a:cubicBezTo>
                <a:cubicBezTo>
                  <a:pt x="70000" y="93588"/>
                  <a:pt x="65511" y="100000"/>
                  <a:pt x="60000" y="100000"/>
                </a:cubicBezTo>
                <a:cubicBezTo>
                  <a:pt x="54488" y="100000"/>
                  <a:pt x="50000" y="93588"/>
                  <a:pt x="50000" y="85716"/>
                </a:cubicBezTo>
                <a:cubicBezTo>
                  <a:pt x="50000" y="77838"/>
                  <a:pt x="54488" y="71427"/>
                  <a:pt x="60000" y="71427"/>
                </a:cubicBezTo>
                <a:cubicBezTo>
                  <a:pt x="62033" y="71427"/>
                  <a:pt x="63922" y="72311"/>
                  <a:pt x="65505" y="73811"/>
                </a:cubicBezTo>
                <a:lnTo>
                  <a:pt x="88583" y="40838"/>
                </a:lnTo>
                <a:cubicBezTo>
                  <a:pt x="89366" y="39722"/>
                  <a:pt x="90633" y="39722"/>
                  <a:pt x="91416" y="40838"/>
                </a:cubicBezTo>
                <a:cubicBezTo>
                  <a:pt x="92194" y="41955"/>
                  <a:pt x="92194" y="43761"/>
                  <a:pt x="91416" y="44877"/>
                </a:cubicBezTo>
                <a:close/>
                <a:moveTo>
                  <a:pt x="46288" y="38433"/>
                </a:moveTo>
                <a:cubicBezTo>
                  <a:pt x="46038" y="38577"/>
                  <a:pt x="45783" y="38650"/>
                  <a:pt x="45527" y="38650"/>
                </a:cubicBezTo>
                <a:cubicBezTo>
                  <a:pt x="44738" y="38650"/>
                  <a:pt x="43994" y="37983"/>
                  <a:pt x="43677" y="36888"/>
                </a:cubicBezTo>
                <a:lnTo>
                  <a:pt x="39822" y="23572"/>
                </a:lnTo>
                <a:cubicBezTo>
                  <a:pt x="39400" y="22116"/>
                  <a:pt x="39883" y="20444"/>
                  <a:pt x="40905" y="19838"/>
                </a:cubicBezTo>
                <a:cubicBezTo>
                  <a:pt x="41922" y="19238"/>
                  <a:pt x="43094" y="19927"/>
                  <a:pt x="43516" y="21388"/>
                </a:cubicBezTo>
                <a:lnTo>
                  <a:pt x="47372" y="34700"/>
                </a:lnTo>
                <a:cubicBezTo>
                  <a:pt x="47794" y="36155"/>
                  <a:pt x="47311" y="37827"/>
                  <a:pt x="46288" y="38433"/>
                </a:cubicBezTo>
                <a:close/>
                <a:moveTo>
                  <a:pt x="34661" y="49533"/>
                </a:moveTo>
                <a:cubicBezTo>
                  <a:pt x="34272" y="50088"/>
                  <a:pt x="33761" y="50366"/>
                  <a:pt x="33250" y="50366"/>
                </a:cubicBezTo>
                <a:cubicBezTo>
                  <a:pt x="32738" y="50366"/>
                  <a:pt x="32227" y="50088"/>
                  <a:pt x="31833" y="49527"/>
                </a:cubicBezTo>
                <a:lnTo>
                  <a:pt x="24711" y="39333"/>
                </a:lnTo>
                <a:cubicBezTo>
                  <a:pt x="23927" y="38216"/>
                  <a:pt x="23927" y="36405"/>
                  <a:pt x="24711" y="35288"/>
                </a:cubicBezTo>
                <a:cubicBezTo>
                  <a:pt x="25494" y="34177"/>
                  <a:pt x="26761" y="34177"/>
                  <a:pt x="27538" y="35294"/>
                </a:cubicBezTo>
                <a:lnTo>
                  <a:pt x="34666" y="45488"/>
                </a:lnTo>
                <a:cubicBezTo>
                  <a:pt x="35444" y="46605"/>
                  <a:pt x="35444" y="48416"/>
                  <a:pt x="34661" y="49533"/>
                </a:cubicBezTo>
                <a:close/>
                <a:moveTo>
                  <a:pt x="26900" y="66127"/>
                </a:moveTo>
                <a:cubicBezTo>
                  <a:pt x="26583" y="67227"/>
                  <a:pt x="25838" y="67888"/>
                  <a:pt x="25055" y="67888"/>
                </a:cubicBezTo>
                <a:cubicBezTo>
                  <a:pt x="24800" y="67888"/>
                  <a:pt x="24538" y="67822"/>
                  <a:pt x="24288" y="67672"/>
                </a:cubicBezTo>
                <a:lnTo>
                  <a:pt x="14972" y="62161"/>
                </a:lnTo>
                <a:cubicBezTo>
                  <a:pt x="13950" y="61555"/>
                  <a:pt x="13466" y="59883"/>
                  <a:pt x="13888" y="58427"/>
                </a:cubicBezTo>
                <a:cubicBezTo>
                  <a:pt x="14311" y="56972"/>
                  <a:pt x="15477" y="56277"/>
                  <a:pt x="16500" y="56877"/>
                </a:cubicBezTo>
                <a:lnTo>
                  <a:pt x="25822" y="62394"/>
                </a:lnTo>
                <a:cubicBezTo>
                  <a:pt x="26838" y="62994"/>
                  <a:pt x="27327" y="64666"/>
                  <a:pt x="26900" y="66127"/>
                </a:cubicBezTo>
                <a:close/>
                <a:moveTo>
                  <a:pt x="22172" y="92172"/>
                </a:moveTo>
                <a:lnTo>
                  <a:pt x="12088" y="92172"/>
                </a:lnTo>
                <a:cubicBezTo>
                  <a:pt x="10983" y="92172"/>
                  <a:pt x="10088" y="90894"/>
                  <a:pt x="10088" y="89316"/>
                </a:cubicBezTo>
                <a:cubicBezTo>
                  <a:pt x="10088" y="87738"/>
                  <a:pt x="10983" y="86461"/>
                  <a:pt x="12088" y="86461"/>
                </a:cubicBezTo>
                <a:lnTo>
                  <a:pt x="22172" y="86461"/>
                </a:lnTo>
                <a:cubicBezTo>
                  <a:pt x="23277" y="86461"/>
                  <a:pt x="24172" y="87738"/>
                  <a:pt x="24172" y="89316"/>
                </a:cubicBezTo>
                <a:cubicBezTo>
                  <a:pt x="24172" y="90894"/>
                  <a:pt x="23277" y="92172"/>
                  <a:pt x="22172" y="92172"/>
                </a:cubicBezTo>
                <a:close/>
                <a:moveTo>
                  <a:pt x="58000" y="17266"/>
                </a:moveTo>
                <a:cubicBezTo>
                  <a:pt x="58000" y="15688"/>
                  <a:pt x="58894" y="14411"/>
                  <a:pt x="60000" y="14411"/>
                </a:cubicBezTo>
                <a:cubicBezTo>
                  <a:pt x="61105" y="14411"/>
                  <a:pt x="62000" y="15688"/>
                  <a:pt x="62000" y="17266"/>
                </a:cubicBezTo>
                <a:lnTo>
                  <a:pt x="62000" y="31677"/>
                </a:lnTo>
                <a:cubicBezTo>
                  <a:pt x="62000" y="33261"/>
                  <a:pt x="61105" y="34538"/>
                  <a:pt x="60000" y="34538"/>
                </a:cubicBezTo>
                <a:cubicBezTo>
                  <a:pt x="58894" y="34538"/>
                  <a:pt x="58000" y="33261"/>
                  <a:pt x="58000" y="31677"/>
                </a:cubicBezTo>
                <a:cubicBezTo>
                  <a:pt x="58000" y="31677"/>
                  <a:pt x="58000" y="17266"/>
                  <a:pt x="58000" y="17266"/>
                </a:cubicBezTo>
                <a:close/>
                <a:moveTo>
                  <a:pt x="72627" y="34700"/>
                </a:moveTo>
                <a:lnTo>
                  <a:pt x="76488" y="21388"/>
                </a:lnTo>
                <a:cubicBezTo>
                  <a:pt x="76911" y="19927"/>
                  <a:pt x="78072" y="19238"/>
                  <a:pt x="79100" y="19838"/>
                </a:cubicBezTo>
                <a:cubicBezTo>
                  <a:pt x="80122" y="20444"/>
                  <a:pt x="80605" y="22116"/>
                  <a:pt x="80183" y="23572"/>
                </a:cubicBezTo>
                <a:lnTo>
                  <a:pt x="76322" y="36888"/>
                </a:lnTo>
                <a:cubicBezTo>
                  <a:pt x="76005" y="37983"/>
                  <a:pt x="75261" y="38650"/>
                  <a:pt x="74472" y="38650"/>
                </a:cubicBezTo>
                <a:cubicBezTo>
                  <a:pt x="74216" y="38650"/>
                  <a:pt x="73961" y="38577"/>
                  <a:pt x="73711" y="38433"/>
                </a:cubicBezTo>
                <a:cubicBezTo>
                  <a:pt x="72688" y="37827"/>
                  <a:pt x="72205" y="36155"/>
                  <a:pt x="72627" y="34700"/>
                </a:cubicBezTo>
                <a:close/>
                <a:moveTo>
                  <a:pt x="60000" y="0"/>
                </a:moveTo>
                <a:cubicBezTo>
                  <a:pt x="26916" y="0"/>
                  <a:pt x="0" y="38450"/>
                  <a:pt x="0" y="85716"/>
                </a:cubicBezTo>
                <a:lnTo>
                  <a:pt x="0" y="117144"/>
                </a:lnTo>
                <a:cubicBezTo>
                  <a:pt x="0" y="118722"/>
                  <a:pt x="894" y="120000"/>
                  <a:pt x="2000" y="120000"/>
                </a:cubicBezTo>
                <a:lnTo>
                  <a:pt x="118000" y="120000"/>
                </a:lnTo>
                <a:cubicBezTo>
                  <a:pt x="119105" y="120000"/>
                  <a:pt x="120000" y="118722"/>
                  <a:pt x="120000" y="117144"/>
                </a:cubicBezTo>
                <a:lnTo>
                  <a:pt x="120000" y="85716"/>
                </a:lnTo>
                <a:cubicBezTo>
                  <a:pt x="120000" y="38450"/>
                  <a:pt x="93083" y="0"/>
                  <a:pt x="60000" y="0"/>
                </a:cubicBezTo>
                <a:close/>
              </a:path>
            </a:pathLst>
          </a:custGeom>
          <a:solidFill>
            <a:srgbClr val="3367D6"/>
          </a:solidFill>
          <a:ln>
            <a:noFill/>
          </a:ln>
        </p:spPr>
        <p:txBody>
          <a:bodyPr anchorCtr="0" anchor="ctr" bIns="14250" lIns="14250" spcFirstLastPara="1" rIns="14250" wrap="square" tIns="14250">
            <a:noAutofit/>
          </a:bodyPr>
          <a:lstStyle/>
          <a:p>
            <a:pPr indent="0" lvl="0" marL="0" marR="0" rtl="0" algn="l">
              <a:lnSpc>
                <a:spcPct val="100000"/>
              </a:lnSpc>
              <a:spcBef>
                <a:spcPts val="0"/>
              </a:spcBef>
              <a:spcAft>
                <a:spcPts val="0"/>
              </a:spcAft>
              <a:buClr>
                <a:srgbClr val="2E2E2E"/>
              </a:buClr>
              <a:buFont typeface="Helvetica Neue"/>
              <a:buNone/>
            </a:pPr>
            <a:r>
              <a:t/>
            </a:r>
            <a:endParaRPr sz="2200">
              <a:solidFill>
                <a:srgbClr val="5A5A5A"/>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7">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sp>
        <p:nvSpPr>
          <p:cNvPr id="603" name="Google Shape;603;p69"/>
          <p:cNvSpPr txBox="1"/>
          <p:nvPr>
            <p:ph idx="4294967295" type="body"/>
          </p:nvPr>
        </p:nvSpPr>
        <p:spPr>
          <a:xfrm>
            <a:off x="358579" y="896569"/>
            <a:ext cx="4183200" cy="2300700"/>
          </a:xfrm>
          <a:prstGeom prst="rect">
            <a:avLst/>
          </a:prstGeom>
          <a:noFill/>
          <a:ln>
            <a:noFill/>
          </a:ln>
        </p:spPr>
        <p:txBody>
          <a:bodyPr anchorCtr="0" anchor="t" bIns="34275" lIns="68575" spcFirstLastPara="1" rIns="68575" wrap="square" tIns="34275">
            <a:noAutofit/>
          </a:bodyPr>
          <a:lstStyle/>
          <a:p>
            <a:pPr indent="-254000" lvl="0" marL="254000" marR="0" rtl="0" algn="l">
              <a:spcBef>
                <a:spcPts val="0"/>
              </a:spcBef>
              <a:spcAft>
                <a:spcPts val="0"/>
              </a:spcAft>
              <a:buClr>
                <a:srgbClr val="666666"/>
              </a:buClr>
              <a:buSzPts val="1800"/>
              <a:buFont typeface="Roboto"/>
              <a:buChar char="•"/>
            </a:pPr>
            <a:r>
              <a:rPr b="1" i="0" lang="en-US" sz="1800" u="none" cap="none" strike="noStrike">
                <a:solidFill>
                  <a:srgbClr val="666666"/>
                </a:solidFill>
                <a:latin typeface="Roboto"/>
                <a:ea typeface="Roboto"/>
                <a:cs typeface="Roboto"/>
                <a:sym typeface="Roboto"/>
              </a:rPr>
              <a:t>Identifier</a:t>
            </a:r>
            <a:endParaRPr b="1">
              <a:solidFill>
                <a:srgbClr val="666666"/>
              </a:solidFill>
              <a:latin typeface="Roboto"/>
              <a:ea typeface="Roboto"/>
              <a:cs typeface="Roboto"/>
              <a:sym typeface="Roboto"/>
            </a:endParaRPr>
          </a:p>
          <a:p>
            <a:pPr indent="-209550" lvl="1" marL="558800" marR="0" rtl="0" algn="l">
              <a:spcBef>
                <a:spcPts val="300"/>
              </a:spcBef>
              <a:spcAft>
                <a:spcPts val="0"/>
              </a:spcAft>
              <a:buClr>
                <a:srgbClr val="666666"/>
              </a:buClr>
              <a:buSzPts val="1500"/>
              <a:buFont typeface="Roboto"/>
              <a:buChar char="–"/>
            </a:pPr>
            <a:r>
              <a:rPr b="0" i="0" lang="en-US" sz="1500" u="none" cap="none" strike="noStrike">
                <a:solidFill>
                  <a:srgbClr val="666666"/>
                </a:solidFill>
                <a:latin typeface="Roboto"/>
                <a:ea typeface="Roboto"/>
                <a:cs typeface="Roboto"/>
                <a:sym typeface="Roboto"/>
              </a:rPr>
              <a:t>Mechanism to scope your incoming traffic</a:t>
            </a:r>
            <a:endParaRPr>
              <a:solidFill>
                <a:srgbClr val="666666"/>
              </a:solidFill>
              <a:latin typeface="Roboto"/>
              <a:ea typeface="Roboto"/>
              <a:cs typeface="Roboto"/>
              <a:sym typeface="Roboto"/>
            </a:endParaRPr>
          </a:p>
          <a:p>
            <a:pPr indent="-209550" lvl="1" marL="558800" marR="0" rtl="0" algn="l">
              <a:spcBef>
                <a:spcPts val="300"/>
              </a:spcBef>
              <a:spcAft>
                <a:spcPts val="0"/>
              </a:spcAft>
              <a:buClr>
                <a:srgbClr val="666666"/>
              </a:buClr>
              <a:buSzPts val="1500"/>
              <a:buFont typeface="Roboto"/>
              <a:buChar char="–"/>
            </a:pPr>
            <a:r>
              <a:rPr b="0" i="0" lang="en-US" sz="1500" u="none" cap="none" strike="noStrike">
                <a:solidFill>
                  <a:srgbClr val="666666"/>
                </a:solidFill>
                <a:latin typeface="Roboto"/>
                <a:ea typeface="Roboto"/>
                <a:cs typeface="Roboto"/>
                <a:sym typeface="Roboto"/>
              </a:rPr>
              <a:t>Uses a separate rate for each unique I</a:t>
            </a:r>
            <a:r>
              <a:rPr b="0" i="0" lang="en-US" sz="1500" u="none" cap="none" strike="noStrike">
                <a:solidFill>
                  <a:srgbClr val="666666"/>
                </a:solidFill>
                <a:latin typeface="Roboto"/>
                <a:ea typeface="Roboto"/>
                <a:cs typeface="Roboto"/>
                <a:sym typeface="Roboto"/>
              </a:rPr>
              <a:t>d</a:t>
            </a:r>
            <a:endParaRPr b="0" i="0" sz="1500" u="none" cap="none" strike="noStrike">
              <a:solidFill>
                <a:srgbClr val="666666"/>
              </a:solidFill>
              <a:latin typeface="Roboto"/>
              <a:ea typeface="Roboto"/>
              <a:cs typeface="Roboto"/>
              <a:sym typeface="Roboto"/>
            </a:endParaRPr>
          </a:p>
          <a:p>
            <a:pPr indent="0" lvl="0" marL="457200" marR="0" rtl="0" algn="l">
              <a:spcBef>
                <a:spcPts val="300"/>
              </a:spcBef>
              <a:spcAft>
                <a:spcPts val="0"/>
              </a:spcAft>
              <a:buNone/>
            </a:pPr>
            <a:r>
              <a:t/>
            </a:r>
            <a:endParaRPr sz="1500">
              <a:solidFill>
                <a:srgbClr val="666666"/>
              </a:solidFill>
              <a:latin typeface="Roboto"/>
              <a:ea typeface="Roboto"/>
              <a:cs typeface="Roboto"/>
              <a:sym typeface="Roboto"/>
            </a:endParaRPr>
          </a:p>
          <a:p>
            <a:pPr indent="-254000" lvl="0" marL="254000" marR="0" rtl="0" algn="l">
              <a:spcBef>
                <a:spcPts val="300"/>
              </a:spcBef>
              <a:spcAft>
                <a:spcPts val="0"/>
              </a:spcAft>
              <a:buClr>
                <a:srgbClr val="666666"/>
              </a:buClr>
              <a:buSzPts val="1800"/>
              <a:buFont typeface="Roboto"/>
              <a:buChar char="•"/>
            </a:pPr>
            <a:r>
              <a:rPr b="1" lang="en-US">
                <a:solidFill>
                  <a:srgbClr val="666666"/>
                </a:solidFill>
                <a:latin typeface="Roboto"/>
                <a:ea typeface="Roboto"/>
                <a:cs typeface="Roboto"/>
                <a:sym typeface="Roboto"/>
              </a:rPr>
              <a:t>UseEffectiveCount (default false)</a:t>
            </a:r>
            <a:endParaRPr b="1">
              <a:solidFill>
                <a:srgbClr val="666666"/>
              </a:solidFill>
              <a:latin typeface="Roboto"/>
              <a:ea typeface="Roboto"/>
              <a:cs typeface="Roboto"/>
              <a:sym typeface="Roboto"/>
            </a:endParaRPr>
          </a:p>
          <a:p>
            <a:pPr indent="-209550" lvl="1" marL="558800" marR="0" rtl="0" algn="l">
              <a:spcBef>
                <a:spcPts val="300"/>
              </a:spcBef>
              <a:spcAft>
                <a:spcPts val="0"/>
              </a:spcAft>
              <a:buClr>
                <a:srgbClr val="666666"/>
              </a:buClr>
              <a:buSzPts val="1500"/>
              <a:buFont typeface="Roboto"/>
              <a:buChar char="–"/>
            </a:pPr>
            <a:r>
              <a:rPr lang="en-US" sz="1500">
                <a:solidFill>
                  <a:srgbClr val="666666"/>
                </a:solidFill>
                <a:latin typeface="Roboto"/>
                <a:ea typeface="Roboto"/>
                <a:cs typeface="Roboto"/>
                <a:sym typeface="Roboto"/>
              </a:rPr>
              <a:t>Instructs Edge to automatically distribute your Spike Arrest counts across message processors (MPs)</a:t>
            </a:r>
            <a:endParaRPr sz="1500">
              <a:solidFill>
                <a:srgbClr val="666666"/>
              </a:solidFill>
              <a:latin typeface="Roboto"/>
              <a:ea typeface="Roboto"/>
              <a:cs typeface="Roboto"/>
              <a:sym typeface="Roboto"/>
            </a:endParaRPr>
          </a:p>
          <a:p>
            <a:pPr indent="0" lvl="0" marL="0" marR="0" rtl="0" algn="l">
              <a:lnSpc>
                <a:spcPct val="115000"/>
              </a:lnSpc>
              <a:spcBef>
                <a:spcPts val="400"/>
              </a:spcBef>
              <a:spcAft>
                <a:spcPts val="0"/>
              </a:spcAft>
              <a:buNone/>
            </a:pPr>
            <a:r>
              <a:t/>
            </a:r>
            <a:endParaRPr b="0" i="0" sz="1500" u="none" cap="none" strike="noStrike">
              <a:solidFill>
                <a:srgbClr val="666666"/>
              </a:solidFill>
              <a:latin typeface="Roboto"/>
              <a:ea typeface="Roboto"/>
              <a:cs typeface="Roboto"/>
              <a:sym typeface="Roboto"/>
            </a:endParaRPr>
          </a:p>
        </p:txBody>
      </p:sp>
      <p:sp>
        <p:nvSpPr>
          <p:cNvPr id="604" name="Google Shape;604;p69"/>
          <p:cNvSpPr txBox="1"/>
          <p:nvPr>
            <p:ph idx="4294967295" type="body"/>
          </p:nvPr>
        </p:nvSpPr>
        <p:spPr>
          <a:xfrm>
            <a:off x="4541701" y="896572"/>
            <a:ext cx="4177800" cy="2381700"/>
          </a:xfrm>
          <a:prstGeom prst="rect">
            <a:avLst/>
          </a:prstGeom>
          <a:noFill/>
          <a:ln>
            <a:noFill/>
          </a:ln>
        </p:spPr>
        <p:txBody>
          <a:bodyPr anchorCtr="0" anchor="t" bIns="34275" lIns="68575" spcFirstLastPara="1" rIns="68575" wrap="square" tIns="34275">
            <a:noAutofit/>
          </a:bodyPr>
          <a:lstStyle/>
          <a:p>
            <a:pPr indent="-254000" lvl="0" marL="254000" marR="0" rtl="0" algn="l">
              <a:spcBef>
                <a:spcPts val="0"/>
              </a:spcBef>
              <a:spcAft>
                <a:spcPts val="0"/>
              </a:spcAft>
              <a:buClr>
                <a:srgbClr val="666666"/>
              </a:buClr>
              <a:buSzPts val="1800"/>
              <a:buFont typeface="Roboto"/>
              <a:buChar char="•"/>
            </a:pPr>
            <a:r>
              <a:rPr b="1" i="0" lang="en-US" sz="1800" u="none" cap="none" strike="noStrike">
                <a:solidFill>
                  <a:srgbClr val="666666"/>
                </a:solidFill>
                <a:latin typeface="Roboto"/>
                <a:ea typeface="Roboto"/>
                <a:cs typeface="Roboto"/>
                <a:sym typeface="Roboto"/>
              </a:rPr>
              <a:t>Rate</a:t>
            </a:r>
            <a:endParaRPr b="1">
              <a:solidFill>
                <a:srgbClr val="666666"/>
              </a:solidFill>
              <a:latin typeface="Roboto"/>
              <a:ea typeface="Roboto"/>
              <a:cs typeface="Roboto"/>
              <a:sym typeface="Roboto"/>
            </a:endParaRPr>
          </a:p>
          <a:p>
            <a:pPr indent="-209550" lvl="1" marL="558800" marR="0" rtl="0" algn="l">
              <a:spcBef>
                <a:spcPts val="300"/>
              </a:spcBef>
              <a:spcAft>
                <a:spcPts val="0"/>
              </a:spcAft>
              <a:buClr>
                <a:srgbClr val="666666"/>
              </a:buClr>
              <a:buSzPts val="1500"/>
              <a:buFont typeface="Roboto"/>
              <a:buChar char="–"/>
            </a:pPr>
            <a:r>
              <a:rPr b="0" i="0" lang="en-US" sz="1500" u="none" cap="none" strike="noStrike">
                <a:solidFill>
                  <a:srgbClr val="666666"/>
                </a:solidFill>
                <a:latin typeface="Roboto"/>
                <a:ea typeface="Roboto"/>
                <a:cs typeface="Roboto"/>
                <a:sym typeface="Roboto"/>
              </a:rPr>
              <a:t>Specifies the rate you want to allow traffic to come into your API Proxy.</a:t>
            </a:r>
            <a:endParaRPr>
              <a:solidFill>
                <a:srgbClr val="666666"/>
              </a:solidFill>
              <a:latin typeface="Roboto"/>
              <a:ea typeface="Roboto"/>
              <a:cs typeface="Roboto"/>
              <a:sym typeface="Roboto"/>
            </a:endParaRPr>
          </a:p>
          <a:p>
            <a:pPr indent="-209550" lvl="1" marL="558800" marR="0" rtl="0" algn="l">
              <a:spcBef>
                <a:spcPts val="300"/>
              </a:spcBef>
              <a:spcAft>
                <a:spcPts val="0"/>
              </a:spcAft>
              <a:buClr>
                <a:srgbClr val="666666"/>
              </a:buClr>
              <a:buSzPts val="1500"/>
              <a:buFont typeface="Roboto"/>
              <a:buChar char="–"/>
            </a:pPr>
            <a:r>
              <a:rPr b="0" i="0" lang="en-US" sz="1500" u="none" cap="none" strike="noStrike">
                <a:solidFill>
                  <a:srgbClr val="666666"/>
                </a:solidFill>
                <a:latin typeface="Roboto"/>
                <a:ea typeface="Roboto"/>
                <a:cs typeface="Roboto"/>
                <a:sym typeface="Roboto"/>
              </a:rPr>
              <a:t>Rate is for each Message Processors</a:t>
            </a:r>
            <a:endParaRPr>
              <a:solidFill>
                <a:srgbClr val="666666"/>
              </a:solidFill>
              <a:latin typeface="Roboto"/>
              <a:ea typeface="Roboto"/>
              <a:cs typeface="Roboto"/>
              <a:sym typeface="Roboto"/>
            </a:endParaRPr>
          </a:p>
          <a:p>
            <a:pPr indent="-209550" lvl="1" marL="558800" marR="0" rtl="0" algn="l">
              <a:spcBef>
                <a:spcPts val="300"/>
              </a:spcBef>
              <a:spcAft>
                <a:spcPts val="0"/>
              </a:spcAft>
              <a:buClr>
                <a:srgbClr val="666666"/>
              </a:buClr>
              <a:buSzPts val="1500"/>
              <a:buFont typeface="Roboto"/>
              <a:buChar char="–"/>
            </a:pPr>
            <a:r>
              <a:rPr b="0" i="0" lang="en-US" sz="1500" u="none" cap="none" strike="noStrike">
                <a:solidFill>
                  <a:srgbClr val="666666"/>
                </a:solidFill>
                <a:latin typeface="Roboto"/>
                <a:ea typeface="Roboto"/>
                <a:cs typeface="Roboto"/>
                <a:sym typeface="Roboto"/>
              </a:rPr>
              <a:t>Rate is formatted with a number and a unit</a:t>
            </a:r>
            <a:endParaRPr>
              <a:solidFill>
                <a:srgbClr val="666666"/>
              </a:solidFill>
              <a:latin typeface="Roboto"/>
              <a:ea typeface="Roboto"/>
              <a:cs typeface="Roboto"/>
              <a:sym typeface="Roboto"/>
            </a:endParaRPr>
          </a:p>
          <a:p>
            <a:pPr indent="-209550" lvl="1" marL="558800" marR="0" rtl="0" algn="l">
              <a:spcBef>
                <a:spcPts val="300"/>
              </a:spcBef>
              <a:spcAft>
                <a:spcPts val="1600"/>
              </a:spcAft>
              <a:buClr>
                <a:srgbClr val="666666"/>
              </a:buClr>
              <a:buSzPts val="1500"/>
              <a:buFont typeface="Roboto"/>
              <a:buChar char="–"/>
            </a:pPr>
            <a:r>
              <a:rPr b="0" i="0" lang="en-US" sz="1500" u="none" cap="none" strike="noStrike">
                <a:solidFill>
                  <a:srgbClr val="666666"/>
                </a:solidFill>
                <a:latin typeface="Roboto"/>
                <a:ea typeface="Roboto"/>
                <a:cs typeface="Roboto"/>
                <a:sym typeface="Roboto"/>
              </a:rPr>
              <a:t>Unit is defined as ps, pm (per second, per minute)</a:t>
            </a:r>
            <a:endParaRPr b="0" i="0" sz="1500" u="none" cap="none" strike="noStrike">
              <a:solidFill>
                <a:srgbClr val="666666"/>
              </a:solidFill>
              <a:latin typeface="Roboto"/>
              <a:ea typeface="Roboto"/>
              <a:cs typeface="Roboto"/>
              <a:sym typeface="Roboto"/>
            </a:endParaRPr>
          </a:p>
        </p:txBody>
      </p:sp>
      <p:sp>
        <p:nvSpPr>
          <p:cNvPr id="605" name="Google Shape;605;p69"/>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b="0" i="0" lang="en-US" sz="2600" u="none" cap="none" strike="noStrike">
                <a:solidFill>
                  <a:srgbClr val="666666"/>
                </a:solidFill>
                <a:latin typeface="Roboto"/>
                <a:ea typeface="Roboto"/>
                <a:cs typeface="Roboto"/>
                <a:sym typeface="Roboto"/>
              </a:rPr>
              <a:t>Spike </a:t>
            </a:r>
            <a:r>
              <a:rPr lang="en-US" sz="2600">
                <a:solidFill>
                  <a:srgbClr val="666666"/>
                </a:solidFill>
                <a:latin typeface="Roboto"/>
                <a:ea typeface="Roboto"/>
                <a:cs typeface="Roboto"/>
                <a:sym typeface="Roboto"/>
              </a:rPr>
              <a:t>a</a:t>
            </a:r>
            <a:r>
              <a:rPr b="0" i="0" lang="en-US" sz="2600" u="none" cap="none" strike="noStrike">
                <a:solidFill>
                  <a:srgbClr val="666666"/>
                </a:solidFill>
                <a:latin typeface="Roboto"/>
                <a:ea typeface="Roboto"/>
                <a:cs typeface="Roboto"/>
                <a:sym typeface="Roboto"/>
              </a:rPr>
              <a:t>rrest </a:t>
            </a:r>
            <a:r>
              <a:rPr lang="en-US" sz="2600">
                <a:solidFill>
                  <a:srgbClr val="666666"/>
                </a:solidFill>
                <a:latin typeface="Roboto"/>
                <a:ea typeface="Roboto"/>
                <a:cs typeface="Roboto"/>
                <a:sym typeface="Roboto"/>
              </a:rPr>
              <a:t>c</a:t>
            </a:r>
            <a:r>
              <a:rPr b="0" i="0" lang="en-US" sz="2600" u="none" cap="none" strike="noStrike">
                <a:solidFill>
                  <a:srgbClr val="666666"/>
                </a:solidFill>
                <a:latin typeface="Roboto"/>
                <a:ea typeface="Roboto"/>
                <a:cs typeface="Roboto"/>
                <a:sym typeface="Roboto"/>
              </a:rPr>
              <a:t>onfiguration</a:t>
            </a:r>
            <a:endParaRPr b="0" i="0" sz="2600" u="none" cap="none" strike="noStrike">
              <a:solidFill>
                <a:srgbClr val="666666"/>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sp>
        <p:nvSpPr>
          <p:cNvPr id="610" name="Google Shape;610;p70"/>
          <p:cNvSpPr txBox="1"/>
          <p:nvPr/>
        </p:nvSpPr>
        <p:spPr>
          <a:xfrm>
            <a:off x="541000" y="2017075"/>
            <a:ext cx="5403000" cy="1035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2800">
                <a:solidFill>
                  <a:srgbClr val="FFFFFF"/>
                </a:solidFill>
                <a:latin typeface="Roboto"/>
                <a:ea typeface="Roboto"/>
                <a:cs typeface="Roboto"/>
                <a:sym typeface="Roboto"/>
              </a:rPr>
              <a:t>Traffic Management Policy - </a:t>
            </a:r>
            <a:endParaRPr sz="2800">
              <a:solidFill>
                <a:srgbClr val="FFFFFF"/>
              </a:solidFill>
              <a:latin typeface="Roboto"/>
              <a:ea typeface="Roboto"/>
              <a:cs typeface="Roboto"/>
              <a:sym typeface="Roboto"/>
            </a:endParaRPr>
          </a:p>
          <a:p>
            <a:pPr indent="0" lvl="0" marL="0" rtl="0">
              <a:spcBef>
                <a:spcPts val="1800"/>
              </a:spcBef>
              <a:spcAft>
                <a:spcPts val="1800"/>
              </a:spcAft>
              <a:buNone/>
            </a:pPr>
            <a:r>
              <a:rPr lang="en-US" sz="2800">
                <a:solidFill>
                  <a:srgbClr val="FFFFFF"/>
                </a:solidFill>
                <a:latin typeface="Roboto"/>
                <a:ea typeface="Roboto"/>
                <a:cs typeface="Roboto"/>
                <a:sym typeface="Roboto"/>
              </a:rPr>
              <a:t>Quota</a:t>
            </a:r>
            <a:endParaRPr sz="2800">
              <a:solidFill>
                <a:srgbClr val="FFFFF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4" name="Shape 614"/>
        <p:cNvGrpSpPr/>
        <p:nvPr/>
      </p:nvGrpSpPr>
      <p:grpSpPr>
        <a:xfrm>
          <a:off x="0" y="0"/>
          <a:ext cx="0" cy="0"/>
          <a:chOff x="0" y="0"/>
          <a:chExt cx="0" cy="0"/>
        </a:xfrm>
      </p:grpSpPr>
      <p:sp>
        <p:nvSpPr>
          <p:cNvPr id="615" name="Google Shape;615;p71"/>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b="0" i="0" lang="en-US" sz="2600" u="none" cap="none" strike="noStrike">
                <a:solidFill>
                  <a:srgbClr val="666666"/>
                </a:solidFill>
                <a:latin typeface="Roboto"/>
                <a:ea typeface="Roboto"/>
                <a:cs typeface="Roboto"/>
                <a:sym typeface="Roboto"/>
              </a:rPr>
              <a:t>Quota</a:t>
            </a:r>
            <a:endParaRPr b="0" i="0" sz="2600" u="none" cap="none" strike="noStrike">
              <a:solidFill>
                <a:srgbClr val="666666"/>
              </a:solidFill>
              <a:latin typeface="Roboto"/>
              <a:ea typeface="Roboto"/>
              <a:cs typeface="Roboto"/>
              <a:sym typeface="Roboto"/>
            </a:endParaRPr>
          </a:p>
        </p:txBody>
      </p:sp>
      <p:sp>
        <p:nvSpPr>
          <p:cNvPr id="616" name="Google Shape;616;p71"/>
          <p:cNvSpPr txBox="1"/>
          <p:nvPr>
            <p:ph idx="4294967295" type="body"/>
          </p:nvPr>
        </p:nvSpPr>
        <p:spPr>
          <a:xfrm>
            <a:off x="77625" y="857975"/>
            <a:ext cx="3855300" cy="3365100"/>
          </a:xfrm>
          <a:prstGeom prst="rect">
            <a:avLst/>
          </a:prstGeom>
          <a:noFill/>
          <a:ln>
            <a:noFill/>
          </a:ln>
        </p:spPr>
        <p:txBody>
          <a:bodyPr anchorCtr="0" anchor="t" bIns="34275" lIns="68575" spcFirstLastPara="1" rIns="68575" wrap="square" tIns="34275">
            <a:noAutofit/>
          </a:bodyPr>
          <a:lstStyle/>
          <a:p>
            <a:pPr indent="-107950" lvl="0" marL="177800" marR="0" rtl="0" algn="l">
              <a:spcBef>
                <a:spcPts val="0"/>
              </a:spcBef>
              <a:spcAft>
                <a:spcPts val="0"/>
              </a:spcAft>
              <a:buClr>
                <a:srgbClr val="666666"/>
              </a:buClr>
              <a:buSzPts val="1300"/>
              <a:buFont typeface="Roboto"/>
              <a:buChar char="•"/>
            </a:pPr>
            <a:r>
              <a:rPr b="0" i="0" lang="en-US" sz="1300" u="none" cap="none" strike="noStrike">
                <a:solidFill>
                  <a:srgbClr val="666666"/>
                </a:solidFill>
                <a:latin typeface="Roboto"/>
                <a:ea typeface="Roboto"/>
                <a:cs typeface="Roboto"/>
                <a:sym typeface="Roboto"/>
              </a:rPr>
              <a:t>Use quota to allow a defined number of requests to an entity</a:t>
            </a:r>
            <a:endParaRPr b="0" i="0" sz="1300" u="none" cap="none" strike="noStrike">
              <a:solidFill>
                <a:srgbClr val="666666"/>
              </a:solidFill>
              <a:latin typeface="Roboto"/>
              <a:ea typeface="Roboto"/>
              <a:cs typeface="Roboto"/>
              <a:sym typeface="Roboto"/>
            </a:endParaRPr>
          </a:p>
          <a:p>
            <a:pPr indent="0" lvl="0" marL="0" marR="0" rtl="0" algn="l">
              <a:spcBef>
                <a:spcPts val="0"/>
              </a:spcBef>
              <a:spcAft>
                <a:spcPts val="0"/>
              </a:spcAft>
              <a:buNone/>
            </a:pPr>
            <a:r>
              <a:t/>
            </a:r>
            <a:endParaRPr sz="1300">
              <a:solidFill>
                <a:srgbClr val="666666"/>
              </a:solidFill>
              <a:latin typeface="Roboto"/>
              <a:ea typeface="Roboto"/>
              <a:cs typeface="Roboto"/>
              <a:sym typeface="Roboto"/>
            </a:endParaRPr>
          </a:p>
          <a:p>
            <a:pPr indent="-107950" lvl="0" marL="177800" rtl="0">
              <a:spcBef>
                <a:spcPts val="0"/>
              </a:spcBef>
              <a:spcAft>
                <a:spcPts val="0"/>
              </a:spcAft>
              <a:buClr>
                <a:srgbClr val="666666"/>
              </a:buClr>
              <a:buSzPts val="1300"/>
              <a:buFont typeface="Roboto"/>
              <a:buChar char="•"/>
            </a:pPr>
            <a:r>
              <a:rPr lang="en-US" sz="1300">
                <a:solidFill>
                  <a:srgbClr val="666666"/>
                </a:solidFill>
                <a:latin typeface="Roboto"/>
                <a:ea typeface="Roboto"/>
                <a:cs typeface="Roboto"/>
                <a:sym typeface="Roboto"/>
              </a:rPr>
              <a:t>Normally used for business logic requirements unlike Spike Arrest or Concurrent Rate Limit policies which are for security requirements</a:t>
            </a:r>
            <a:endParaRPr sz="1300">
              <a:solidFill>
                <a:srgbClr val="666666"/>
              </a:solidFill>
              <a:latin typeface="Roboto"/>
              <a:ea typeface="Roboto"/>
              <a:cs typeface="Roboto"/>
              <a:sym typeface="Roboto"/>
            </a:endParaRPr>
          </a:p>
          <a:p>
            <a:pPr indent="0" lvl="0" marL="0" marR="0" rtl="0" algn="l">
              <a:spcBef>
                <a:spcPts val="0"/>
              </a:spcBef>
              <a:spcAft>
                <a:spcPts val="0"/>
              </a:spcAft>
              <a:buNone/>
            </a:pPr>
            <a:r>
              <a:t/>
            </a:r>
            <a:endParaRPr sz="1300">
              <a:solidFill>
                <a:srgbClr val="666666"/>
              </a:solidFill>
              <a:latin typeface="Roboto"/>
              <a:ea typeface="Roboto"/>
              <a:cs typeface="Roboto"/>
              <a:sym typeface="Roboto"/>
            </a:endParaRPr>
          </a:p>
          <a:p>
            <a:pPr indent="-107950" lvl="0" marL="177800" marR="0" rtl="0" algn="l">
              <a:spcBef>
                <a:spcPts val="500"/>
              </a:spcBef>
              <a:spcAft>
                <a:spcPts val="0"/>
              </a:spcAft>
              <a:buClr>
                <a:srgbClr val="666666"/>
              </a:buClr>
              <a:buSzPts val="1300"/>
              <a:buFont typeface="Roboto"/>
              <a:buChar char="•"/>
            </a:pPr>
            <a:r>
              <a:rPr b="0" i="0" lang="en-US" sz="1300" u="none" cap="none" strike="noStrike">
                <a:solidFill>
                  <a:srgbClr val="666666"/>
                </a:solidFill>
                <a:latin typeface="Roboto"/>
                <a:ea typeface="Roboto"/>
                <a:cs typeface="Roboto"/>
                <a:sym typeface="Roboto"/>
              </a:rPr>
              <a:t>Quotas use buckets of requests per time unit, unlike spike arrest, which limits based </a:t>
            </a:r>
            <a:r>
              <a:rPr lang="en-US" sz="1300">
                <a:solidFill>
                  <a:srgbClr val="666666"/>
                </a:solidFill>
                <a:latin typeface="Roboto"/>
                <a:ea typeface="Roboto"/>
                <a:cs typeface="Roboto"/>
                <a:sym typeface="Roboto"/>
              </a:rPr>
              <a:t>on</a:t>
            </a:r>
            <a:r>
              <a:rPr b="0" i="0" lang="en-US" sz="1300" u="none" cap="none" strike="noStrike">
                <a:solidFill>
                  <a:srgbClr val="666666"/>
                </a:solidFill>
                <a:latin typeface="Roboto"/>
                <a:ea typeface="Roboto"/>
                <a:cs typeface="Roboto"/>
                <a:sym typeface="Roboto"/>
              </a:rPr>
              <a:t> the rate of traffic</a:t>
            </a:r>
            <a:endParaRPr b="0" i="0" sz="1300" u="none" cap="none" strike="noStrike">
              <a:solidFill>
                <a:srgbClr val="666666"/>
              </a:solidFill>
              <a:latin typeface="Roboto"/>
              <a:ea typeface="Roboto"/>
              <a:cs typeface="Roboto"/>
              <a:sym typeface="Roboto"/>
            </a:endParaRPr>
          </a:p>
          <a:p>
            <a:pPr indent="0" lvl="0" marL="0" marR="0" rtl="0" algn="l">
              <a:spcBef>
                <a:spcPts val="500"/>
              </a:spcBef>
              <a:spcAft>
                <a:spcPts val="0"/>
              </a:spcAft>
              <a:buNone/>
            </a:pPr>
            <a:r>
              <a:t/>
            </a:r>
            <a:endParaRPr sz="1300">
              <a:solidFill>
                <a:srgbClr val="666666"/>
              </a:solidFill>
              <a:latin typeface="Roboto"/>
              <a:ea typeface="Roboto"/>
              <a:cs typeface="Roboto"/>
              <a:sym typeface="Roboto"/>
            </a:endParaRPr>
          </a:p>
          <a:p>
            <a:pPr indent="-107950" lvl="0" marL="177800" marR="0" rtl="0" algn="l">
              <a:spcBef>
                <a:spcPts val="500"/>
              </a:spcBef>
              <a:spcAft>
                <a:spcPts val="1600"/>
              </a:spcAft>
              <a:buClr>
                <a:srgbClr val="666666"/>
              </a:buClr>
              <a:buSzPts val="1300"/>
              <a:buFont typeface="Roboto"/>
              <a:buChar char="•"/>
            </a:pPr>
            <a:r>
              <a:rPr b="0" i="0" lang="en-US" sz="1300" u="none" cap="none" strike="noStrike">
                <a:solidFill>
                  <a:srgbClr val="666666"/>
                </a:solidFill>
                <a:latin typeface="Roboto"/>
                <a:ea typeface="Roboto"/>
                <a:cs typeface="Roboto"/>
                <a:sym typeface="Roboto"/>
              </a:rPr>
              <a:t>Once a quota limit is reached all requests generated by the limited entity will be rejected</a:t>
            </a:r>
            <a:endParaRPr b="0" i="0" sz="1300" u="none" cap="none" strike="noStrike">
              <a:solidFill>
                <a:srgbClr val="666666"/>
              </a:solidFill>
              <a:latin typeface="Roboto"/>
              <a:ea typeface="Roboto"/>
              <a:cs typeface="Roboto"/>
              <a:sym typeface="Roboto"/>
            </a:endParaRPr>
          </a:p>
        </p:txBody>
      </p:sp>
      <p:sp>
        <p:nvSpPr>
          <p:cNvPr id="617" name="Google Shape;617;p71"/>
          <p:cNvSpPr/>
          <p:nvPr/>
        </p:nvSpPr>
        <p:spPr>
          <a:xfrm>
            <a:off x="4566446" y="895677"/>
            <a:ext cx="3981600" cy="2545500"/>
          </a:xfrm>
          <a:custGeom>
            <a:rect b="b" l="l" r="r" t="t"/>
            <a:pathLst>
              <a:path extrusionOk="0" h="120000" w="120000">
                <a:moveTo>
                  <a:pt x="107911" y="92183"/>
                </a:moveTo>
                <a:lnTo>
                  <a:pt x="107911" y="92183"/>
                </a:lnTo>
                <a:lnTo>
                  <a:pt x="97827" y="92172"/>
                </a:lnTo>
                <a:cubicBezTo>
                  <a:pt x="96722" y="92172"/>
                  <a:pt x="95827" y="90894"/>
                  <a:pt x="95827" y="89311"/>
                </a:cubicBezTo>
                <a:cubicBezTo>
                  <a:pt x="95827" y="87738"/>
                  <a:pt x="96722" y="86461"/>
                  <a:pt x="97827" y="86461"/>
                </a:cubicBezTo>
                <a:lnTo>
                  <a:pt x="97827" y="86461"/>
                </a:lnTo>
                <a:lnTo>
                  <a:pt x="107911" y="86466"/>
                </a:lnTo>
                <a:cubicBezTo>
                  <a:pt x="109016" y="86466"/>
                  <a:pt x="109911" y="87750"/>
                  <a:pt x="109911" y="89327"/>
                </a:cubicBezTo>
                <a:cubicBezTo>
                  <a:pt x="109911" y="90905"/>
                  <a:pt x="109016" y="92183"/>
                  <a:pt x="107911" y="92183"/>
                </a:cubicBezTo>
                <a:close/>
                <a:moveTo>
                  <a:pt x="94944" y="67888"/>
                </a:moveTo>
                <a:cubicBezTo>
                  <a:pt x="94161" y="67888"/>
                  <a:pt x="93416" y="67227"/>
                  <a:pt x="93094" y="66122"/>
                </a:cubicBezTo>
                <a:cubicBezTo>
                  <a:pt x="92672" y="64666"/>
                  <a:pt x="93155" y="62994"/>
                  <a:pt x="94177" y="62394"/>
                </a:cubicBezTo>
                <a:lnTo>
                  <a:pt x="103500" y="56888"/>
                </a:lnTo>
                <a:cubicBezTo>
                  <a:pt x="104516" y="56277"/>
                  <a:pt x="105688" y="56972"/>
                  <a:pt x="106111" y="58433"/>
                </a:cubicBezTo>
                <a:cubicBezTo>
                  <a:pt x="106533" y="59888"/>
                  <a:pt x="106050" y="61561"/>
                  <a:pt x="105027" y="62166"/>
                </a:cubicBezTo>
                <a:lnTo>
                  <a:pt x="95705" y="67672"/>
                </a:lnTo>
                <a:cubicBezTo>
                  <a:pt x="95455" y="67822"/>
                  <a:pt x="95200" y="67888"/>
                  <a:pt x="94944" y="67888"/>
                </a:cubicBezTo>
                <a:close/>
                <a:moveTo>
                  <a:pt x="91416" y="44877"/>
                </a:moveTo>
                <a:lnTo>
                  <a:pt x="68333" y="77850"/>
                </a:lnTo>
                <a:cubicBezTo>
                  <a:pt x="69383" y="80105"/>
                  <a:pt x="70000" y="82805"/>
                  <a:pt x="70000" y="85716"/>
                </a:cubicBezTo>
                <a:cubicBezTo>
                  <a:pt x="70000" y="93588"/>
                  <a:pt x="65511" y="100000"/>
                  <a:pt x="60000" y="100000"/>
                </a:cubicBezTo>
                <a:cubicBezTo>
                  <a:pt x="54488" y="100000"/>
                  <a:pt x="50000" y="93588"/>
                  <a:pt x="50000" y="85716"/>
                </a:cubicBezTo>
                <a:cubicBezTo>
                  <a:pt x="50000" y="77838"/>
                  <a:pt x="54488" y="71427"/>
                  <a:pt x="60000" y="71427"/>
                </a:cubicBezTo>
                <a:cubicBezTo>
                  <a:pt x="62033" y="71427"/>
                  <a:pt x="63922" y="72311"/>
                  <a:pt x="65505" y="73811"/>
                </a:cubicBezTo>
                <a:lnTo>
                  <a:pt x="88583" y="40838"/>
                </a:lnTo>
                <a:cubicBezTo>
                  <a:pt x="89366" y="39722"/>
                  <a:pt x="90633" y="39722"/>
                  <a:pt x="91416" y="40838"/>
                </a:cubicBezTo>
                <a:cubicBezTo>
                  <a:pt x="92194" y="41955"/>
                  <a:pt x="92194" y="43761"/>
                  <a:pt x="91416" y="44877"/>
                </a:cubicBezTo>
                <a:close/>
                <a:moveTo>
                  <a:pt x="46288" y="38433"/>
                </a:moveTo>
                <a:cubicBezTo>
                  <a:pt x="46038" y="38577"/>
                  <a:pt x="45783" y="38650"/>
                  <a:pt x="45527" y="38650"/>
                </a:cubicBezTo>
                <a:cubicBezTo>
                  <a:pt x="44738" y="38650"/>
                  <a:pt x="43994" y="37983"/>
                  <a:pt x="43677" y="36888"/>
                </a:cubicBezTo>
                <a:lnTo>
                  <a:pt x="39822" y="23572"/>
                </a:lnTo>
                <a:cubicBezTo>
                  <a:pt x="39400" y="22116"/>
                  <a:pt x="39883" y="20444"/>
                  <a:pt x="40905" y="19838"/>
                </a:cubicBezTo>
                <a:cubicBezTo>
                  <a:pt x="41922" y="19238"/>
                  <a:pt x="43094" y="19927"/>
                  <a:pt x="43516" y="21388"/>
                </a:cubicBezTo>
                <a:lnTo>
                  <a:pt x="47372" y="34700"/>
                </a:lnTo>
                <a:cubicBezTo>
                  <a:pt x="47794" y="36155"/>
                  <a:pt x="47311" y="37827"/>
                  <a:pt x="46288" y="38433"/>
                </a:cubicBezTo>
                <a:close/>
                <a:moveTo>
                  <a:pt x="34661" y="49533"/>
                </a:moveTo>
                <a:cubicBezTo>
                  <a:pt x="34272" y="50088"/>
                  <a:pt x="33761" y="50366"/>
                  <a:pt x="33250" y="50366"/>
                </a:cubicBezTo>
                <a:cubicBezTo>
                  <a:pt x="32738" y="50366"/>
                  <a:pt x="32227" y="50088"/>
                  <a:pt x="31833" y="49527"/>
                </a:cubicBezTo>
                <a:lnTo>
                  <a:pt x="24711" y="39333"/>
                </a:lnTo>
                <a:cubicBezTo>
                  <a:pt x="23927" y="38216"/>
                  <a:pt x="23927" y="36405"/>
                  <a:pt x="24711" y="35288"/>
                </a:cubicBezTo>
                <a:cubicBezTo>
                  <a:pt x="25494" y="34177"/>
                  <a:pt x="26761" y="34177"/>
                  <a:pt x="27538" y="35294"/>
                </a:cubicBezTo>
                <a:lnTo>
                  <a:pt x="34666" y="45488"/>
                </a:lnTo>
                <a:cubicBezTo>
                  <a:pt x="35444" y="46605"/>
                  <a:pt x="35444" y="48416"/>
                  <a:pt x="34661" y="49533"/>
                </a:cubicBezTo>
                <a:close/>
                <a:moveTo>
                  <a:pt x="26900" y="66127"/>
                </a:moveTo>
                <a:cubicBezTo>
                  <a:pt x="26583" y="67227"/>
                  <a:pt x="25838" y="67888"/>
                  <a:pt x="25055" y="67888"/>
                </a:cubicBezTo>
                <a:cubicBezTo>
                  <a:pt x="24800" y="67888"/>
                  <a:pt x="24538" y="67822"/>
                  <a:pt x="24288" y="67672"/>
                </a:cubicBezTo>
                <a:lnTo>
                  <a:pt x="14972" y="62161"/>
                </a:lnTo>
                <a:cubicBezTo>
                  <a:pt x="13950" y="61555"/>
                  <a:pt x="13466" y="59883"/>
                  <a:pt x="13888" y="58427"/>
                </a:cubicBezTo>
                <a:cubicBezTo>
                  <a:pt x="14311" y="56972"/>
                  <a:pt x="15477" y="56277"/>
                  <a:pt x="16500" y="56877"/>
                </a:cubicBezTo>
                <a:lnTo>
                  <a:pt x="25822" y="62394"/>
                </a:lnTo>
                <a:cubicBezTo>
                  <a:pt x="26838" y="62994"/>
                  <a:pt x="27327" y="64666"/>
                  <a:pt x="26900" y="66127"/>
                </a:cubicBezTo>
                <a:close/>
                <a:moveTo>
                  <a:pt x="22172" y="92172"/>
                </a:moveTo>
                <a:lnTo>
                  <a:pt x="12088" y="92172"/>
                </a:lnTo>
                <a:cubicBezTo>
                  <a:pt x="10983" y="92172"/>
                  <a:pt x="10088" y="90894"/>
                  <a:pt x="10088" y="89316"/>
                </a:cubicBezTo>
                <a:cubicBezTo>
                  <a:pt x="10088" y="87738"/>
                  <a:pt x="10983" y="86461"/>
                  <a:pt x="12088" y="86461"/>
                </a:cubicBezTo>
                <a:lnTo>
                  <a:pt x="22172" y="86461"/>
                </a:lnTo>
                <a:cubicBezTo>
                  <a:pt x="23277" y="86461"/>
                  <a:pt x="24172" y="87738"/>
                  <a:pt x="24172" y="89316"/>
                </a:cubicBezTo>
                <a:cubicBezTo>
                  <a:pt x="24172" y="90894"/>
                  <a:pt x="23277" y="92172"/>
                  <a:pt x="22172" y="92172"/>
                </a:cubicBezTo>
                <a:close/>
                <a:moveTo>
                  <a:pt x="58000" y="17266"/>
                </a:moveTo>
                <a:cubicBezTo>
                  <a:pt x="58000" y="15688"/>
                  <a:pt x="58894" y="14411"/>
                  <a:pt x="60000" y="14411"/>
                </a:cubicBezTo>
                <a:cubicBezTo>
                  <a:pt x="61105" y="14411"/>
                  <a:pt x="62000" y="15688"/>
                  <a:pt x="62000" y="17266"/>
                </a:cubicBezTo>
                <a:lnTo>
                  <a:pt x="62000" y="31677"/>
                </a:lnTo>
                <a:cubicBezTo>
                  <a:pt x="62000" y="33261"/>
                  <a:pt x="61105" y="34538"/>
                  <a:pt x="60000" y="34538"/>
                </a:cubicBezTo>
                <a:cubicBezTo>
                  <a:pt x="58894" y="34538"/>
                  <a:pt x="58000" y="33261"/>
                  <a:pt x="58000" y="31677"/>
                </a:cubicBezTo>
                <a:cubicBezTo>
                  <a:pt x="58000" y="31677"/>
                  <a:pt x="58000" y="17266"/>
                  <a:pt x="58000" y="17266"/>
                </a:cubicBezTo>
                <a:close/>
                <a:moveTo>
                  <a:pt x="72627" y="34700"/>
                </a:moveTo>
                <a:lnTo>
                  <a:pt x="76488" y="21388"/>
                </a:lnTo>
                <a:cubicBezTo>
                  <a:pt x="76911" y="19927"/>
                  <a:pt x="78072" y="19238"/>
                  <a:pt x="79100" y="19838"/>
                </a:cubicBezTo>
                <a:cubicBezTo>
                  <a:pt x="80122" y="20444"/>
                  <a:pt x="80605" y="22116"/>
                  <a:pt x="80183" y="23572"/>
                </a:cubicBezTo>
                <a:lnTo>
                  <a:pt x="76322" y="36888"/>
                </a:lnTo>
                <a:cubicBezTo>
                  <a:pt x="76005" y="37983"/>
                  <a:pt x="75261" y="38650"/>
                  <a:pt x="74472" y="38650"/>
                </a:cubicBezTo>
                <a:cubicBezTo>
                  <a:pt x="74216" y="38650"/>
                  <a:pt x="73961" y="38577"/>
                  <a:pt x="73711" y="38433"/>
                </a:cubicBezTo>
                <a:cubicBezTo>
                  <a:pt x="72688" y="37827"/>
                  <a:pt x="72205" y="36155"/>
                  <a:pt x="72627" y="34700"/>
                </a:cubicBezTo>
                <a:close/>
                <a:moveTo>
                  <a:pt x="60000" y="0"/>
                </a:moveTo>
                <a:cubicBezTo>
                  <a:pt x="26916" y="0"/>
                  <a:pt x="0" y="38450"/>
                  <a:pt x="0" y="85716"/>
                </a:cubicBezTo>
                <a:lnTo>
                  <a:pt x="0" y="117144"/>
                </a:lnTo>
                <a:cubicBezTo>
                  <a:pt x="0" y="118722"/>
                  <a:pt x="894" y="120000"/>
                  <a:pt x="2000" y="120000"/>
                </a:cubicBezTo>
                <a:lnTo>
                  <a:pt x="118000" y="120000"/>
                </a:lnTo>
                <a:cubicBezTo>
                  <a:pt x="119105" y="120000"/>
                  <a:pt x="120000" y="118722"/>
                  <a:pt x="120000" y="117144"/>
                </a:cubicBezTo>
                <a:lnTo>
                  <a:pt x="120000" y="85716"/>
                </a:lnTo>
                <a:cubicBezTo>
                  <a:pt x="120000" y="38450"/>
                  <a:pt x="93083" y="0"/>
                  <a:pt x="60000" y="0"/>
                </a:cubicBezTo>
                <a:close/>
              </a:path>
            </a:pathLst>
          </a:custGeom>
          <a:solidFill>
            <a:srgbClr val="3367D6"/>
          </a:solidFill>
          <a:ln>
            <a:noFill/>
          </a:ln>
        </p:spPr>
        <p:txBody>
          <a:bodyPr anchorCtr="0" anchor="ctr" bIns="14250" lIns="14250" spcFirstLastPara="1" rIns="14250" wrap="square" tIns="14250">
            <a:noAutofit/>
          </a:bodyPr>
          <a:lstStyle/>
          <a:p>
            <a:pPr indent="0" lvl="0" marL="0" marR="0" rtl="0" algn="l">
              <a:lnSpc>
                <a:spcPct val="100000"/>
              </a:lnSpc>
              <a:spcBef>
                <a:spcPts val="0"/>
              </a:spcBef>
              <a:spcAft>
                <a:spcPts val="0"/>
              </a:spcAft>
              <a:buClr>
                <a:srgbClr val="2E2E2E"/>
              </a:buClr>
              <a:buFont typeface="Helvetica Neue"/>
              <a:buNone/>
            </a:pPr>
            <a:r>
              <a:t/>
            </a:r>
            <a:endParaRPr sz="2200">
              <a:solidFill>
                <a:srgbClr val="5A5A5A"/>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6">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1" name="Shape 621"/>
        <p:cNvGrpSpPr/>
        <p:nvPr/>
      </p:nvGrpSpPr>
      <p:grpSpPr>
        <a:xfrm>
          <a:off x="0" y="0"/>
          <a:ext cx="0" cy="0"/>
          <a:chOff x="0" y="0"/>
          <a:chExt cx="0" cy="0"/>
        </a:xfrm>
      </p:grpSpPr>
      <p:sp>
        <p:nvSpPr>
          <p:cNvPr id="622" name="Google Shape;622;p72"/>
          <p:cNvSpPr txBox="1"/>
          <p:nvPr>
            <p:ph idx="4294967295" type="body"/>
          </p:nvPr>
        </p:nvSpPr>
        <p:spPr>
          <a:xfrm>
            <a:off x="461741" y="1261812"/>
            <a:ext cx="4183200" cy="2771400"/>
          </a:xfrm>
          <a:prstGeom prst="rect">
            <a:avLst/>
          </a:prstGeom>
          <a:noFill/>
          <a:ln>
            <a:noFill/>
          </a:ln>
        </p:spPr>
        <p:txBody>
          <a:bodyPr anchorCtr="0" anchor="t" bIns="34275" lIns="68575" spcFirstLastPara="1" rIns="68575" wrap="square" tIns="34275">
            <a:noAutofit/>
          </a:bodyPr>
          <a:lstStyle/>
          <a:p>
            <a:pPr indent="-254000" lvl="0" marL="254000" marR="0" rtl="0" algn="l">
              <a:spcBef>
                <a:spcPts val="0"/>
              </a:spcBef>
              <a:spcAft>
                <a:spcPts val="0"/>
              </a:spcAft>
              <a:buClr>
                <a:srgbClr val="666666"/>
              </a:buClr>
              <a:buSzPts val="1800"/>
              <a:buFont typeface="Roboto"/>
              <a:buChar char="•"/>
            </a:pPr>
            <a:r>
              <a:rPr b="0" i="0" lang="en-US" sz="1800" u="none" cap="none" strike="noStrike">
                <a:solidFill>
                  <a:srgbClr val="666666"/>
                </a:solidFill>
                <a:latin typeface="Roboto"/>
                <a:ea typeface="Roboto"/>
                <a:cs typeface="Roboto"/>
                <a:sym typeface="Roboto"/>
              </a:rPr>
              <a:t>Identifier</a:t>
            </a:r>
            <a:endParaRPr>
              <a:solidFill>
                <a:srgbClr val="666666"/>
              </a:solidFill>
              <a:latin typeface="Roboto"/>
              <a:ea typeface="Roboto"/>
              <a:cs typeface="Roboto"/>
              <a:sym typeface="Roboto"/>
            </a:endParaRPr>
          </a:p>
          <a:p>
            <a:pPr indent="-209550" lvl="1" marL="558800" marR="0" rtl="0" algn="l">
              <a:spcBef>
                <a:spcPts val="300"/>
              </a:spcBef>
              <a:spcAft>
                <a:spcPts val="0"/>
              </a:spcAft>
              <a:buClr>
                <a:srgbClr val="666666"/>
              </a:buClr>
              <a:buSzPts val="1500"/>
              <a:buFont typeface="Roboto"/>
              <a:buChar char="–"/>
            </a:pPr>
            <a:r>
              <a:rPr b="0" i="0" lang="en-US" sz="1500" u="none" cap="none" strike="noStrike">
                <a:solidFill>
                  <a:srgbClr val="666666"/>
                </a:solidFill>
                <a:latin typeface="Roboto"/>
                <a:ea typeface="Roboto"/>
                <a:cs typeface="Roboto"/>
                <a:sym typeface="Roboto"/>
              </a:rPr>
              <a:t>Mechanism to scope your incoming traffic</a:t>
            </a:r>
            <a:endParaRPr>
              <a:solidFill>
                <a:srgbClr val="666666"/>
              </a:solidFill>
              <a:latin typeface="Roboto"/>
              <a:ea typeface="Roboto"/>
              <a:cs typeface="Roboto"/>
              <a:sym typeface="Roboto"/>
            </a:endParaRPr>
          </a:p>
          <a:p>
            <a:pPr indent="-209550" lvl="1" marL="558800" marR="0" rtl="0" algn="l">
              <a:spcBef>
                <a:spcPts val="300"/>
              </a:spcBef>
              <a:spcAft>
                <a:spcPts val="0"/>
              </a:spcAft>
              <a:buClr>
                <a:srgbClr val="666666"/>
              </a:buClr>
              <a:buSzPts val="1500"/>
              <a:buFont typeface="Roboto"/>
              <a:buChar char="–"/>
            </a:pPr>
            <a:r>
              <a:rPr b="0" i="0" lang="en-US" sz="1500" u="none" cap="none" strike="noStrike">
                <a:solidFill>
                  <a:srgbClr val="666666"/>
                </a:solidFill>
                <a:latin typeface="Roboto"/>
                <a:ea typeface="Roboto"/>
                <a:cs typeface="Roboto"/>
                <a:sym typeface="Roboto"/>
              </a:rPr>
              <a:t>Uses a separate bucket for each unique Id</a:t>
            </a:r>
            <a:endParaRPr>
              <a:solidFill>
                <a:srgbClr val="666666"/>
              </a:solidFill>
              <a:latin typeface="Roboto"/>
              <a:ea typeface="Roboto"/>
              <a:cs typeface="Roboto"/>
              <a:sym typeface="Roboto"/>
            </a:endParaRPr>
          </a:p>
          <a:p>
            <a:pPr indent="0" lvl="0" marL="0" marR="0" rtl="0" algn="l">
              <a:lnSpc>
                <a:spcPct val="115000"/>
              </a:lnSpc>
              <a:spcBef>
                <a:spcPts val="400"/>
              </a:spcBef>
              <a:spcAft>
                <a:spcPts val="0"/>
              </a:spcAft>
              <a:buNone/>
            </a:pPr>
            <a:r>
              <a:t/>
            </a:r>
            <a:endParaRPr>
              <a:solidFill>
                <a:srgbClr val="666666"/>
              </a:solidFill>
              <a:latin typeface="Roboto"/>
              <a:ea typeface="Roboto"/>
              <a:cs typeface="Roboto"/>
              <a:sym typeface="Roboto"/>
            </a:endParaRPr>
          </a:p>
        </p:txBody>
      </p:sp>
      <p:sp>
        <p:nvSpPr>
          <p:cNvPr id="623" name="Google Shape;623;p72"/>
          <p:cNvSpPr txBox="1"/>
          <p:nvPr>
            <p:ph idx="4294967295" type="body"/>
          </p:nvPr>
        </p:nvSpPr>
        <p:spPr>
          <a:xfrm>
            <a:off x="4644863" y="1261815"/>
            <a:ext cx="4346100" cy="3127500"/>
          </a:xfrm>
          <a:prstGeom prst="rect">
            <a:avLst/>
          </a:prstGeom>
          <a:noFill/>
          <a:ln>
            <a:noFill/>
          </a:ln>
        </p:spPr>
        <p:txBody>
          <a:bodyPr anchorCtr="0" anchor="t" bIns="34275" lIns="68575" spcFirstLastPara="1" rIns="68575" wrap="square" tIns="34275">
            <a:noAutofit/>
          </a:bodyPr>
          <a:lstStyle/>
          <a:p>
            <a:pPr indent="-254000" lvl="0" marL="254000" marR="0" rtl="0" algn="l">
              <a:spcBef>
                <a:spcPts val="0"/>
              </a:spcBef>
              <a:spcAft>
                <a:spcPts val="0"/>
              </a:spcAft>
              <a:buClr>
                <a:srgbClr val="666666"/>
              </a:buClr>
              <a:buSzPts val="1800"/>
              <a:buFont typeface="Roboto"/>
              <a:buChar char="•"/>
            </a:pPr>
            <a:r>
              <a:rPr b="0" i="0" lang="en-US" sz="1800" u="none" cap="none" strike="noStrike">
                <a:solidFill>
                  <a:srgbClr val="666666"/>
                </a:solidFill>
                <a:latin typeface="Roboto"/>
                <a:ea typeface="Roboto"/>
                <a:cs typeface="Roboto"/>
                <a:sym typeface="Roboto"/>
              </a:rPr>
              <a:t>Allow</a:t>
            </a:r>
            <a:endParaRPr>
              <a:solidFill>
                <a:srgbClr val="666666"/>
              </a:solidFill>
              <a:latin typeface="Roboto"/>
              <a:ea typeface="Roboto"/>
              <a:cs typeface="Roboto"/>
              <a:sym typeface="Roboto"/>
            </a:endParaRPr>
          </a:p>
          <a:p>
            <a:pPr indent="-209550" lvl="1" marL="558800" marR="0" rtl="0" algn="l">
              <a:spcBef>
                <a:spcPts val="300"/>
              </a:spcBef>
              <a:spcAft>
                <a:spcPts val="0"/>
              </a:spcAft>
              <a:buClr>
                <a:srgbClr val="666666"/>
              </a:buClr>
              <a:buSzPts val="1500"/>
              <a:buFont typeface="Roboto"/>
              <a:buChar char="–"/>
            </a:pPr>
            <a:r>
              <a:rPr b="0" i="0" lang="en-US" sz="1500" u="none" cap="none" strike="noStrike">
                <a:solidFill>
                  <a:srgbClr val="666666"/>
                </a:solidFill>
                <a:latin typeface="Roboto"/>
                <a:ea typeface="Roboto"/>
                <a:cs typeface="Roboto"/>
                <a:sym typeface="Roboto"/>
              </a:rPr>
              <a:t>Specifies the number of requests allowed for a particular entity</a:t>
            </a:r>
            <a:endParaRPr>
              <a:solidFill>
                <a:srgbClr val="666666"/>
              </a:solidFill>
              <a:latin typeface="Roboto"/>
              <a:ea typeface="Roboto"/>
              <a:cs typeface="Roboto"/>
              <a:sym typeface="Roboto"/>
            </a:endParaRPr>
          </a:p>
          <a:p>
            <a:pPr indent="-260350" lvl="0" marL="254000" marR="0" rtl="0" algn="l">
              <a:spcBef>
                <a:spcPts val="300"/>
              </a:spcBef>
              <a:spcAft>
                <a:spcPts val="0"/>
              </a:spcAft>
              <a:buClr>
                <a:srgbClr val="666666"/>
              </a:buClr>
              <a:buSzPts val="1700"/>
              <a:buFont typeface="Roboto"/>
              <a:buChar char="•"/>
            </a:pPr>
            <a:r>
              <a:rPr b="0" i="0" lang="en-US" sz="1700" u="none" cap="none" strike="noStrike">
                <a:solidFill>
                  <a:srgbClr val="666666"/>
                </a:solidFill>
                <a:latin typeface="Roboto"/>
                <a:ea typeface="Roboto"/>
                <a:cs typeface="Roboto"/>
                <a:sym typeface="Roboto"/>
              </a:rPr>
              <a:t>Time Unit</a:t>
            </a:r>
            <a:endParaRPr>
              <a:solidFill>
                <a:srgbClr val="666666"/>
              </a:solidFill>
              <a:latin typeface="Roboto"/>
              <a:ea typeface="Roboto"/>
              <a:cs typeface="Roboto"/>
              <a:sym typeface="Roboto"/>
            </a:endParaRPr>
          </a:p>
          <a:p>
            <a:pPr indent="-215900" lvl="1" marL="558800" marR="0" rtl="0" algn="l">
              <a:spcBef>
                <a:spcPts val="300"/>
              </a:spcBef>
              <a:spcAft>
                <a:spcPts val="0"/>
              </a:spcAft>
              <a:buClr>
                <a:srgbClr val="666666"/>
              </a:buClr>
              <a:buSzPts val="1400"/>
              <a:buFont typeface="Roboto"/>
              <a:buChar char="–"/>
            </a:pPr>
            <a:r>
              <a:rPr b="0" i="0" lang="en-US" sz="1400" u="none" cap="none" strike="noStrike">
                <a:solidFill>
                  <a:srgbClr val="666666"/>
                </a:solidFill>
                <a:latin typeface="Roboto"/>
                <a:ea typeface="Roboto"/>
                <a:cs typeface="Roboto"/>
                <a:sym typeface="Roboto"/>
              </a:rPr>
              <a:t>Month, Day, Week, Minute, Year</a:t>
            </a:r>
            <a:endParaRPr>
              <a:solidFill>
                <a:srgbClr val="666666"/>
              </a:solidFill>
              <a:latin typeface="Roboto"/>
              <a:ea typeface="Roboto"/>
              <a:cs typeface="Roboto"/>
              <a:sym typeface="Roboto"/>
            </a:endParaRPr>
          </a:p>
          <a:p>
            <a:pPr indent="-260350" lvl="0" marL="254000" marR="0" rtl="0" algn="l">
              <a:spcBef>
                <a:spcPts val="300"/>
              </a:spcBef>
              <a:spcAft>
                <a:spcPts val="0"/>
              </a:spcAft>
              <a:buClr>
                <a:srgbClr val="666666"/>
              </a:buClr>
              <a:buSzPts val="1700"/>
              <a:buFont typeface="Roboto"/>
              <a:buChar char="•"/>
            </a:pPr>
            <a:r>
              <a:rPr b="0" i="0" lang="en-US" sz="1700" u="none" cap="none" strike="noStrike">
                <a:solidFill>
                  <a:srgbClr val="666666"/>
                </a:solidFill>
                <a:latin typeface="Roboto"/>
                <a:ea typeface="Roboto"/>
                <a:cs typeface="Roboto"/>
                <a:sym typeface="Roboto"/>
              </a:rPr>
              <a:t>Interval</a:t>
            </a:r>
            <a:endParaRPr>
              <a:solidFill>
                <a:srgbClr val="666666"/>
              </a:solidFill>
              <a:latin typeface="Roboto"/>
              <a:ea typeface="Roboto"/>
              <a:cs typeface="Roboto"/>
              <a:sym typeface="Roboto"/>
            </a:endParaRPr>
          </a:p>
          <a:p>
            <a:pPr indent="-215900" lvl="1" marL="558800" marR="0" rtl="0" algn="l">
              <a:spcBef>
                <a:spcPts val="300"/>
              </a:spcBef>
              <a:spcAft>
                <a:spcPts val="1600"/>
              </a:spcAft>
              <a:buClr>
                <a:srgbClr val="666666"/>
              </a:buClr>
              <a:buSzPts val="1400"/>
              <a:buFont typeface="Roboto"/>
              <a:buChar char="–"/>
            </a:pPr>
            <a:r>
              <a:rPr b="0" i="0" lang="en-US" sz="1400" u="none" cap="none" strike="noStrike">
                <a:solidFill>
                  <a:srgbClr val="666666"/>
                </a:solidFill>
                <a:latin typeface="Roboto"/>
                <a:ea typeface="Roboto"/>
                <a:cs typeface="Roboto"/>
                <a:sym typeface="Roboto"/>
              </a:rPr>
              <a:t>Frequency of the time unit</a:t>
            </a:r>
            <a:endParaRPr>
              <a:solidFill>
                <a:srgbClr val="666666"/>
              </a:solidFill>
              <a:latin typeface="Roboto"/>
              <a:ea typeface="Roboto"/>
              <a:cs typeface="Roboto"/>
              <a:sym typeface="Roboto"/>
            </a:endParaRPr>
          </a:p>
        </p:txBody>
      </p:sp>
      <p:sp>
        <p:nvSpPr>
          <p:cNvPr id="624" name="Google Shape;624;p72"/>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b="0" i="0" lang="en-US" sz="2600" u="none" cap="none" strike="noStrike">
                <a:solidFill>
                  <a:srgbClr val="666666"/>
                </a:solidFill>
                <a:latin typeface="Roboto"/>
                <a:ea typeface="Roboto"/>
                <a:cs typeface="Roboto"/>
                <a:sym typeface="Roboto"/>
              </a:rPr>
              <a:t>Quota </a:t>
            </a:r>
            <a:r>
              <a:rPr lang="en-US" sz="2600">
                <a:solidFill>
                  <a:srgbClr val="666666"/>
                </a:solidFill>
                <a:latin typeface="Roboto"/>
                <a:ea typeface="Roboto"/>
                <a:cs typeface="Roboto"/>
                <a:sym typeface="Roboto"/>
              </a:rPr>
              <a:t>c</a:t>
            </a:r>
            <a:r>
              <a:rPr b="0" i="0" lang="en-US" sz="2600" u="none" cap="none" strike="noStrike">
                <a:solidFill>
                  <a:srgbClr val="666666"/>
                </a:solidFill>
                <a:latin typeface="Roboto"/>
                <a:ea typeface="Roboto"/>
                <a:cs typeface="Roboto"/>
                <a:sym typeface="Roboto"/>
              </a:rPr>
              <a:t>onfiguration</a:t>
            </a:r>
            <a:r>
              <a:rPr lang="en-US" sz="2600">
                <a:solidFill>
                  <a:srgbClr val="666666"/>
                </a:solidFill>
                <a:latin typeface="Roboto"/>
                <a:ea typeface="Roboto"/>
                <a:cs typeface="Roboto"/>
                <a:sym typeface="Roboto"/>
              </a:rPr>
              <a:t>s</a:t>
            </a:r>
            <a:endParaRPr b="0" i="0" sz="2600" u="none" cap="none" strike="noStrike">
              <a:solidFill>
                <a:srgbClr val="666666"/>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lobal Master">
  <a:themeElements>
    <a:clrScheme name="Simple Light">
      <a:dk1>
        <a:srgbClr val="212121"/>
      </a:dk1>
      <a:lt1>
        <a:srgbClr val="FFFFFF"/>
      </a:lt1>
      <a:dk2>
        <a:srgbClr val="757575"/>
      </a:dk2>
      <a:lt2>
        <a:srgbClr val="EEEEEE"/>
      </a:lt2>
      <a:accent1>
        <a:srgbClr val="595959"/>
      </a:accent1>
      <a:accent2>
        <a:srgbClr val="000000"/>
      </a:accent2>
      <a:accent3>
        <a:srgbClr val="78909C"/>
      </a:accent3>
      <a:accent4>
        <a:srgbClr val="FF49E8"/>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