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7aad155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17aad155a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824c4b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1824c4bc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182419e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182419e13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1824c4b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21824c4bcc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1824c4b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1824c4bcc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ab8b5083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ab8b5083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Google Shape;14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Google Shape;16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Google Shape;172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Google Shape;173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Google Shape;1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Google Shape;179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Google Shape;1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Google Shape;185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Google Shape;1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Google Shape;196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Google Shape;19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Google Shape;201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Google Shape;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Google Shape;27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Google Shape;29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Google Shape;30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Google Shape;30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Google Shape;31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Google Shape;319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Google Shape;320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Google Shape;321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Google Shape;326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Lab - Fault Handling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Wherein ...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2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20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We are no longer satisfied with allowing any and all requests to hit our back end server, and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777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20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Want to specify precisely which requests may be sent to our server, and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777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01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2400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Want to change the Error Code and Message delivered in certain circumstances</a:t>
            </a:r>
            <a:r>
              <a:rPr b="1" lang="en-US" sz="2400">
                <a:solidFill>
                  <a:srgbClr val="5A5A5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000">
              <a:solidFill>
                <a:srgbClr val="5A5A5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5A5A5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a FaultRule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53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66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a fault rule in Proxy Endpoint 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666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Make sure the fault.name variable exactly matches the ‘QuotaViolation’ string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2667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A5A5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2667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&lt;FaultRules&gt;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2667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	&lt;FaultRule name="QuotaViolation"&gt;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2667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		&lt;Condition&gt;fault.name == "QuotaViolation"&lt;/Condition&gt;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2667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		&lt;Step&gt;&lt;Name&gt;Quota-Violation&lt;/Name&gt;&lt;/Step&gt;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2667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	&lt;/FaultRule&gt;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2667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&lt;/FaultRules&gt;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 the QuotaViolation policy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54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 Light"/>
              <a:buChar char="●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a Assign Message Policy named “Quota-Violation”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&lt;?xml version="1.0" encoding="UTF-8" standalone="yes"?&gt;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&lt;AssignMessage async="false" continueOnError="false" enabled="true" 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	name="Quota-Violation"&gt;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&lt;DisplayName&gt;QuotaViolation&lt;/DisplayName&gt;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&lt;FaultRules/&gt;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&lt;Properties/&gt;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&lt;Set&gt;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	&lt;Headers/&gt;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	&lt;Payload contentType="application/json"&gt;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		{"error":"Quota Violation. Too many requests."}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	&lt;/Payload&gt;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	&lt;StatusCode&gt;429&lt;/StatusCode&gt;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Courier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	&lt;ReasonPhrase&gt;Violation&lt;/ReasonPhrase&gt;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Courier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&lt;/Set&gt;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Courier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&lt;IgnoreUnresolvedVariables&gt;true&lt;/IgnoreUnresolvedVariables&gt;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Courier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&lt;AssignTo createNew="false" transport="http" type="request"/&gt;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667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Courier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&lt;/AssignMessage&gt;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Raising a Fault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55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74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Add a "default" flow to block all un-supported resource requests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174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Raise a fault from this flow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&lt;Flows&gt;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&lt;Flow name="default"&gt;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&lt;Description/&gt;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&lt;Request&gt;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3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&lt;Step&gt;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3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	&lt;Name&gt;Raise-Fault-1&lt;/Name&gt;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3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&lt;/Step&gt;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&lt;/Request&gt;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&lt;Response/&gt;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&lt;/Flow&gt;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&lt;/Flows&gt;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 the RaiseFault policy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56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74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Add a new fault rule to handle the unknown resource paths: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&lt;?xml version="1.0" encoding="UTF-8" standalone="yes"?&gt;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&lt;RaiseFault async="false" continueOnError="false" enabled="true" name="Raise-Fault-1"&gt;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&lt;DisplayName&gt;Raise Fault-1&lt;/DisplayName&gt;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&lt;Properties/&gt;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&lt;FaultResponse&gt;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&lt;Set&gt;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&lt;Headers/&gt;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&lt;Payload contentType="text/plain"&gt;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       Method "..{proxy.pathsuffix}" Not Found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&lt;/Payload&gt;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&lt;StatusCode&gt;404&lt;/StatusCode&gt;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50">
                <a:solidFill>
                  <a:srgbClr val="5A5A5A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&lt;ReasonPhrase&gt;Not Found&lt;/ReasonPhrase&gt;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&lt;/Set&gt;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&lt;/FaultResponse&gt;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&lt;IgnoreUnresolvedVariables&gt;true&lt;/IgnoreUnresolvedVariables&gt;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&lt;/RaiseFault&gt;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