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97" r:id="rId3"/>
    <p:sldMasterId id="214748369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Helvetica Neue"/>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HelveticaNeue-bold.fntdata"/><Relationship Id="rId23" Type="http://schemas.openxmlformats.org/officeDocument/2006/relationships/font" Target="fonts/HelveticaNeue-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HelveticaNeue-boldItalic.fntdata"/><Relationship Id="rId25" Type="http://schemas.openxmlformats.org/officeDocument/2006/relationships/font" Target="fonts/HelveticaNeue-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17f42d4a9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7f42d4a9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g209f78f0de_0_12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22" name="Google Shape;522;g209f78f0de_0_1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Google Shape;527;g209f78f0de_0_13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28" name="Google Shape;528;g209f78f0de_0_1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g209f78f0de_0_14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34" name="Google Shape;534;g209f78f0de_0_1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g197b8d1cc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197b8d1cc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209f78f0de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96" name="Google Shape;396;g209f78f0d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209f78f0de_0_3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36" name="Google Shape;436;g209f78f0de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g209f78f0de_0_4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43" name="Google Shape;443;g209f78f0de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Google Shape;463;g209f78f0de_0_6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64" name="Google Shape;464;g209f78f0de_0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Google Shape;497;g209f78f0de_0_10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98" name="Google Shape;498;g209f78f0de_0_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g209f78f0de_0_10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04" name="Google Shape;504;g209f78f0de_0_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Google Shape;509;g209f78f0de_0_11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10" name="Google Shape;510;g209f78f0de_0_1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Google Shape;515;g209f78f0de_0_12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16" name="Google Shape;516;g209f78f0de_0_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title">
  <p:cSld name="TITLE">
    <p:spTree>
      <p:nvGrpSpPr>
        <p:cNvPr id="9" name="Shape 9"/>
        <p:cNvGrpSpPr/>
        <p:nvPr/>
      </p:nvGrpSpPr>
      <p:grpSpPr>
        <a:xfrm>
          <a:off x="0" y="0"/>
          <a:ext cx="0" cy="0"/>
          <a:chOff x="0" y="0"/>
          <a:chExt cx="0" cy="0"/>
        </a:xfrm>
      </p:grpSpPr>
      <p:sp>
        <p:nvSpPr>
          <p:cNvPr id="10" name="Google Shape;1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
        <p:nvSpPr>
          <p:cNvPr id="11" name="Google Shape;11;p2"/>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Column">
  <p:cSld name="2 Column">
    <p:spTree>
      <p:nvGrpSpPr>
        <p:cNvPr id="100" name="Shape 100"/>
        <p:cNvGrpSpPr/>
        <p:nvPr/>
      </p:nvGrpSpPr>
      <p:grpSpPr>
        <a:xfrm>
          <a:off x="0" y="0"/>
          <a:ext cx="0" cy="0"/>
          <a:chOff x="0" y="0"/>
          <a:chExt cx="0" cy="0"/>
        </a:xfrm>
      </p:grpSpPr>
      <p:sp>
        <p:nvSpPr>
          <p:cNvPr id="101" name="Google Shape;101;p11"/>
          <p:cNvSpPr txBox="1"/>
          <p:nvPr>
            <p:ph idx="1" type="body"/>
          </p:nvPr>
        </p:nvSpPr>
        <p:spPr>
          <a:xfrm>
            <a:off x="358580" y="896570"/>
            <a:ext cx="3943800" cy="3362100"/>
          </a:xfrm>
          <a:prstGeom prst="rect">
            <a:avLst/>
          </a:prstGeom>
          <a:noFill/>
          <a:ln>
            <a:noFill/>
          </a:ln>
        </p:spPr>
        <p:txBody>
          <a:bodyPr anchorCtr="0" anchor="t" bIns="91425" lIns="91425" spcFirstLastPara="1" rIns="91425" wrap="square" tIns="91425"/>
          <a:lstStyle>
            <a:lvl1pPr indent="-323850" lvl="0" marL="457200" marR="0" rtl="0" algn="l">
              <a:spcBef>
                <a:spcPts val="3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1pPr>
            <a:lvl2pPr indent="-317500" lvl="1" marL="914400" marR="0" rtl="0" algn="l">
              <a:spcBef>
                <a:spcPts val="1600"/>
              </a:spcBef>
              <a:spcAft>
                <a:spcPts val="0"/>
              </a:spcAft>
              <a:buClr>
                <a:schemeClr val="dk1"/>
              </a:buClr>
              <a:buSzPts val="1400"/>
              <a:buFont typeface="Arial"/>
              <a:buChar char="–"/>
              <a:defRPr b="0" i="0" sz="1400" u="none" cap="none" strike="noStrike">
                <a:solidFill>
                  <a:schemeClr val="dk1"/>
                </a:solidFill>
                <a:latin typeface="Helvetica Neue"/>
                <a:ea typeface="Helvetica Neue"/>
                <a:cs typeface="Helvetica Neue"/>
                <a:sym typeface="Helvetica Neue"/>
              </a:defRPr>
            </a:lvl2pPr>
            <a:lvl3pPr indent="-304800" lvl="2" marL="13716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3pPr>
            <a:lvl4pPr indent="-304800" lvl="3" marL="18288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4pPr>
            <a:lvl5pPr indent="-304800" lvl="4" marL="22860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5pPr>
            <a:lvl6pPr indent="-304800" lvl="5" marL="27432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6pPr>
            <a:lvl7pPr indent="-304800" lvl="6" marL="32004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7pPr>
            <a:lvl8pPr indent="-304800" lvl="7" marL="36576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8pPr>
            <a:lvl9pPr indent="-304800" lvl="8" marL="4114800" marR="0" rtl="0" algn="l">
              <a:spcBef>
                <a:spcPts val="1600"/>
              </a:spcBef>
              <a:spcAft>
                <a:spcPts val="160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9pPr>
          </a:lstStyle>
          <a:p/>
        </p:txBody>
      </p:sp>
      <p:sp>
        <p:nvSpPr>
          <p:cNvPr id="102" name="Google Shape;102;p11"/>
          <p:cNvSpPr txBox="1"/>
          <p:nvPr>
            <p:ph idx="2" type="body"/>
          </p:nvPr>
        </p:nvSpPr>
        <p:spPr>
          <a:xfrm>
            <a:off x="4541701" y="896572"/>
            <a:ext cx="4103100" cy="3362100"/>
          </a:xfrm>
          <a:prstGeom prst="rect">
            <a:avLst/>
          </a:prstGeom>
          <a:noFill/>
          <a:ln>
            <a:noFill/>
          </a:ln>
        </p:spPr>
        <p:txBody>
          <a:bodyPr anchorCtr="0" anchor="t" bIns="91425" lIns="91425" spcFirstLastPara="1" rIns="91425" wrap="square" tIns="91425"/>
          <a:lstStyle>
            <a:lvl1pPr indent="-323850" lvl="0" marL="457200" marR="0" rtl="0" algn="l">
              <a:spcBef>
                <a:spcPts val="3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1pPr>
            <a:lvl2pPr indent="-317500" lvl="1" marL="914400" marR="0" rtl="0" algn="l">
              <a:spcBef>
                <a:spcPts val="1600"/>
              </a:spcBef>
              <a:spcAft>
                <a:spcPts val="0"/>
              </a:spcAft>
              <a:buClr>
                <a:schemeClr val="dk1"/>
              </a:buClr>
              <a:buSzPts val="1400"/>
              <a:buFont typeface="Arial"/>
              <a:buChar char="–"/>
              <a:defRPr b="0" i="0" sz="1400" u="none" cap="none" strike="noStrike">
                <a:solidFill>
                  <a:schemeClr val="dk1"/>
                </a:solidFill>
                <a:latin typeface="Helvetica Neue"/>
                <a:ea typeface="Helvetica Neue"/>
                <a:cs typeface="Helvetica Neue"/>
                <a:sym typeface="Helvetica Neue"/>
              </a:defRPr>
            </a:lvl2pPr>
            <a:lvl3pPr indent="-304800" lvl="2" marL="13716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3pPr>
            <a:lvl4pPr indent="-304800" lvl="3" marL="18288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4pPr>
            <a:lvl5pPr indent="-304800" lvl="4" marL="22860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5pPr>
            <a:lvl6pPr indent="-304800" lvl="5" marL="27432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6pPr>
            <a:lvl7pPr indent="-304800" lvl="6" marL="32004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7pPr>
            <a:lvl8pPr indent="-304800" lvl="7" marL="36576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8pPr>
            <a:lvl9pPr indent="-304800" lvl="8" marL="4114800" marR="0" rtl="0" algn="l">
              <a:spcBef>
                <a:spcPts val="1600"/>
              </a:spcBef>
              <a:spcAft>
                <a:spcPts val="160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9pPr>
          </a:lstStyle>
          <a:p/>
        </p:txBody>
      </p:sp>
      <p:sp>
        <p:nvSpPr>
          <p:cNvPr id="103" name="Google Shape;103;p11"/>
          <p:cNvSpPr txBox="1"/>
          <p:nvPr>
            <p:ph type="title"/>
          </p:nvPr>
        </p:nvSpPr>
        <p:spPr>
          <a:xfrm>
            <a:off x="358580" y="198276"/>
            <a:ext cx="7798500" cy="506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dk2"/>
              </a:buClr>
              <a:buSzPts val="2800"/>
              <a:buFont typeface="Helvetica Neue"/>
              <a:buNone/>
              <a:defRPr b="0" i="0" sz="2700" u="none" cap="none" strike="noStrike">
                <a:solidFill>
                  <a:schemeClr val="dk2"/>
                </a:solidFill>
                <a:latin typeface="Helvetica Neue"/>
                <a:ea typeface="Helvetica Neue"/>
                <a:cs typeface="Helvetica Neue"/>
                <a:sym typeface="Helvetica Neue"/>
              </a:defRPr>
            </a:lvl1pPr>
            <a:lvl2pPr indent="0" lvl="1" rtl="0">
              <a:spcBef>
                <a:spcPts val="0"/>
              </a:spcBef>
              <a:spcAft>
                <a:spcPts val="0"/>
              </a:spcAft>
              <a:buSzPts val="2800"/>
              <a:buNone/>
              <a:defRPr sz="1400"/>
            </a:lvl2pPr>
            <a:lvl3pPr indent="0" lvl="2" rtl="0">
              <a:spcBef>
                <a:spcPts val="0"/>
              </a:spcBef>
              <a:spcAft>
                <a:spcPts val="0"/>
              </a:spcAft>
              <a:buSzPts val="2800"/>
              <a:buNone/>
              <a:defRPr sz="1400"/>
            </a:lvl3pPr>
            <a:lvl4pPr indent="0" lvl="3" rtl="0">
              <a:spcBef>
                <a:spcPts val="0"/>
              </a:spcBef>
              <a:spcAft>
                <a:spcPts val="0"/>
              </a:spcAft>
              <a:buSzPts val="2800"/>
              <a:buNone/>
              <a:defRPr sz="1400"/>
            </a:lvl4pPr>
            <a:lvl5pPr indent="0" lvl="4" rtl="0">
              <a:spcBef>
                <a:spcPts val="0"/>
              </a:spcBef>
              <a:spcAft>
                <a:spcPts val="0"/>
              </a:spcAft>
              <a:buSzPts val="2800"/>
              <a:buNone/>
              <a:defRPr sz="1400"/>
            </a:lvl5pPr>
            <a:lvl6pPr indent="0" lvl="5" rtl="0">
              <a:spcBef>
                <a:spcPts val="0"/>
              </a:spcBef>
              <a:spcAft>
                <a:spcPts val="0"/>
              </a:spcAft>
              <a:buSzPts val="2800"/>
              <a:buNone/>
              <a:defRPr sz="1400"/>
            </a:lvl6pPr>
            <a:lvl7pPr indent="0" lvl="6" rtl="0">
              <a:spcBef>
                <a:spcPts val="0"/>
              </a:spcBef>
              <a:spcAft>
                <a:spcPts val="0"/>
              </a:spcAft>
              <a:buSzPts val="2800"/>
              <a:buNone/>
              <a:defRPr sz="1400"/>
            </a:lvl7pPr>
            <a:lvl8pPr indent="0" lvl="7" rtl="0">
              <a:spcBef>
                <a:spcPts val="0"/>
              </a:spcBef>
              <a:spcAft>
                <a:spcPts val="0"/>
              </a:spcAft>
              <a:buSzPts val="2800"/>
              <a:buNone/>
              <a:defRPr sz="1400"/>
            </a:lvl8pPr>
            <a:lvl9pPr indent="0" lvl="8" rtl="0">
              <a:spcBef>
                <a:spcPts val="0"/>
              </a:spcBef>
              <a:spcAft>
                <a:spcPts val="0"/>
              </a:spcAft>
              <a:buSzPts val="2800"/>
              <a:buNone/>
              <a:defRPr sz="1400"/>
            </a:lvl9pPr>
          </a:lstStyle>
          <a:p/>
        </p:txBody>
      </p:sp>
      <p:sp>
        <p:nvSpPr>
          <p:cNvPr id="104" name="Google Shape;104;p11"/>
          <p:cNvSpPr txBox="1"/>
          <p:nvPr>
            <p:ph idx="12" type="sldNum"/>
          </p:nvPr>
        </p:nvSpPr>
        <p:spPr>
          <a:xfrm>
            <a:off x="8532103" y="4842860"/>
            <a:ext cx="4590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a:solidFill>
                  <a:srgbClr val="BDBDBD"/>
                </a:solidFill>
                <a:latin typeface="Helvetica Neue"/>
                <a:ea typeface="Helvetica Neue"/>
                <a:cs typeface="Helvetica Neue"/>
                <a:sym typeface="Helvetica Neue"/>
              </a:defRPr>
            </a:lvl1pPr>
            <a:lvl2pPr indent="0" lvl="1" marL="0" marR="0" rtl="0" algn="r">
              <a:spcBef>
                <a:spcPts val="0"/>
              </a:spcBef>
              <a:buNone/>
              <a:defRPr b="0" i="0" sz="900">
                <a:solidFill>
                  <a:srgbClr val="BDBDBD"/>
                </a:solidFill>
                <a:latin typeface="Helvetica Neue"/>
                <a:ea typeface="Helvetica Neue"/>
                <a:cs typeface="Helvetica Neue"/>
                <a:sym typeface="Helvetica Neue"/>
              </a:defRPr>
            </a:lvl2pPr>
            <a:lvl3pPr indent="0" lvl="2" marL="0" marR="0" rtl="0" algn="r">
              <a:spcBef>
                <a:spcPts val="0"/>
              </a:spcBef>
              <a:buNone/>
              <a:defRPr b="0" i="0" sz="900">
                <a:solidFill>
                  <a:srgbClr val="BDBDBD"/>
                </a:solidFill>
                <a:latin typeface="Helvetica Neue"/>
                <a:ea typeface="Helvetica Neue"/>
                <a:cs typeface="Helvetica Neue"/>
                <a:sym typeface="Helvetica Neue"/>
              </a:defRPr>
            </a:lvl3pPr>
            <a:lvl4pPr indent="0" lvl="3" marL="0" marR="0" rtl="0" algn="r">
              <a:spcBef>
                <a:spcPts val="0"/>
              </a:spcBef>
              <a:buNone/>
              <a:defRPr b="0" i="0" sz="900">
                <a:solidFill>
                  <a:srgbClr val="BDBDBD"/>
                </a:solidFill>
                <a:latin typeface="Helvetica Neue"/>
                <a:ea typeface="Helvetica Neue"/>
                <a:cs typeface="Helvetica Neue"/>
                <a:sym typeface="Helvetica Neue"/>
              </a:defRPr>
            </a:lvl4pPr>
            <a:lvl5pPr indent="0" lvl="4" marL="0" marR="0" rtl="0" algn="r">
              <a:spcBef>
                <a:spcPts val="0"/>
              </a:spcBef>
              <a:buNone/>
              <a:defRPr b="0" i="0" sz="900">
                <a:solidFill>
                  <a:srgbClr val="BDBDBD"/>
                </a:solidFill>
                <a:latin typeface="Helvetica Neue"/>
                <a:ea typeface="Helvetica Neue"/>
                <a:cs typeface="Helvetica Neue"/>
                <a:sym typeface="Helvetica Neue"/>
              </a:defRPr>
            </a:lvl5pPr>
            <a:lvl6pPr indent="0" lvl="5" marL="0" marR="0" rtl="0" algn="r">
              <a:spcBef>
                <a:spcPts val="0"/>
              </a:spcBef>
              <a:buNone/>
              <a:defRPr b="0" i="0" sz="900">
                <a:solidFill>
                  <a:srgbClr val="BDBDBD"/>
                </a:solidFill>
                <a:latin typeface="Helvetica Neue"/>
                <a:ea typeface="Helvetica Neue"/>
                <a:cs typeface="Helvetica Neue"/>
                <a:sym typeface="Helvetica Neue"/>
              </a:defRPr>
            </a:lvl6pPr>
            <a:lvl7pPr indent="0" lvl="6" marL="0" marR="0" rtl="0" algn="r">
              <a:spcBef>
                <a:spcPts val="0"/>
              </a:spcBef>
              <a:buNone/>
              <a:defRPr b="0" i="0" sz="900">
                <a:solidFill>
                  <a:srgbClr val="BDBDBD"/>
                </a:solidFill>
                <a:latin typeface="Helvetica Neue"/>
                <a:ea typeface="Helvetica Neue"/>
                <a:cs typeface="Helvetica Neue"/>
                <a:sym typeface="Helvetica Neue"/>
              </a:defRPr>
            </a:lvl7pPr>
            <a:lvl8pPr indent="0" lvl="7" marL="0" marR="0" rtl="0" algn="r">
              <a:spcBef>
                <a:spcPts val="0"/>
              </a:spcBef>
              <a:buNone/>
              <a:defRPr b="0" i="0" sz="900">
                <a:solidFill>
                  <a:srgbClr val="BDBDBD"/>
                </a:solidFill>
                <a:latin typeface="Helvetica Neue"/>
                <a:ea typeface="Helvetica Neue"/>
                <a:cs typeface="Helvetica Neue"/>
                <a:sym typeface="Helvetica Neue"/>
              </a:defRPr>
            </a:lvl8pPr>
            <a:lvl9pPr indent="0" lvl="8" marL="0" marR="0" rtl="0" algn="r">
              <a:spcBef>
                <a:spcPts val="0"/>
              </a:spcBef>
              <a:buNone/>
              <a:defRPr b="0" i="0" sz="900">
                <a:solidFill>
                  <a:srgbClr val="BDBDBD"/>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
        <p:nvSpPr>
          <p:cNvPr id="105" name="Google Shape;105;p11"/>
          <p:cNvSpPr txBox="1"/>
          <p:nvPr>
            <p:ph idx="11" type="ftr"/>
          </p:nvPr>
        </p:nvSpPr>
        <p:spPr>
          <a:xfrm>
            <a:off x="5556930" y="4842860"/>
            <a:ext cx="2895600" cy="273900"/>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700">
                <a:solidFill>
                  <a:srgbClr val="BFBFBF"/>
                </a:solidFill>
                <a:latin typeface="Helvetica Neue"/>
                <a:ea typeface="Helvetica Neue"/>
                <a:cs typeface="Helvetica Neue"/>
                <a:sym typeface="Helvetica Neue"/>
              </a:defRPr>
            </a:lvl1pPr>
            <a:lvl2pPr indent="0" lvl="1" marL="342900" marR="0" rtl="0" algn="l">
              <a:spcBef>
                <a:spcPts val="0"/>
              </a:spcBef>
              <a:spcAft>
                <a:spcPts val="0"/>
              </a:spcAft>
              <a:buSzPts val="1400"/>
              <a:buNone/>
              <a:defRPr b="0" i="0" sz="1400" u="none" cap="none" strike="noStrike">
                <a:solidFill>
                  <a:schemeClr val="dk1"/>
                </a:solidFill>
                <a:latin typeface="Helvetica Neue"/>
                <a:ea typeface="Helvetica Neue"/>
                <a:cs typeface="Helvetica Neue"/>
                <a:sym typeface="Helvetica Neue"/>
              </a:defRPr>
            </a:lvl2pPr>
            <a:lvl3pPr indent="0" lvl="2" marL="685800" marR="0" rtl="0" algn="l">
              <a:spcBef>
                <a:spcPts val="0"/>
              </a:spcBef>
              <a:spcAft>
                <a:spcPts val="0"/>
              </a:spcAft>
              <a:buSzPts val="1400"/>
              <a:buNone/>
              <a:defRPr b="0" i="0" sz="1400" u="none" cap="none" strike="noStrike">
                <a:solidFill>
                  <a:schemeClr val="dk1"/>
                </a:solidFill>
                <a:latin typeface="Helvetica Neue"/>
                <a:ea typeface="Helvetica Neue"/>
                <a:cs typeface="Helvetica Neue"/>
                <a:sym typeface="Helvetica Neue"/>
              </a:defRPr>
            </a:lvl3pPr>
            <a:lvl4pPr indent="0" lvl="3" marL="1028700" marR="0" rtl="0" algn="l">
              <a:spcBef>
                <a:spcPts val="0"/>
              </a:spcBef>
              <a:spcAft>
                <a:spcPts val="0"/>
              </a:spcAft>
              <a:buSzPts val="1400"/>
              <a:buNone/>
              <a:defRPr b="0" i="0" sz="1400" u="none" cap="none" strike="noStrike">
                <a:solidFill>
                  <a:schemeClr val="dk1"/>
                </a:solidFill>
                <a:latin typeface="Helvetica Neue"/>
                <a:ea typeface="Helvetica Neue"/>
                <a:cs typeface="Helvetica Neue"/>
                <a:sym typeface="Helvetica Neue"/>
              </a:defRPr>
            </a:lvl4pPr>
            <a:lvl5pPr indent="0" lvl="4" marL="1371600" marR="0" rtl="0" algn="l">
              <a:spcBef>
                <a:spcPts val="0"/>
              </a:spcBef>
              <a:spcAft>
                <a:spcPts val="0"/>
              </a:spcAft>
              <a:buSzPts val="1400"/>
              <a:buNone/>
              <a:defRPr b="0" i="0" sz="1400" u="none" cap="none" strike="noStrike">
                <a:solidFill>
                  <a:schemeClr val="dk1"/>
                </a:solidFill>
                <a:latin typeface="Helvetica Neue"/>
                <a:ea typeface="Helvetica Neue"/>
                <a:cs typeface="Helvetica Neue"/>
                <a:sym typeface="Helvetica Neue"/>
              </a:defRPr>
            </a:lvl5pPr>
            <a:lvl6pPr indent="0" lvl="5" marL="1714500" marR="0" rtl="0" algn="l">
              <a:spcBef>
                <a:spcPts val="0"/>
              </a:spcBef>
              <a:spcAft>
                <a:spcPts val="0"/>
              </a:spcAft>
              <a:buSzPts val="1400"/>
              <a:buNone/>
              <a:defRPr b="0" i="0" sz="1400" u="none" cap="none" strike="noStrike">
                <a:solidFill>
                  <a:schemeClr val="dk1"/>
                </a:solidFill>
                <a:latin typeface="Helvetica Neue"/>
                <a:ea typeface="Helvetica Neue"/>
                <a:cs typeface="Helvetica Neue"/>
                <a:sym typeface="Helvetica Neue"/>
              </a:defRPr>
            </a:lvl6pPr>
            <a:lvl7pPr indent="0" lvl="6" marL="2057400" marR="0" rtl="0" algn="l">
              <a:spcBef>
                <a:spcPts val="0"/>
              </a:spcBef>
              <a:spcAft>
                <a:spcPts val="0"/>
              </a:spcAft>
              <a:buSzPts val="1400"/>
              <a:buNone/>
              <a:defRPr b="0" i="0" sz="1400" u="none" cap="none" strike="noStrike">
                <a:solidFill>
                  <a:schemeClr val="dk1"/>
                </a:solidFill>
                <a:latin typeface="Helvetica Neue"/>
                <a:ea typeface="Helvetica Neue"/>
                <a:cs typeface="Helvetica Neue"/>
                <a:sym typeface="Helvetica Neue"/>
              </a:defRPr>
            </a:lvl7pPr>
            <a:lvl8pPr indent="0" lvl="7" marL="2400300" marR="0" rtl="0" algn="l">
              <a:spcBef>
                <a:spcPts val="0"/>
              </a:spcBef>
              <a:spcAft>
                <a:spcPts val="0"/>
              </a:spcAft>
              <a:buSzPts val="1400"/>
              <a:buNone/>
              <a:defRPr b="0" i="0" sz="1400" u="none" cap="none" strike="noStrike">
                <a:solidFill>
                  <a:schemeClr val="dk1"/>
                </a:solidFill>
                <a:latin typeface="Helvetica Neue"/>
                <a:ea typeface="Helvetica Neue"/>
                <a:cs typeface="Helvetica Neue"/>
                <a:sym typeface="Helvetica Neue"/>
              </a:defRPr>
            </a:lvl8pPr>
            <a:lvl9pPr indent="0" lvl="8" marL="2743200" marR="0" rtl="0" algn="l">
              <a:spcBef>
                <a:spcPts val="0"/>
              </a:spcBef>
              <a:spcAft>
                <a:spcPts val="0"/>
              </a:spcAft>
              <a:buSzPts val="1400"/>
              <a:buNone/>
              <a:defRPr b="0" i="0" sz="1400" u="none" cap="none" strike="noStrike">
                <a:solidFill>
                  <a:schemeClr val="dk1"/>
                </a:solidFill>
                <a:latin typeface="Helvetica Neue"/>
                <a:ea typeface="Helvetica Neue"/>
                <a:cs typeface="Helvetica Neue"/>
                <a:sym typeface="Helvetica Neue"/>
              </a:defRPr>
            </a:lvl9pPr>
          </a:lstStyle>
          <a:p/>
        </p:txBody>
      </p:sp>
      <p:grpSp>
        <p:nvGrpSpPr>
          <p:cNvPr id="106" name="Google Shape;106;p11"/>
          <p:cNvGrpSpPr/>
          <p:nvPr/>
        </p:nvGrpSpPr>
        <p:grpSpPr>
          <a:xfrm>
            <a:off x="438746" y="4871992"/>
            <a:ext cx="447825" cy="151510"/>
            <a:chOff x="-6" y="-2"/>
            <a:chExt cx="1194200" cy="404027"/>
          </a:xfrm>
        </p:grpSpPr>
        <p:sp>
          <p:nvSpPr>
            <p:cNvPr id="107" name="Google Shape;107;p11"/>
            <p:cNvSpPr/>
            <p:nvPr/>
          </p:nvSpPr>
          <p:spPr>
            <a:xfrm>
              <a:off x="531819" y="86925"/>
              <a:ext cx="213000" cy="317100"/>
            </a:xfrm>
            <a:custGeom>
              <a:rect b="b" l="l" r="r" t="t"/>
              <a:pathLst>
                <a:path extrusionOk="0" h="120000" w="12000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rgbClr val="6F6F6F"/>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08" name="Google Shape;108;p11"/>
            <p:cNvSpPr/>
            <p:nvPr/>
          </p:nvSpPr>
          <p:spPr>
            <a:xfrm>
              <a:off x="229698" y="86915"/>
              <a:ext cx="214200" cy="316800"/>
            </a:xfrm>
            <a:custGeom>
              <a:rect b="b" l="l" r="r" t="t"/>
              <a:pathLst>
                <a:path extrusionOk="0" h="120000" w="12000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rgbClr val="FD2A0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09" name="Google Shape;109;p11"/>
            <p:cNvSpPr/>
            <p:nvPr/>
          </p:nvSpPr>
          <p:spPr>
            <a:xfrm>
              <a:off x="-6" y="86923"/>
              <a:ext cx="213900" cy="232200"/>
            </a:xfrm>
            <a:custGeom>
              <a:rect b="b" l="l" r="r" t="t"/>
              <a:pathLst>
                <a:path extrusionOk="0" h="120000" w="12000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rgbClr val="FD2A0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10" name="Google Shape;110;p11"/>
            <p:cNvSpPr/>
            <p:nvPr/>
          </p:nvSpPr>
          <p:spPr>
            <a:xfrm>
              <a:off x="978794" y="86917"/>
              <a:ext cx="215400" cy="231600"/>
            </a:xfrm>
            <a:custGeom>
              <a:rect b="b" l="l" r="r" t="t"/>
              <a:pathLst>
                <a:path extrusionOk="0" h="120000" w="12000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rgbClr val="6F6F6F"/>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11" name="Google Shape;111;p11"/>
            <p:cNvSpPr/>
            <p:nvPr/>
          </p:nvSpPr>
          <p:spPr>
            <a:xfrm>
              <a:off x="753242" y="86923"/>
              <a:ext cx="214200" cy="231300"/>
            </a:xfrm>
            <a:custGeom>
              <a:rect b="b" l="l" r="r" t="t"/>
              <a:pathLst>
                <a:path extrusionOk="0" h="120000" w="12000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rgbClr val="6F6F6F"/>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12" name="Google Shape;112;p11"/>
            <p:cNvSpPr/>
            <p:nvPr/>
          </p:nvSpPr>
          <p:spPr>
            <a:xfrm>
              <a:off x="457329" y="88986"/>
              <a:ext cx="60000" cy="226500"/>
            </a:xfrm>
            <a:custGeom>
              <a:rect b="b" l="l" r="r" t="t"/>
              <a:pathLst>
                <a:path extrusionOk="0" h="120000" w="12000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rgbClr val="FD2A0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13" name="Google Shape;113;p11"/>
            <p:cNvSpPr/>
            <p:nvPr/>
          </p:nvSpPr>
          <p:spPr>
            <a:xfrm>
              <a:off x="452969" y="-2"/>
              <a:ext cx="67800" cy="67800"/>
            </a:xfrm>
            <a:custGeom>
              <a:rect b="b" l="l" r="r" t="t"/>
              <a:pathLst>
                <a:path extrusionOk="0" h="120000" w="120000">
                  <a:moveTo>
                    <a:pt x="102419" y="17574"/>
                  </a:moveTo>
                  <a:cubicBezTo>
                    <a:pt x="125853" y="41002"/>
                    <a:pt x="125853" y="78991"/>
                    <a:pt x="102419" y="102419"/>
                  </a:cubicBezTo>
                  <a:cubicBezTo>
                    <a:pt x="78991" y="125853"/>
                    <a:pt x="41002" y="125853"/>
                    <a:pt x="17574" y="102419"/>
                  </a:cubicBezTo>
                  <a:cubicBezTo>
                    <a:pt x="-5860" y="78991"/>
                    <a:pt x="-5860" y="41002"/>
                    <a:pt x="17574" y="17574"/>
                  </a:cubicBezTo>
                  <a:cubicBezTo>
                    <a:pt x="41002" y="-5860"/>
                    <a:pt x="78991" y="-5860"/>
                    <a:pt x="102419" y="17574"/>
                  </a:cubicBezTo>
                  <a:close/>
                </a:path>
              </a:pathLst>
            </a:custGeom>
            <a:solidFill>
              <a:srgbClr val="FD2A0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nak you" showMasterSp="0">
  <p:cSld name="Thnak you">
    <p:spTree>
      <p:nvGrpSpPr>
        <p:cNvPr id="114" name="Shape 114"/>
        <p:cNvGrpSpPr/>
        <p:nvPr/>
      </p:nvGrpSpPr>
      <p:grpSpPr>
        <a:xfrm>
          <a:off x="0" y="0"/>
          <a:ext cx="0" cy="0"/>
          <a:chOff x="0" y="0"/>
          <a:chExt cx="0" cy="0"/>
        </a:xfrm>
      </p:grpSpPr>
      <p:grpSp>
        <p:nvGrpSpPr>
          <p:cNvPr id="115" name="Google Shape;115;p12"/>
          <p:cNvGrpSpPr/>
          <p:nvPr/>
        </p:nvGrpSpPr>
        <p:grpSpPr>
          <a:xfrm>
            <a:off x="-31978" y="0"/>
            <a:ext cx="10696010" cy="5217205"/>
            <a:chOff x="-42592" y="0"/>
            <a:chExt cx="14246151" cy="6956273"/>
          </a:xfrm>
        </p:grpSpPr>
        <p:sp>
          <p:nvSpPr>
            <p:cNvPr id="116" name="Google Shape;116;p12"/>
            <p:cNvSpPr/>
            <p:nvPr/>
          </p:nvSpPr>
          <p:spPr>
            <a:xfrm>
              <a:off x="0" y="0"/>
              <a:ext cx="12179400" cy="6858000"/>
            </a:xfrm>
            <a:prstGeom prst="rect">
              <a:avLst/>
            </a:prstGeom>
            <a:gradFill>
              <a:gsLst>
                <a:gs pos="0">
                  <a:schemeClr val="dk2"/>
                </a:gs>
                <a:gs pos="36000">
                  <a:schemeClr val="dk2"/>
                </a:gs>
                <a:gs pos="100000">
                  <a:srgbClr val="940000"/>
                </a:gs>
              </a:gsLst>
              <a:path path="circle">
                <a:fillToRect r="100%" t="100%"/>
              </a:path>
              <a:tileRect b="-100%" l="-100%"/>
            </a:gradFill>
            <a:ln cap="flat" cmpd="sng" w="12700">
              <a:solidFill>
                <a:srgbClr val="FF4300"/>
              </a:solidFill>
              <a:prstDash val="solid"/>
              <a:round/>
              <a:headEnd len="sm" w="sm" type="none"/>
              <a:tailEnd len="sm" w="sm" type="none"/>
            </a:ln>
          </p:spPr>
          <p:txBody>
            <a:bodyPr anchorCtr="0" anchor="ctr" bIns="17125" lIns="34275" spcFirstLastPara="1" rIns="34275" wrap="square" tIns="17125">
              <a:noAutofit/>
            </a:bodyPr>
            <a:lstStyle/>
            <a:p>
              <a:pPr indent="0" lvl="0" marL="0" marR="0" rtl="0" algn="ctr">
                <a:spcBef>
                  <a:spcPts val="0"/>
                </a:spcBef>
                <a:spcAft>
                  <a:spcPts val="0"/>
                </a:spcAft>
                <a:buNone/>
              </a:pPr>
              <a:r>
                <a:t/>
              </a:r>
              <a:endParaRPr sz="500">
                <a:solidFill>
                  <a:srgbClr val="5A5A5A"/>
                </a:solidFill>
                <a:latin typeface="Helvetica Neue"/>
                <a:ea typeface="Helvetica Neue"/>
                <a:cs typeface="Helvetica Neue"/>
                <a:sym typeface="Helvetica Neue"/>
              </a:endParaRPr>
            </a:p>
          </p:txBody>
        </p:sp>
        <p:grpSp>
          <p:nvGrpSpPr>
            <p:cNvPr id="117" name="Google Shape;117;p12"/>
            <p:cNvGrpSpPr/>
            <p:nvPr/>
          </p:nvGrpSpPr>
          <p:grpSpPr>
            <a:xfrm>
              <a:off x="3855432" y="4814344"/>
              <a:ext cx="4941252" cy="2141929"/>
              <a:chOff x="7718507" y="9044624"/>
              <a:chExt cx="11964291" cy="5181251"/>
            </a:xfrm>
          </p:grpSpPr>
          <p:sp>
            <p:nvSpPr>
              <p:cNvPr id="118" name="Google Shape;118;p12"/>
              <p:cNvSpPr/>
              <p:nvPr/>
            </p:nvSpPr>
            <p:spPr>
              <a:xfrm>
                <a:off x="7718507" y="10812175"/>
                <a:ext cx="2997900" cy="3413700"/>
              </a:xfrm>
              <a:custGeom>
                <a:rect b="b" l="l" r="r" t="t"/>
                <a:pathLst>
                  <a:path extrusionOk="0" h="120000" w="120000">
                    <a:moveTo>
                      <a:pt x="116379" y="29792"/>
                    </a:moveTo>
                    <a:lnTo>
                      <a:pt x="58084" y="29792"/>
                    </a:lnTo>
                    <a:cubicBezTo>
                      <a:pt x="55356" y="29792"/>
                      <a:pt x="53677" y="27214"/>
                      <a:pt x="55041" y="25141"/>
                    </a:cubicBezTo>
                    <a:lnTo>
                      <a:pt x="67267" y="6492"/>
                    </a:lnTo>
                    <a:cubicBezTo>
                      <a:pt x="68264" y="5019"/>
                      <a:pt x="67686" y="3085"/>
                      <a:pt x="66007" y="2256"/>
                    </a:cubicBezTo>
                    <a:lnTo>
                      <a:pt x="63279" y="874"/>
                    </a:lnTo>
                    <a:cubicBezTo>
                      <a:pt x="61547" y="0"/>
                      <a:pt x="59396" y="506"/>
                      <a:pt x="58399" y="2026"/>
                    </a:cubicBezTo>
                    <a:lnTo>
                      <a:pt x="29278" y="46323"/>
                    </a:lnTo>
                    <a:cubicBezTo>
                      <a:pt x="27914" y="48396"/>
                      <a:pt x="24503" y="48396"/>
                      <a:pt x="23139" y="46323"/>
                    </a:cubicBezTo>
                    <a:lnTo>
                      <a:pt x="10861" y="27674"/>
                    </a:lnTo>
                    <a:cubicBezTo>
                      <a:pt x="9864" y="26201"/>
                      <a:pt x="7713" y="25694"/>
                      <a:pt x="6034" y="26523"/>
                    </a:cubicBezTo>
                    <a:lnTo>
                      <a:pt x="3305" y="27904"/>
                    </a:lnTo>
                    <a:cubicBezTo>
                      <a:pt x="1574" y="28779"/>
                      <a:pt x="996" y="30667"/>
                      <a:pt x="1993" y="32187"/>
                    </a:cubicBezTo>
                    <a:lnTo>
                      <a:pt x="31167" y="76485"/>
                    </a:lnTo>
                    <a:cubicBezTo>
                      <a:pt x="32531" y="78557"/>
                      <a:pt x="30800" y="81135"/>
                      <a:pt x="28071" y="81135"/>
                    </a:cubicBezTo>
                    <a:lnTo>
                      <a:pt x="3567" y="81135"/>
                    </a:lnTo>
                    <a:cubicBezTo>
                      <a:pt x="1574" y="81135"/>
                      <a:pt x="0" y="82563"/>
                      <a:pt x="0" y="84267"/>
                    </a:cubicBezTo>
                    <a:lnTo>
                      <a:pt x="0" y="87029"/>
                    </a:lnTo>
                    <a:cubicBezTo>
                      <a:pt x="0" y="88733"/>
                      <a:pt x="1574" y="90115"/>
                      <a:pt x="3567" y="90115"/>
                    </a:cubicBezTo>
                    <a:lnTo>
                      <a:pt x="61862" y="90115"/>
                    </a:lnTo>
                    <a:cubicBezTo>
                      <a:pt x="64591" y="90115"/>
                      <a:pt x="66270" y="92739"/>
                      <a:pt x="64905" y="94811"/>
                    </a:cubicBezTo>
                    <a:lnTo>
                      <a:pt x="52680" y="113461"/>
                    </a:lnTo>
                    <a:cubicBezTo>
                      <a:pt x="51683" y="114934"/>
                      <a:pt x="52260" y="116822"/>
                      <a:pt x="53992" y="117697"/>
                    </a:cubicBezTo>
                    <a:lnTo>
                      <a:pt x="56668" y="119079"/>
                    </a:lnTo>
                    <a:cubicBezTo>
                      <a:pt x="58399" y="119953"/>
                      <a:pt x="60550" y="119401"/>
                      <a:pt x="61547" y="117927"/>
                    </a:cubicBezTo>
                    <a:lnTo>
                      <a:pt x="90668" y="73630"/>
                    </a:lnTo>
                    <a:cubicBezTo>
                      <a:pt x="92033" y="71557"/>
                      <a:pt x="95443" y="71557"/>
                      <a:pt x="96808" y="73630"/>
                    </a:cubicBezTo>
                    <a:lnTo>
                      <a:pt x="109086" y="92279"/>
                    </a:lnTo>
                    <a:cubicBezTo>
                      <a:pt x="110083" y="93752"/>
                      <a:pt x="112234" y="94259"/>
                      <a:pt x="113965" y="93384"/>
                    </a:cubicBezTo>
                    <a:lnTo>
                      <a:pt x="116641" y="92003"/>
                    </a:lnTo>
                    <a:cubicBezTo>
                      <a:pt x="118373" y="91174"/>
                      <a:pt x="118950" y="89240"/>
                      <a:pt x="117953" y="87766"/>
                    </a:cubicBezTo>
                    <a:lnTo>
                      <a:pt x="88832" y="43468"/>
                    </a:lnTo>
                    <a:cubicBezTo>
                      <a:pt x="87468" y="41396"/>
                      <a:pt x="89147" y="38772"/>
                      <a:pt x="91875" y="38772"/>
                    </a:cubicBezTo>
                    <a:lnTo>
                      <a:pt x="116379" y="38772"/>
                    </a:lnTo>
                    <a:cubicBezTo>
                      <a:pt x="118373" y="38772"/>
                      <a:pt x="119947" y="37390"/>
                      <a:pt x="119947" y="35686"/>
                    </a:cubicBezTo>
                    <a:lnTo>
                      <a:pt x="119947" y="32924"/>
                    </a:lnTo>
                    <a:cubicBezTo>
                      <a:pt x="119947" y="31220"/>
                      <a:pt x="118373" y="29792"/>
                      <a:pt x="116379" y="29792"/>
                    </a:cubicBezTo>
                    <a:close/>
                    <a:moveTo>
                      <a:pt x="59554" y="70959"/>
                    </a:moveTo>
                    <a:cubicBezTo>
                      <a:pt x="52627" y="70959"/>
                      <a:pt x="47013" y="66032"/>
                      <a:pt x="47013" y="59953"/>
                    </a:cubicBezTo>
                    <a:cubicBezTo>
                      <a:pt x="47013" y="53921"/>
                      <a:pt x="52627" y="48994"/>
                      <a:pt x="59554" y="48994"/>
                    </a:cubicBezTo>
                    <a:cubicBezTo>
                      <a:pt x="66480" y="48994"/>
                      <a:pt x="72041" y="53921"/>
                      <a:pt x="72041" y="59953"/>
                    </a:cubicBezTo>
                    <a:cubicBezTo>
                      <a:pt x="72041" y="66032"/>
                      <a:pt x="66480" y="70959"/>
                      <a:pt x="59554" y="70959"/>
                    </a:cubicBezTo>
                    <a:close/>
                  </a:path>
                </a:pathLst>
              </a:custGeom>
              <a:solidFill>
                <a:srgbClr val="A50000">
                  <a:alpha val="2275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19" name="Google Shape;119;p12"/>
              <p:cNvSpPr/>
              <p:nvPr/>
            </p:nvSpPr>
            <p:spPr>
              <a:xfrm>
                <a:off x="13598102" y="9044624"/>
                <a:ext cx="4494000" cy="5123700"/>
              </a:xfrm>
              <a:custGeom>
                <a:rect b="b" l="l" r="r" t="t"/>
                <a:pathLst>
                  <a:path extrusionOk="0" h="120000" w="120000">
                    <a:moveTo>
                      <a:pt x="116398" y="29831"/>
                    </a:moveTo>
                    <a:lnTo>
                      <a:pt x="58111" y="29831"/>
                    </a:lnTo>
                    <a:cubicBezTo>
                      <a:pt x="55384" y="29831"/>
                      <a:pt x="53671" y="27222"/>
                      <a:pt x="55034" y="25135"/>
                    </a:cubicBezTo>
                    <a:lnTo>
                      <a:pt x="67272" y="6506"/>
                    </a:lnTo>
                    <a:cubicBezTo>
                      <a:pt x="68286" y="5002"/>
                      <a:pt x="67692" y="3099"/>
                      <a:pt x="65979" y="2240"/>
                    </a:cubicBezTo>
                    <a:lnTo>
                      <a:pt x="63251" y="859"/>
                    </a:lnTo>
                    <a:cubicBezTo>
                      <a:pt x="61573" y="0"/>
                      <a:pt x="59405" y="521"/>
                      <a:pt x="58426" y="2025"/>
                    </a:cubicBezTo>
                    <a:lnTo>
                      <a:pt x="29265" y="46342"/>
                    </a:lnTo>
                    <a:cubicBezTo>
                      <a:pt x="27902" y="48398"/>
                      <a:pt x="24475" y="48398"/>
                      <a:pt x="23111" y="46342"/>
                    </a:cubicBezTo>
                    <a:lnTo>
                      <a:pt x="10874" y="27682"/>
                    </a:lnTo>
                    <a:cubicBezTo>
                      <a:pt x="9895" y="26209"/>
                      <a:pt x="7692" y="25687"/>
                      <a:pt x="6013" y="26547"/>
                    </a:cubicBezTo>
                    <a:lnTo>
                      <a:pt x="3286" y="27928"/>
                    </a:lnTo>
                    <a:cubicBezTo>
                      <a:pt x="1608" y="28787"/>
                      <a:pt x="1013" y="30690"/>
                      <a:pt x="1993" y="32194"/>
                    </a:cubicBezTo>
                    <a:lnTo>
                      <a:pt x="31153" y="76511"/>
                    </a:lnTo>
                    <a:cubicBezTo>
                      <a:pt x="32517" y="78567"/>
                      <a:pt x="30804" y="81176"/>
                      <a:pt x="28076" y="81176"/>
                    </a:cubicBezTo>
                    <a:lnTo>
                      <a:pt x="3531" y="81176"/>
                    </a:lnTo>
                    <a:cubicBezTo>
                      <a:pt x="1573" y="81176"/>
                      <a:pt x="0" y="82588"/>
                      <a:pt x="0" y="84306"/>
                    </a:cubicBezTo>
                    <a:lnTo>
                      <a:pt x="0" y="87038"/>
                    </a:lnTo>
                    <a:cubicBezTo>
                      <a:pt x="0" y="88757"/>
                      <a:pt x="1573" y="90168"/>
                      <a:pt x="3531" y="90168"/>
                    </a:cubicBezTo>
                    <a:lnTo>
                      <a:pt x="61853" y="90168"/>
                    </a:lnTo>
                    <a:cubicBezTo>
                      <a:pt x="64580" y="90168"/>
                      <a:pt x="66293" y="92777"/>
                      <a:pt x="64930" y="94833"/>
                    </a:cubicBezTo>
                    <a:lnTo>
                      <a:pt x="52657" y="113493"/>
                    </a:lnTo>
                    <a:cubicBezTo>
                      <a:pt x="51678" y="114966"/>
                      <a:pt x="52272" y="116869"/>
                      <a:pt x="53951" y="117728"/>
                    </a:cubicBezTo>
                    <a:lnTo>
                      <a:pt x="56678" y="119109"/>
                    </a:lnTo>
                    <a:cubicBezTo>
                      <a:pt x="58391" y="119969"/>
                      <a:pt x="60559" y="119478"/>
                      <a:pt x="61538" y="117974"/>
                    </a:cubicBezTo>
                    <a:lnTo>
                      <a:pt x="90699" y="73657"/>
                    </a:lnTo>
                    <a:cubicBezTo>
                      <a:pt x="92062" y="71570"/>
                      <a:pt x="95454" y="71570"/>
                      <a:pt x="96853" y="73657"/>
                    </a:cubicBezTo>
                    <a:lnTo>
                      <a:pt x="109090" y="92286"/>
                    </a:lnTo>
                    <a:cubicBezTo>
                      <a:pt x="110069" y="93790"/>
                      <a:pt x="112237" y="94281"/>
                      <a:pt x="113951" y="93421"/>
                    </a:cubicBezTo>
                    <a:lnTo>
                      <a:pt x="116678" y="92040"/>
                    </a:lnTo>
                    <a:cubicBezTo>
                      <a:pt x="118356" y="91181"/>
                      <a:pt x="118951" y="89278"/>
                      <a:pt x="117972" y="87805"/>
                    </a:cubicBezTo>
                    <a:lnTo>
                      <a:pt x="88811" y="43488"/>
                    </a:lnTo>
                    <a:cubicBezTo>
                      <a:pt x="87447" y="41401"/>
                      <a:pt x="89160" y="38792"/>
                      <a:pt x="91888" y="38792"/>
                    </a:cubicBezTo>
                    <a:lnTo>
                      <a:pt x="116398" y="38792"/>
                    </a:lnTo>
                    <a:cubicBezTo>
                      <a:pt x="118356" y="38792"/>
                      <a:pt x="119965" y="37411"/>
                      <a:pt x="119965" y="35693"/>
                    </a:cubicBezTo>
                    <a:lnTo>
                      <a:pt x="119965" y="32930"/>
                    </a:lnTo>
                    <a:cubicBezTo>
                      <a:pt x="119965" y="31212"/>
                      <a:pt x="118356" y="29831"/>
                      <a:pt x="116398" y="29831"/>
                    </a:cubicBezTo>
                    <a:close/>
                    <a:moveTo>
                      <a:pt x="59545" y="70987"/>
                    </a:moveTo>
                    <a:cubicBezTo>
                      <a:pt x="52622" y="70987"/>
                      <a:pt x="47027" y="66046"/>
                      <a:pt x="47027" y="60000"/>
                    </a:cubicBezTo>
                    <a:cubicBezTo>
                      <a:pt x="47027" y="53923"/>
                      <a:pt x="52622" y="49012"/>
                      <a:pt x="59545" y="49012"/>
                    </a:cubicBezTo>
                    <a:cubicBezTo>
                      <a:pt x="66468" y="49012"/>
                      <a:pt x="72062" y="53923"/>
                      <a:pt x="72062" y="60000"/>
                    </a:cubicBezTo>
                    <a:cubicBezTo>
                      <a:pt x="72062" y="66046"/>
                      <a:pt x="66468" y="70987"/>
                      <a:pt x="59545" y="70987"/>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20" name="Google Shape;120;p12"/>
              <p:cNvSpPr/>
              <p:nvPr/>
            </p:nvSpPr>
            <p:spPr>
              <a:xfrm>
                <a:off x="10843482" y="12227366"/>
                <a:ext cx="1704000" cy="1940700"/>
              </a:xfrm>
              <a:custGeom>
                <a:rect b="b" l="l" r="r" t="t"/>
                <a:pathLst>
                  <a:path extrusionOk="0" h="120000" w="120000">
                    <a:moveTo>
                      <a:pt x="116405" y="29777"/>
                    </a:moveTo>
                    <a:lnTo>
                      <a:pt x="58064" y="29777"/>
                    </a:lnTo>
                    <a:cubicBezTo>
                      <a:pt x="55391" y="29777"/>
                      <a:pt x="53640" y="27188"/>
                      <a:pt x="55023" y="25084"/>
                    </a:cubicBezTo>
                    <a:lnTo>
                      <a:pt x="67281" y="6473"/>
                    </a:lnTo>
                    <a:cubicBezTo>
                      <a:pt x="68294" y="5016"/>
                      <a:pt x="67649" y="3074"/>
                      <a:pt x="65990" y="2184"/>
                    </a:cubicBezTo>
                    <a:lnTo>
                      <a:pt x="63317" y="809"/>
                    </a:lnTo>
                    <a:cubicBezTo>
                      <a:pt x="61566" y="0"/>
                      <a:pt x="59447" y="485"/>
                      <a:pt x="58433" y="1942"/>
                    </a:cubicBezTo>
                    <a:lnTo>
                      <a:pt x="29308" y="46284"/>
                    </a:lnTo>
                    <a:cubicBezTo>
                      <a:pt x="27926" y="48388"/>
                      <a:pt x="24516" y="48388"/>
                      <a:pt x="23133" y="46284"/>
                    </a:cubicBezTo>
                    <a:lnTo>
                      <a:pt x="10875" y="27673"/>
                    </a:lnTo>
                    <a:cubicBezTo>
                      <a:pt x="9861" y="26136"/>
                      <a:pt x="7741" y="25650"/>
                      <a:pt x="5990" y="26540"/>
                    </a:cubicBezTo>
                    <a:lnTo>
                      <a:pt x="3317" y="27916"/>
                    </a:lnTo>
                    <a:cubicBezTo>
                      <a:pt x="1566" y="28725"/>
                      <a:pt x="1013" y="30667"/>
                      <a:pt x="2027" y="32124"/>
                    </a:cubicBezTo>
                    <a:lnTo>
                      <a:pt x="31152" y="76466"/>
                    </a:lnTo>
                    <a:cubicBezTo>
                      <a:pt x="32534" y="78570"/>
                      <a:pt x="30783" y="81159"/>
                      <a:pt x="28110" y="81159"/>
                    </a:cubicBezTo>
                    <a:lnTo>
                      <a:pt x="3594" y="81159"/>
                    </a:lnTo>
                    <a:cubicBezTo>
                      <a:pt x="1566" y="81159"/>
                      <a:pt x="0" y="82535"/>
                      <a:pt x="0" y="84234"/>
                    </a:cubicBezTo>
                    <a:lnTo>
                      <a:pt x="0" y="86985"/>
                    </a:lnTo>
                    <a:cubicBezTo>
                      <a:pt x="0" y="88766"/>
                      <a:pt x="1566" y="90141"/>
                      <a:pt x="3594" y="90141"/>
                    </a:cubicBezTo>
                    <a:lnTo>
                      <a:pt x="61843" y="90141"/>
                    </a:lnTo>
                    <a:cubicBezTo>
                      <a:pt x="64608" y="90141"/>
                      <a:pt x="66267" y="92730"/>
                      <a:pt x="64884" y="94834"/>
                    </a:cubicBezTo>
                    <a:lnTo>
                      <a:pt x="52626" y="113445"/>
                    </a:lnTo>
                    <a:cubicBezTo>
                      <a:pt x="51705" y="114902"/>
                      <a:pt x="52258" y="116844"/>
                      <a:pt x="54009" y="117734"/>
                    </a:cubicBezTo>
                    <a:lnTo>
                      <a:pt x="56682" y="119109"/>
                    </a:lnTo>
                    <a:cubicBezTo>
                      <a:pt x="58341" y="119919"/>
                      <a:pt x="60552" y="119433"/>
                      <a:pt x="61566" y="117977"/>
                    </a:cubicBezTo>
                    <a:lnTo>
                      <a:pt x="90691" y="73634"/>
                    </a:lnTo>
                    <a:cubicBezTo>
                      <a:pt x="92073" y="71530"/>
                      <a:pt x="95483" y="71530"/>
                      <a:pt x="96866" y="73634"/>
                    </a:cubicBezTo>
                    <a:lnTo>
                      <a:pt x="109124" y="92245"/>
                    </a:lnTo>
                    <a:cubicBezTo>
                      <a:pt x="110046" y="93782"/>
                      <a:pt x="112258" y="94268"/>
                      <a:pt x="113917" y="93378"/>
                    </a:cubicBezTo>
                    <a:lnTo>
                      <a:pt x="116682" y="92002"/>
                    </a:lnTo>
                    <a:cubicBezTo>
                      <a:pt x="118341" y="91193"/>
                      <a:pt x="118894" y="89251"/>
                      <a:pt x="117972" y="87795"/>
                    </a:cubicBezTo>
                    <a:lnTo>
                      <a:pt x="88847" y="43452"/>
                    </a:lnTo>
                    <a:cubicBezTo>
                      <a:pt x="87465" y="41348"/>
                      <a:pt x="89124" y="38759"/>
                      <a:pt x="91889" y="38759"/>
                    </a:cubicBezTo>
                    <a:lnTo>
                      <a:pt x="116405" y="38759"/>
                    </a:lnTo>
                    <a:cubicBezTo>
                      <a:pt x="118341" y="38759"/>
                      <a:pt x="119907" y="37383"/>
                      <a:pt x="119907" y="35684"/>
                    </a:cubicBezTo>
                    <a:lnTo>
                      <a:pt x="119907" y="32933"/>
                    </a:lnTo>
                    <a:cubicBezTo>
                      <a:pt x="119907" y="31153"/>
                      <a:pt x="118341" y="29777"/>
                      <a:pt x="116405" y="29777"/>
                    </a:cubicBezTo>
                    <a:close/>
                    <a:moveTo>
                      <a:pt x="59539" y="70964"/>
                    </a:moveTo>
                    <a:cubicBezTo>
                      <a:pt x="52626" y="70964"/>
                      <a:pt x="47004" y="66028"/>
                      <a:pt x="47004" y="59959"/>
                    </a:cubicBezTo>
                    <a:cubicBezTo>
                      <a:pt x="47004" y="53890"/>
                      <a:pt x="52626" y="48954"/>
                      <a:pt x="59539" y="48954"/>
                    </a:cubicBezTo>
                    <a:cubicBezTo>
                      <a:pt x="66451" y="48954"/>
                      <a:pt x="72073" y="53890"/>
                      <a:pt x="72073" y="59959"/>
                    </a:cubicBezTo>
                    <a:cubicBezTo>
                      <a:pt x="72073" y="66028"/>
                      <a:pt x="66451" y="70964"/>
                      <a:pt x="59539" y="70964"/>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21" name="Google Shape;121;p12"/>
              <p:cNvSpPr/>
              <p:nvPr/>
            </p:nvSpPr>
            <p:spPr>
              <a:xfrm>
                <a:off x="11698374" y="10494477"/>
                <a:ext cx="1704000" cy="19467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22" name="Google Shape;122;p12"/>
              <p:cNvSpPr/>
              <p:nvPr/>
            </p:nvSpPr>
            <p:spPr>
              <a:xfrm>
                <a:off x="17978798" y="10757901"/>
                <a:ext cx="1704000" cy="19467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sp>
          <p:nvSpPr>
            <p:cNvPr id="123" name="Google Shape;123;p12"/>
            <p:cNvSpPr/>
            <p:nvPr/>
          </p:nvSpPr>
          <p:spPr>
            <a:xfrm>
              <a:off x="3258008" y="6327406"/>
              <a:ext cx="571200" cy="516900"/>
            </a:xfrm>
            <a:custGeom>
              <a:rect b="b" l="l" r="r" t="t"/>
              <a:pathLst>
                <a:path extrusionOk="0" h="120000" w="120000">
                  <a:moveTo>
                    <a:pt x="117805" y="115431"/>
                  </a:moveTo>
                  <a:lnTo>
                    <a:pt x="115885" y="115431"/>
                  </a:lnTo>
                  <a:lnTo>
                    <a:pt x="115885" y="64416"/>
                  </a:lnTo>
                  <a:cubicBezTo>
                    <a:pt x="115885" y="63197"/>
                    <a:pt x="114925" y="62131"/>
                    <a:pt x="113828" y="62131"/>
                  </a:cubicBezTo>
                  <a:lnTo>
                    <a:pt x="99840" y="62131"/>
                  </a:lnTo>
                  <a:lnTo>
                    <a:pt x="99840" y="55583"/>
                  </a:lnTo>
                  <a:cubicBezTo>
                    <a:pt x="99840" y="54365"/>
                    <a:pt x="99017" y="53299"/>
                    <a:pt x="97920" y="53299"/>
                  </a:cubicBezTo>
                  <a:cubicBezTo>
                    <a:pt x="96822" y="53299"/>
                    <a:pt x="95862" y="54365"/>
                    <a:pt x="95862" y="55583"/>
                  </a:cubicBezTo>
                  <a:lnTo>
                    <a:pt x="95862" y="62131"/>
                  </a:lnTo>
                  <a:lnTo>
                    <a:pt x="93942" y="62131"/>
                  </a:lnTo>
                  <a:cubicBezTo>
                    <a:pt x="92708" y="62131"/>
                    <a:pt x="91885" y="63197"/>
                    <a:pt x="91885" y="64416"/>
                  </a:cubicBezTo>
                  <a:lnTo>
                    <a:pt x="91885" y="115431"/>
                  </a:lnTo>
                  <a:lnTo>
                    <a:pt x="83931" y="115431"/>
                  </a:lnTo>
                  <a:lnTo>
                    <a:pt x="83931" y="15532"/>
                  </a:lnTo>
                  <a:cubicBezTo>
                    <a:pt x="83931" y="14314"/>
                    <a:pt x="82971" y="13401"/>
                    <a:pt x="81874" y="13401"/>
                  </a:cubicBezTo>
                  <a:lnTo>
                    <a:pt x="71862" y="13401"/>
                  </a:lnTo>
                  <a:lnTo>
                    <a:pt x="71862" y="2284"/>
                  </a:lnTo>
                  <a:cubicBezTo>
                    <a:pt x="71862" y="1065"/>
                    <a:pt x="71040" y="0"/>
                    <a:pt x="69942" y="0"/>
                  </a:cubicBezTo>
                  <a:lnTo>
                    <a:pt x="49920" y="0"/>
                  </a:lnTo>
                  <a:cubicBezTo>
                    <a:pt x="48822" y="0"/>
                    <a:pt x="47862" y="1065"/>
                    <a:pt x="47862" y="2284"/>
                  </a:cubicBezTo>
                  <a:lnTo>
                    <a:pt x="47862" y="13401"/>
                  </a:lnTo>
                  <a:lnTo>
                    <a:pt x="37851" y="13401"/>
                  </a:lnTo>
                  <a:cubicBezTo>
                    <a:pt x="36754" y="13401"/>
                    <a:pt x="35931" y="14314"/>
                    <a:pt x="35931" y="15532"/>
                  </a:cubicBezTo>
                  <a:lnTo>
                    <a:pt x="35931" y="115431"/>
                  </a:lnTo>
                  <a:lnTo>
                    <a:pt x="27977" y="115431"/>
                  </a:lnTo>
                  <a:lnTo>
                    <a:pt x="27977" y="64416"/>
                  </a:lnTo>
                  <a:cubicBezTo>
                    <a:pt x="27977" y="63197"/>
                    <a:pt x="27017" y="62131"/>
                    <a:pt x="25920" y="62131"/>
                  </a:cubicBezTo>
                  <a:lnTo>
                    <a:pt x="23862" y="62131"/>
                  </a:lnTo>
                  <a:lnTo>
                    <a:pt x="23862" y="55583"/>
                  </a:lnTo>
                  <a:cubicBezTo>
                    <a:pt x="23862" y="54365"/>
                    <a:pt x="23040" y="53299"/>
                    <a:pt x="21942" y="53299"/>
                  </a:cubicBezTo>
                  <a:cubicBezTo>
                    <a:pt x="20845" y="53299"/>
                    <a:pt x="19885" y="54365"/>
                    <a:pt x="19885" y="55583"/>
                  </a:cubicBezTo>
                  <a:lnTo>
                    <a:pt x="19885" y="62131"/>
                  </a:lnTo>
                  <a:lnTo>
                    <a:pt x="5897" y="62131"/>
                  </a:lnTo>
                  <a:cubicBezTo>
                    <a:pt x="4800" y="62131"/>
                    <a:pt x="3977" y="63197"/>
                    <a:pt x="3977" y="64416"/>
                  </a:cubicBezTo>
                  <a:lnTo>
                    <a:pt x="3977" y="115431"/>
                  </a:lnTo>
                  <a:lnTo>
                    <a:pt x="1920" y="115431"/>
                  </a:lnTo>
                  <a:cubicBezTo>
                    <a:pt x="822" y="115431"/>
                    <a:pt x="0" y="116497"/>
                    <a:pt x="0" y="117715"/>
                  </a:cubicBezTo>
                  <a:cubicBezTo>
                    <a:pt x="0" y="118934"/>
                    <a:pt x="822" y="119847"/>
                    <a:pt x="1920" y="119847"/>
                  </a:cubicBezTo>
                  <a:lnTo>
                    <a:pt x="5897" y="119847"/>
                  </a:lnTo>
                  <a:lnTo>
                    <a:pt x="25920" y="119847"/>
                  </a:lnTo>
                  <a:lnTo>
                    <a:pt x="37851" y="119847"/>
                  </a:lnTo>
                  <a:lnTo>
                    <a:pt x="81874" y="119847"/>
                  </a:lnTo>
                  <a:lnTo>
                    <a:pt x="93942" y="119847"/>
                  </a:lnTo>
                  <a:lnTo>
                    <a:pt x="113828" y="119847"/>
                  </a:lnTo>
                  <a:lnTo>
                    <a:pt x="117805" y="119847"/>
                  </a:lnTo>
                  <a:cubicBezTo>
                    <a:pt x="119040" y="119847"/>
                    <a:pt x="119862" y="118934"/>
                    <a:pt x="119862" y="117715"/>
                  </a:cubicBezTo>
                  <a:cubicBezTo>
                    <a:pt x="119862" y="116497"/>
                    <a:pt x="119040" y="115431"/>
                    <a:pt x="117805" y="115431"/>
                  </a:cubicBezTo>
                  <a:close/>
                  <a:moveTo>
                    <a:pt x="73920" y="97766"/>
                  </a:moveTo>
                  <a:lnTo>
                    <a:pt x="45942" y="97766"/>
                  </a:lnTo>
                  <a:cubicBezTo>
                    <a:pt x="44845" y="97766"/>
                    <a:pt x="43885" y="96700"/>
                    <a:pt x="43885" y="95482"/>
                  </a:cubicBezTo>
                  <a:cubicBezTo>
                    <a:pt x="43885" y="94263"/>
                    <a:pt x="44845" y="93197"/>
                    <a:pt x="45942" y="93197"/>
                  </a:cubicBezTo>
                  <a:lnTo>
                    <a:pt x="73920" y="93197"/>
                  </a:lnTo>
                  <a:cubicBezTo>
                    <a:pt x="75017" y="93197"/>
                    <a:pt x="75840" y="94263"/>
                    <a:pt x="75840" y="95482"/>
                  </a:cubicBezTo>
                  <a:cubicBezTo>
                    <a:pt x="75840" y="96700"/>
                    <a:pt x="75017" y="97766"/>
                    <a:pt x="73920" y="97766"/>
                  </a:cubicBezTo>
                  <a:close/>
                  <a:moveTo>
                    <a:pt x="73920" y="84365"/>
                  </a:moveTo>
                  <a:lnTo>
                    <a:pt x="45942" y="84365"/>
                  </a:lnTo>
                  <a:cubicBezTo>
                    <a:pt x="44845" y="84365"/>
                    <a:pt x="43885" y="83451"/>
                    <a:pt x="43885" y="82233"/>
                  </a:cubicBezTo>
                  <a:cubicBezTo>
                    <a:pt x="43885" y="81015"/>
                    <a:pt x="44845" y="79949"/>
                    <a:pt x="45942" y="79949"/>
                  </a:cubicBezTo>
                  <a:lnTo>
                    <a:pt x="73920" y="79949"/>
                  </a:lnTo>
                  <a:cubicBezTo>
                    <a:pt x="75017" y="79949"/>
                    <a:pt x="75840" y="81015"/>
                    <a:pt x="75840" y="82233"/>
                  </a:cubicBezTo>
                  <a:cubicBezTo>
                    <a:pt x="75840" y="83451"/>
                    <a:pt x="75017" y="84365"/>
                    <a:pt x="73920" y="84365"/>
                  </a:cubicBezTo>
                  <a:close/>
                  <a:moveTo>
                    <a:pt x="73920" y="71116"/>
                  </a:moveTo>
                  <a:lnTo>
                    <a:pt x="45942" y="71116"/>
                  </a:lnTo>
                  <a:cubicBezTo>
                    <a:pt x="44845" y="71116"/>
                    <a:pt x="43885" y="70050"/>
                    <a:pt x="43885" y="68832"/>
                  </a:cubicBezTo>
                  <a:cubicBezTo>
                    <a:pt x="43885" y="67614"/>
                    <a:pt x="44845" y="66700"/>
                    <a:pt x="45942" y="66700"/>
                  </a:cubicBezTo>
                  <a:lnTo>
                    <a:pt x="73920" y="66700"/>
                  </a:lnTo>
                  <a:cubicBezTo>
                    <a:pt x="75017" y="66700"/>
                    <a:pt x="75840" y="67614"/>
                    <a:pt x="75840" y="68832"/>
                  </a:cubicBezTo>
                  <a:cubicBezTo>
                    <a:pt x="75840" y="70050"/>
                    <a:pt x="75017" y="71116"/>
                    <a:pt x="73920" y="71116"/>
                  </a:cubicBezTo>
                  <a:close/>
                  <a:moveTo>
                    <a:pt x="73920" y="57715"/>
                  </a:moveTo>
                  <a:lnTo>
                    <a:pt x="45942" y="57715"/>
                  </a:lnTo>
                  <a:cubicBezTo>
                    <a:pt x="44845" y="57715"/>
                    <a:pt x="43885" y="56802"/>
                    <a:pt x="43885" y="55583"/>
                  </a:cubicBezTo>
                  <a:cubicBezTo>
                    <a:pt x="43885" y="54365"/>
                    <a:pt x="44845" y="53299"/>
                    <a:pt x="45942" y="53299"/>
                  </a:cubicBezTo>
                  <a:lnTo>
                    <a:pt x="73920" y="53299"/>
                  </a:lnTo>
                  <a:cubicBezTo>
                    <a:pt x="75017" y="53299"/>
                    <a:pt x="75840" y="54365"/>
                    <a:pt x="75840" y="55583"/>
                  </a:cubicBezTo>
                  <a:cubicBezTo>
                    <a:pt x="75840" y="56802"/>
                    <a:pt x="75017" y="57715"/>
                    <a:pt x="73920" y="57715"/>
                  </a:cubicBezTo>
                  <a:close/>
                  <a:moveTo>
                    <a:pt x="73920" y="44467"/>
                  </a:moveTo>
                  <a:lnTo>
                    <a:pt x="45942" y="44467"/>
                  </a:lnTo>
                  <a:cubicBezTo>
                    <a:pt x="44845" y="44467"/>
                    <a:pt x="43885" y="43401"/>
                    <a:pt x="43885" y="42182"/>
                  </a:cubicBezTo>
                  <a:cubicBezTo>
                    <a:pt x="43885" y="40964"/>
                    <a:pt x="44845" y="40050"/>
                    <a:pt x="45942" y="40050"/>
                  </a:cubicBezTo>
                  <a:lnTo>
                    <a:pt x="73920" y="40050"/>
                  </a:lnTo>
                  <a:cubicBezTo>
                    <a:pt x="75017" y="40050"/>
                    <a:pt x="75840" y="40964"/>
                    <a:pt x="75840" y="42182"/>
                  </a:cubicBezTo>
                  <a:cubicBezTo>
                    <a:pt x="75840" y="43401"/>
                    <a:pt x="75017" y="44467"/>
                    <a:pt x="73920" y="44467"/>
                  </a:cubicBezTo>
                  <a:close/>
                  <a:moveTo>
                    <a:pt x="73920" y="31065"/>
                  </a:moveTo>
                  <a:lnTo>
                    <a:pt x="45942" y="31065"/>
                  </a:lnTo>
                  <a:cubicBezTo>
                    <a:pt x="44845" y="31065"/>
                    <a:pt x="43885" y="30152"/>
                    <a:pt x="43885" y="28934"/>
                  </a:cubicBezTo>
                  <a:cubicBezTo>
                    <a:pt x="43885" y="27715"/>
                    <a:pt x="44845" y="26649"/>
                    <a:pt x="45942" y="26649"/>
                  </a:cubicBezTo>
                  <a:lnTo>
                    <a:pt x="73920" y="26649"/>
                  </a:lnTo>
                  <a:cubicBezTo>
                    <a:pt x="75017" y="26649"/>
                    <a:pt x="75840" y="27715"/>
                    <a:pt x="75840" y="28934"/>
                  </a:cubicBezTo>
                  <a:cubicBezTo>
                    <a:pt x="75840" y="30152"/>
                    <a:pt x="75017" y="31065"/>
                    <a:pt x="73920" y="31065"/>
                  </a:cubicBezTo>
                  <a:close/>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24" name="Google Shape;124;p12"/>
            <p:cNvSpPr/>
            <p:nvPr/>
          </p:nvSpPr>
          <p:spPr>
            <a:xfrm>
              <a:off x="1529811" y="5729561"/>
              <a:ext cx="559800" cy="1123500"/>
            </a:xfrm>
            <a:custGeom>
              <a:rect b="b" l="l" r="r" t="t"/>
              <a:pathLst>
                <a:path extrusionOk="0" h="120000" w="120000">
                  <a:moveTo>
                    <a:pt x="115939" y="43967"/>
                  </a:moveTo>
                  <a:lnTo>
                    <a:pt x="95915" y="43967"/>
                  </a:lnTo>
                  <a:lnTo>
                    <a:pt x="95915" y="17992"/>
                  </a:lnTo>
                  <a:cubicBezTo>
                    <a:pt x="95915" y="16872"/>
                    <a:pt x="94095" y="15962"/>
                    <a:pt x="91855" y="15962"/>
                  </a:cubicBezTo>
                  <a:lnTo>
                    <a:pt x="63850" y="15962"/>
                  </a:lnTo>
                  <a:lnTo>
                    <a:pt x="63850" y="1960"/>
                  </a:lnTo>
                  <a:cubicBezTo>
                    <a:pt x="63850" y="910"/>
                    <a:pt x="62170" y="0"/>
                    <a:pt x="59929" y="0"/>
                  </a:cubicBezTo>
                  <a:cubicBezTo>
                    <a:pt x="57689" y="0"/>
                    <a:pt x="55869" y="910"/>
                    <a:pt x="55869" y="1960"/>
                  </a:cubicBezTo>
                  <a:lnTo>
                    <a:pt x="55869" y="15962"/>
                  </a:lnTo>
                  <a:lnTo>
                    <a:pt x="27864" y="15962"/>
                  </a:lnTo>
                  <a:cubicBezTo>
                    <a:pt x="25764" y="15962"/>
                    <a:pt x="23943" y="16872"/>
                    <a:pt x="23943" y="17992"/>
                  </a:cubicBezTo>
                  <a:lnTo>
                    <a:pt x="23943" y="43967"/>
                  </a:lnTo>
                  <a:lnTo>
                    <a:pt x="3920" y="43967"/>
                  </a:lnTo>
                  <a:cubicBezTo>
                    <a:pt x="1680" y="43967"/>
                    <a:pt x="0" y="44877"/>
                    <a:pt x="0" y="45997"/>
                  </a:cubicBezTo>
                  <a:lnTo>
                    <a:pt x="0" y="117899"/>
                  </a:lnTo>
                  <a:cubicBezTo>
                    <a:pt x="0" y="119019"/>
                    <a:pt x="1680" y="119929"/>
                    <a:pt x="3920" y="119929"/>
                  </a:cubicBezTo>
                  <a:lnTo>
                    <a:pt x="47887" y="119929"/>
                  </a:lnTo>
                  <a:lnTo>
                    <a:pt x="47887" y="105927"/>
                  </a:lnTo>
                  <a:cubicBezTo>
                    <a:pt x="47887" y="104807"/>
                    <a:pt x="49708" y="103967"/>
                    <a:pt x="51948" y="103967"/>
                  </a:cubicBezTo>
                  <a:lnTo>
                    <a:pt x="67911" y="103967"/>
                  </a:lnTo>
                  <a:cubicBezTo>
                    <a:pt x="70151" y="103967"/>
                    <a:pt x="71971" y="104807"/>
                    <a:pt x="71971" y="105927"/>
                  </a:cubicBezTo>
                  <a:lnTo>
                    <a:pt x="71971" y="119929"/>
                  </a:lnTo>
                  <a:lnTo>
                    <a:pt x="115939" y="119929"/>
                  </a:lnTo>
                  <a:cubicBezTo>
                    <a:pt x="118039" y="119929"/>
                    <a:pt x="119859" y="119019"/>
                    <a:pt x="119859" y="117899"/>
                  </a:cubicBezTo>
                  <a:lnTo>
                    <a:pt x="119859" y="45997"/>
                  </a:lnTo>
                  <a:cubicBezTo>
                    <a:pt x="119859" y="44877"/>
                    <a:pt x="118039" y="43967"/>
                    <a:pt x="115939" y="43967"/>
                  </a:cubicBezTo>
                  <a:close/>
                  <a:moveTo>
                    <a:pt x="43967" y="23943"/>
                  </a:moveTo>
                  <a:lnTo>
                    <a:pt x="75892" y="23943"/>
                  </a:lnTo>
                  <a:cubicBezTo>
                    <a:pt x="78133" y="23943"/>
                    <a:pt x="79953" y="24854"/>
                    <a:pt x="79953" y="25974"/>
                  </a:cubicBezTo>
                  <a:cubicBezTo>
                    <a:pt x="79953" y="27094"/>
                    <a:pt x="78133" y="28004"/>
                    <a:pt x="75892" y="28004"/>
                  </a:cubicBezTo>
                  <a:lnTo>
                    <a:pt x="43967" y="28004"/>
                  </a:lnTo>
                  <a:cubicBezTo>
                    <a:pt x="41726" y="28004"/>
                    <a:pt x="39906" y="27094"/>
                    <a:pt x="39906" y="25974"/>
                  </a:cubicBezTo>
                  <a:cubicBezTo>
                    <a:pt x="39906" y="24854"/>
                    <a:pt x="41726" y="23943"/>
                    <a:pt x="43967" y="23943"/>
                  </a:cubicBezTo>
                  <a:close/>
                  <a:moveTo>
                    <a:pt x="43967" y="35985"/>
                  </a:moveTo>
                  <a:lnTo>
                    <a:pt x="75892" y="35985"/>
                  </a:lnTo>
                  <a:cubicBezTo>
                    <a:pt x="78133" y="35985"/>
                    <a:pt x="79953" y="36896"/>
                    <a:pt x="79953" y="37946"/>
                  </a:cubicBezTo>
                  <a:cubicBezTo>
                    <a:pt x="79953" y="39066"/>
                    <a:pt x="78133" y="39976"/>
                    <a:pt x="75892" y="39976"/>
                  </a:cubicBezTo>
                  <a:lnTo>
                    <a:pt x="43967" y="39976"/>
                  </a:lnTo>
                  <a:cubicBezTo>
                    <a:pt x="41726" y="39976"/>
                    <a:pt x="39906" y="39066"/>
                    <a:pt x="39906" y="37946"/>
                  </a:cubicBezTo>
                  <a:cubicBezTo>
                    <a:pt x="39906" y="36896"/>
                    <a:pt x="41726" y="35985"/>
                    <a:pt x="43967" y="35985"/>
                  </a:cubicBezTo>
                  <a:close/>
                  <a:moveTo>
                    <a:pt x="91855" y="95915"/>
                  </a:moveTo>
                  <a:lnTo>
                    <a:pt x="27864" y="95915"/>
                  </a:lnTo>
                  <a:cubicBezTo>
                    <a:pt x="25764" y="95915"/>
                    <a:pt x="23943" y="95075"/>
                    <a:pt x="23943" y="93955"/>
                  </a:cubicBezTo>
                  <a:cubicBezTo>
                    <a:pt x="23943" y="92835"/>
                    <a:pt x="25764" y="91925"/>
                    <a:pt x="27864" y="91925"/>
                  </a:cubicBezTo>
                  <a:lnTo>
                    <a:pt x="91855" y="91925"/>
                  </a:lnTo>
                  <a:cubicBezTo>
                    <a:pt x="94095" y="91925"/>
                    <a:pt x="95915" y="92835"/>
                    <a:pt x="95915" y="93955"/>
                  </a:cubicBezTo>
                  <a:cubicBezTo>
                    <a:pt x="95915" y="95075"/>
                    <a:pt x="94095" y="95915"/>
                    <a:pt x="91855" y="95915"/>
                  </a:cubicBezTo>
                  <a:close/>
                  <a:moveTo>
                    <a:pt x="91855" y="79953"/>
                  </a:moveTo>
                  <a:lnTo>
                    <a:pt x="27864" y="79953"/>
                  </a:lnTo>
                  <a:cubicBezTo>
                    <a:pt x="25764" y="79953"/>
                    <a:pt x="23943" y="79043"/>
                    <a:pt x="23943" y="77922"/>
                  </a:cubicBezTo>
                  <a:cubicBezTo>
                    <a:pt x="23943" y="76872"/>
                    <a:pt x="25764" y="75962"/>
                    <a:pt x="27864" y="75962"/>
                  </a:cubicBezTo>
                  <a:lnTo>
                    <a:pt x="91855" y="75962"/>
                  </a:lnTo>
                  <a:cubicBezTo>
                    <a:pt x="94095" y="75962"/>
                    <a:pt x="95915" y="76872"/>
                    <a:pt x="95915" y="77922"/>
                  </a:cubicBezTo>
                  <a:cubicBezTo>
                    <a:pt x="95915" y="79043"/>
                    <a:pt x="94095" y="79953"/>
                    <a:pt x="91855" y="79953"/>
                  </a:cubicBezTo>
                  <a:close/>
                  <a:moveTo>
                    <a:pt x="91855" y="63990"/>
                  </a:moveTo>
                  <a:lnTo>
                    <a:pt x="27864" y="63990"/>
                  </a:lnTo>
                  <a:cubicBezTo>
                    <a:pt x="25764" y="63990"/>
                    <a:pt x="23943" y="63080"/>
                    <a:pt x="23943" y="61960"/>
                  </a:cubicBezTo>
                  <a:cubicBezTo>
                    <a:pt x="23943" y="60840"/>
                    <a:pt x="25764" y="59929"/>
                    <a:pt x="27864" y="59929"/>
                  </a:cubicBezTo>
                  <a:lnTo>
                    <a:pt x="91855" y="59929"/>
                  </a:lnTo>
                  <a:cubicBezTo>
                    <a:pt x="94095" y="59929"/>
                    <a:pt x="95915" y="60840"/>
                    <a:pt x="95915" y="61960"/>
                  </a:cubicBezTo>
                  <a:cubicBezTo>
                    <a:pt x="95915" y="63080"/>
                    <a:pt x="94095" y="63990"/>
                    <a:pt x="91855" y="63990"/>
                  </a:cubicBezTo>
                  <a:close/>
                </a:path>
              </a:pathLst>
            </a:custGeom>
            <a:solidFill>
              <a:srgbClr val="A50000">
                <a:alpha val="2588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25" name="Google Shape;125;p12"/>
            <p:cNvSpPr/>
            <p:nvPr/>
          </p:nvSpPr>
          <p:spPr>
            <a:xfrm>
              <a:off x="2164541" y="5954836"/>
              <a:ext cx="487500" cy="898200"/>
            </a:xfrm>
            <a:custGeom>
              <a:rect b="b" l="l" r="r" t="t"/>
              <a:pathLst>
                <a:path extrusionOk="0" h="120000" w="120000">
                  <a:moveTo>
                    <a:pt x="115161" y="0"/>
                  </a:moveTo>
                  <a:lnTo>
                    <a:pt x="4677" y="0"/>
                  </a:lnTo>
                  <a:cubicBezTo>
                    <a:pt x="2096" y="0"/>
                    <a:pt x="0" y="1137"/>
                    <a:pt x="0" y="2536"/>
                  </a:cubicBezTo>
                  <a:lnTo>
                    <a:pt x="0" y="117376"/>
                  </a:lnTo>
                  <a:cubicBezTo>
                    <a:pt x="0" y="118775"/>
                    <a:pt x="2096" y="119912"/>
                    <a:pt x="4677" y="119912"/>
                  </a:cubicBezTo>
                  <a:lnTo>
                    <a:pt x="46129" y="119912"/>
                  </a:lnTo>
                  <a:lnTo>
                    <a:pt x="46129" y="107405"/>
                  </a:lnTo>
                  <a:cubicBezTo>
                    <a:pt x="46129" y="106005"/>
                    <a:pt x="48225" y="104956"/>
                    <a:pt x="50645" y="104956"/>
                  </a:cubicBezTo>
                  <a:lnTo>
                    <a:pt x="69193" y="104956"/>
                  </a:lnTo>
                  <a:cubicBezTo>
                    <a:pt x="71612" y="104956"/>
                    <a:pt x="73709" y="106005"/>
                    <a:pt x="73709" y="107405"/>
                  </a:cubicBezTo>
                  <a:lnTo>
                    <a:pt x="73709" y="119912"/>
                  </a:lnTo>
                  <a:lnTo>
                    <a:pt x="115161" y="119912"/>
                  </a:lnTo>
                  <a:cubicBezTo>
                    <a:pt x="117741" y="119912"/>
                    <a:pt x="119838" y="118775"/>
                    <a:pt x="119838" y="117376"/>
                  </a:cubicBezTo>
                  <a:lnTo>
                    <a:pt x="119838" y="2536"/>
                  </a:lnTo>
                  <a:cubicBezTo>
                    <a:pt x="119838" y="1137"/>
                    <a:pt x="117741" y="0"/>
                    <a:pt x="115161" y="0"/>
                  </a:cubicBezTo>
                  <a:close/>
                  <a:moveTo>
                    <a:pt x="96774" y="94897"/>
                  </a:moveTo>
                  <a:lnTo>
                    <a:pt x="23064" y="94897"/>
                  </a:lnTo>
                  <a:cubicBezTo>
                    <a:pt x="20483" y="94897"/>
                    <a:pt x="18548" y="93848"/>
                    <a:pt x="18548" y="92448"/>
                  </a:cubicBezTo>
                  <a:cubicBezTo>
                    <a:pt x="18548" y="91049"/>
                    <a:pt x="20483" y="89912"/>
                    <a:pt x="23064" y="89912"/>
                  </a:cubicBezTo>
                  <a:lnTo>
                    <a:pt x="96774" y="89912"/>
                  </a:lnTo>
                  <a:cubicBezTo>
                    <a:pt x="99354" y="89912"/>
                    <a:pt x="101451" y="91049"/>
                    <a:pt x="101451" y="92448"/>
                  </a:cubicBezTo>
                  <a:cubicBezTo>
                    <a:pt x="101451" y="93848"/>
                    <a:pt x="99354" y="94897"/>
                    <a:pt x="96774" y="94897"/>
                  </a:cubicBezTo>
                  <a:close/>
                  <a:moveTo>
                    <a:pt x="96774" y="79941"/>
                  </a:moveTo>
                  <a:lnTo>
                    <a:pt x="23064" y="79941"/>
                  </a:lnTo>
                  <a:cubicBezTo>
                    <a:pt x="20483" y="79941"/>
                    <a:pt x="18548" y="78892"/>
                    <a:pt x="18548" y="77492"/>
                  </a:cubicBezTo>
                  <a:cubicBezTo>
                    <a:pt x="18548" y="76180"/>
                    <a:pt x="20483" y="74956"/>
                    <a:pt x="23064" y="74956"/>
                  </a:cubicBezTo>
                  <a:lnTo>
                    <a:pt x="96774" y="74956"/>
                  </a:lnTo>
                  <a:cubicBezTo>
                    <a:pt x="99354" y="74956"/>
                    <a:pt x="101451" y="76180"/>
                    <a:pt x="101451" y="77492"/>
                  </a:cubicBezTo>
                  <a:cubicBezTo>
                    <a:pt x="101451" y="78892"/>
                    <a:pt x="99354" y="79941"/>
                    <a:pt x="96774" y="79941"/>
                  </a:cubicBezTo>
                  <a:close/>
                  <a:moveTo>
                    <a:pt x="96774" y="64985"/>
                  </a:moveTo>
                  <a:lnTo>
                    <a:pt x="23064" y="64985"/>
                  </a:lnTo>
                  <a:cubicBezTo>
                    <a:pt x="20483" y="64985"/>
                    <a:pt x="18548" y="63848"/>
                    <a:pt x="18548" y="62448"/>
                  </a:cubicBezTo>
                  <a:cubicBezTo>
                    <a:pt x="18548" y="61049"/>
                    <a:pt x="20483" y="60000"/>
                    <a:pt x="23064" y="60000"/>
                  </a:cubicBezTo>
                  <a:lnTo>
                    <a:pt x="96774" y="60000"/>
                  </a:lnTo>
                  <a:cubicBezTo>
                    <a:pt x="99354" y="60000"/>
                    <a:pt x="101451" y="61049"/>
                    <a:pt x="101451" y="62448"/>
                  </a:cubicBezTo>
                  <a:cubicBezTo>
                    <a:pt x="101451" y="63848"/>
                    <a:pt x="99354" y="64985"/>
                    <a:pt x="96774" y="64985"/>
                  </a:cubicBezTo>
                  <a:close/>
                  <a:moveTo>
                    <a:pt x="96774" y="50029"/>
                  </a:moveTo>
                  <a:lnTo>
                    <a:pt x="23064" y="50029"/>
                  </a:lnTo>
                  <a:cubicBezTo>
                    <a:pt x="20483" y="50029"/>
                    <a:pt x="18548" y="48892"/>
                    <a:pt x="18548" y="47492"/>
                  </a:cubicBezTo>
                  <a:cubicBezTo>
                    <a:pt x="18548" y="46093"/>
                    <a:pt x="20483" y="44956"/>
                    <a:pt x="23064" y="44956"/>
                  </a:cubicBezTo>
                  <a:lnTo>
                    <a:pt x="96774" y="44956"/>
                  </a:lnTo>
                  <a:cubicBezTo>
                    <a:pt x="99354" y="44956"/>
                    <a:pt x="101451" y="46093"/>
                    <a:pt x="101451" y="47492"/>
                  </a:cubicBezTo>
                  <a:cubicBezTo>
                    <a:pt x="101451" y="48892"/>
                    <a:pt x="99354" y="50029"/>
                    <a:pt x="96774" y="50029"/>
                  </a:cubicBezTo>
                  <a:close/>
                  <a:moveTo>
                    <a:pt x="96774" y="34985"/>
                  </a:moveTo>
                  <a:lnTo>
                    <a:pt x="23064" y="34985"/>
                  </a:lnTo>
                  <a:cubicBezTo>
                    <a:pt x="20483" y="34985"/>
                    <a:pt x="18548" y="33935"/>
                    <a:pt x="18548" y="32536"/>
                  </a:cubicBezTo>
                  <a:cubicBezTo>
                    <a:pt x="18548" y="31224"/>
                    <a:pt x="20483" y="30000"/>
                    <a:pt x="23064" y="30000"/>
                  </a:cubicBezTo>
                  <a:lnTo>
                    <a:pt x="96774" y="30000"/>
                  </a:lnTo>
                  <a:cubicBezTo>
                    <a:pt x="99354" y="30000"/>
                    <a:pt x="101451" y="31224"/>
                    <a:pt x="101451" y="32536"/>
                  </a:cubicBezTo>
                  <a:cubicBezTo>
                    <a:pt x="101451" y="33935"/>
                    <a:pt x="99354" y="34985"/>
                    <a:pt x="96774" y="34985"/>
                  </a:cubicBezTo>
                  <a:close/>
                  <a:moveTo>
                    <a:pt x="96774" y="20029"/>
                  </a:moveTo>
                  <a:lnTo>
                    <a:pt x="23064" y="20029"/>
                  </a:lnTo>
                  <a:cubicBezTo>
                    <a:pt x="20483" y="20029"/>
                    <a:pt x="18548" y="18892"/>
                    <a:pt x="18548" y="17492"/>
                  </a:cubicBezTo>
                  <a:cubicBezTo>
                    <a:pt x="18548" y="16180"/>
                    <a:pt x="20483" y="15043"/>
                    <a:pt x="23064" y="15043"/>
                  </a:cubicBezTo>
                  <a:lnTo>
                    <a:pt x="96774" y="15043"/>
                  </a:lnTo>
                  <a:cubicBezTo>
                    <a:pt x="99354" y="15043"/>
                    <a:pt x="101451" y="16180"/>
                    <a:pt x="101451" y="17492"/>
                  </a:cubicBezTo>
                  <a:cubicBezTo>
                    <a:pt x="101451" y="18892"/>
                    <a:pt x="99354" y="20029"/>
                    <a:pt x="96774" y="20029"/>
                  </a:cubicBezTo>
                  <a:close/>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26" name="Google Shape;126;p12"/>
            <p:cNvSpPr/>
            <p:nvPr/>
          </p:nvSpPr>
          <p:spPr>
            <a:xfrm>
              <a:off x="675809" y="6070362"/>
              <a:ext cx="781800" cy="782700"/>
            </a:xfrm>
            <a:custGeom>
              <a:rect b="b" l="l" r="r" t="t"/>
              <a:pathLst>
                <a:path extrusionOk="0" h="120000" w="120000">
                  <a:moveTo>
                    <a:pt x="117894" y="47959"/>
                  </a:moveTo>
                  <a:lnTo>
                    <a:pt x="111879" y="47959"/>
                  </a:lnTo>
                  <a:lnTo>
                    <a:pt x="111879" y="37926"/>
                  </a:lnTo>
                  <a:cubicBezTo>
                    <a:pt x="111879" y="36822"/>
                    <a:pt x="110977" y="35919"/>
                    <a:pt x="109874" y="35919"/>
                  </a:cubicBezTo>
                  <a:lnTo>
                    <a:pt x="89924" y="35919"/>
                  </a:lnTo>
                  <a:cubicBezTo>
                    <a:pt x="88822" y="35919"/>
                    <a:pt x="87919" y="36822"/>
                    <a:pt x="87919" y="37926"/>
                  </a:cubicBezTo>
                  <a:lnTo>
                    <a:pt x="87919" y="47959"/>
                  </a:lnTo>
                  <a:lnTo>
                    <a:pt x="81904" y="47959"/>
                  </a:lnTo>
                  <a:cubicBezTo>
                    <a:pt x="80802" y="47959"/>
                    <a:pt x="79899" y="48862"/>
                    <a:pt x="79899" y="49966"/>
                  </a:cubicBezTo>
                  <a:lnTo>
                    <a:pt x="79899" y="67926"/>
                  </a:lnTo>
                  <a:lnTo>
                    <a:pt x="47919" y="67926"/>
                  </a:lnTo>
                  <a:lnTo>
                    <a:pt x="47919" y="37926"/>
                  </a:lnTo>
                  <a:cubicBezTo>
                    <a:pt x="47919" y="36822"/>
                    <a:pt x="47117" y="35919"/>
                    <a:pt x="46015" y="35919"/>
                  </a:cubicBezTo>
                  <a:lnTo>
                    <a:pt x="40000" y="35919"/>
                  </a:lnTo>
                  <a:lnTo>
                    <a:pt x="40000" y="21973"/>
                  </a:lnTo>
                  <a:cubicBezTo>
                    <a:pt x="40000" y="20869"/>
                    <a:pt x="39097" y="19966"/>
                    <a:pt x="37994" y="19966"/>
                  </a:cubicBezTo>
                  <a:lnTo>
                    <a:pt x="23959" y="19966"/>
                  </a:lnTo>
                  <a:lnTo>
                    <a:pt x="23959" y="2006"/>
                  </a:lnTo>
                  <a:cubicBezTo>
                    <a:pt x="23959" y="903"/>
                    <a:pt x="23057" y="0"/>
                    <a:pt x="21954" y="0"/>
                  </a:cubicBezTo>
                  <a:cubicBezTo>
                    <a:pt x="20852" y="0"/>
                    <a:pt x="20050" y="903"/>
                    <a:pt x="20050" y="2006"/>
                  </a:cubicBezTo>
                  <a:lnTo>
                    <a:pt x="20050" y="19966"/>
                  </a:lnTo>
                  <a:lnTo>
                    <a:pt x="10025" y="19966"/>
                  </a:lnTo>
                  <a:cubicBezTo>
                    <a:pt x="8922" y="19966"/>
                    <a:pt x="8020" y="20869"/>
                    <a:pt x="8020" y="21973"/>
                  </a:cubicBezTo>
                  <a:lnTo>
                    <a:pt x="8020" y="35919"/>
                  </a:lnTo>
                  <a:lnTo>
                    <a:pt x="2005" y="35919"/>
                  </a:lnTo>
                  <a:cubicBezTo>
                    <a:pt x="902" y="35919"/>
                    <a:pt x="0" y="36822"/>
                    <a:pt x="0" y="37926"/>
                  </a:cubicBezTo>
                  <a:lnTo>
                    <a:pt x="0" y="117892"/>
                  </a:lnTo>
                  <a:cubicBezTo>
                    <a:pt x="0" y="118996"/>
                    <a:pt x="902" y="119899"/>
                    <a:pt x="2005" y="119899"/>
                  </a:cubicBezTo>
                  <a:lnTo>
                    <a:pt x="16040" y="119899"/>
                  </a:lnTo>
                  <a:lnTo>
                    <a:pt x="16040" y="105953"/>
                  </a:lnTo>
                  <a:cubicBezTo>
                    <a:pt x="16040" y="104849"/>
                    <a:pt x="16942" y="103946"/>
                    <a:pt x="18045" y="103946"/>
                  </a:cubicBezTo>
                  <a:lnTo>
                    <a:pt x="25964" y="103946"/>
                  </a:lnTo>
                  <a:cubicBezTo>
                    <a:pt x="27067" y="103946"/>
                    <a:pt x="27969" y="104849"/>
                    <a:pt x="27969" y="105953"/>
                  </a:cubicBezTo>
                  <a:lnTo>
                    <a:pt x="27969" y="119899"/>
                  </a:lnTo>
                  <a:lnTo>
                    <a:pt x="46015" y="119899"/>
                  </a:lnTo>
                  <a:lnTo>
                    <a:pt x="81904" y="119899"/>
                  </a:lnTo>
                  <a:lnTo>
                    <a:pt x="95839" y="119899"/>
                  </a:lnTo>
                  <a:lnTo>
                    <a:pt x="95839" y="105953"/>
                  </a:lnTo>
                  <a:cubicBezTo>
                    <a:pt x="95839" y="104849"/>
                    <a:pt x="96741" y="103946"/>
                    <a:pt x="97844" y="103946"/>
                  </a:cubicBezTo>
                  <a:lnTo>
                    <a:pt x="105864" y="103946"/>
                  </a:lnTo>
                  <a:cubicBezTo>
                    <a:pt x="106967" y="103946"/>
                    <a:pt x="107869" y="104849"/>
                    <a:pt x="107869" y="105953"/>
                  </a:cubicBezTo>
                  <a:lnTo>
                    <a:pt x="107869" y="119899"/>
                  </a:lnTo>
                  <a:lnTo>
                    <a:pt x="117894" y="119899"/>
                  </a:lnTo>
                  <a:cubicBezTo>
                    <a:pt x="118997" y="119899"/>
                    <a:pt x="119899" y="118996"/>
                    <a:pt x="119899" y="117892"/>
                  </a:cubicBezTo>
                  <a:lnTo>
                    <a:pt x="119899" y="49966"/>
                  </a:lnTo>
                  <a:cubicBezTo>
                    <a:pt x="119899" y="48862"/>
                    <a:pt x="118997" y="47959"/>
                    <a:pt x="117894" y="47959"/>
                  </a:cubicBezTo>
                  <a:close/>
                  <a:moveTo>
                    <a:pt x="18045" y="27993"/>
                  </a:moveTo>
                  <a:lnTo>
                    <a:pt x="29974" y="27993"/>
                  </a:lnTo>
                  <a:cubicBezTo>
                    <a:pt x="31077" y="27993"/>
                    <a:pt x="31979" y="28896"/>
                    <a:pt x="31979" y="30000"/>
                  </a:cubicBezTo>
                  <a:cubicBezTo>
                    <a:pt x="31979" y="31103"/>
                    <a:pt x="31077" y="32006"/>
                    <a:pt x="29974" y="32006"/>
                  </a:cubicBezTo>
                  <a:lnTo>
                    <a:pt x="18045" y="32006"/>
                  </a:lnTo>
                  <a:cubicBezTo>
                    <a:pt x="16942" y="32006"/>
                    <a:pt x="16040" y="31103"/>
                    <a:pt x="16040" y="30000"/>
                  </a:cubicBezTo>
                  <a:cubicBezTo>
                    <a:pt x="16040" y="28896"/>
                    <a:pt x="16942" y="27993"/>
                    <a:pt x="18045" y="27993"/>
                  </a:cubicBezTo>
                  <a:close/>
                  <a:moveTo>
                    <a:pt x="37994" y="95919"/>
                  </a:moveTo>
                  <a:lnTo>
                    <a:pt x="10025" y="95919"/>
                  </a:lnTo>
                  <a:cubicBezTo>
                    <a:pt x="8922" y="95919"/>
                    <a:pt x="8020" y="95016"/>
                    <a:pt x="8020" y="93913"/>
                  </a:cubicBezTo>
                  <a:cubicBezTo>
                    <a:pt x="8020" y="92809"/>
                    <a:pt x="8922" y="91906"/>
                    <a:pt x="10025" y="91906"/>
                  </a:cubicBezTo>
                  <a:lnTo>
                    <a:pt x="37994" y="91906"/>
                  </a:lnTo>
                  <a:cubicBezTo>
                    <a:pt x="39097" y="91906"/>
                    <a:pt x="40000" y="92809"/>
                    <a:pt x="40000" y="93913"/>
                  </a:cubicBezTo>
                  <a:cubicBezTo>
                    <a:pt x="40000" y="95016"/>
                    <a:pt x="39097" y="95919"/>
                    <a:pt x="37994" y="95919"/>
                  </a:cubicBezTo>
                  <a:close/>
                  <a:moveTo>
                    <a:pt x="37994" y="87892"/>
                  </a:moveTo>
                  <a:lnTo>
                    <a:pt x="10025" y="87892"/>
                  </a:lnTo>
                  <a:cubicBezTo>
                    <a:pt x="8922" y="87892"/>
                    <a:pt x="8020" y="86989"/>
                    <a:pt x="8020" y="85886"/>
                  </a:cubicBezTo>
                  <a:cubicBezTo>
                    <a:pt x="8020" y="84782"/>
                    <a:pt x="8922" y="83879"/>
                    <a:pt x="10025" y="83879"/>
                  </a:cubicBezTo>
                  <a:lnTo>
                    <a:pt x="37994" y="83879"/>
                  </a:lnTo>
                  <a:cubicBezTo>
                    <a:pt x="39097" y="83879"/>
                    <a:pt x="40000" y="84782"/>
                    <a:pt x="40000" y="85886"/>
                  </a:cubicBezTo>
                  <a:cubicBezTo>
                    <a:pt x="40000" y="86989"/>
                    <a:pt x="39097" y="87892"/>
                    <a:pt x="37994" y="87892"/>
                  </a:cubicBezTo>
                  <a:close/>
                  <a:moveTo>
                    <a:pt x="37994" y="79966"/>
                  </a:moveTo>
                  <a:lnTo>
                    <a:pt x="10025" y="79966"/>
                  </a:lnTo>
                  <a:cubicBezTo>
                    <a:pt x="8922" y="79966"/>
                    <a:pt x="8020" y="79063"/>
                    <a:pt x="8020" y="77959"/>
                  </a:cubicBezTo>
                  <a:cubicBezTo>
                    <a:pt x="8020" y="76856"/>
                    <a:pt x="8922" y="75953"/>
                    <a:pt x="10025" y="75953"/>
                  </a:cubicBezTo>
                  <a:lnTo>
                    <a:pt x="37994" y="75953"/>
                  </a:lnTo>
                  <a:cubicBezTo>
                    <a:pt x="39097" y="75953"/>
                    <a:pt x="40000" y="76856"/>
                    <a:pt x="40000" y="77959"/>
                  </a:cubicBezTo>
                  <a:cubicBezTo>
                    <a:pt x="40000" y="79063"/>
                    <a:pt x="39097" y="79966"/>
                    <a:pt x="37994" y="79966"/>
                  </a:cubicBezTo>
                  <a:close/>
                  <a:moveTo>
                    <a:pt x="37994" y="71939"/>
                  </a:moveTo>
                  <a:lnTo>
                    <a:pt x="10025" y="71939"/>
                  </a:lnTo>
                  <a:cubicBezTo>
                    <a:pt x="8922" y="71939"/>
                    <a:pt x="8020" y="71036"/>
                    <a:pt x="8020" y="69933"/>
                  </a:cubicBezTo>
                  <a:cubicBezTo>
                    <a:pt x="8020" y="68829"/>
                    <a:pt x="8922" y="67926"/>
                    <a:pt x="10025" y="67926"/>
                  </a:cubicBezTo>
                  <a:lnTo>
                    <a:pt x="37994" y="67926"/>
                  </a:lnTo>
                  <a:cubicBezTo>
                    <a:pt x="39097" y="67926"/>
                    <a:pt x="40000" y="68829"/>
                    <a:pt x="40000" y="69933"/>
                  </a:cubicBezTo>
                  <a:cubicBezTo>
                    <a:pt x="40000" y="71036"/>
                    <a:pt x="39097" y="71939"/>
                    <a:pt x="37994" y="71939"/>
                  </a:cubicBezTo>
                  <a:close/>
                  <a:moveTo>
                    <a:pt x="37994" y="63913"/>
                  </a:moveTo>
                  <a:lnTo>
                    <a:pt x="10025" y="63913"/>
                  </a:lnTo>
                  <a:cubicBezTo>
                    <a:pt x="8922" y="63913"/>
                    <a:pt x="8020" y="63010"/>
                    <a:pt x="8020" y="61906"/>
                  </a:cubicBezTo>
                  <a:cubicBezTo>
                    <a:pt x="8020" y="60802"/>
                    <a:pt x="8922" y="59899"/>
                    <a:pt x="10025" y="59899"/>
                  </a:cubicBezTo>
                  <a:lnTo>
                    <a:pt x="37994" y="59899"/>
                  </a:lnTo>
                  <a:cubicBezTo>
                    <a:pt x="39097" y="59899"/>
                    <a:pt x="40000" y="60802"/>
                    <a:pt x="40000" y="61906"/>
                  </a:cubicBezTo>
                  <a:cubicBezTo>
                    <a:pt x="40000" y="63010"/>
                    <a:pt x="39097" y="63913"/>
                    <a:pt x="37994" y="63913"/>
                  </a:cubicBezTo>
                  <a:close/>
                  <a:moveTo>
                    <a:pt x="37994" y="55986"/>
                  </a:moveTo>
                  <a:lnTo>
                    <a:pt x="10025" y="55986"/>
                  </a:lnTo>
                  <a:cubicBezTo>
                    <a:pt x="8922" y="55986"/>
                    <a:pt x="8020" y="55083"/>
                    <a:pt x="8020" y="53979"/>
                  </a:cubicBezTo>
                  <a:cubicBezTo>
                    <a:pt x="8020" y="52876"/>
                    <a:pt x="8922" y="51973"/>
                    <a:pt x="10025" y="51973"/>
                  </a:cubicBezTo>
                  <a:lnTo>
                    <a:pt x="37994" y="51973"/>
                  </a:lnTo>
                  <a:cubicBezTo>
                    <a:pt x="39097" y="51973"/>
                    <a:pt x="40000" y="52876"/>
                    <a:pt x="40000" y="53979"/>
                  </a:cubicBezTo>
                  <a:cubicBezTo>
                    <a:pt x="40000" y="55083"/>
                    <a:pt x="39097" y="55986"/>
                    <a:pt x="37994" y="55986"/>
                  </a:cubicBezTo>
                  <a:close/>
                  <a:moveTo>
                    <a:pt x="37994" y="47959"/>
                  </a:moveTo>
                  <a:lnTo>
                    <a:pt x="10025" y="47959"/>
                  </a:lnTo>
                  <a:cubicBezTo>
                    <a:pt x="8922" y="47959"/>
                    <a:pt x="8020" y="47056"/>
                    <a:pt x="8020" y="45953"/>
                  </a:cubicBezTo>
                  <a:cubicBezTo>
                    <a:pt x="8020" y="44849"/>
                    <a:pt x="8922" y="43946"/>
                    <a:pt x="10025" y="43946"/>
                  </a:cubicBezTo>
                  <a:lnTo>
                    <a:pt x="37994" y="43946"/>
                  </a:lnTo>
                  <a:cubicBezTo>
                    <a:pt x="39097" y="43946"/>
                    <a:pt x="40000" y="44849"/>
                    <a:pt x="40000" y="45953"/>
                  </a:cubicBezTo>
                  <a:cubicBezTo>
                    <a:pt x="40000" y="47056"/>
                    <a:pt x="39097" y="47959"/>
                    <a:pt x="37994" y="47959"/>
                  </a:cubicBezTo>
                  <a:close/>
                  <a:moveTo>
                    <a:pt x="73884" y="99933"/>
                  </a:moveTo>
                  <a:lnTo>
                    <a:pt x="53934" y="99933"/>
                  </a:lnTo>
                  <a:cubicBezTo>
                    <a:pt x="52832" y="99933"/>
                    <a:pt x="51929" y="99030"/>
                    <a:pt x="51929" y="97926"/>
                  </a:cubicBezTo>
                  <a:cubicBezTo>
                    <a:pt x="51929" y="96822"/>
                    <a:pt x="52832" y="95919"/>
                    <a:pt x="53934" y="95919"/>
                  </a:cubicBezTo>
                  <a:lnTo>
                    <a:pt x="73884" y="95919"/>
                  </a:lnTo>
                  <a:cubicBezTo>
                    <a:pt x="74987" y="95919"/>
                    <a:pt x="75889" y="96822"/>
                    <a:pt x="75889" y="97926"/>
                  </a:cubicBezTo>
                  <a:cubicBezTo>
                    <a:pt x="75889" y="99030"/>
                    <a:pt x="74987" y="99933"/>
                    <a:pt x="73884" y="99933"/>
                  </a:cubicBezTo>
                  <a:close/>
                  <a:moveTo>
                    <a:pt x="73884" y="91906"/>
                  </a:moveTo>
                  <a:lnTo>
                    <a:pt x="53934" y="91906"/>
                  </a:lnTo>
                  <a:cubicBezTo>
                    <a:pt x="52832" y="91906"/>
                    <a:pt x="51929" y="91003"/>
                    <a:pt x="51929" y="89899"/>
                  </a:cubicBezTo>
                  <a:cubicBezTo>
                    <a:pt x="51929" y="88795"/>
                    <a:pt x="52832" y="87892"/>
                    <a:pt x="53934" y="87892"/>
                  </a:cubicBezTo>
                  <a:lnTo>
                    <a:pt x="73884" y="87892"/>
                  </a:lnTo>
                  <a:cubicBezTo>
                    <a:pt x="74987" y="87892"/>
                    <a:pt x="75889" y="88795"/>
                    <a:pt x="75889" y="89899"/>
                  </a:cubicBezTo>
                  <a:cubicBezTo>
                    <a:pt x="75889" y="91003"/>
                    <a:pt x="74987" y="91906"/>
                    <a:pt x="73884" y="91906"/>
                  </a:cubicBezTo>
                  <a:close/>
                  <a:moveTo>
                    <a:pt x="73884" y="83879"/>
                  </a:moveTo>
                  <a:lnTo>
                    <a:pt x="53934" y="83879"/>
                  </a:lnTo>
                  <a:cubicBezTo>
                    <a:pt x="52832" y="83879"/>
                    <a:pt x="51929" y="82976"/>
                    <a:pt x="51929" y="81872"/>
                  </a:cubicBezTo>
                  <a:cubicBezTo>
                    <a:pt x="51929" y="80769"/>
                    <a:pt x="52832" y="79966"/>
                    <a:pt x="53934" y="79966"/>
                  </a:cubicBezTo>
                  <a:lnTo>
                    <a:pt x="73884" y="79966"/>
                  </a:lnTo>
                  <a:cubicBezTo>
                    <a:pt x="74987" y="79966"/>
                    <a:pt x="75889" y="80769"/>
                    <a:pt x="75889" y="81872"/>
                  </a:cubicBezTo>
                  <a:cubicBezTo>
                    <a:pt x="75889" y="82976"/>
                    <a:pt x="74987" y="83879"/>
                    <a:pt x="73884" y="83879"/>
                  </a:cubicBezTo>
                  <a:close/>
                  <a:moveTo>
                    <a:pt x="109874" y="99933"/>
                  </a:moveTo>
                  <a:lnTo>
                    <a:pt x="89924" y="99933"/>
                  </a:lnTo>
                  <a:cubicBezTo>
                    <a:pt x="88822" y="99933"/>
                    <a:pt x="87919" y="99030"/>
                    <a:pt x="87919" y="97926"/>
                  </a:cubicBezTo>
                  <a:cubicBezTo>
                    <a:pt x="87919" y="96822"/>
                    <a:pt x="88822" y="95919"/>
                    <a:pt x="89924" y="95919"/>
                  </a:cubicBezTo>
                  <a:lnTo>
                    <a:pt x="109874" y="95919"/>
                  </a:lnTo>
                  <a:cubicBezTo>
                    <a:pt x="110977" y="95919"/>
                    <a:pt x="111879" y="96822"/>
                    <a:pt x="111879" y="97926"/>
                  </a:cubicBezTo>
                  <a:cubicBezTo>
                    <a:pt x="111879" y="99030"/>
                    <a:pt x="110977" y="99933"/>
                    <a:pt x="109874" y="99933"/>
                  </a:cubicBezTo>
                  <a:close/>
                  <a:moveTo>
                    <a:pt x="109874" y="91906"/>
                  </a:moveTo>
                  <a:lnTo>
                    <a:pt x="89924" y="91906"/>
                  </a:lnTo>
                  <a:cubicBezTo>
                    <a:pt x="88822" y="91906"/>
                    <a:pt x="87919" y="91003"/>
                    <a:pt x="87919" y="89899"/>
                  </a:cubicBezTo>
                  <a:cubicBezTo>
                    <a:pt x="87919" y="88795"/>
                    <a:pt x="88822" y="87892"/>
                    <a:pt x="89924" y="87892"/>
                  </a:cubicBezTo>
                  <a:lnTo>
                    <a:pt x="109874" y="87892"/>
                  </a:lnTo>
                  <a:cubicBezTo>
                    <a:pt x="110977" y="87892"/>
                    <a:pt x="111879" y="88795"/>
                    <a:pt x="111879" y="89899"/>
                  </a:cubicBezTo>
                  <a:cubicBezTo>
                    <a:pt x="111879" y="91003"/>
                    <a:pt x="110977" y="91906"/>
                    <a:pt x="109874" y="91906"/>
                  </a:cubicBezTo>
                  <a:close/>
                  <a:moveTo>
                    <a:pt x="109874" y="83879"/>
                  </a:moveTo>
                  <a:lnTo>
                    <a:pt x="89924" y="83879"/>
                  </a:lnTo>
                  <a:cubicBezTo>
                    <a:pt x="88822" y="83879"/>
                    <a:pt x="87919" y="82976"/>
                    <a:pt x="87919" y="81872"/>
                  </a:cubicBezTo>
                  <a:cubicBezTo>
                    <a:pt x="87919" y="80769"/>
                    <a:pt x="88822" y="79966"/>
                    <a:pt x="89924" y="79966"/>
                  </a:cubicBezTo>
                  <a:lnTo>
                    <a:pt x="109874" y="79966"/>
                  </a:lnTo>
                  <a:cubicBezTo>
                    <a:pt x="110977" y="79966"/>
                    <a:pt x="111879" y="80769"/>
                    <a:pt x="111879" y="81872"/>
                  </a:cubicBezTo>
                  <a:cubicBezTo>
                    <a:pt x="111879" y="82976"/>
                    <a:pt x="110977" y="83879"/>
                    <a:pt x="109874" y="83879"/>
                  </a:cubicBezTo>
                  <a:close/>
                  <a:moveTo>
                    <a:pt x="109874" y="75953"/>
                  </a:moveTo>
                  <a:lnTo>
                    <a:pt x="89924" y="75953"/>
                  </a:lnTo>
                  <a:cubicBezTo>
                    <a:pt x="88822" y="75953"/>
                    <a:pt x="87919" y="75050"/>
                    <a:pt x="87919" y="73946"/>
                  </a:cubicBezTo>
                  <a:cubicBezTo>
                    <a:pt x="87919" y="72842"/>
                    <a:pt x="88822" y="71939"/>
                    <a:pt x="89924" y="71939"/>
                  </a:cubicBezTo>
                  <a:lnTo>
                    <a:pt x="109874" y="71939"/>
                  </a:lnTo>
                  <a:cubicBezTo>
                    <a:pt x="110977" y="71939"/>
                    <a:pt x="111879" y="72842"/>
                    <a:pt x="111879" y="73946"/>
                  </a:cubicBezTo>
                  <a:cubicBezTo>
                    <a:pt x="111879" y="75050"/>
                    <a:pt x="110977" y="75953"/>
                    <a:pt x="109874" y="75953"/>
                  </a:cubicBezTo>
                  <a:close/>
                  <a:moveTo>
                    <a:pt x="109874" y="67926"/>
                  </a:moveTo>
                  <a:lnTo>
                    <a:pt x="89924" y="67926"/>
                  </a:lnTo>
                  <a:cubicBezTo>
                    <a:pt x="88822" y="67926"/>
                    <a:pt x="87919" y="67023"/>
                    <a:pt x="87919" y="65919"/>
                  </a:cubicBezTo>
                  <a:cubicBezTo>
                    <a:pt x="87919" y="64816"/>
                    <a:pt x="88822" y="63913"/>
                    <a:pt x="89924" y="63913"/>
                  </a:cubicBezTo>
                  <a:lnTo>
                    <a:pt x="109874" y="63913"/>
                  </a:lnTo>
                  <a:cubicBezTo>
                    <a:pt x="110977" y="63913"/>
                    <a:pt x="111879" y="64816"/>
                    <a:pt x="111879" y="65919"/>
                  </a:cubicBezTo>
                  <a:cubicBezTo>
                    <a:pt x="111879" y="67023"/>
                    <a:pt x="110977" y="67926"/>
                    <a:pt x="109874" y="67926"/>
                  </a:cubicBezTo>
                  <a:close/>
                  <a:moveTo>
                    <a:pt x="109874" y="59899"/>
                  </a:moveTo>
                  <a:lnTo>
                    <a:pt x="89924" y="59899"/>
                  </a:lnTo>
                  <a:cubicBezTo>
                    <a:pt x="88822" y="59899"/>
                    <a:pt x="87919" y="58996"/>
                    <a:pt x="87919" y="57892"/>
                  </a:cubicBezTo>
                  <a:cubicBezTo>
                    <a:pt x="87919" y="56789"/>
                    <a:pt x="88822" y="55986"/>
                    <a:pt x="89924" y="55986"/>
                  </a:cubicBezTo>
                  <a:lnTo>
                    <a:pt x="109874" y="55986"/>
                  </a:lnTo>
                  <a:cubicBezTo>
                    <a:pt x="110977" y="55986"/>
                    <a:pt x="111879" y="56789"/>
                    <a:pt x="111879" y="57892"/>
                  </a:cubicBezTo>
                  <a:cubicBezTo>
                    <a:pt x="111879" y="58996"/>
                    <a:pt x="110977" y="59899"/>
                    <a:pt x="109874" y="59899"/>
                  </a:cubicBezTo>
                  <a:close/>
                </a:path>
              </a:pathLst>
            </a:custGeom>
            <a:solidFill>
              <a:srgbClr val="A50000">
                <a:alpha val="4667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27" name="Google Shape;127;p12"/>
            <p:cNvSpPr/>
            <p:nvPr/>
          </p:nvSpPr>
          <p:spPr>
            <a:xfrm>
              <a:off x="2914678" y="6278310"/>
              <a:ext cx="268200" cy="574800"/>
            </a:xfrm>
            <a:custGeom>
              <a:rect b="b" l="l" r="r" t="t"/>
              <a:pathLst>
                <a:path extrusionOk="0" h="120000" w="120000">
                  <a:moveTo>
                    <a:pt x="115599" y="0"/>
                  </a:moveTo>
                  <a:lnTo>
                    <a:pt x="4400" y="0"/>
                  </a:lnTo>
                  <a:cubicBezTo>
                    <a:pt x="2053" y="0"/>
                    <a:pt x="0" y="958"/>
                    <a:pt x="0" y="2054"/>
                  </a:cubicBezTo>
                  <a:lnTo>
                    <a:pt x="0" y="8082"/>
                  </a:lnTo>
                  <a:lnTo>
                    <a:pt x="72762" y="8082"/>
                  </a:lnTo>
                  <a:cubicBezTo>
                    <a:pt x="75110" y="8082"/>
                    <a:pt x="76870" y="8904"/>
                    <a:pt x="76870" y="10000"/>
                  </a:cubicBezTo>
                  <a:cubicBezTo>
                    <a:pt x="76870" y="11095"/>
                    <a:pt x="75110" y="12054"/>
                    <a:pt x="72762" y="12054"/>
                  </a:cubicBezTo>
                  <a:lnTo>
                    <a:pt x="0" y="12054"/>
                  </a:lnTo>
                  <a:lnTo>
                    <a:pt x="0" y="20000"/>
                  </a:lnTo>
                  <a:lnTo>
                    <a:pt x="55158" y="20000"/>
                  </a:lnTo>
                  <a:cubicBezTo>
                    <a:pt x="57506" y="20000"/>
                    <a:pt x="59559" y="20958"/>
                    <a:pt x="59559" y="22054"/>
                  </a:cubicBezTo>
                  <a:cubicBezTo>
                    <a:pt x="59559" y="23150"/>
                    <a:pt x="57506" y="23972"/>
                    <a:pt x="55158" y="23972"/>
                  </a:cubicBezTo>
                  <a:lnTo>
                    <a:pt x="0" y="23972"/>
                  </a:lnTo>
                  <a:lnTo>
                    <a:pt x="0" y="32054"/>
                  </a:lnTo>
                  <a:lnTo>
                    <a:pt x="37555" y="32054"/>
                  </a:lnTo>
                  <a:cubicBezTo>
                    <a:pt x="39902" y="32054"/>
                    <a:pt x="41955" y="32876"/>
                    <a:pt x="41955" y="33972"/>
                  </a:cubicBezTo>
                  <a:cubicBezTo>
                    <a:pt x="41955" y="35068"/>
                    <a:pt x="39902" y="36027"/>
                    <a:pt x="37555" y="36027"/>
                  </a:cubicBezTo>
                  <a:lnTo>
                    <a:pt x="0" y="36027"/>
                  </a:lnTo>
                  <a:lnTo>
                    <a:pt x="0" y="40000"/>
                  </a:lnTo>
                  <a:lnTo>
                    <a:pt x="38435" y="40000"/>
                  </a:lnTo>
                  <a:cubicBezTo>
                    <a:pt x="40782" y="40000"/>
                    <a:pt x="42836" y="40821"/>
                    <a:pt x="42836" y="42054"/>
                  </a:cubicBezTo>
                  <a:lnTo>
                    <a:pt x="42836" y="119863"/>
                  </a:lnTo>
                  <a:lnTo>
                    <a:pt x="51344" y="119863"/>
                  </a:lnTo>
                  <a:lnTo>
                    <a:pt x="51344" y="101917"/>
                  </a:lnTo>
                  <a:cubicBezTo>
                    <a:pt x="51344" y="100821"/>
                    <a:pt x="53398" y="99863"/>
                    <a:pt x="55745" y="99863"/>
                  </a:cubicBezTo>
                  <a:lnTo>
                    <a:pt x="89779" y="99863"/>
                  </a:lnTo>
                  <a:cubicBezTo>
                    <a:pt x="92127" y="99863"/>
                    <a:pt x="94180" y="100821"/>
                    <a:pt x="94180" y="101917"/>
                  </a:cubicBezTo>
                  <a:lnTo>
                    <a:pt x="94180" y="119863"/>
                  </a:lnTo>
                  <a:lnTo>
                    <a:pt x="115599" y="119863"/>
                  </a:lnTo>
                  <a:cubicBezTo>
                    <a:pt x="117946" y="119863"/>
                    <a:pt x="119706" y="118904"/>
                    <a:pt x="119706" y="117808"/>
                  </a:cubicBezTo>
                  <a:lnTo>
                    <a:pt x="119706" y="2054"/>
                  </a:lnTo>
                  <a:cubicBezTo>
                    <a:pt x="119706" y="958"/>
                    <a:pt x="117946" y="0"/>
                    <a:pt x="115599" y="0"/>
                  </a:cubicBez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28" name="Google Shape;128;p12"/>
            <p:cNvSpPr/>
            <p:nvPr/>
          </p:nvSpPr>
          <p:spPr>
            <a:xfrm>
              <a:off x="2724258" y="6489144"/>
              <a:ext cx="268200" cy="363900"/>
            </a:xfrm>
            <a:custGeom>
              <a:rect b="b" l="l" r="r" t="t"/>
              <a:pathLst>
                <a:path extrusionOk="0" h="120000" w="120000">
                  <a:moveTo>
                    <a:pt x="4107" y="0"/>
                  </a:moveTo>
                  <a:lnTo>
                    <a:pt x="0" y="0"/>
                  </a:lnTo>
                  <a:lnTo>
                    <a:pt x="0" y="3243"/>
                  </a:lnTo>
                  <a:lnTo>
                    <a:pt x="0" y="19027"/>
                  </a:lnTo>
                  <a:lnTo>
                    <a:pt x="52518" y="19027"/>
                  </a:lnTo>
                  <a:cubicBezTo>
                    <a:pt x="54865" y="19027"/>
                    <a:pt x="56919" y="20324"/>
                    <a:pt x="56919" y="22054"/>
                  </a:cubicBezTo>
                  <a:cubicBezTo>
                    <a:pt x="56919" y="23783"/>
                    <a:pt x="54865" y="25297"/>
                    <a:pt x="52518" y="25297"/>
                  </a:cubicBezTo>
                  <a:lnTo>
                    <a:pt x="0" y="25297"/>
                  </a:lnTo>
                  <a:lnTo>
                    <a:pt x="0" y="37837"/>
                  </a:lnTo>
                  <a:lnTo>
                    <a:pt x="43716" y="37837"/>
                  </a:lnTo>
                  <a:cubicBezTo>
                    <a:pt x="46063" y="37837"/>
                    <a:pt x="48117" y="39351"/>
                    <a:pt x="48117" y="41081"/>
                  </a:cubicBezTo>
                  <a:cubicBezTo>
                    <a:pt x="48117" y="42810"/>
                    <a:pt x="46063" y="44108"/>
                    <a:pt x="43716" y="44108"/>
                  </a:cubicBezTo>
                  <a:lnTo>
                    <a:pt x="0" y="44108"/>
                  </a:lnTo>
                  <a:lnTo>
                    <a:pt x="0" y="56648"/>
                  </a:lnTo>
                  <a:lnTo>
                    <a:pt x="26405" y="56648"/>
                  </a:lnTo>
                  <a:cubicBezTo>
                    <a:pt x="28753" y="56648"/>
                    <a:pt x="30513" y="58162"/>
                    <a:pt x="30513" y="59891"/>
                  </a:cubicBezTo>
                  <a:cubicBezTo>
                    <a:pt x="30513" y="61621"/>
                    <a:pt x="28753" y="63135"/>
                    <a:pt x="26405" y="63135"/>
                  </a:cubicBezTo>
                  <a:lnTo>
                    <a:pt x="0" y="63135"/>
                  </a:lnTo>
                  <a:lnTo>
                    <a:pt x="0" y="116540"/>
                  </a:lnTo>
                  <a:lnTo>
                    <a:pt x="0" y="119783"/>
                  </a:lnTo>
                  <a:lnTo>
                    <a:pt x="4107" y="119783"/>
                  </a:lnTo>
                  <a:lnTo>
                    <a:pt x="25525" y="119783"/>
                  </a:lnTo>
                  <a:lnTo>
                    <a:pt x="25525" y="91459"/>
                  </a:lnTo>
                  <a:cubicBezTo>
                    <a:pt x="25525" y="89729"/>
                    <a:pt x="27579" y="88216"/>
                    <a:pt x="29926" y="88216"/>
                  </a:cubicBezTo>
                  <a:lnTo>
                    <a:pt x="63960" y="88216"/>
                  </a:lnTo>
                  <a:cubicBezTo>
                    <a:pt x="66308" y="88216"/>
                    <a:pt x="68361" y="89729"/>
                    <a:pt x="68361" y="91459"/>
                  </a:cubicBezTo>
                  <a:lnTo>
                    <a:pt x="68361" y="119783"/>
                  </a:lnTo>
                  <a:lnTo>
                    <a:pt x="115305" y="119783"/>
                  </a:lnTo>
                  <a:lnTo>
                    <a:pt x="119706" y="119783"/>
                  </a:lnTo>
                  <a:lnTo>
                    <a:pt x="119706" y="116540"/>
                  </a:lnTo>
                  <a:lnTo>
                    <a:pt x="119706" y="3243"/>
                  </a:lnTo>
                  <a:lnTo>
                    <a:pt x="119706" y="0"/>
                  </a:lnTo>
                  <a:lnTo>
                    <a:pt x="115305" y="0"/>
                  </a:lnTo>
                  <a:lnTo>
                    <a:pt x="4107" y="0"/>
                  </a:lnTo>
                </a:path>
              </a:pathLst>
            </a:custGeom>
            <a:solidFill>
              <a:srgbClr val="A50000">
                <a:alpha val="1569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29" name="Google Shape;129;p12"/>
            <p:cNvSpPr/>
            <p:nvPr/>
          </p:nvSpPr>
          <p:spPr>
            <a:xfrm>
              <a:off x="222841" y="6050144"/>
              <a:ext cx="375000" cy="802800"/>
            </a:xfrm>
            <a:custGeom>
              <a:rect b="b" l="l" r="r" t="t"/>
              <a:pathLst>
                <a:path extrusionOk="0" h="120000" w="120000">
                  <a:moveTo>
                    <a:pt x="115594" y="0"/>
                  </a:moveTo>
                  <a:lnTo>
                    <a:pt x="4195" y="0"/>
                  </a:lnTo>
                  <a:cubicBezTo>
                    <a:pt x="1888" y="0"/>
                    <a:pt x="0" y="978"/>
                    <a:pt x="0" y="2055"/>
                  </a:cubicBezTo>
                  <a:lnTo>
                    <a:pt x="0" y="8026"/>
                  </a:lnTo>
                  <a:lnTo>
                    <a:pt x="72797" y="8026"/>
                  </a:lnTo>
                  <a:cubicBezTo>
                    <a:pt x="75104" y="8026"/>
                    <a:pt x="76993" y="8907"/>
                    <a:pt x="76993" y="9983"/>
                  </a:cubicBezTo>
                  <a:cubicBezTo>
                    <a:pt x="76993" y="11158"/>
                    <a:pt x="75104" y="12039"/>
                    <a:pt x="72797" y="12039"/>
                  </a:cubicBezTo>
                  <a:lnTo>
                    <a:pt x="0" y="12039"/>
                  </a:lnTo>
                  <a:lnTo>
                    <a:pt x="0" y="20065"/>
                  </a:lnTo>
                  <a:lnTo>
                    <a:pt x="55174" y="20065"/>
                  </a:lnTo>
                  <a:cubicBezTo>
                    <a:pt x="57482" y="20065"/>
                    <a:pt x="59370" y="20946"/>
                    <a:pt x="59370" y="22022"/>
                  </a:cubicBezTo>
                  <a:cubicBezTo>
                    <a:pt x="59370" y="23099"/>
                    <a:pt x="57482" y="23980"/>
                    <a:pt x="55174" y="23980"/>
                  </a:cubicBezTo>
                  <a:lnTo>
                    <a:pt x="0" y="23980"/>
                  </a:lnTo>
                  <a:lnTo>
                    <a:pt x="0" y="32006"/>
                  </a:lnTo>
                  <a:lnTo>
                    <a:pt x="37552" y="32006"/>
                  </a:lnTo>
                  <a:cubicBezTo>
                    <a:pt x="39860" y="32006"/>
                    <a:pt x="41748" y="32887"/>
                    <a:pt x="41748" y="33964"/>
                  </a:cubicBezTo>
                  <a:cubicBezTo>
                    <a:pt x="41748" y="35138"/>
                    <a:pt x="39860" y="36019"/>
                    <a:pt x="37552" y="36019"/>
                  </a:cubicBezTo>
                  <a:lnTo>
                    <a:pt x="0" y="36019"/>
                  </a:lnTo>
                  <a:lnTo>
                    <a:pt x="0" y="40032"/>
                  </a:lnTo>
                  <a:lnTo>
                    <a:pt x="38601" y="40032"/>
                  </a:lnTo>
                  <a:cubicBezTo>
                    <a:pt x="40909" y="40032"/>
                    <a:pt x="42797" y="40913"/>
                    <a:pt x="42797" y="41990"/>
                  </a:cubicBezTo>
                  <a:lnTo>
                    <a:pt x="42797" y="119902"/>
                  </a:lnTo>
                  <a:lnTo>
                    <a:pt x="51398" y="119902"/>
                  </a:lnTo>
                  <a:lnTo>
                    <a:pt x="51398" y="101892"/>
                  </a:lnTo>
                  <a:cubicBezTo>
                    <a:pt x="51398" y="100815"/>
                    <a:pt x="53286" y="99934"/>
                    <a:pt x="55594" y="99934"/>
                  </a:cubicBezTo>
                  <a:lnTo>
                    <a:pt x="89790" y="99934"/>
                  </a:lnTo>
                  <a:cubicBezTo>
                    <a:pt x="92307" y="99934"/>
                    <a:pt x="94195" y="100815"/>
                    <a:pt x="94195" y="101892"/>
                  </a:cubicBezTo>
                  <a:lnTo>
                    <a:pt x="94195" y="119902"/>
                  </a:lnTo>
                  <a:lnTo>
                    <a:pt x="115594" y="119902"/>
                  </a:lnTo>
                  <a:cubicBezTo>
                    <a:pt x="117902" y="119902"/>
                    <a:pt x="119790" y="119021"/>
                    <a:pt x="119790" y="117944"/>
                  </a:cubicBezTo>
                  <a:lnTo>
                    <a:pt x="119790" y="2055"/>
                  </a:lnTo>
                  <a:cubicBezTo>
                    <a:pt x="119790" y="978"/>
                    <a:pt x="117902" y="0"/>
                    <a:pt x="115594" y="0"/>
                  </a:cubicBez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30" name="Google Shape;130;p12"/>
            <p:cNvSpPr/>
            <p:nvPr/>
          </p:nvSpPr>
          <p:spPr>
            <a:xfrm>
              <a:off x="-42592" y="6344735"/>
              <a:ext cx="375000" cy="508200"/>
            </a:xfrm>
            <a:custGeom>
              <a:rect b="b" l="l" r="r" t="t"/>
              <a:pathLst>
                <a:path extrusionOk="0" h="120000" w="120000">
                  <a:moveTo>
                    <a:pt x="4195" y="0"/>
                  </a:moveTo>
                  <a:lnTo>
                    <a:pt x="0" y="0"/>
                  </a:lnTo>
                  <a:lnTo>
                    <a:pt x="0" y="3243"/>
                  </a:lnTo>
                  <a:lnTo>
                    <a:pt x="0" y="18996"/>
                  </a:lnTo>
                  <a:lnTo>
                    <a:pt x="52657" y="18996"/>
                  </a:lnTo>
                  <a:cubicBezTo>
                    <a:pt x="55174" y="18996"/>
                    <a:pt x="57062" y="20386"/>
                    <a:pt x="57062" y="22084"/>
                  </a:cubicBezTo>
                  <a:cubicBezTo>
                    <a:pt x="57062" y="23938"/>
                    <a:pt x="55174" y="25328"/>
                    <a:pt x="52657" y="25328"/>
                  </a:cubicBezTo>
                  <a:lnTo>
                    <a:pt x="0" y="25328"/>
                  </a:lnTo>
                  <a:lnTo>
                    <a:pt x="0" y="37837"/>
                  </a:lnTo>
                  <a:lnTo>
                    <a:pt x="43846" y="37837"/>
                  </a:lnTo>
                  <a:cubicBezTo>
                    <a:pt x="46363" y="37837"/>
                    <a:pt x="48251" y="39382"/>
                    <a:pt x="48251" y="41081"/>
                  </a:cubicBezTo>
                  <a:cubicBezTo>
                    <a:pt x="48251" y="42934"/>
                    <a:pt x="46363" y="44169"/>
                    <a:pt x="43846" y="44169"/>
                  </a:cubicBezTo>
                  <a:lnTo>
                    <a:pt x="0" y="44169"/>
                  </a:lnTo>
                  <a:lnTo>
                    <a:pt x="0" y="56833"/>
                  </a:lnTo>
                  <a:lnTo>
                    <a:pt x="26433" y="56833"/>
                  </a:lnTo>
                  <a:cubicBezTo>
                    <a:pt x="28741" y="56833"/>
                    <a:pt x="30629" y="58223"/>
                    <a:pt x="30629" y="59922"/>
                  </a:cubicBezTo>
                  <a:cubicBezTo>
                    <a:pt x="30629" y="61621"/>
                    <a:pt x="28741" y="63166"/>
                    <a:pt x="26433" y="63166"/>
                  </a:cubicBezTo>
                  <a:lnTo>
                    <a:pt x="0" y="63166"/>
                  </a:lnTo>
                  <a:lnTo>
                    <a:pt x="0" y="116602"/>
                  </a:lnTo>
                  <a:lnTo>
                    <a:pt x="0" y="119845"/>
                  </a:lnTo>
                  <a:lnTo>
                    <a:pt x="4195" y="119845"/>
                  </a:lnTo>
                  <a:lnTo>
                    <a:pt x="25594" y="119845"/>
                  </a:lnTo>
                  <a:lnTo>
                    <a:pt x="25594" y="91428"/>
                  </a:lnTo>
                  <a:cubicBezTo>
                    <a:pt x="25594" y="89729"/>
                    <a:pt x="27482" y="88339"/>
                    <a:pt x="30000" y="88339"/>
                  </a:cubicBezTo>
                  <a:lnTo>
                    <a:pt x="64195" y="88339"/>
                  </a:lnTo>
                  <a:cubicBezTo>
                    <a:pt x="66503" y="88339"/>
                    <a:pt x="68391" y="89729"/>
                    <a:pt x="68391" y="91428"/>
                  </a:cubicBezTo>
                  <a:lnTo>
                    <a:pt x="68391" y="119845"/>
                  </a:lnTo>
                  <a:lnTo>
                    <a:pt x="115594" y="119845"/>
                  </a:lnTo>
                  <a:lnTo>
                    <a:pt x="119790" y="119845"/>
                  </a:lnTo>
                  <a:lnTo>
                    <a:pt x="119790" y="116602"/>
                  </a:lnTo>
                  <a:lnTo>
                    <a:pt x="119790" y="3243"/>
                  </a:lnTo>
                  <a:lnTo>
                    <a:pt x="119790" y="0"/>
                  </a:lnTo>
                  <a:lnTo>
                    <a:pt x="115594" y="0"/>
                  </a:lnTo>
                  <a:lnTo>
                    <a:pt x="4195" y="0"/>
                  </a:ln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nvGrpSpPr>
            <p:cNvPr id="131" name="Google Shape;131;p12"/>
            <p:cNvGrpSpPr/>
            <p:nvPr/>
          </p:nvGrpSpPr>
          <p:grpSpPr>
            <a:xfrm>
              <a:off x="8139126" y="2628946"/>
              <a:ext cx="6064433" cy="3948995"/>
              <a:chOff x="17821247" y="7239530"/>
              <a:chExt cx="10158180" cy="6608091"/>
            </a:xfrm>
          </p:grpSpPr>
          <p:sp>
            <p:nvSpPr>
              <p:cNvPr id="132" name="Google Shape;132;p12"/>
              <p:cNvSpPr/>
              <p:nvPr/>
            </p:nvSpPr>
            <p:spPr>
              <a:xfrm>
                <a:off x="18921633" y="9347882"/>
                <a:ext cx="4707600" cy="2928600"/>
              </a:xfrm>
              <a:custGeom>
                <a:rect b="b" l="l" r="r" t="t"/>
                <a:pathLst>
                  <a:path extrusionOk="0" h="120000" w="120000">
                    <a:moveTo>
                      <a:pt x="93062" y="32483"/>
                    </a:moveTo>
                    <a:cubicBezTo>
                      <a:pt x="86687" y="12671"/>
                      <a:pt x="73835" y="0"/>
                      <a:pt x="59983" y="0"/>
                    </a:cubicBezTo>
                    <a:cubicBezTo>
                      <a:pt x="41023" y="0"/>
                      <a:pt x="25168" y="22926"/>
                      <a:pt x="22998" y="52832"/>
                    </a:cubicBezTo>
                    <a:cubicBezTo>
                      <a:pt x="22264" y="52724"/>
                      <a:pt x="21563" y="52671"/>
                      <a:pt x="20862" y="52671"/>
                    </a:cubicBezTo>
                    <a:cubicBezTo>
                      <a:pt x="9346" y="52671"/>
                      <a:pt x="0" y="67758"/>
                      <a:pt x="0" y="86335"/>
                    </a:cubicBezTo>
                    <a:cubicBezTo>
                      <a:pt x="0" y="119570"/>
                      <a:pt x="21196" y="119946"/>
                      <a:pt x="22097" y="119946"/>
                    </a:cubicBezTo>
                    <a:lnTo>
                      <a:pt x="95265" y="119946"/>
                    </a:lnTo>
                    <a:lnTo>
                      <a:pt x="95532" y="119892"/>
                    </a:lnTo>
                    <a:cubicBezTo>
                      <a:pt x="95766" y="119838"/>
                      <a:pt x="119966" y="114362"/>
                      <a:pt x="119966" y="76187"/>
                    </a:cubicBezTo>
                    <a:cubicBezTo>
                      <a:pt x="119966" y="52241"/>
                      <a:pt x="107916" y="32697"/>
                      <a:pt x="93062" y="32483"/>
                    </a:cubicBezTo>
                  </a:path>
                </a:pathLst>
              </a:custGeom>
              <a:solidFill>
                <a:srgbClr val="800000">
                  <a:alpha val="3176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33" name="Google Shape;133;p12"/>
              <p:cNvSpPr/>
              <p:nvPr/>
            </p:nvSpPr>
            <p:spPr>
              <a:xfrm>
                <a:off x="21076727" y="7239530"/>
                <a:ext cx="6902700" cy="4291800"/>
              </a:xfrm>
              <a:custGeom>
                <a:rect b="b" l="l" r="r" t="t"/>
                <a:pathLst>
                  <a:path extrusionOk="0" h="120000" w="120000">
                    <a:moveTo>
                      <a:pt x="93090" y="32490"/>
                    </a:moveTo>
                    <a:cubicBezTo>
                      <a:pt x="86715" y="12673"/>
                      <a:pt x="73853" y="0"/>
                      <a:pt x="59988" y="0"/>
                    </a:cubicBezTo>
                    <a:cubicBezTo>
                      <a:pt x="41024" y="0"/>
                      <a:pt x="25179" y="22967"/>
                      <a:pt x="22993" y="52857"/>
                    </a:cubicBezTo>
                    <a:cubicBezTo>
                      <a:pt x="22287" y="52747"/>
                      <a:pt x="21582" y="52673"/>
                      <a:pt x="20876" y="52673"/>
                    </a:cubicBezTo>
                    <a:cubicBezTo>
                      <a:pt x="9356" y="52673"/>
                      <a:pt x="0" y="67765"/>
                      <a:pt x="0" y="86336"/>
                    </a:cubicBezTo>
                    <a:cubicBezTo>
                      <a:pt x="0" y="119597"/>
                      <a:pt x="21195" y="119963"/>
                      <a:pt x="22105" y="119963"/>
                    </a:cubicBezTo>
                    <a:lnTo>
                      <a:pt x="95276" y="119963"/>
                    </a:lnTo>
                    <a:lnTo>
                      <a:pt x="95526" y="119926"/>
                    </a:lnTo>
                    <a:cubicBezTo>
                      <a:pt x="95776" y="119890"/>
                      <a:pt x="119977" y="114395"/>
                      <a:pt x="119977" y="76190"/>
                    </a:cubicBezTo>
                    <a:cubicBezTo>
                      <a:pt x="119977" y="52234"/>
                      <a:pt x="107933" y="32710"/>
                      <a:pt x="93090" y="32490"/>
                    </a:cubicBezTo>
                  </a:path>
                </a:pathLst>
              </a:custGeom>
              <a:solidFill>
                <a:srgbClr val="800000">
                  <a:alpha val="2000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34" name="Google Shape;134;p12"/>
              <p:cNvSpPr/>
              <p:nvPr/>
            </p:nvSpPr>
            <p:spPr>
              <a:xfrm>
                <a:off x="19467416" y="11531321"/>
                <a:ext cx="3021000" cy="2316300"/>
              </a:xfrm>
              <a:custGeom>
                <a:rect b="b" l="l" r="r" t="t"/>
                <a:pathLst>
                  <a:path extrusionOk="0" h="120000" w="120000">
                    <a:moveTo>
                      <a:pt x="108338" y="61460"/>
                    </a:moveTo>
                    <a:cubicBezTo>
                      <a:pt x="110577" y="52292"/>
                      <a:pt x="109848" y="43531"/>
                      <a:pt x="106203" y="36740"/>
                    </a:cubicBezTo>
                    <a:cubicBezTo>
                      <a:pt x="102507" y="29745"/>
                      <a:pt x="96104" y="25670"/>
                      <a:pt x="89336" y="25942"/>
                    </a:cubicBezTo>
                    <a:cubicBezTo>
                      <a:pt x="84442" y="10118"/>
                      <a:pt x="73093" y="0"/>
                      <a:pt x="59973" y="0"/>
                    </a:cubicBezTo>
                    <a:cubicBezTo>
                      <a:pt x="43262" y="0"/>
                      <a:pt x="28997" y="18879"/>
                      <a:pt x="28008" y="41765"/>
                    </a:cubicBezTo>
                    <a:cubicBezTo>
                      <a:pt x="12390" y="43123"/>
                      <a:pt x="0" y="60101"/>
                      <a:pt x="0" y="80814"/>
                    </a:cubicBezTo>
                    <a:cubicBezTo>
                      <a:pt x="0" y="102410"/>
                      <a:pt x="13431" y="119932"/>
                      <a:pt x="29986" y="119932"/>
                    </a:cubicBezTo>
                    <a:lnTo>
                      <a:pt x="95947" y="119932"/>
                    </a:lnTo>
                    <a:cubicBezTo>
                      <a:pt x="109639" y="119932"/>
                      <a:pt x="119947" y="106485"/>
                      <a:pt x="119947" y="88624"/>
                    </a:cubicBezTo>
                    <a:cubicBezTo>
                      <a:pt x="119947" y="78438"/>
                      <a:pt x="115366" y="67775"/>
                      <a:pt x="108338" y="61460"/>
                    </a:cubicBezTo>
                  </a:path>
                </a:pathLst>
              </a:custGeom>
              <a:solidFill>
                <a:srgbClr val="800000">
                  <a:alpha val="2196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35" name="Google Shape;135;p12"/>
              <p:cNvSpPr/>
              <p:nvPr/>
            </p:nvSpPr>
            <p:spPr>
              <a:xfrm>
                <a:off x="17821247" y="10274499"/>
                <a:ext cx="2200800" cy="1686600"/>
              </a:xfrm>
              <a:custGeom>
                <a:rect b="b" l="l" r="r" t="t"/>
                <a:pathLst>
                  <a:path extrusionOk="0" h="120000" w="120000">
                    <a:moveTo>
                      <a:pt x="108343" y="61493"/>
                    </a:moveTo>
                    <a:cubicBezTo>
                      <a:pt x="110560" y="52255"/>
                      <a:pt x="109773" y="43576"/>
                      <a:pt x="106197" y="36765"/>
                    </a:cubicBezTo>
                    <a:cubicBezTo>
                      <a:pt x="102479" y="29766"/>
                      <a:pt x="96042" y="25660"/>
                      <a:pt x="89249" y="25940"/>
                    </a:cubicBezTo>
                    <a:cubicBezTo>
                      <a:pt x="84386" y="10077"/>
                      <a:pt x="73015" y="0"/>
                      <a:pt x="59928" y="0"/>
                    </a:cubicBezTo>
                    <a:cubicBezTo>
                      <a:pt x="43194" y="0"/>
                      <a:pt x="29034" y="18849"/>
                      <a:pt x="28033" y="41804"/>
                    </a:cubicBezTo>
                    <a:cubicBezTo>
                      <a:pt x="12371" y="43110"/>
                      <a:pt x="0" y="60093"/>
                      <a:pt x="0" y="80808"/>
                    </a:cubicBezTo>
                    <a:cubicBezTo>
                      <a:pt x="0" y="102363"/>
                      <a:pt x="13444" y="119906"/>
                      <a:pt x="29964" y="119906"/>
                    </a:cubicBezTo>
                    <a:lnTo>
                      <a:pt x="95899" y="119906"/>
                    </a:lnTo>
                    <a:cubicBezTo>
                      <a:pt x="109558" y="119906"/>
                      <a:pt x="119928" y="106469"/>
                      <a:pt x="119928" y="88646"/>
                    </a:cubicBezTo>
                    <a:cubicBezTo>
                      <a:pt x="119928" y="78382"/>
                      <a:pt x="115280" y="67744"/>
                      <a:pt x="108343" y="61493"/>
                    </a:cubicBezTo>
                  </a:path>
                </a:pathLst>
              </a:custGeom>
              <a:solidFill>
                <a:srgbClr val="800000">
                  <a:alpha val="2471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grpSp>
          <p:nvGrpSpPr>
            <p:cNvPr id="136" name="Google Shape;136;p12"/>
            <p:cNvGrpSpPr/>
            <p:nvPr/>
          </p:nvGrpSpPr>
          <p:grpSpPr>
            <a:xfrm>
              <a:off x="990949" y="653202"/>
              <a:ext cx="1547405" cy="513553"/>
              <a:chOff x="5813496" y="4786016"/>
              <a:chExt cx="12756843" cy="4230255"/>
            </a:xfrm>
          </p:grpSpPr>
          <p:sp>
            <p:nvSpPr>
              <p:cNvPr id="137" name="Google Shape;137;p12"/>
              <p:cNvSpPr/>
              <p:nvPr/>
            </p:nvSpPr>
            <p:spPr>
              <a:xfrm>
                <a:off x="11495247" y="5628371"/>
                <a:ext cx="2274900" cy="3387900"/>
              </a:xfrm>
              <a:custGeom>
                <a:rect b="b" l="l" r="r" t="t"/>
                <a:pathLst>
                  <a:path extrusionOk="0" h="120000" w="12000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38" name="Google Shape;138;p12"/>
              <p:cNvSpPr/>
              <p:nvPr/>
            </p:nvSpPr>
            <p:spPr>
              <a:xfrm>
                <a:off x="8267514" y="5628313"/>
                <a:ext cx="2287500" cy="3383400"/>
              </a:xfrm>
              <a:custGeom>
                <a:rect b="b" l="l" r="r" t="t"/>
                <a:pathLst>
                  <a:path extrusionOk="0" h="120000" w="12000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39" name="Google Shape;139;p12"/>
              <p:cNvSpPr/>
              <p:nvPr/>
            </p:nvSpPr>
            <p:spPr>
              <a:xfrm>
                <a:off x="5813496" y="5628354"/>
                <a:ext cx="2286000" cy="2479800"/>
              </a:xfrm>
              <a:custGeom>
                <a:rect b="b" l="l" r="r" t="t"/>
                <a:pathLst>
                  <a:path extrusionOk="0" h="120000" w="12000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40" name="Google Shape;140;p12"/>
              <p:cNvSpPr/>
              <p:nvPr/>
            </p:nvSpPr>
            <p:spPr>
              <a:xfrm>
                <a:off x="16270539" y="5628326"/>
                <a:ext cx="2299800" cy="2475000"/>
              </a:xfrm>
              <a:custGeom>
                <a:rect b="b" l="l" r="r" t="t"/>
                <a:pathLst>
                  <a:path extrusionOk="0" h="120000" w="12000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41" name="Google Shape;141;p12"/>
              <p:cNvSpPr/>
              <p:nvPr/>
            </p:nvSpPr>
            <p:spPr>
              <a:xfrm>
                <a:off x="13860819" y="5628354"/>
                <a:ext cx="2288400" cy="2469600"/>
              </a:xfrm>
              <a:custGeom>
                <a:rect b="b" l="l" r="r" t="t"/>
                <a:pathLst>
                  <a:path extrusionOk="0" h="120000" w="12000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42" name="Google Shape;142;p12"/>
              <p:cNvSpPr/>
              <p:nvPr/>
            </p:nvSpPr>
            <p:spPr>
              <a:xfrm>
                <a:off x="10699397" y="5650436"/>
                <a:ext cx="642300" cy="2419200"/>
              </a:xfrm>
              <a:custGeom>
                <a:rect b="b" l="l" r="r" t="t"/>
                <a:pathLst>
                  <a:path extrusionOk="0" h="120000" w="12000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43" name="Google Shape;143;p12"/>
              <p:cNvSpPr/>
              <p:nvPr/>
            </p:nvSpPr>
            <p:spPr>
              <a:xfrm>
                <a:off x="10679951" y="4786016"/>
                <a:ext cx="700200" cy="707400"/>
              </a:xfrm>
              <a:custGeom>
                <a:rect b="b" l="l" r="r" t="t"/>
                <a:pathLst>
                  <a:path extrusionOk="0" h="120000" w="120000">
                    <a:moveTo>
                      <a:pt x="102419" y="17574"/>
                    </a:moveTo>
                    <a:cubicBezTo>
                      <a:pt x="125853" y="41004"/>
                      <a:pt x="125853" y="78995"/>
                      <a:pt x="102419" y="102425"/>
                    </a:cubicBezTo>
                    <a:cubicBezTo>
                      <a:pt x="78991" y="125860"/>
                      <a:pt x="41002" y="125860"/>
                      <a:pt x="17574" y="102425"/>
                    </a:cubicBezTo>
                    <a:cubicBezTo>
                      <a:pt x="-5860" y="78995"/>
                      <a:pt x="-5860" y="41004"/>
                      <a:pt x="17574" y="17574"/>
                    </a:cubicBezTo>
                    <a:cubicBezTo>
                      <a:pt x="41002" y="-5860"/>
                      <a:pt x="78991" y="-5860"/>
                      <a:pt x="102419" y="17574"/>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cxnSp>
          <p:nvCxnSpPr>
            <p:cNvPr id="144" name="Google Shape;144;p12"/>
            <p:cNvCxnSpPr/>
            <p:nvPr/>
          </p:nvCxnSpPr>
          <p:spPr>
            <a:xfrm>
              <a:off x="957336" y="3970357"/>
              <a:ext cx="11222100" cy="0"/>
            </a:xfrm>
            <a:prstGeom prst="straightConnector1">
              <a:avLst/>
            </a:prstGeom>
            <a:noFill/>
            <a:ln cap="flat" cmpd="sng" w="9525">
              <a:solidFill>
                <a:srgbClr val="FFD3CB"/>
              </a:solidFill>
              <a:prstDash val="solid"/>
              <a:round/>
              <a:headEnd len="sm" w="sm" type="none"/>
              <a:tailEnd len="sm" w="sm" type="none"/>
            </a:ln>
          </p:spPr>
        </p:cxnSp>
      </p:grpSp>
      <p:sp>
        <p:nvSpPr>
          <p:cNvPr id="145" name="Google Shape;145;p12"/>
          <p:cNvSpPr txBox="1"/>
          <p:nvPr/>
        </p:nvSpPr>
        <p:spPr>
          <a:xfrm>
            <a:off x="748910" y="2259005"/>
            <a:ext cx="5165100" cy="657900"/>
          </a:xfrm>
          <a:prstGeom prst="rect">
            <a:avLst/>
          </a:prstGeom>
          <a:noFill/>
          <a:ln>
            <a:noFill/>
          </a:ln>
        </p:spPr>
        <p:txBody>
          <a:bodyPr anchorCtr="0" anchor="t" bIns="68625" lIns="34300" spcFirstLastPara="1" rIns="34300" wrap="square" tIns="34300">
            <a:noAutofit/>
          </a:bodyPr>
          <a:lstStyle/>
          <a:p>
            <a:pPr indent="0" lvl="0" marL="0" marR="0" rtl="0" algn="l">
              <a:spcBef>
                <a:spcPts val="0"/>
              </a:spcBef>
              <a:spcAft>
                <a:spcPts val="0"/>
              </a:spcAft>
              <a:buNone/>
            </a:pPr>
            <a:r>
              <a:rPr lang="en" sz="3600">
                <a:solidFill>
                  <a:srgbClr val="FFFFFF"/>
                </a:solidFill>
                <a:latin typeface="Helvetica Neue"/>
                <a:ea typeface="Helvetica Neue"/>
                <a:cs typeface="Helvetica Neue"/>
                <a:sym typeface="Helvetica Neue"/>
              </a:rPr>
              <a:t>Thank you</a:t>
            </a:r>
            <a:endParaRPr sz="110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 Title">
  <p:cSld name="TITLE_2">
    <p:spTree>
      <p:nvGrpSpPr>
        <p:cNvPr id="150" name="Shape 150"/>
        <p:cNvGrpSpPr/>
        <p:nvPr/>
      </p:nvGrpSpPr>
      <p:grpSpPr>
        <a:xfrm>
          <a:off x="0" y="0"/>
          <a:ext cx="0" cy="0"/>
          <a:chOff x="0" y="0"/>
          <a:chExt cx="0" cy="0"/>
        </a:xfrm>
      </p:grpSpPr>
      <p:sp>
        <p:nvSpPr>
          <p:cNvPr id="151" name="Google Shape;151;p14"/>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52" name="Google Shape;152;p14"/>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id="153" name="Google Shape;153;p14"/>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 Title 1">
  <p:cSld name="TITLE_2_4">
    <p:spTree>
      <p:nvGrpSpPr>
        <p:cNvPr id="154" name="Shape 154"/>
        <p:cNvGrpSpPr/>
        <p:nvPr/>
      </p:nvGrpSpPr>
      <p:grpSpPr>
        <a:xfrm>
          <a:off x="0" y="0"/>
          <a:ext cx="0" cy="0"/>
          <a:chOff x="0" y="0"/>
          <a:chExt cx="0" cy="0"/>
        </a:xfrm>
      </p:grpSpPr>
      <p:sp>
        <p:nvSpPr>
          <p:cNvPr id="155" name="Google Shape;155;p15"/>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56" name="Google Shape;156;p15"/>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id="157" name="Google Shape;157;p15"/>
          <p:cNvPicPr preferRelativeResize="0"/>
          <p:nvPr/>
        </p:nvPicPr>
        <p:blipFill>
          <a:blip r:embed="rId2">
            <a:alphaModFix/>
          </a:blip>
          <a:stretch>
            <a:fillRect/>
          </a:stretch>
        </p:blipFill>
        <p:spPr>
          <a:xfrm>
            <a:off x="92957" y="4765295"/>
            <a:ext cx="1180224" cy="3241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ue Footer - Title &amp; Body">
  <p:cSld name="CUSTOM_3">
    <p:spTree>
      <p:nvGrpSpPr>
        <p:cNvPr id="158" name="Shape 158"/>
        <p:cNvGrpSpPr/>
        <p:nvPr/>
      </p:nvGrpSpPr>
      <p:grpSpPr>
        <a:xfrm>
          <a:off x="0" y="0"/>
          <a:ext cx="0" cy="0"/>
          <a:chOff x="0" y="0"/>
          <a:chExt cx="0" cy="0"/>
        </a:xfrm>
      </p:grpSpPr>
      <p:grpSp>
        <p:nvGrpSpPr>
          <p:cNvPr id="159" name="Google Shape;159;p16"/>
          <p:cNvGrpSpPr/>
          <p:nvPr/>
        </p:nvGrpSpPr>
        <p:grpSpPr>
          <a:xfrm>
            <a:off x="-19118" y="4626758"/>
            <a:ext cx="9182236" cy="548378"/>
            <a:chOff x="-19118" y="4617750"/>
            <a:chExt cx="9182236" cy="548378"/>
          </a:xfrm>
        </p:grpSpPr>
        <p:sp>
          <p:nvSpPr>
            <p:cNvPr id="160" name="Google Shape;160;p16"/>
            <p:cNvSpPr/>
            <p:nvPr/>
          </p:nvSpPr>
          <p:spPr>
            <a:xfrm flipH="1">
              <a:off x="19244"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3367D6"/>
            </a:solidFill>
            <a:ln>
              <a:noFill/>
            </a:ln>
          </p:spPr>
        </p:sp>
        <p:sp>
          <p:nvSpPr>
            <p:cNvPr id="161" name="Google Shape;161;p16"/>
            <p:cNvSpPr/>
            <p:nvPr/>
          </p:nvSpPr>
          <p:spPr>
            <a:xfrm flipH="1">
              <a:off x="-19118" y="4677825"/>
              <a:ext cx="4769786" cy="473975"/>
            </a:xfrm>
            <a:custGeom>
              <a:rect b="b" l="l" r="r" t="t"/>
              <a:pathLst>
                <a:path extrusionOk="0" h="18959" w="366343">
                  <a:moveTo>
                    <a:pt x="0" y="18521"/>
                  </a:moveTo>
                  <a:lnTo>
                    <a:pt x="366343" y="0"/>
                  </a:lnTo>
                  <a:lnTo>
                    <a:pt x="366052" y="18959"/>
                  </a:lnTo>
                  <a:close/>
                </a:path>
              </a:pathLst>
            </a:custGeom>
            <a:solidFill>
              <a:srgbClr val="4285F4"/>
            </a:solidFill>
            <a:ln>
              <a:noFill/>
            </a:ln>
          </p:spPr>
        </p:sp>
      </p:grpSp>
      <p:pic>
        <p:nvPicPr>
          <p:cNvPr descr="Google_Logo_2015_gr.png" id="162" name="Google Shape;162;p16"/>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163" name="Google Shape;163;p16"/>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64" name="Google Shape;164;p16"/>
          <p:cNvSpPr txBox="1"/>
          <p:nvPr>
            <p:ph idx="1" type="body"/>
          </p:nvPr>
        </p:nvSpPr>
        <p:spPr>
          <a:xfrm>
            <a:off x="176225" y="1305875"/>
            <a:ext cx="5244900" cy="26067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165" name="Google Shape;165;p16"/>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ed Footer - Title &amp; Body">
  <p:cSld name="CUSTOM_3_1">
    <p:spTree>
      <p:nvGrpSpPr>
        <p:cNvPr id="166" name="Shape 166"/>
        <p:cNvGrpSpPr/>
        <p:nvPr/>
      </p:nvGrpSpPr>
      <p:grpSpPr>
        <a:xfrm>
          <a:off x="0" y="0"/>
          <a:ext cx="0" cy="0"/>
          <a:chOff x="0" y="0"/>
          <a:chExt cx="0" cy="0"/>
        </a:xfrm>
      </p:grpSpPr>
      <p:sp>
        <p:nvSpPr>
          <p:cNvPr id="167" name="Google Shape;167;p17"/>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68" name="Google Shape;168;p17"/>
          <p:cNvSpPr/>
          <p:nvPr/>
        </p:nvSpPr>
        <p:spPr>
          <a:xfrm flipH="1">
            <a:off x="25826"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800000"/>
          </a:solidFill>
          <a:ln>
            <a:noFill/>
          </a:ln>
        </p:spPr>
      </p:sp>
      <p:sp>
        <p:nvSpPr>
          <p:cNvPr id="169" name="Google Shape;169;p17"/>
          <p:cNvSpPr/>
          <p:nvPr/>
        </p:nvSpPr>
        <p:spPr>
          <a:xfrm flipH="1">
            <a:off x="-12535" y="4686833"/>
            <a:ext cx="4769786" cy="473975"/>
          </a:xfrm>
          <a:custGeom>
            <a:rect b="b" l="l" r="r" t="t"/>
            <a:pathLst>
              <a:path extrusionOk="0" h="18959" w="366343">
                <a:moveTo>
                  <a:pt x="0" y="18521"/>
                </a:moveTo>
                <a:lnTo>
                  <a:pt x="366343" y="0"/>
                </a:lnTo>
                <a:lnTo>
                  <a:pt x="366052" y="18959"/>
                </a:lnTo>
                <a:close/>
              </a:path>
            </a:pathLst>
          </a:custGeom>
          <a:solidFill>
            <a:srgbClr val="EA4335"/>
          </a:solidFill>
          <a:ln>
            <a:noFill/>
          </a:ln>
        </p:spPr>
      </p:sp>
      <p:pic>
        <p:nvPicPr>
          <p:cNvPr descr="Google_Logo_2015_gr.png" id="170" name="Google Shape;170;p17"/>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171" name="Google Shape;171;p17"/>
          <p:cNvSpPr txBox="1"/>
          <p:nvPr>
            <p:ph idx="1" type="body"/>
          </p:nvPr>
        </p:nvSpPr>
        <p:spPr>
          <a:xfrm>
            <a:off x="176225" y="1305875"/>
            <a:ext cx="5244900" cy="26067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172" name="Google Shape;172;p17"/>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Yellow Footer - Title &amp; Body">
  <p:cSld name="CUSTOM_3_1_1">
    <p:spTree>
      <p:nvGrpSpPr>
        <p:cNvPr id="173" name="Shape 173"/>
        <p:cNvGrpSpPr/>
        <p:nvPr/>
      </p:nvGrpSpPr>
      <p:grpSpPr>
        <a:xfrm>
          <a:off x="0" y="0"/>
          <a:ext cx="0" cy="0"/>
          <a:chOff x="0" y="0"/>
          <a:chExt cx="0" cy="0"/>
        </a:xfrm>
      </p:grpSpPr>
      <p:sp>
        <p:nvSpPr>
          <p:cNvPr id="174" name="Google Shape;174;p18"/>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75" name="Google Shape;175;p18"/>
          <p:cNvSpPr/>
          <p:nvPr/>
        </p:nvSpPr>
        <p:spPr>
          <a:xfrm flipH="1">
            <a:off x="25826"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FBBC05"/>
          </a:solidFill>
          <a:ln>
            <a:noFill/>
          </a:ln>
        </p:spPr>
      </p:sp>
      <p:sp>
        <p:nvSpPr>
          <p:cNvPr id="176" name="Google Shape;176;p18"/>
          <p:cNvSpPr txBox="1"/>
          <p:nvPr>
            <p:ph idx="1" type="body"/>
          </p:nvPr>
        </p:nvSpPr>
        <p:spPr>
          <a:xfrm>
            <a:off x="176225" y="1305875"/>
            <a:ext cx="5244900" cy="26067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177" name="Google Shape;177;p18"/>
          <p:cNvSpPr/>
          <p:nvPr/>
        </p:nvSpPr>
        <p:spPr>
          <a:xfrm flipH="1">
            <a:off x="-12535" y="4677825"/>
            <a:ext cx="4769786" cy="473975"/>
          </a:xfrm>
          <a:custGeom>
            <a:rect b="b" l="l" r="r" t="t"/>
            <a:pathLst>
              <a:path extrusionOk="0" h="18959" w="366343">
                <a:moveTo>
                  <a:pt x="0" y="18521"/>
                </a:moveTo>
                <a:lnTo>
                  <a:pt x="366343" y="0"/>
                </a:lnTo>
                <a:lnTo>
                  <a:pt x="366052" y="18959"/>
                </a:lnTo>
                <a:close/>
              </a:path>
            </a:pathLst>
          </a:custGeom>
          <a:solidFill>
            <a:srgbClr val="FFCC50"/>
          </a:solidFill>
          <a:ln>
            <a:noFill/>
          </a:ln>
        </p:spPr>
      </p:sp>
      <p:pic>
        <p:nvPicPr>
          <p:cNvPr descr="Google_Logo_2015_gr.png" id="178" name="Google Shape;178;p18"/>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179" name="Google Shape;179;p18"/>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reen Footer - Title &amp; Body">
  <p:cSld name="CUSTOM_3_1_1_1">
    <p:spTree>
      <p:nvGrpSpPr>
        <p:cNvPr id="180" name="Shape 180"/>
        <p:cNvGrpSpPr/>
        <p:nvPr/>
      </p:nvGrpSpPr>
      <p:grpSpPr>
        <a:xfrm>
          <a:off x="0" y="0"/>
          <a:ext cx="0" cy="0"/>
          <a:chOff x="0" y="0"/>
          <a:chExt cx="0" cy="0"/>
        </a:xfrm>
      </p:grpSpPr>
      <p:sp>
        <p:nvSpPr>
          <p:cNvPr id="181" name="Google Shape;181;p19"/>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82" name="Google Shape;182;p19"/>
          <p:cNvSpPr/>
          <p:nvPr/>
        </p:nvSpPr>
        <p:spPr>
          <a:xfrm>
            <a:off x="81075" y="4617750"/>
            <a:ext cx="9088625" cy="548375"/>
          </a:xfrm>
          <a:custGeom>
            <a:rect b="b" l="l" r="r" t="t"/>
            <a:pathLst>
              <a:path extrusionOk="0" h="21935" w="363545">
                <a:moveTo>
                  <a:pt x="363545" y="21935"/>
                </a:moveTo>
                <a:lnTo>
                  <a:pt x="363036" y="0"/>
                </a:lnTo>
                <a:lnTo>
                  <a:pt x="0" y="12743"/>
                </a:lnTo>
                <a:lnTo>
                  <a:pt x="869" y="20673"/>
                </a:lnTo>
                <a:close/>
              </a:path>
            </a:pathLst>
          </a:custGeom>
          <a:solidFill>
            <a:srgbClr val="349351"/>
          </a:solidFill>
          <a:ln>
            <a:noFill/>
          </a:ln>
        </p:spPr>
      </p:sp>
      <p:sp>
        <p:nvSpPr>
          <p:cNvPr id="183" name="Google Shape;183;p19"/>
          <p:cNvSpPr/>
          <p:nvPr/>
        </p:nvSpPr>
        <p:spPr>
          <a:xfrm flipH="1">
            <a:off x="-12535" y="4686833"/>
            <a:ext cx="4769786" cy="473975"/>
          </a:xfrm>
          <a:custGeom>
            <a:rect b="b" l="l" r="r" t="t"/>
            <a:pathLst>
              <a:path extrusionOk="0" h="18959" w="366343">
                <a:moveTo>
                  <a:pt x="0" y="18521"/>
                </a:moveTo>
                <a:lnTo>
                  <a:pt x="366343" y="0"/>
                </a:lnTo>
                <a:lnTo>
                  <a:pt x="366052" y="18959"/>
                </a:lnTo>
                <a:close/>
              </a:path>
            </a:pathLst>
          </a:custGeom>
          <a:solidFill>
            <a:srgbClr val="34A853"/>
          </a:solidFill>
          <a:ln>
            <a:noFill/>
          </a:ln>
        </p:spPr>
      </p:sp>
      <p:pic>
        <p:nvPicPr>
          <p:cNvPr descr="Google_Logo_2015_gr.png" id="184" name="Google Shape;184;p19"/>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185" name="Google Shape;185;p19"/>
          <p:cNvSpPr txBox="1"/>
          <p:nvPr>
            <p:ph idx="1" type="body"/>
          </p:nvPr>
        </p:nvSpPr>
        <p:spPr>
          <a:xfrm>
            <a:off x="176225" y="1305875"/>
            <a:ext cx="5244900" cy="26067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186" name="Google Shape;186;p19"/>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ray Footer - Title &amp; Body">
  <p:cSld name="CUSTOM_3_1_1_1_1">
    <p:spTree>
      <p:nvGrpSpPr>
        <p:cNvPr id="187" name="Shape 187"/>
        <p:cNvGrpSpPr/>
        <p:nvPr/>
      </p:nvGrpSpPr>
      <p:grpSpPr>
        <a:xfrm>
          <a:off x="0" y="0"/>
          <a:ext cx="0" cy="0"/>
          <a:chOff x="0" y="0"/>
          <a:chExt cx="0" cy="0"/>
        </a:xfrm>
      </p:grpSpPr>
      <p:sp>
        <p:nvSpPr>
          <p:cNvPr id="188" name="Google Shape;188;p20"/>
          <p:cNvSpPr/>
          <p:nvPr/>
        </p:nvSpPr>
        <p:spPr>
          <a:xfrm flipH="1">
            <a:off x="25826"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666666"/>
          </a:solidFill>
          <a:ln>
            <a:noFill/>
          </a:ln>
        </p:spPr>
      </p:sp>
      <p:sp>
        <p:nvSpPr>
          <p:cNvPr id="189" name="Google Shape;189;p20"/>
          <p:cNvSpPr/>
          <p:nvPr/>
        </p:nvSpPr>
        <p:spPr>
          <a:xfrm flipH="1">
            <a:off x="-12535" y="4686833"/>
            <a:ext cx="4769786" cy="473975"/>
          </a:xfrm>
          <a:custGeom>
            <a:rect b="b" l="l" r="r" t="t"/>
            <a:pathLst>
              <a:path extrusionOk="0" h="18959" w="366343">
                <a:moveTo>
                  <a:pt x="0" y="18521"/>
                </a:moveTo>
                <a:lnTo>
                  <a:pt x="366343" y="0"/>
                </a:lnTo>
                <a:lnTo>
                  <a:pt x="366052" y="18959"/>
                </a:lnTo>
                <a:close/>
              </a:path>
            </a:pathLst>
          </a:custGeom>
          <a:solidFill>
            <a:srgbClr val="999999"/>
          </a:solidFill>
          <a:ln>
            <a:noFill/>
          </a:ln>
        </p:spPr>
      </p:sp>
      <p:pic>
        <p:nvPicPr>
          <p:cNvPr descr="Google_Logo_2015_gr.png" id="190" name="Google Shape;190;p20"/>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191" name="Google Shape;191;p20"/>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92" name="Google Shape;192;p20"/>
          <p:cNvSpPr txBox="1"/>
          <p:nvPr>
            <p:ph idx="1" type="body"/>
          </p:nvPr>
        </p:nvSpPr>
        <p:spPr>
          <a:xfrm>
            <a:off x="176225" y="1305875"/>
            <a:ext cx="5244900" cy="26067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193" name="Google Shape;193;p20"/>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Blue Footer">
  <p:cSld name="TITLE_2_1">
    <p:spTree>
      <p:nvGrpSpPr>
        <p:cNvPr id="194" name="Shape 194"/>
        <p:cNvGrpSpPr/>
        <p:nvPr/>
      </p:nvGrpSpPr>
      <p:grpSpPr>
        <a:xfrm>
          <a:off x="0" y="0"/>
          <a:ext cx="0" cy="0"/>
          <a:chOff x="0" y="0"/>
          <a:chExt cx="0" cy="0"/>
        </a:xfrm>
      </p:grpSpPr>
      <p:sp>
        <p:nvSpPr>
          <p:cNvPr id="195" name="Google Shape;195;p21"/>
          <p:cNvSpPr txBox="1"/>
          <p:nvPr/>
        </p:nvSpPr>
        <p:spPr>
          <a:xfrm>
            <a:off x="4698025" y="4790450"/>
            <a:ext cx="4345800" cy="375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600">
                <a:solidFill>
                  <a:srgbClr val="FFFFFF"/>
                </a:solidFill>
                <a:latin typeface="Roboto"/>
                <a:ea typeface="Roboto"/>
                <a:cs typeface="Roboto"/>
                <a:sym typeface="Roboto"/>
              </a:rPr>
              <a:t>Source:  Lorem ipsum dolor sit amet, consectetur adipiscing elit. Duis non erat sem</a:t>
            </a:r>
            <a:endParaRPr sz="600">
              <a:solidFill>
                <a:srgbClr val="FFFFFF"/>
              </a:solidFill>
              <a:latin typeface="Roboto"/>
              <a:ea typeface="Roboto"/>
              <a:cs typeface="Roboto"/>
              <a:sym typeface="Roboto"/>
            </a:endParaRPr>
          </a:p>
        </p:txBody>
      </p:sp>
      <p:sp>
        <p:nvSpPr>
          <p:cNvPr id="196" name="Google Shape;196;p21"/>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97" name="Google Shape;197;p21"/>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grpSp>
        <p:nvGrpSpPr>
          <p:cNvPr id="198" name="Google Shape;198;p21"/>
          <p:cNvGrpSpPr/>
          <p:nvPr/>
        </p:nvGrpSpPr>
        <p:grpSpPr>
          <a:xfrm>
            <a:off x="-19118" y="4626758"/>
            <a:ext cx="9182236" cy="548378"/>
            <a:chOff x="-19118" y="4617750"/>
            <a:chExt cx="9182236" cy="548378"/>
          </a:xfrm>
        </p:grpSpPr>
        <p:sp>
          <p:nvSpPr>
            <p:cNvPr id="199" name="Google Shape;199;p21"/>
            <p:cNvSpPr/>
            <p:nvPr/>
          </p:nvSpPr>
          <p:spPr>
            <a:xfrm flipH="1">
              <a:off x="19244"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3367D6"/>
            </a:solidFill>
            <a:ln>
              <a:noFill/>
            </a:ln>
          </p:spPr>
        </p:sp>
        <p:sp>
          <p:nvSpPr>
            <p:cNvPr id="200" name="Google Shape;200;p21"/>
            <p:cNvSpPr/>
            <p:nvPr/>
          </p:nvSpPr>
          <p:spPr>
            <a:xfrm flipH="1">
              <a:off x="-19118" y="4677825"/>
              <a:ext cx="4769786" cy="473975"/>
            </a:xfrm>
            <a:custGeom>
              <a:rect b="b" l="l" r="r" t="t"/>
              <a:pathLst>
                <a:path extrusionOk="0" h="18959" w="366343">
                  <a:moveTo>
                    <a:pt x="0" y="18521"/>
                  </a:moveTo>
                  <a:lnTo>
                    <a:pt x="366343" y="0"/>
                  </a:lnTo>
                  <a:lnTo>
                    <a:pt x="366052" y="18959"/>
                  </a:lnTo>
                  <a:close/>
                </a:path>
              </a:pathLst>
            </a:custGeom>
            <a:solidFill>
              <a:srgbClr val="4285F4"/>
            </a:solidFill>
            <a:ln>
              <a:noFill/>
            </a:ln>
          </p:spPr>
        </p:sp>
      </p:grpSp>
      <p:pic>
        <p:nvPicPr>
          <p:cNvPr descr="Google_Logo_2015_gr.png" id="201" name="Google Shape;201;p21"/>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CUSTOM">
    <p:spTree>
      <p:nvGrpSpPr>
        <p:cNvPr id="12" name="Shape 12"/>
        <p:cNvGrpSpPr/>
        <p:nvPr/>
      </p:nvGrpSpPr>
      <p:grpSpPr>
        <a:xfrm>
          <a:off x="0" y="0"/>
          <a:ext cx="0" cy="0"/>
          <a:chOff x="0" y="0"/>
          <a:chExt cx="0" cy="0"/>
        </a:xfrm>
      </p:grpSpPr>
      <p:grpSp>
        <p:nvGrpSpPr>
          <p:cNvPr id="13" name="Google Shape;13;p3"/>
          <p:cNvGrpSpPr/>
          <p:nvPr/>
        </p:nvGrpSpPr>
        <p:grpSpPr>
          <a:xfrm>
            <a:off x="-10312" y="-8075"/>
            <a:ext cx="9164625" cy="5169875"/>
            <a:chOff x="-10312" y="-8075"/>
            <a:chExt cx="9164625" cy="5169875"/>
          </a:xfrm>
        </p:grpSpPr>
        <p:sp>
          <p:nvSpPr>
            <p:cNvPr id="14" name="Google Shape;14;p3"/>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EBEBEB"/>
            </a:solidFill>
            <a:ln>
              <a:noFill/>
            </a:ln>
          </p:spPr>
        </p:sp>
        <p:sp>
          <p:nvSpPr>
            <p:cNvPr id="15" name="Google Shape;15;p3"/>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FAFAFA"/>
            </a:solidFill>
            <a:ln>
              <a:noFill/>
            </a:ln>
          </p:spPr>
        </p:sp>
      </p:grpSp>
      <p:pic>
        <p:nvPicPr>
          <p:cNvPr id="16" name="Google Shape;16;p3"/>
          <p:cNvPicPr preferRelativeResize="0"/>
          <p:nvPr/>
        </p:nvPicPr>
        <p:blipFill rotWithShape="1">
          <a:blip r:embed="rId2">
            <a:alphaModFix/>
          </a:blip>
          <a:srcRect b="0" l="-2870" r="0" t="-20845"/>
          <a:stretch/>
        </p:blipFill>
        <p:spPr>
          <a:xfrm>
            <a:off x="606400" y="741150"/>
            <a:ext cx="1438801" cy="301275"/>
          </a:xfrm>
          <a:prstGeom prst="rect">
            <a:avLst/>
          </a:prstGeom>
          <a:noFill/>
          <a:ln>
            <a:noFill/>
          </a:ln>
        </p:spPr>
      </p:pic>
      <p:sp>
        <p:nvSpPr>
          <p:cNvPr id="17" name="Google Shape;17;p3"/>
          <p:cNvSpPr txBox="1"/>
          <p:nvPr/>
        </p:nvSpPr>
        <p:spPr>
          <a:xfrm>
            <a:off x="7408153" y="4402988"/>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Red Footer">
  <p:cSld name="TITLE_2_1_1">
    <p:spTree>
      <p:nvGrpSpPr>
        <p:cNvPr id="202" name="Shape 202"/>
        <p:cNvGrpSpPr/>
        <p:nvPr/>
      </p:nvGrpSpPr>
      <p:grpSpPr>
        <a:xfrm>
          <a:off x="0" y="0"/>
          <a:ext cx="0" cy="0"/>
          <a:chOff x="0" y="0"/>
          <a:chExt cx="0" cy="0"/>
        </a:xfrm>
      </p:grpSpPr>
      <p:sp>
        <p:nvSpPr>
          <p:cNvPr id="203" name="Google Shape;203;p22"/>
          <p:cNvSpPr/>
          <p:nvPr/>
        </p:nvSpPr>
        <p:spPr>
          <a:xfrm flipH="1">
            <a:off x="-19200" y="4617750"/>
            <a:ext cx="9188900" cy="548378"/>
          </a:xfrm>
          <a:custGeom>
            <a:rect b="b" l="l" r="r" t="t"/>
            <a:pathLst>
              <a:path extrusionOk="0" h="19840" w="367556">
                <a:moveTo>
                  <a:pt x="0" y="19840"/>
                </a:moveTo>
                <a:lnTo>
                  <a:pt x="515" y="0"/>
                </a:lnTo>
                <a:lnTo>
                  <a:pt x="367556" y="11270"/>
                </a:lnTo>
                <a:lnTo>
                  <a:pt x="367044" y="18698"/>
                </a:lnTo>
                <a:close/>
              </a:path>
            </a:pathLst>
          </a:custGeom>
          <a:solidFill>
            <a:srgbClr val="800000"/>
          </a:solidFill>
          <a:ln>
            <a:noFill/>
          </a:ln>
        </p:spPr>
      </p:sp>
      <p:sp>
        <p:nvSpPr>
          <p:cNvPr id="204" name="Google Shape;204;p22"/>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05" name="Google Shape;205;p22"/>
          <p:cNvSpPr/>
          <p:nvPr/>
        </p:nvSpPr>
        <p:spPr>
          <a:xfrm flipH="1">
            <a:off x="-21543" y="4686833"/>
            <a:ext cx="4769786" cy="473975"/>
          </a:xfrm>
          <a:custGeom>
            <a:rect b="b" l="l" r="r" t="t"/>
            <a:pathLst>
              <a:path extrusionOk="0" h="18959" w="366343">
                <a:moveTo>
                  <a:pt x="0" y="18521"/>
                </a:moveTo>
                <a:lnTo>
                  <a:pt x="366343" y="0"/>
                </a:lnTo>
                <a:lnTo>
                  <a:pt x="366052" y="18959"/>
                </a:lnTo>
                <a:close/>
              </a:path>
            </a:pathLst>
          </a:custGeom>
          <a:solidFill>
            <a:srgbClr val="EA4335"/>
          </a:solidFill>
          <a:ln>
            <a:noFill/>
          </a:ln>
        </p:spPr>
      </p:sp>
      <p:sp>
        <p:nvSpPr>
          <p:cNvPr id="206" name="Google Shape;206;p22"/>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descr="Google_Logo_2015_gr.png" id="207" name="Google Shape;207;p22"/>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Red Footer 1">
  <p:cSld name="TITLE_2_1_1_1">
    <p:spTree>
      <p:nvGrpSpPr>
        <p:cNvPr id="208" name="Shape 208"/>
        <p:cNvGrpSpPr/>
        <p:nvPr/>
      </p:nvGrpSpPr>
      <p:grpSpPr>
        <a:xfrm>
          <a:off x="0" y="0"/>
          <a:ext cx="0" cy="0"/>
          <a:chOff x="0" y="0"/>
          <a:chExt cx="0" cy="0"/>
        </a:xfrm>
      </p:grpSpPr>
      <p:sp>
        <p:nvSpPr>
          <p:cNvPr id="209" name="Google Shape;209;p23"/>
          <p:cNvSpPr/>
          <p:nvPr/>
        </p:nvSpPr>
        <p:spPr>
          <a:xfrm flipH="1">
            <a:off x="-19200" y="4617750"/>
            <a:ext cx="9188900" cy="548378"/>
          </a:xfrm>
          <a:custGeom>
            <a:rect b="b" l="l" r="r" t="t"/>
            <a:pathLst>
              <a:path extrusionOk="0" h="19840" w="367556">
                <a:moveTo>
                  <a:pt x="0" y="19840"/>
                </a:moveTo>
                <a:lnTo>
                  <a:pt x="515" y="0"/>
                </a:lnTo>
                <a:lnTo>
                  <a:pt x="367556" y="11270"/>
                </a:lnTo>
                <a:lnTo>
                  <a:pt x="367044" y="18698"/>
                </a:lnTo>
                <a:close/>
              </a:path>
            </a:pathLst>
          </a:custGeom>
          <a:solidFill>
            <a:srgbClr val="800000"/>
          </a:solidFill>
          <a:ln>
            <a:noFill/>
          </a:ln>
        </p:spPr>
      </p:sp>
      <p:sp>
        <p:nvSpPr>
          <p:cNvPr id="210" name="Google Shape;210;p23"/>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11" name="Google Shape;211;p23"/>
          <p:cNvSpPr/>
          <p:nvPr/>
        </p:nvSpPr>
        <p:spPr>
          <a:xfrm flipH="1">
            <a:off x="-21543" y="4686833"/>
            <a:ext cx="4769786" cy="473975"/>
          </a:xfrm>
          <a:custGeom>
            <a:rect b="b" l="l" r="r" t="t"/>
            <a:pathLst>
              <a:path extrusionOk="0" h="18959" w="366343">
                <a:moveTo>
                  <a:pt x="0" y="18521"/>
                </a:moveTo>
                <a:lnTo>
                  <a:pt x="366343" y="0"/>
                </a:lnTo>
                <a:lnTo>
                  <a:pt x="366052" y="18959"/>
                </a:lnTo>
                <a:close/>
              </a:path>
            </a:pathLst>
          </a:custGeom>
          <a:solidFill>
            <a:srgbClr val="EA4335"/>
          </a:solidFill>
          <a:ln>
            <a:noFill/>
          </a:ln>
        </p:spPr>
      </p:sp>
      <p:sp>
        <p:nvSpPr>
          <p:cNvPr id="212" name="Google Shape;212;p23"/>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id="213" name="Google Shape;213;p23"/>
          <p:cNvPicPr preferRelativeResize="0"/>
          <p:nvPr/>
        </p:nvPicPr>
        <p:blipFill>
          <a:blip r:embed="rId2">
            <a:alphaModFix/>
          </a:blip>
          <a:stretch>
            <a:fillRect/>
          </a:stretch>
        </p:blipFill>
        <p:spPr>
          <a:xfrm>
            <a:off x="95300" y="4770675"/>
            <a:ext cx="1172600" cy="32207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Yellow Footer">
  <p:cSld name="TITLE_2_2">
    <p:spTree>
      <p:nvGrpSpPr>
        <p:cNvPr id="214" name="Shape 214"/>
        <p:cNvGrpSpPr/>
        <p:nvPr/>
      </p:nvGrpSpPr>
      <p:grpSpPr>
        <a:xfrm>
          <a:off x="0" y="0"/>
          <a:ext cx="0" cy="0"/>
          <a:chOff x="0" y="0"/>
          <a:chExt cx="0" cy="0"/>
        </a:xfrm>
      </p:grpSpPr>
      <p:sp>
        <p:nvSpPr>
          <p:cNvPr id="215" name="Google Shape;215;p24"/>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16" name="Google Shape;216;p24"/>
          <p:cNvSpPr/>
          <p:nvPr/>
        </p:nvSpPr>
        <p:spPr>
          <a:xfrm flipH="1">
            <a:off x="25826"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FBBC05"/>
          </a:solidFill>
          <a:ln>
            <a:noFill/>
          </a:ln>
        </p:spPr>
      </p:sp>
      <p:sp>
        <p:nvSpPr>
          <p:cNvPr id="217" name="Google Shape;217;p24"/>
          <p:cNvSpPr/>
          <p:nvPr/>
        </p:nvSpPr>
        <p:spPr>
          <a:xfrm flipH="1">
            <a:off x="-12535" y="4686833"/>
            <a:ext cx="4769786" cy="473975"/>
          </a:xfrm>
          <a:custGeom>
            <a:rect b="b" l="l" r="r" t="t"/>
            <a:pathLst>
              <a:path extrusionOk="0" h="18959" w="366343">
                <a:moveTo>
                  <a:pt x="0" y="18521"/>
                </a:moveTo>
                <a:lnTo>
                  <a:pt x="366343" y="0"/>
                </a:lnTo>
                <a:lnTo>
                  <a:pt x="366052" y="18959"/>
                </a:lnTo>
                <a:close/>
              </a:path>
            </a:pathLst>
          </a:custGeom>
          <a:solidFill>
            <a:srgbClr val="FFCC50"/>
          </a:solidFill>
          <a:ln>
            <a:noFill/>
          </a:ln>
        </p:spPr>
      </p:sp>
      <p:sp>
        <p:nvSpPr>
          <p:cNvPr id="218" name="Google Shape;218;p24"/>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descr="Google_Logo_2015_gr.png" id="219" name="Google Shape;219;p24"/>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Green Footer">
  <p:cSld name="TITLE_2_3">
    <p:spTree>
      <p:nvGrpSpPr>
        <p:cNvPr id="220" name="Shape 220"/>
        <p:cNvGrpSpPr/>
        <p:nvPr/>
      </p:nvGrpSpPr>
      <p:grpSpPr>
        <a:xfrm>
          <a:off x="0" y="0"/>
          <a:ext cx="0" cy="0"/>
          <a:chOff x="0" y="0"/>
          <a:chExt cx="0" cy="0"/>
        </a:xfrm>
      </p:grpSpPr>
      <p:sp>
        <p:nvSpPr>
          <p:cNvPr id="221" name="Google Shape;221;p25"/>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22" name="Google Shape;222;p25"/>
          <p:cNvSpPr/>
          <p:nvPr/>
        </p:nvSpPr>
        <p:spPr>
          <a:xfrm flipH="1">
            <a:off x="71770" y="4617750"/>
            <a:ext cx="9097930" cy="548378"/>
          </a:xfrm>
          <a:custGeom>
            <a:rect b="b" l="l" r="r" t="t"/>
            <a:pathLst>
              <a:path extrusionOk="0" h="19840" w="367556">
                <a:moveTo>
                  <a:pt x="0" y="19840"/>
                </a:moveTo>
                <a:lnTo>
                  <a:pt x="515" y="0"/>
                </a:lnTo>
                <a:lnTo>
                  <a:pt x="367556" y="11270"/>
                </a:lnTo>
                <a:lnTo>
                  <a:pt x="367044" y="18698"/>
                </a:lnTo>
                <a:close/>
              </a:path>
            </a:pathLst>
          </a:custGeom>
          <a:solidFill>
            <a:srgbClr val="349351"/>
          </a:solidFill>
          <a:ln>
            <a:noFill/>
          </a:ln>
        </p:spPr>
      </p:sp>
      <p:sp>
        <p:nvSpPr>
          <p:cNvPr id="223" name="Google Shape;223;p25"/>
          <p:cNvSpPr/>
          <p:nvPr/>
        </p:nvSpPr>
        <p:spPr>
          <a:xfrm flipH="1">
            <a:off x="-12535" y="4686833"/>
            <a:ext cx="4769786" cy="473975"/>
          </a:xfrm>
          <a:custGeom>
            <a:rect b="b" l="l" r="r" t="t"/>
            <a:pathLst>
              <a:path extrusionOk="0" h="18959" w="366343">
                <a:moveTo>
                  <a:pt x="0" y="18521"/>
                </a:moveTo>
                <a:lnTo>
                  <a:pt x="366343" y="0"/>
                </a:lnTo>
                <a:lnTo>
                  <a:pt x="366052" y="18959"/>
                </a:lnTo>
                <a:close/>
              </a:path>
            </a:pathLst>
          </a:custGeom>
          <a:solidFill>
            <a:srgbClr val="34A853"/>
          </a:solidFill>
          <a:ln>
            <a:noFill/>
          </a:ln>
        </p:spPr>
      </p:sp>
      <p:sp>
        <p:nvSpPr>
          <p:cNvPr id="224" name="Google Shape;224;p25"/>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descr="Google_Logo_2015_gr.png" id="225" name="Google Shape;225;p25"/>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Gray Footer">
  <p:cSld name="TITLE_2_3_1">
    <p:spTree>
      <p:nvGrpSpPr>
        <p:cNvPr id="226" name="Shape 226"/>
        <p:cNvGrpSpPr/>
        <p:nvPr/>
      </p:nvGrpSpPr>
      <p:grpSpPr>
        <a:xfrm>
          <a:off x="0" y="0"/>
          <a:ext cx="0" cy="0"/>
          <a:chOff x="0" y="0"/>
          <a:chExt cx="0" cy="0"/>
        </a:xfrm>
      </p:grpSpPr>
      <p:sp>
        <p:nvSpPr>
          <p:cNvPr id="227" name="Google Shape;227;p26"/>
          <p:cNvSpPr/>
          <p:nvPr/>
        </p:nvSpPr>
        <p:spPr>
          <a:xfrm flipH="1">
            <a:off x="63500" y="4617750"/>
            <a:ext cx="9106200" cy="548378"/>
          </a:xfrm>
          <a:custGeom>
            <a:rect b="b" l="l" r="r" t="t"/>
            <a:pathLst>
              <a:path extrusionOk="0" h="19840" w="367556">
                <a:moveTo>
                  <a:pt x="0" y="19840"/>
                </a:moveTo>
                <a:lnTo>
                  <a:pt x="515" y="0"/>
                </a:lnTo>
                <a:lnTo>
                  <a:pt x="367556" y="11270"/>
                </a:lnTo>
                <a:lnTo>
                  <a:pt x="367044" y="18698"/>
                </a:lnTo>
                <a:close/>
              </a:path>
            </a:pathLst>
          </a:custGeom>
          <a:solidFill>
            <a:srgbClr val="666666"/>
          </a:solidFill>
          <a:ln>
            <a:noFill/>
          </a:ln>
        </p:spPr>
      </p:sp>
      <p:sp>
        <p:nvSpPr>
          <p:cNvPr id="228" name="Google Shape;228;p26"/>
          <p:cNvSpPr/>
          <p:nvPr/>
        </p:nvSpPr>
        <p:spPr>
          <a:xfrm flipH="1">
            <a:off x="-12535" y="4686833"/>
            <a:ext cx="4769786" cy="473975"/>
          </a:xfrm>
          <a:custGeom>
            <a:rect b="b" l="l" r="r" t="t"/>
            <a:pathLst>
              <a:path extrusionOk="0" h="18959" w="366343">
                <a:moveTo>
                  <a:pt x="0" y="18521"/>
                </a:moveTo>
                <a:lnTo>
                  <a:pt x="366343" y="0"/>
                </a:lnTo>
                <a:lnTo>
                  <a:pt x="366052" y="18959"/>
                </a:lnTo>
                <a:close/>
              </a:path>
            </a:pathLst>
          </a:custGeom>
          <a:solidFill>
            <a:srgbClr val="999999"/>
          </a:solidFill>
          <a:ln>
            <a:noFill/>
          </a:ln>
        </p:spPr>
      </p:sp>
      <p:sp>
        <p:nvSpPr>
          <p:cNvPr id="229" name="Google Shape;229;p26"/>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30" name="Google Shape;230;p26"/>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descr="Google_Logo_2015_gr.png" id="231" name="Google Shape;231;p26"/>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TITLE_3">
    <p:spTree>
      <p:nvGrpSpPr>
        <p:cNvPr id="232" name="Shape 232"/>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Blue">
  <p:cSld name="CUSTOM">
    <p:spTree>
      <p:nvGrpSpPr>
        <p:cNvPr id="233" name="Shape 233"/>
        <p:cNvGrpSpPr/>
        <p:nvPr/>
      </p:nvGrpSpPr>
      <p:grpSpPr>
        <a:xfrm>
          <a:off x="0" y="0"/>
          <a:ext cx="0" cy="0"/>
          <a:chOff x="0" y="0"/>
          <a:chExt cx="0" cy="0"/>
        </a:xfrm>
      </p:grpSpPr>
      <p:sp>
        <p:nvSpPr>
          <p:cNvPr id="234" name="Google Shape;234;p28"/>
          <p:cNvSpPr/>
          <p:nvPr/>
        </p:nvSpPr>
        <p:spPr>
          <a:xfrm>
            <a:off x="4411675" y="0"/>
            <a:ext cx="4732200" cy="5143500"/>
          </a:xfrm>
          <a:prstGeom prst="rect">
            <a:avLst/>
          </a:pr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35" name="Google Shape;235;p28"/>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Font typeface="Roboto"/>
              <a:buNone/>
              <a:defRPr>
                <a:latin typeface="Roboto"/>
                <a:ea typeface="Roboto"/>
                <a:cs typeface="Roboto"/>
                <a:sym typeface="Roboto"/>
              </a:defRPr>
            </a:lvl2pPr>
            <a:lvl3pPr lvl="2" rtl="0">
              <a:spcBef>
                <a:spcPts val="0"/>
              </a:spcBef>
              <a:spcAft>
                <a:spcPts val="0"/>
              </a:spcAft>
              <a:buSzPts val="3600"/>
              <a:buFont typeface="Roboto"/>
              <a:buNone/>
              <a:defRPr>
                <a:latin typeface="Roboto"/>
                <a:ea typeface="Roboto"/>
                <a:cs typeface="Roboto"/>
                <a:sym typeface="Roboto"/>
              </a:defRPr>
            </a:lvl3pPr>
            <a:lvl4pPr lvl="3" rtl="0">
              <a:spcBef>
                <a:spcPts val="0"/>
              </a:spcBef>
              <a:spcAft>
                <a:spcPts val="0"/>
              </a:spcAft>
              <a:buSzPts val="3600"/>
              <a:buFont typeface="Roboto"/>
              <a:buNone/>
              <a:defRPr>
                <a:latin typeface="Roboto"/>
                <a:ea typeface="Roboto"/>
                <a:cs typeface="Roboto"/>
                <a:sym typeface="Roboto"/>
              </a:defRPr>
            </a:lvl4pPr>
            <a:lvl5pPr lvl="4" rtl="0">
              <a:spcBef>
                <a:spcPts val="0"/>
              </a:spcBef>
              <a:spcAft>
                <a:spcPts val="0"/>
              </a:spcAft>
              <a:buSzPts val="3600"/>
              <a:buFont typeface="Roboto"/>
              <a:buNone/>
              <a:defRPr>
                <a:latin typeface="Roboto"/>
                <a:ea typeface="Roboto"/>
                <a:cs typeface="Roboto"/>
                <a:sym typeface="Roboto"/>
              </a:defRPr>
            </a:lvl5pPr>
            <a:lvl6pPr lvl="5" rtl="0">
              <a:spcBef>
                <a:spcPts val="0"/>
              </a:spcBef>
              <a:spcAft>
                <a:spcPts val="0"/>
              </a:spcAft>
              <a:buSzPts val="3600"/>
              <a:buFont typeface="Roboto"/>
              <a:buNone/>
              <a:defRPr>
                <a:latin typeface="Roboto"/>
                <a:ea typeface="Roboto"/>
                <a:cs typeface="Roboto"/>
                <a:sym typeface="Roboto"/>
              </a:defRPr>
            </a:lvl6pPr>
            <a:lvl7pPr lvl="6" rtl="0">
              <a:spcBef>
                <a:spcPts val="0"/>
              </a:spcBef>
              <a:spcAft>
                <a:spcPts val="0"/>
              </a:spcAft>
              <a:buSzPts val="3600"/>
              <a:buFont typeface="Roboto"/>
              <a:buNone/>
              <a:defRPr>
                <a:latin typeface="Roboto"/>
                <a:ea typeface="Roboto"/>
                <a:cs typeface="Roboto"/>
                <a:sym typeface="Roboto"/>
              </a:defRPr>
            </a:lvl7pPr>
            <a:lvl8pPr lvl="7" rtl="0">
              <a:spcBef>
                <a:spcPts val="0"/>
              </a:spcBef>
              <a:spcAft>
                <a:spcPts val="0"/>
              </a:spcAft>
              <a:buSzPts val="3600"/>
              <a:buFont typeface="Roboto"/>
              <a:buNone/>
              <a:defRPr>
                <a:latin typeface="Roboto"/>
                <a:ea typeface="Roboto"/>
                <a:cs typeface="Roboto"/>
                <a:sym typeface="Roboto"/>
              </a:defRPr>
            </a:lvl8pPr>
            <a:lvl9pPr lvl="8" rtl="0">
              <a:spcBef>
                <a:spcPts val="0"/>
              </a:spcBef>
              <a:spcAft>
                <a:spcPts val="0"/>
              </a:spcAft>
              <a:buSzPts val="3600"/>
              <a:buFont typeface="Roboto"/>
              <a:buNone/>
              <a:defRPr>
                <a:latin typeface="Roboto"/>
                <a:ea typeface="Roboto"/>
                <a:cs typeface="Roboto"/>
                <a:sym typeface="Roboto"/>
              </a:defRPr>
            </a:lvl9pPr>
          </a:lstStyle>
          <a:p/>
        </p:txBody>
      </p:sp>
      <p:sp>
        <p:nvSpPr>
          <p:cNvPr id="236" name="Google Shape;236;p28"/>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37" name="Google Shape;237;p28"/>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Blue &amp; 1 Text">
  <p:cSld name="CUSTOM_5">
    <p:spTree>
      <p:nvGrpSpPr>
        <p:cNvPr id="238" name="Shape 238"/>
        <p:cNvGrpSpPr/>
        <p:nvPr/>
      </p:nvGrpSpPr>
      <p:grpSpPr>
        <a:xfrm>
          <a:off x="0" y="0"/>
          <a:ext cx="0" cy="0"/>
          <a:chOff x="0" y="0"/>
          <a:chExt cx="0" cy="0"/>
        </a:xfrm>
      </p:grpSpPr>
      <p:sp>
        <p:nvSpPr>
          <p:cNvPr id="239" name="Google Shape;239;p29"/>
          <p:cNvSpPr/>
          <p:nvPr/>
        </p:nvSpPr>
        <p:spPr>
          <a:xfrm>
            <a:off x="4411675" y="0"/>
            <a:ext cx="4732200" cy="5143500"/>
          </a:xfrm>
          <a:prstGeom prst="rect">
            <a:avLst/>
          </a:pr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40" name="Google Shape;240;p29"/>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41" name="Google Shape;241;p29"/>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42" name="Google Shape;242;p29"/>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43" name="Google Shape;243;p29"/>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Blue &amp; 3 Text">
  <p:cSld name="CUSTOM_4">
    <p:spTree>
      <p:nvGrpSpPr>
        <p:cNvPr id="244" name="Shape 244"/>
        <p:cNvGrpSpPr/>
        <p:nvPr/>
      </p:nvGrpSpPr>
      <p:grpSpPr>
        <a:xfrm>
          <a:off x="0" y="0"/>
          <a:ext cx="0" cy="0"/>
          <a:chOff x="0" y="0"/>
          <a:chExt cx="0" cy="0"/>
        </a:xfrm>
      </p:grpSpPr>
      <p:sp>
        <p:nvSpPr>
          <p:cNvPr id="245" name="Google Shape;245;p30"/>
          <p:cNvSpPr/>
          <p:nvPr/>
        </p:nvSpPr>
        <p:spPr>
          <a:xfrm>
            <a:off x="4411675" y="0"/>
            <a:ext cx="4732200" cy="5143500"/>
          </a:xfrm>
          <a:prstGeom prst="rect">
            <a:avLst/>
          </a:pr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46" name="Google Shape;246;p30"/>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47" name="Google Shape;247;p30"/>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48" name="Google Shape;248;p30"/>
          <p:cNvSpPr txBox="1"/>
          <p:nvPr>
            <p:ph idx="2" type="body"/>
          </p:nvPr>
        </p:nvSpPr>
        <p:spPr>
          <a:xfrm>
            <a:off x="189175" y="24411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49" name="Google Shape;249;p30"/>
          <p:cNvSpPr txBox="1"/>
          <p:nvPr>
            <p:ph idx="3" type="body"/>
          </p:nvPr>
        </p:nvSpPr>
        <p:spPr>
          <a:xfrm>
            <a:off x="198175" y="34500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50" name="Google Shape;250;p30"/>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51" name="Google Shape;251;p30"/>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Red">
  <p:cSld name="CUSTOM_1">
    <p:spTree>
      <p:nvGrpSpPr>
        <p:cNvPr id="252" name="Shape 252"/>
        <p:cNvGrpSpPr/>
        <p:nvPr/>
      </p:nvGrpSpPr>
      <p:grpSpPr>
        <a:xfrm>
          <a:off x="0" y="0"/>
          <a:ext cx="0" cy="0"/>
          <a:chOff x="0" y="0"/>
          <a:chExt cx="0" cy="0"/>
        </a:xfrm>
      </p:grpSpPr>
      <p:sp>
        <p:nvSpPr>
          <p:cNvPr id="253" name="Google Shape;253;p31"/>
          <p:cNvSpPr/>
          <p:nvPr/>
        </p:nvSpPr>
        <p:spPr>
          <a:xfrm>
            <a:off x="4411675" y="0"/>
            <a:ext cx="4732200" cy="5143500"/>
          </a:xfrm>
          <a:prstGeom prst="rect">
            <a:avLst/>
          </a:prstGeom>
          <a:solidFill>
            <a:srgbClr val="EA4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54" name="Google Shape;254;p31"/>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55" name="Google Shape;255;p31"/>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56" name="Google Shape;256;p31"/>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1">
  <p:cSld name="CUSTOM_1">
    <p:spTree>
      <p:nvGrpSpPr>
        <p:cNvPr id="18" name="Shape 18"/>
        <p:cNvGrpSpPr/>
        <p:nvPr/>
      </p:nvGrpSpPr>
      <p:grpSpPr>
        <a:xfrm>
          <a:off x="0" y="0"/>
          <a:ext cx="0" cy="0"/>
          <a:chOff x="0" y="0"/>
          <a:chExt cx="0" cy="0"/>
        </a:xfrm>
      </p:grpSpPr>
      <p:grpSp>
        <p:nvGrpSpPr>
          <p:cNvPr id="19" name="Google Shape;19;p4"/>
          <p:cNvGrpSpPr/>
          <p:nvPr/>
        </p:nvGrpSpPr>
        <p:grpSpPr>
          <a:xfrm>
            <a:off x="-1775" y="-600"/>
            <a:ext cx="9153800" cy="5144175"/>
            <a:chOff x="-1775" y="-600"/>
            <a:chExt cx="9153800" cy="5144175"/>
          </a:xfrm>
        </p:grpSpPr>
        <p:sp>
          <p:nvSpPr>
            <p:cNvPr id="20" name="Google Shape;20;p4"/>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Google Shape;21;p4"/>
            <p:cNvSpPr/>
            <p:nvPr/>
          </p:nvSpPr>
          <p:spPr>
            <a:xfrm>
              <a:off x="-1775" y="-600"/>
              <a:ext cx="4609375" cy="5144100"/>
            </a:xfrm>
            <a:custGeom>
              <a:rect b="b" l="l" r="r" t="t"/>
              <a:pathLst>
                <a:path extrusionOk="0" h="205764" w="184375">
                  <a:moveTo>
                    <a:pt x="184375" y="24"/>
                  </a:moveTo>
                  <a:lnTo>
                    <a:pt x="47" y="0"/>
                  </a:lnTo>
                  <a:lnTo>
                    <a:pt x="0" y="205764"/>
                  </a:lnTo>
                  <a:lnTo>
                    <a:pt x="124623" y="205764"/>
                  </a:lnTo>
                  <a:close/>
                </a:path>
              </a:pathLst>
            </a:custGeom>
            <a:solidFill>
              <a:srgbClr val="EBEBEB"/>
            </a:solidFill>
            <a:ln>
              <a:noFill/>
            </a:ln>
          </p:spPr>
        </p:sp>
      </p:grpSp>
      <p:grpSp>
        <p:nvGrpSpPr>
          <p:cNvPr id="22" name="Google Shape;22;p4"/>
          <p:cNvGrpSpPr/>
          <p:nvPr/>
        </p:nvGrpSpPr>
        <p:grpSpPr>
          <a:xfrm>
            <a:off x="-3" y="4529830"/>
            <a:ext cx="5098103" cy="613675"/>
            <a:chOff x="-3" y="4529830"/>
            <a:chExt cx="5098103" cy="613675"/>
          </a:xfrm>
        </p:grpSpPr>
        <p:sp>
          <p:nvSpPr>
            <p:cNvPr id="23" name="Google Shape;23;p4"/>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24" name="Google Shape;24;p4"/>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25" name="Google Shape;25;p4"/>
          <p:cNvPicPr preferRelativeResize="0"/>
          <p:nvPr/>
        </p:nvPicPr>
        <p:blipFill>
          <a:blip r:embed="rId2">
            <a:alphaModFix/>
          </a:blip>
          <a:stretch>
            <a:fillRect/>
          </a:stretch>
        </p:blipFill>
        <p:spPr>
          <a:xfrm>
            <a:off x="319075" y="4839867"/>
            <a:ext cx="966701" cy="172300"/>
          </a:xfrm>
          <a:prstGeom prst="rect">
            <a:avLst/>
          </a:prstGeom>
          <a:noFill/>
          <a:ln>
            <a:noFill/>
          </a:ln>
        </p:spPr>
      </p:pic>
      <p:sp>
        <p:nvSpPr>
          <p:cNvPr id="26" name="Google Shape;26;p4"/>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Red &amp; 1 Text">
  <p:cSld name="CUSTOM_1_2">
    <p:spTree>
      <p:nvGrpSpPr>
        <p:cNvPr id="257" name="Shape 257"/>
        <p:cNvGrpSpPr/>
        <p:nvPr/>
      </p:nvGrpSpPr>
      <p:grpSpPr>
        <a:xfrm>
          <a:off x="0" y="0"/>
          <a:ext cx="0" cy="0"/>
          <a:chOff x="0" y="0"/>
          <a:chExt cx="0" cy="0"/>
        </a:xfrm>
      </p:grpSpPr>
      <p:sp>
        <p:nvSpPr>
          <p:cNvPr id="258" name="Google Shape;258;p32"/>
          <p:cNvSpPr/>
          <p:nvPr/>
        </p:nvSpPr>
        <p:spPr>
          <a:xfrm>
            <a:off x="4411675" y="0"/>
            <a:ext cx="4732200" cy="5143500"/>
          </a:xfrm>
          <a:prstGeom prst="rect">
            <a:avLst/>
          </a:prstGeom>
          <a:solidFill>
            <a:srgbClr val="EA4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59" name="Google Shape;259;p32"/>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60" name="Google Shape;260;p32"/>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61" name="Google Shape;261;p32"/>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62" name="Google Shape;262;p32"/>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Red &amp; 3 Text">
  <p:cSld name="CUSTOM_1_2_1">
    <p:spTree>
      <p:nvGrpSpPr>
        <p:cNvPr id="263" name="Shape 263"/>
        <p:cNvGrpSpPr/>
        <p:nvPr/>
      </p:nvGrpSpPr>
      <p:grpSpPr>
        <a:xfrm>
          <a:off x="0" y="0"/>
          <a:ext cx="0" cy="0"/>
          <a:chOff x="0" y="0"/>
          <a:chExt cx="0" cy="0"/>
        </a:xfrm>
      </p:grpSpPr>
      <p:sp>
        <p:nvSpPr>
          <p:cNvPr id="264" name="Google Shape;264;p33"/>
          <p:cNvSpPr/>
          <p:nvPr/>
        </p:nvSpPr>
        <p:spPr>
          <a:xfrm>
            <a:off x="4411675" y="0"/>
            <a:ext cx="4732200" cy="5143500"/>
          </a:xfrm>
          <a:prstGeom prst="rect">
            <a:avLst/>
          </a:prstGeom>
          <a:solidFill>
            <a:srgbClr val="EA4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65" name="Google Shape;265;p33"/>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66" name="Google Shape;266;p33"/>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67" name="Google Shape;267;p33"/>
          <p:cNvSpPr txBox="1"/>
          <p:nvPr>
            <p:ph idx="2" type="body"/>
          </p:nvPr>
        </p:nvSpPr>
        <p:spPr>
          <a:xfrm>
            <a:off x="189175" y="24411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68" name="Google Shape;268;p33"/>
          <p:cNvSpPr txBox="1"/>
          <p:nvPr>
            <p:ph idx="3" type="body"/>
          </p:nvPr>
        </p:nvSpPr>
        <p:spPr>
          <a:xfrm>
            <a:off x="198175" y="34500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69" name="Google Shape;269;p33"/>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70" name="Google Shape;270;p33"/>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Yellow">
  <p:cSld name="CUSTOM_1_1">
    <p:spTree>
      <p:nvGrpSpPr>
        <p:cNvPr id="271" name="Shape 271"/>
        <p:cNvGrpSpPr/>
        <p:nvPr/>
      </p:nvGrpSpPr>
      <p:grpSpPr>
        <a:xfrm>
          <a:off x="0" y="0"/>
          <a:ext cx="0" cy="0"/>
          <a:chOff x="0" y="0"/>
          <a:chExt cx="0" cy="0"/>
        </a:xfrm>
      </p:grpSpPr>
      <p:sp>
        <p:nvSpPr>
          <p:cNvPr id="272" name="Google Shape;272;p34"/>
          <p:cNvSpPr/>
          <p:nvPr/>
        </p:nvSpPr>
        <p:spPr>
          <a:xfrm>
            <a:off x="4411675" y="0"/>
            <a:ext cx="4732200" cy="5143500"/>
          </a:xfrm>
          <a:prstGeom prst="rect">
            <a:avLst/>
          </a:prstGeom>
          <a:solidFill>
            <a:srgbClr val="FBBC0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73" name="Google Shape;273;p34"/>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74" name="Google Shape;274;p34"/>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75" name="Google Shape;275;p34"/>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Yellow &amp; 1 Text">
  <p:cSld name="CUSTOM_1_1_2">
    <p:spTree>
      <p:nvGrpSpPr>
        <p:cNvPr id="276" name="Shape 276"/>
        <p:cNvGrpSpPr/>
        <p:nvPr/>
      </p:nvGrpSpPr>
      <p:grpSpPr>
        <a:xfrm>
          <a:off x="0" y="0"/>
          <a:ext cx="0" cy="0"/>
          <a:chOff x="0" y="0"/>
          <a:chExt cx="0" cy="0"/>
        </a:xfrm>
      </p:grpSpPr>
      <p:sp>
        <p:nvSpPr>
          <p:cNvPr id="277" name="Google Shape;277;p35"/>
          <p:cNvSpPr/>
          <p:nvPr/>
        </p:nvSpPr>
        <p:spPr>
          <a:xfrm>
            <a:off x="4411675" y="0"/>
            <a:ext cx="4732200" cy="5143500"/>
          </a:xfrm>
          <a:prstGeom prst="rect">
            <a:avLst/>
          </a:prstGeom>
          <a:solidFill>
            <a:srgbClr val="FBBC0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78" name="Google Shape;278;p35"/>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79" name="Google Shape;279;p35"/>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80" name="Google Shape;280;p35"/>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81" name="Google Shape;281;p35"/>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Yellow &amp; 3 Text">
  <p:cSld name="CUSTOM_1_1_2_1">
    <p:spTree>
      <p:nvGrpSpPr>
        <p:cNvPr id="282" name="Shape 282"/>
        <p:cNvGrpSpPr/>
        <p:nvPr/>
      </p:nvGrpSpPr>
      <p:grpSpPr>
        <a:xfrm>
          <a:off x="0" y="0"/>
          <a:ext cx="0" cy="0"/>
          <a:chOff x="0" y="0"/>
          <a:chExt cx="0" cy="0"/>
        </a:xfrm>
      </p:grpSpPr>
      <p:sp>
        <p:nvSpPr>
          <p:cNvPr id="283" name="Google Shape;283;p36"/>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84" name="Google Shape;284;p36"/>
          <p:cNvSpPr/>
          <p:nvPr/>
        </p:nvSpPr>
        <p:spPr>
          <a:xfrm>
            <a:off x="4411675" y="0"/>
            <a:ext cx="4732200" cy="5143500"/>
          </a:xfrm>
          <a:prstGeom prst="rect">
            <a:avLst/>
          </a:prstGeom>
          <a:solidFill>
            <a:srgbClr val="FBBC0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85" name="Google Shape;285;p36"/>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86" name="Google Shape;286;p36"/>
          <p:cNvSpPr txBox="1"/>
          <p:nvPr>
            <p:ph idx="2" type="body"/>
          </p:nvPr>
        </p:nvSpPr>
        <p:spPr>
          <a:xfrm>
            <a:off x="189175" y="24411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87" name="Google Shape;287;p36"/>
          <p:cNvSpPr txBox="1"/>
          <p:nvPr>
            <p:ph idx="3" type="body"/>
          </p:nvPr>
        </p:nvSpPr>
        <p:spPr>
          <a:xfrm>
            <a:off x="198175" y="34500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88" name="Google Shape;288;p36"/>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89" name="Google Shape;289;p36"/>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Green">
  <p:cSld name="CUSTOM_1_1_1">
    <p:spTree>
      <p:nvGrpSpPr>
        <p:cNvPr id="290" name="Shape 290"/>
        <p:cNvGrpSpPr/>
        <p:nvPr/>
      </p:nvGrpSpPr>
      <p:grpSpPr>
        <a:xfrm>
          <a:off x="0" y="0"/>
          <a:ext cx="0" cy="0"/>
          <a:chOff x="0" y="0"/>
          <a:chExt cx="0" cy="0"/>
        </a:xfrm>
      </p:grpSpPr>
      <p:sp>
        <p:nvSpPr>
          <p:cNvPr id="291" name="Google Shape;291;p37"/>
          <p:cNvSpPr/>
          <p:nvPr/>
        </p:nvSpPr>
        <p:spPr>
          <a:xfrm>
            <a:off x="4411675" y="0"/>
            <a:ext cx="4732200" cy="5143500"/>
          </a:xfrm>
          <a:prstGeom prst="rect">
            <a:avLst/>
          </a:pr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92" name="Google Shape;292;p37"/>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93" name="Google Shape;293;p37"/>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94" name="Google Shape;294;p37"/>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Green &amp; 1 Text">
  <p:cSld name="CUSTOM_1_1_1_1">
    <p:spTree>
      <p:nvGrpSpPr>
        <p:cNvPr id="295" name="Shape 295"/>
        <p:cNvGrpSpPr/>
        <p:nvPr/>
      </p:nvGrpSpPr>
      <p:grpSpPr>
        <a:xfrm>
          <a:off x="0" y="0"/>
          <a:ext cx="0" cy="0"/>
          <a:chOff x="0" y="0"/>
          <a:chExt cx="0" cy="0"/>
        </a:xfrm>
      </p:grpSpPr>
      <p:sp>
        <p:nvSpPr>
          <p:cNvPr id="296" name="Google Shape;296;p38"/>
          <p:cNvSpPr/>
          <p:nvPr/>
        </p:nvSpPr>
        <p:spPr>
          <a:xfrm>
            <a:off x="4411675" y="0"/>
            <a:ext cx="4732200" cy="5143500"/>
          </a:xfrm>
          <a:prstGeom prst="rect">
            <a:avLst/>
          </a:pr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97" name="Google Shape;297;p38"/>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98" name="Google Shape;298;p38"/>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99" name="Google Shape;299;p38"/>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300" name="Google Shape;300;p38"/>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Green &amp; 3 Text">
  <p:cSld name="CUSTOM_1_1_1_1_1">
    <p:spTree>
      <p:nvGrpSpPr>
        <p:cNvPr id="301" name="Shape 301"/>
        <p:cNvGrpSpPr/>
        <p:nvPr/>
      </p:nvGrpSpPr>
      <p:grpSpPr>
        <a:xfrm>
          <a:off x="0" y="0"/>
          <a:ext cx="0" cy="0"/>
          <a:chOff x="0" y="0"/>
          <a:chExt cx="0" cy="0"/>
        </a:xfrm>
      </p:grpSpPr>
      <p:sp>
        <p:nvSpPr>
          <p:cNvPr id="302" name="Google Shape;302;p39"/>
          <p:cNvSpPr/>
          <p:nvPr/>
        </p:nvSpPr>
        <p:spPr>
          <a:xfrm>
            <a:off x="4411675" y="0"/>
            <a:ext cx="4732200" cy="5143500"/>
          </a:xfrm>
          <a:prstGeom prst="rect">
            <a:avLst/>
          </a:pr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03" name="Google Shape;303;p39"/>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04" name="Google Shape;304;p39"/>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305" name="Google Shape;305;p39"/>
          <p:cNvSpPr txBox="1"/>
          <p:nvPr>
            <p:ph idx="2" type="body"/>
          </p:nvPr>
        </p:nvSpPr>
        <p:spPr>
          <a:xfrm>
            <a:off x="189175" y="24411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306" name="Google Shape;306;p39"/>
          <p:cNvSpPr txBox="1"/>
          <p:nvPr>
            <p:ph idx="3" type="body"/>
          </p:nvPr>
        </p:nvSpPr>
        <p:spPr>
          <a:xfrm>
            <a:off x="198175" y="34500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307" name="Google Shape;307;p39"/>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308" name="Google Shape;308;p39"/>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Blue">
  <p:cSld name="SECTION_HEADER_2">
    <p:bg>
      <p:bgPr>
        <a:solidFill>
          <a:srgbClr val="4285F4"/>
        </a:solidFill>
      </p:bgPr>
    </p:bg>
    <p:spTree>
      <p:nvGrpSpPr>
        <p:cNvPr id="309" name="Shape 309"/>
        <p:cNvGrpSpPr/>
        <p:nvPr/>
      </p:nvGrpSpPr>
      <p:grpSpPr>
        <a:xfrm>
          <a:off x="0" y="0"/>
          <a:ext cx="0" cy="0"/>
          <a:chOff x="0" y="0"/>
          <a:chExt cx="0" cy="0"/>
        </a:xfrm>
      </p:grpSpPr>
      <p:sp>
        <p:nvSpPr>
          <p:cNvPr id="310" name="Google Shape;310;p40"/>
          <p:cNvSpPr/>
          <p:nvPr/>
        </p:nvSpPr>
        <p:spPr>
          <a:xfrm flipH="1">
            <a:off x="3450350" y="767950"/>
            <a:ext cx="5693700" cy="4375500"/>
          </a:xfrm>
          <a:prstGeom prst="rtTriangle">
            <a:avLst/>
          </a:prstGeom>
          <a:solidFill>
            <a:srgbClr val="7BAAF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1" name="Google Shape;311;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312" name="Google Shape;312;p40"/>
          <p:cNvSpPr txBox="1"/>
          <p:nvPr/>
        </p:nvSpPr>
        <p:spPr>
          <a:xfrm>
            <a:off x="7934700" y="46758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
        <p:nvSpPr>
          <p:cNvPr id="313" name="Google Shape;313;p40"/>
          <p:cNvSpPr txBox="1"/>
          <p:nvPr/>
        </p:nvSpPr>
        <p:spPr>
          <a:xfrm>
            <a:off x="7934700" y="46758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descr="Google_Logo_2015_gr.png" id="314" name="Google Shape;314;p40"/>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315" name="Google Shape;315;p40"/>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
        <p:nvSpPr>
          <p:cNvPr id="316" name="Google Shape;316;p40"/>
          <p:cNvSpPr/>
          <p:nvPr/>
        </p:nvSpPr>
        <p:spPr>
          <a:xfrm rot="10800000">
            <a:off x="3263750" y="0"/>
            <a:ext cx="5880300" cy="2994900"/>
          </a:xfrm>
          <a:prstGeom prst="rtTriangle">
            <a:avLst/>
          </a:prstGeom>
          <a:solidFill>
            <a:srgbClr val="3367D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7" name="Google Shape;317;p40"/>
          <p:cNvSpPr txBox="1"/>
          <p:nvPr>
            <p:ph type="title"/>
          </p:nvPr>
        </p:nvSpPr>
        <p:spPr>
          <a:xfrm>
            <a:off x="176225" y="742275"/>
            <a:ext cx="8222100" cy="10128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Red">
  <p:cSld name="SECTION_HEADER_1_3">
    <p:bg>
      <p:bgPr>
        <a:solidFill>
          <a:srgbClr val="EA4335"/>
        </a:solidFill>
      </p:bgPr>
    </p:bg>
    <p:spTree>
      <p:nvGrpSpPr>
        <p:cNvPr id="318" name="Shape 318"/>
        <p:cNvGrpSpPr/>
        <p:nvPr/>
      </p:nvGrpSpPr>
      <p:grpSpPr>
        <a:xfrm>
          <a:off x="0" y="0"/>
          <a:ext cx="0" cy="0"/>
          <a:chOff x="0" y="0"/>
          <a:chExt cx="0" cy="0"/>
        </a:xfrm>
      </p:grpSpPr>
      <p:sp>
        <p:nvSpPr>
          <p:cNvPr id="319" name="Google Shape;319;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320" name="Google Shape;320;p41"/>
          <p:cNvSpPr txBox="1"/>
          <p:nvPr/>
        </p:nvSpPr>
        <p:spPr>
          <a:xfrm>
            <a:off x="7934700" y="46758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
        <p:nvSpPr>
          <p:cNvPr id="321" name="Google Shape;321;p41"/>
          <p:cNvSpPr/>
          <p:nvPr/>
        </p:nvSpPr>
        <p:spPr>
          <a:xfrm flipH="1">
            <a:off x="3450350" y="767950"/>
            <a:ext cx="5693700" cy="4375500"/>
          </a:xfrm>
          <a:prstGeom prst="rtTriangle">
            <a:avLst/>
          </a:prstGeom>
          <a:solidFill>
            <a:srgbClr val="FF525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2" name="Google Shape;322;p41"/>
          <p:cNvSpPr/>
          <p:nvPr/>
        </p:nvSpPr>
        <p:spPr>
          <a:xfrm rot="10800000">
            <a:off x="3263750" y="0"/>
            <a:ext cx="5880300" cy="2994900"/>
          </a:xfrm>
          <a:prstGeom prst="rtTriangle">
            <a:avLst/>
          </a:prstGeom>
          <a:solidFill>
            <a:srgbClr val="98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3" name="Google Shape;323;p41"/>
          <p:cNvSpPr txBox="1"/>
          <p:nvPr>
            <p:ph type="title"/>
          </p:nvPr>
        </p:nvSpPr>
        <p:spPr>
          <a:xfrm>
            <a:off x="176225" y="742275"/>
            <a:ext cx="8222100" cy="10128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pic>
        <p:nvPicPr>
          <p:cNvPr descr="Google_Logo_2015_gr.png" id="324" name="Google Shape;324;p41"/>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325" name="Google Shape;325;p41"/>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2">
  <p:cSld name="CUSTOM_1_1">
    <p:spTree>
      <p:nvGrpSpPr>
        <p:cNvPr id="27" name="Shape 27"/>
        <p:cNvGrpSpPr/>
        <p:nvPr/>
      </p:nvGrpSpPr>
      <p:grpSpPr>
        <a:xfrm>
          <a:off x="0" y="0"/>
          <a:ext cx="0" cy="0"/>
          <a:chOff x="0" y="0"/>
          <a:chExt cx="0" cy="0"/>
        </a:xfrm>
      </p:grpSpPr>
      <p:sp>
        <p:nvSpPr>
          <p:cNvPr id="28" name="Google Shape;28;p5"/>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9" name="Google Shape;29;p5"/>
          <p:cNvGrpSpPr/>
          <p:nvPr/>
        </p:nvGrpSpPr>
        <p:grpSpPr>
          <a:xfrm>
            <a:off x="-3" y="4529830"/>
            <a:ext cx="5098103" cy="613675"/>
            <a:chOff x="-3" y="4529830"/>
            <a:chExt cx="5098103" cy="613675"/>
          </a:xfrm>
        </p:grpSpPr>
        <p:sp>
          <p:nvSpPr>
            <p:cNvPr id="30" name="Google Shape;30;p5"/>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31" name="Google Shape;31;p5"/>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32" name="Google Shape;32;p5"/>
          <p:cNvPicPr preferRelativeResize="0"/>
          <p:nvPr/>
        </p:nvPicPr>
        <p:blipFill>
          <a:blip r:embed="rId2">
            <a:alphaModFix/>
          </a:blip>
          <a:stretch>
            <a:fillRect/>
          </a:stretch>
        </p:blipFill>
        <p:spPr>
          <a:xfrm>
            <a:off x="319075" y="4839867"/>
            <a:ext cx="966701" cy="172300"/>
          </a:xfrm>
          <a:prstGeom prst="rect">
            <a:avLst/>
          </a:prstGeom>
          <a:noFill/>
          <a:ln>
            <a:noFill/>
          </a:ln>
        </p:spPr>
      </p:pic>
      <p:sp>
        <p:nvSpPr>
          <p:cNvPr id="33" name="Google Shape;33;p5"/>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Yellow">
  <p:cSld name="SECTION_HEADER_1_1_3">
    <p:bg>
      <p:bgPr>
        <a:solidFill>
          <a:srgbClr val="F4B400"/>
        </a:solidFill>
      </p:bgPr>
    </p:bg>
    <p:spTree>
      <p:nvGrpSpPr>
        <p:cNvPr id="326" name="Shape 326"/>
        <p:cNvGrpSpPr/>
        <p:nvPr/>
      </p:nvGrpSpPr>
      <p:grpSpPr>
        <a:xfrm>
          <a:off x="0" y="0"/>
          <a:ext cx="0" cy="0"/>
          <a:chOff x="0" y="0"/>
          <a:chExt cx="0" cy="0"/>
        </a:xfrm>
      </p:grpSpPr>
      <p:sp>
        <p:nvSpPr>
          <p:cNvPr id="327" name="Google Shape;327;p42"/>
          <p:cNvSpPr/>
          <p:nvPr/>
        </p:nvSpPr>
        <p:spPr>
          <a:xfrm flipH="1">
            <a:off x="3450350" y="767950"/>
            <a:ext cx="5693700" cy="4375500"/>
          </a:xfrm>
          <a:prstGeom prst="rtTriangle">
            <a:avLst/>
          </a:prstGeom>
          <a:solidFill>
            <a:srgbClr val="FFCC5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8" name="Google Shape;328;p42"/>
          <p:cNvSpPr/>
          <p:nvPr/>
        </p:nvSpPr>
        <p:spPr>
          <a:xfrm rot="10800000">
            <a:off x="3263750" y="0"/>
            <a:ext cx="5880300" cy="2994900"/>
          </a:xfrm>
          <a:prstGeom prst="rtTriangle">
            <a:avLst/>
          </a:prstGeom>
          <a:solidFill>
            <a:srgbClr val="BF9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9" name="Google Shape;329;p42"/>
          <p:cNvSpPr txBox="1"/>
          <p:nvPr>
            <p:ph type="title"/>
          </p:nvPr>
        </p:nvSpPr>
        <p:spPr>
          <a:xfrm>
            <a:off x="176225" y="742275"/>
            <a:ext cx="8222100" cy="10128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pic>
        <p:nvPicPr>
          <p:cNvPr descr="Google_Logo_2015_gr.png" id="330" name="Google Shape;330;p42"/>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331" name="Google Shape;331;p42"/>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Green">
  <p:cSld name="CUSTOM_2">
    <p:bg>
      <p:bgPr>
        <a:solidFill>
          <a:srgbClr val="34A853"/>
        </a:solidFill>
      </p:bgPr>
    </p:bg>
    <p:spTree>
      <p:nvGrpSpPr>
        <p:cNvPr id="332" name="Shape 332"/>
        <p:cNvGrpSpPr/>
        <p:nvPr/>
      </p:nvGrpSpPr>
      <p:grpSpPr>
        <a:xfrm>
          <a:off x="0" y="0"/>
          <a:ext cx="0" cy="0"/>
          <a:chOff x="0" y="0"/>
          <a:chExt cx="0" cy="0"/>
        </a:xfrm>
      </p:grpSpPr>
      <p:sp>
        <p:nvSpPr>
          <p:cNvPr id="333" name="Google Shape;333;p43"/>
          <p:cNvSpPr/>
          <p:nvPr/>
        </p:nvSpPr>
        <p:spPr>
          <a:xfrm flipH="1">
            <a:off x="3450350" y="767950"/>
            <a:ext cx="5693700" cy="4375500"/>
          </a:xfrm>
          <a:prstGeom prst="rtTriangle">
            <a:avLst/>
          </a:prstGeom>
          <a:solidFill>
            <a:srgbClr val="57BB8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4" name="Google Shape;334;p43"/>
          <p:cNvSpPr/>
          <p:nvPr/>
        </p:nvSpPr>
        <p:spPr>
          <a:xfrm rot="10800000">
            <a:off x="3263750" y="0"/>
            <a:ext cx="5880300" cy="2994900"/>
          </a:xfrm>
          <a:prstGeom prst="rtTriangle">
            <a:avLst/>
          </a:prstGeom>
          <a:solidFill>
            <a:srgbClr val="34935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5" name="Google Shape;335;p43"/>
          <p:cNvSpPr txBox="1"/>
          <p:nvPr>
            <p:ph type="title"/>
          </p:nvPr>
        </p:nvSpPr>
        <p:spPr>
          <a:xfrm>
            <a:off x="176225" y="742275"/>
            <a:ext cx="8222100" cy="10128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pic>
        <p:nvPicPr>
          <p:cNvPr descr="Google_Logo_2015_gr.png" id="336" name="Google Shape;336;p43"/>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337" name="Google Shape;337;p43"/>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Gray">
  <p:cSld name="SECTION_HEADER_1_1_1_1_2">
    <p:bg>
      <p:bgPr>
        <a:solidFill>
          <a:srgbClr val="999999"/>
        </a:solidFill>
      </p:bgPr>
    </p:bg>
    <p:spTree>
      <p:nvGrpSpPr>
        <p:cNvPr id="338" name="Shape 338"/>
        <p:cNvGrpSpPr/>
        <p:nvPr/>
      </p:nvGrpSpPr>
      <p:grpSpPr>
        <a:xfrm>
          <a:off x="0" y="0"/>
          <a:ext cx="0" cy="0"/>
          <a:chOff x="0" y="0"/>
          <a:chExt cx="0" cy="0"/>
        </a:xfrm>
      </p:grpSpPr>
      <p:sp>
        <p:nvSpPr>
          <p:cNvPr id="339" name="Google Shape;339;p44"/>
          <p:cNvSpPr/>
          <p:nvPr/>
        </p:nvSpPr>
        <p:spPr>
          <a:xfrm flipH="1">
            <a:off x="3450350" y="767950"/>
            <a:ext cx="5693700" cy="4375500"/>
          </a:xfrm>
          <a:prstGeom prst="rtTriangle">
            <a:avLst/>
          </a:prstGeom>
          <a:solidFill>
            <a:srgbClr val="D9D9D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0" name="Google Shape;340;p44"/>
          <p:cNvSpPr/>
          <p:nvPr/>
        </p:nvSpPr>
        <p:spPr>
          <a:xfrm rot="10800000">
            <a:off x="3263750" y="0"/>
            <a:ext cx="5880300" cy="2994900"/>
          </a:xfrm>
          <a:prstGeom prst="rtTriangle">
            <a:avLst/>
          </a:prstGeom>
          <a:solidFill>
            <a:srgbClr val="6666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1" name="Google Shape;341;p44"/>
          <p:cNvSpPr txBox="1"/>
          <p:nvPr>
            <p:ph type="title"/>
          </p:nvPr>
        </p:nvSpPr>
        <p:spPr>
          <a:xfrm>
            <a:off x="176225" y="742275"/>
            <a:ext cx="8222100" cy="10128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pic>
        <p:nvPicPr>
          <p:cNvPr descr="Google_Logo_2015_gr.png" id="342" name="Google Shape;342;p44"/>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343" name="Google Shape;343;p44"/>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CUSTOM_6">
    <p:spTree>
      <p:nvGrpSpPr>
        <p:cNvPr id="344" name="Shape 344"/>
        <p:cNvGrpSpPr/>
        <p:nvPr/>
      </p:nvGrpSpPr>
      <p:grpSpPr>
        <a:xfrm>
          <a:off x="0" y="0"/>
          <a:ext cx="0" cy="0"/>
          <a:chOff x="0" y="0"/>
          <a:chExt cx="0" cy="0"/>
        </a:xfrm>
      </p:grpSpPr>
      <p:grpSp>
        <p:nvGrpSpPr>
          <p:cNvPr id="345" name="Google Shape;345;p45"/>
          <p:cNvGrpSpPr/>
          <p:nvPr/>
        </p:nvGrpSpPr>
        <p:grpSpPr>
          <a:xfrm>
            <a:off x="-10312" y="-8075"/>
            <a:ext cx="9164625" cy="5169875"/>
            <a:chOff x="-10312" y="-8075"/>
            <a:chExt cx="9164625" cy="5169875"/>
          </a:xfrm>
        </p:grpSpPr>
        <p:sp>
          <p:nvSpPr>
            <p:cNvPr id="346" name="Google Shape;346;p45"/>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EBEBEB"/>
            </a:solidFill>
            <a:ln>
              <a:noFill/>
            </a:ln>
          </p:spPr>
        </p:sp>
        <p:sp>
          <p:nvSpPr>
            <p:cNvPr id="347" name="Google Shape;347;p45"/>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FAFAFA"/>
            </a:solidFill>
            <a:ln>
              <a:noFill/>
            </a:ln>
          </p:spPr>
        </p:sp>
      </p:grpSp>
      <p:pic>
        <p:nvPicPr>
          <p:cNvPr id="348" name="Google Shape;348;p45"/>
          <p:cNvPicPr preferRelativeResize="0"/>
          <p:nvPr/>
        </p:nvPicPr>
        <p:blipFill rotWithShape="1">
          <a:blip r:embed="rId2">
            <a:alphaModFix/>
          </a:blip>
          <a:srcRect b="0" l="-2870" r="0" t="-20845"/>
          <a:stretch/>
        </p:blipFill>
        <p:spPr>
          <a:xfrm>
            <a:off x="606400" y="741150"/>
            <a:ext cx="1438801" cy="301275"/>
          </a:xfrm>
          <a:prstGeom prst="rect">
            <a:avLst/>
          </a:prstGeom>
          <a:noFill/>
          <a:ln>
            <a:noFill/>
          </a:ln>
        </p:spPr>
      </p:pic>
      <p:sp>
        <p:nvSpPr>
          <p:cNvPr id="349" name="Google Shape;349;p45"/>
          <p:cNvSpPr txBox="1"/>
          <p:nvPr/>
        </p:nvSpPr>
        <p:spPr>
          <a:xfrm>
            <a:off x="7408153" y="4402988"/>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2">
  <p:cSld name="CUSTOM_1_1_3">
    <p:spTree>
      <p:nvGrpSpPr>
        <p:cNvPr id="350" name="Shape 350"/>
        <p:cNvGrpSpPr/>
        <p:nvPr/>
      </p:nvGrpSpPr>
      <p:grpSpPr>
        <a:xfrm>
          <a:off x="0" y="0"/>
          <a:ext cx="0" cy="0"/>
          <a:chOff x="0" y="0"/>
          <a:chExt cx="0" cy="0"/>
        </a:xfrm>
      </p:grpSpPr>
      <p:sp>
        <p:nvSpPr>
          <p:cNvPr id="351" name="Google Shape;351;p46"/>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52" name="Google Shape;352;p46"/>
          <p:cNvGrpSpPr/>
          <p:nvPr/>
        </p:nvGrpSpPr>
        <p:grpSpPr>
          <a:xfrm>
            <a:off x="-3" y="4529830"/>
            <a:ext cx="5098103" cy="613675"/>
            <a:chOff x="-3" y="4529830"/>
            <a:chExt cx="5098103" cy="613675"/>
          </a:xfrm>
        </p:grpSpPr>
        <p:sp>
          <p:nvSpPr>
            <p:cNvPr id="353" name="Google Shape;353;p46"/>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354" name="Google Shape;354;p46"/>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355" name="Google Shape;355;p46"/>
          <p:cNvPicPr preferRelativeResize="0"/>
          <p:nvPr/>
        </p:nvPicPr>
        <p:blipFill>
          <a:blip r:embed="rId2">
            <a:alphaModFix/>
          </a:blip>
          <a:stretch>
            <a:fillRect/>
          </a:stretch>
        </p:blipFill>
        <p:spPr>
          <a:xfrm>
            <a:off x="319075" y="4839867"/>
            <a:ext cx="966701" cy="172300"/>
          </a:xfrm>
          <a:prstGeom prst="rect">
            <a:avLst/>
          </a:prstGeom>
          <a:noFill/>
          <a:ln>
            <a:noFill/>
          </a:ln>
        </p:spPr>
      </p:pic>
      <p:sp>
        <p:nvSpPr>
          <p:cNvPr id="356" name="Google Shape;356;p46"/>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Divider">
  <p:cSld name="CUSTOM_2_1">
    <p:spTree>
      <p:nvGrpSpPr>
        <p:cNvPr id="357" name="Shape 357"/>
        <p:cNvGrpSpPr/>
        <p:nvPr/>
      </p:nvGrpSpPr>
      <p:grpSpPr>
        <a:xfrm>
          <a:off x="0" y="0"/>
          <a:ext cx="0" cy="0"/>
          <a:chOff x="0" y="0"/>
          <a:chExt cx="0" cy="0"/>
        </a:xfrm>
      </p:grpSpPr>
      <p:grpSp>
        <p:nvGrpSpPr>
          <p:cNvPr id="358" name="Google Shape;358;p47"/>
          <p:cNvGrpSpPr/>
          <p:nvPr/>
        </p:nvGrpSpPr>
        <p:grpSpPr>
          <a:xfrm>
            <a:off x="-10312" y="-8075"/>
            <a:ext cx="9164625" cy="5169875"/>
            <a:chOff x="-10312" y="-8075"/>
            <a:chExt cx="9164625" cy="5169875"/>
          </a:xfrm>
        </p:grpSpPr>
        <p:sp>
          <p:nvSpPr>
            <p:cNvPr id="359" name="Google Shape;359;p47"/>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333333"/>
            </a:solidFill>
            <a:ln>
              <a:noFill/>
            </a:ln>
          </p:spPr>
        </p:sp>
        <p:sp>
          <p:nvSpPr>
            <p:cNvPr id="360" name="Google Shape;360;p47"/>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404040"/>
            </a:solidFill>
            <a:ln>
              <a:noFill/>
            </a:ln>
          </p:spPr>
        </p:sp>
      </p:grpSp>
      <p:sp>
        <p:nvSpPr>
          <p:cNvPr id="361" name="Google Shape;361;p47"/>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 Divider">
  <p:cSld name="CUSTOM_2_1_1">
    <p:spTree>
      <p:nvGrpSpPr>
        <p:cNvPr id="362" name="Shape 362"/>
        <p:cNvGrpSpPr/>
        <p:nvPr/>
      </p:nvGrpSpPr>
      <p:grpSpPr>
        <a:xfrm>
          <a:off x="0" y="0"/>
          <a:ext cx="0" cy="0"/>
          <a:chOff x="0" y="0"/>
          <a:chExt cx="0" cy="0"/>
        </a:xfrm>
      </p:grpSpPr>
      <p:grpSp>
        <p:nvGrpSpPr>
          <p:cNvPr id="363" name="Google Shape;363;p48"/>
          <p:cNvGrpSpPr/>
          <p:nvPr/>
        </p:nvGrpSpPr>
        <p:grpSpPr>
          <a:xfrm>
            <a:off x="-10312" y="-8075"/>
            <a:ext cx="9164625" cy="5169875"/>
            <a:chOff x="-10312" y="-8075"/>
            <a:chExt cx="9164625" cy="5169875"/>
          </a:xfrm>
        </p:grpSpPr>
        <p:sp>
          <p:nvSpPr>
            <p:cNvPr id="364" name="Google Shape;364;p48"/>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4285F4"/>
            </a:solidFill>
            <a:ln>
              <a:noFill/>
            </a:ln>
          </p:spPr>
        </p:sp>
        <p:sp>
          <p:nvSpPr>
            <p:cNvPr id="365" name="Google Shape;365;p48"/>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689DF6"/>
            </a:solidFill>
            <a:ln>
              <a:noFill/>
            </a:ln>
          </p:spPr>
        </p:sp>
      </p:grpSp>
      <p:sp>
        <p:nvSpPr>
          <p:cNvPr id="366" name="Google Shape;366;p48"/>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1">
  <p:cSld name="CUSTOM_1_3">
    <p:spTree>
      <p:nvGrpSpPr>
        <p:cNvPr id="367" name="Shape 367"/>
        <p:cNvGrpSpPr/>
        <p:nvPr/>
      </p:nvGrpSpPr>
      <p:grpSpPr>
        <a:xfrm>
          <a:off x="0" y="0"/>
          <a:ext cx="0" cy="0"/>
          <a:chOff x="0" y="0"/>
          <a:chExt cx="0" cy="0"/>
        </a:xfrm>
      </p:grpSpPr>
      <p:grpSp>
        <p:nvGrpSpPr>
          <p:cNvPr id="368" name="Google Shape;368;p49"/>
          <p:cNvGrpSpPr/>
          <p:nvPr/>
        </p:nvGrpSpPr>
        <p:grpSpPr>
          <a:xfrm>
            <a:off x="-1775" y="-600"/>
            <a:ext cx="9153800" cy="5144175"/>
            <a:chOff x="-1775" y="-600"/>
            <a:chExt cx="9153800" cy="5144175"/>
          </a:xfrm>
        </p:grpSpPr>
        <p:sp>
          <p:nvSpPr>
            <p:cNvPr id="369" name="Google Shape;369;p49"/>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0" name="Google Shape;370;p49"/>
            <p:cNvSpPr/>
            <p:nvPr/>
          </p:nvSpPr>
          <p:spPr>
            <a:xfrm>
              <a:off x="-1775" y="-600"/>
              <a:ext cx="4609375" cy="5144100"/>
            </a:xfrm>
            <a:custGeom>
              <a:rect b="b" l="l" r="r" t="t"/>
              <a:pathLst>
                <a:path extrusionOk="0" h="205764" w="184375">
                  <a:moveTo>
                    <a:pt x="184375" y="24"/>
                  </a:moveTo>
                  <a:lnTo>
                    <a:pt x="47" y="0"/>
                  </a:lnTo>
                  <a:lnTo>
                    <a:pt x="0" y="205764"/>
                  </a:lnTo>
                  <a:lnTo>
                    <a:pt x="124623" y="205764"/>
                  </a:lnTo>
                  <a:close/>
                </a:path>
              </a:pathLst>
            </a:custGeom>
            <a:solidFill>
              <a:srgbClr val="EBEBEB"/>
            </a:solidFill>
            <a:ln>
              <a:noFill/>
            </a:ln>
          </p:spPr>
        </p:sp>
      </p:grpSp>
      <p:grpSp>
        <p:nvGrpSpPr>
          <p:cNvPr id="371" name="Google Shape;371;p49"/>
          <p:cNvGrpSpPr/>
          <p:nvPr/>
        </p:nvGrpSpPr>
        <p:grpSpPr>
          <a:xfrm>
            <a:off x="-3" y="4529830"/>
            <a:ext cx="5098103" cy="613675"/>
            <a:chOff x="-3" y="4529830"/>
            <a:chExt cx="5098103" cy="613675"/>
          </a:xfrm>
        </p:grpSpPr>
        <p:sp>
          <p:nvSpPr>
            <p:cNvPr id="372" name="Google Shape;372;p49"/>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373" name="Google Shape;373;p49"/>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374" name="Google Shape;374;p49"/>
          <p:cNvPicPr preferRelativeResize="0"/>
          <p:nvPr/>
        </p:nvPicPr>
        <p:blipFill>
          <a:blip r:embed="rId2">
            <a:alphaModFix/>
          </a:blip>
          <a:stretch>
            <a:fillRect/>
          </a:stretch>
        </p:blipFill>
        <p:spPr>
          <a:xfrm>
            <a:off x="319075" y="4839867"/>
            <a:ext cx="966701" cy="172300"/>
          </a:xfrm>
          <a:prstGeom prst="rect">
            <a:avLst/>
          </a:prstGeom>
          <a:noFill/>
          <a:ln>
            <a:noFill/>
          </a:ln>
        </p:spPr>
      </p:pic>
      <p:sp>
        <p:nvSpPr>
          <p:cNvPr id="375" name="Google Shape;375;p49"/>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CUSTOM_2_2">
    <p:spTree>
      <p:nvGrpSpPr>
        <p:cNvPr id="376" name="Shape 376"/>
        <p:cNvGrpSpPr/>
        <p:nvPr/>
      </p:nvGrpSpPr>
      <p:grpSpPr>
        <a:xfrm>
          <a:off x="0" y="0"/>
          <a:ext cx="0" cy="0"/>
          <a:chOff x="0" y="0"/>
          <a:chExt cx="0" cy="0"/>
        </a:xfrm>
      </p:grpSpPr>
      <p:grpSp>
        <p:nvGrpSpPr>
          <p:cNvPr id="377" name="Google Shape;377;p50"/>
          <p:cNvGrpSpPr/>
          <p:nvPr/>
        </p:nvGrpSpPr>
        <p:grpSpPr>
          <a:xfrm>
            <a:off x="-2375" y="-2975"/>
            <a:ext cx="9146375" cy="5149450"/>
            <a:chOff x="-2375" y="-2975"/>
            <a:chExt cx="9146375" cy="5149450"/>
          </a:xfrm>
        </p:grpSpPr>
        <p:sp>
          <p:nvSpPr>
            <p:cNvPr id="378" name="Google Shape;378;p50"/>
            <p:cNvSpPr/>
            <p:nvPr/>
          </p:nvSpPr>
          <p:spPr>
            <a:xfrm>
              <a:off x="-1775" y="956675"/>
              <a:ext cx="4252300" cy="4189800"/>
            </a:xfrm>
            <a:custGeom>
              <a:rect b="b" l="l" r="r" t="t"/>
              <a:pathLst>
                <a:path extrusionOk="0" h="167592" w="170092">
                  <a:moveTo>
                    <a:pt x="170092" y="167568"/>
                  </a:moveTo>
                  <a:lnTo>
                    <a:pt x="0" y="167592"/>
                  </a:lnTo>
                  <a:lnTo>
                    <a:pt x="0" y="0"/>
                  </a:lnTo>
                  <a:lnTo>
                    <a:pt x="126357" y="32789"/>
                  </a:lnTo>
                  <a:close/>
                </a:path>
              </a:pathLst>
            </a:custGeom>
            <a:solidFill>
              <a:srgbClr val="E8E8E8"/>
            </a:solidFill>
            <a:ln>
              <a:noFill/>
            </a:ln>
          </p:spPr>
        </p:sp>
        <p:sp>
          <p:nvSpPr>
            <p:cNvPr id="379" name="Google Shape;379;p50"/>
            <p:cNvSpPr/>
            <p:nvPr/>
          </p:nvSpPr>
          <p:spPr>
            <a:xfrm>
              <a:off x="-2375" y="-2375"/>
              <a:ext cx="5194650" cy="1780750"/>
            </a:xfrm>
            <a:custGeom>
              <a:rect b="b" l="l" r="r" t="t"/>
              <a:pathLst>
                <a:path extrusionOk="0" h="71230" w="207786">
                  <a:moveTo>
                    <a:pt x="0" y="38481"/>
                  </a:moveTo>
                  <a:lnTo>
                    <a:pt x="24" y="0"/>
                  </a:lnTo>
                  <a:lnTo>
                    <a:pt x="207786" y="41"/>
                  </a:lnTo>
                  <a:lnTo>
                    <a:pt x="126408" y="71230"/>
                  </a:lnTo>
                  <a:close/>
                </a:path>
              </a:pathLst>
            </a:custGeom>
            <a:solidFill>
              <a:srgbClr val="F2F2F2"/>
            </a:solidFill>
            <a:ln>
              <a:noFill/>
            </a:ln>
          </p:spPr>
        </p:sp>
        <p:sp>
          <p:nvSpPr>
            <p:cNvPr id="380" name="Google Shape;380;p50"/>
            <p:cNvSpPr/>
            <p:nvPr/>
          </p:nvSpPr>
          <p:spPr>
            <a:xfrm>
              <a:off x="3156475" y="-2975"/>
              <a:ext cx="5987525" cy="5147675"/>
            </a:xfrm>
            <a:custGeom>
              <a:rect b="b" l="l" r="r" t="t"/>
              <a:pathLst>
                <a:path extrusionOk="0" h="205907" w="239501">
                  <a:moveTo>
                    <a:pt x="43691" y="205907"/>
                  </a:moveTo>
                  <a:lnTo>
                    <a:pt x="239501" y="205883"/>
                  </a:lnTo>
                  <a:lnTo>
                    <a:pt x="239477" y="71"/>
                  </a:lnTo>
                  <a:lnTo>
                    <a:pt x="81315" y="0"/>
                  </a:lnTo>
                  <a:lnTo>
                    <a:pt x="0" y="71227"/>
                  </a:lnTo>
                  <a:close/>
                </a:path>
              </a:pathLst>
            </a:custGeom>
            <a:solidFill>
              <a:srgbClr val="FAFAFA"/>
            </a:solidFill>
            <a:ln>
              <a:noFill/>
            </a:ln>
          </p:spPr>
        </p:sp>
      </p:grpSp>
      <p:grpSp>
        <p:nvGrpSpPr>
          <p:cNvPr id="381" name="Google Shape;381;p50"/>
          <p:cNvGrpSpPr/>
          <p:nvPr/>
        </p:nvGrpSpPr>
        <p:grpSpPr>
          <a:xfrm>
            <a:off x="-3" y="4529830"/>
            <a:ext cx="5098103" cy="613675"/>
            <a:chOff x="-3" y="4529830"/>
            <a:chExt cx="5098103" cy="613675"/>
          </a:xfrm>
        </p:grpSpPr>
        <p:sp>
          <p:nvSpPr>
            <p:cNvPr id="382" name="Google Shape;382;p50"/>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383" name="Google Shape;383;p50"/>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384" name="Google Shape;384;p50"/>
          <p:cNvPicPr preferRelativeResize="0"/>
          <p:nvPr/>
        </p:nvPicPr>
        <p:blipFill>
          <a:blip r:embed="rId2">
            <a:alphaModFix/>
          </a:blip>
          <a:stretch>
            <a:fillRect/>
          </a:stretch>
        </p:blipFill>
        <p:spPr>
          <a:xfrm>
            <a:off x="319075" y="4839867"/>
            <a:ext cx="966701" cy="172300"/>
          </a:xfrm>
          <a:prstGeom prst="rect">
            <a:avLst/>
          </a:prstGeom>
          <a:noFill/>
          <a:ln>
            <a:noFill/>
          </a:ln>
        </p:spPr>
      </p:pic>
      <p:sp>
        <p:nvSpPr>
          <p:cNvPr id="385" name="Google Shape;385;p50"/>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p:cSld name="TITLE_4">
    <p:spTree>
      <p:nvGrpSpPr>
        <p:cNvPr id="386" name="Shape 386"/>
        <p:cNvGrpSpPr/>
        <p:nvPr/>
      </p:nvGrpSpPr>
      <p:grpSpPr>
        <a:xfrm>
          <a:off x="0" y="0"/>
          <a:ext cx="0" cy="0"/>
          <a:chOff x="0" y="0"/>
          <a:chExt cx="0" cy="0"/>
        </a:xfrm>
      </p:grpSpPr>
      <p:sp>
        <p:nvSpPr>
          <p:cNvPr id="387" name="Google Shape;387;p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388" name="Google Shape;388;p51"/>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CUSTOM_2">
    <p:spTree>
      <p:nvGrpSpPr>
        <p:cNvPr id="34" name="Shape 34"/>
        <p:cNvGrpSpPr/>
        <p:nvPr/>
      </p:nvGrpSpPr>
      <p:grpSpPr>
        <a:xfrm>
          <a:off x="0" y="0"/>
          <a:ext cx="0" cy="0"/>
          <a:chOff x="0" y="0"/>
          <a:chExt cx="0" cy="0"/>
        </a:xfrm>
      </p:grpSpPr>
      <p:grpSp>
        <p:nvGrpSpPr>
          <p:cNvPr id="35" name="Google Shape;35;p6"/>
          <p:cNvGrpSpPr/>
          <p:nvPr/>
        </p:nvGrpSpPr>
        <p:grpSpPr>
          <a:xfrm>
            <a:off x="-2375" y="-2975"/>
            <a:ext cx="9146375" cy="5149450"/>
            <a:chOff x="-2375" y="-2975"/>
            <a:chExt cx="9146375" cy="5149450"/>
          </a:xfrm>
        </p:grpSpPr>
        <p:sp>
          <p:nvSpPr>
            <p:cNvPr id="36" name="Google Shape;36;p6"/>
            <p:cNvSpPr/>
            <p:nvPr/>
          </p:nvSpPr>
          <p:spPr>
            <a:xfrm>
              <a:off x="-1775" y="956675"/>
              <a:ext cx="4252300" cy="4189800"/>
            </a:xfrm>
            <a:custGeom>
              <a:rect b="b" l="l" r="r" t="t"/>
              <a:pathLst>
                <a:path extrusionOk="0" h="167592" w="170092">
                  <a:moveTo>
                    <a:pt x="170092" y="167568"/>
                  </a:moveTo>
                  <a:lnTo>
                    <a:pt x="0" y="167592"/>
                  </a:lnTo>
                  <a:lnTo>
                    <a:pt x="0" y="0"/>
                  </a:lnTo>
                  <a:lnTo>
                    <a:pt x="126357" y="32789"/>
                  </a:lnTo>
                  <a:close/>
                </a:path>
              </a:pathLst>
            </a:custGeom>
            <a:solidFill>
              <a:srgbClr val="E8E8E8"/>
            </a:solidFill>
            <a:ln>
              <a:noFill/>
            </a:ln>
          </p:spPr>
        </p:sp>
        <p:sp>
          <p:nvSpPr>
            <p:cNvPr id="37" name="Google Shape;37;p6"/>
            <p:cNvSpPr/>
            <p:nvPr/>
          </p:nvSpPr>
          <p:spPr>
            <a:xfrm>
              <a:off x="-2375" y="-2375"/>
              <a:ext cx="5194650" cy="1780750"/>
            </a:xfrm>
            <a:custGeom>
              <a:rect b="b" l="l" r="r" t="t"/>
              <a:pathLst>
                <a:path extrusionOk="0" h="71230" w="207786">
                  <a:moveTo>
                    <a:pt x="0" y="38481"/>
                  </a:moveTo>
                  <a:lnTo>
                    <a:pt x="24" y="0"/>
                  </a:lnTo>
                  <a:lnTo>
                    <a:pt x="207786" y="41"/>
                  </a:lnTo>
                  <a:lnTo>
                    <a:pt x="126408" y="71230"/>
                  </a:lnTo>
                  <a:close/>
                </a:path>
              </a:pathLst>
            </a:custGeom>
            <a:solidFill>
              <a:srgbClr val="F2F2F2"/>
            </a:solidFill>
            <a:ln>
              <a:noFill/>
            </a:ln>
          </p:spPr>
        </p:sp>
        <p:sp>
          <p:nvSpPr>
            <p:cNvPr id="38" name="Google Shape;38;p6"/>
            <p:cNvSpPr/>
            <p:nvPr/>
          </p:nvSpPr>
          <p:spPr>
            <a:xfrm>
              <a:off x="3156475" y="-2975"/>
              <a:ext cx="5987525" cy="5147675"/>
            </a:xfrm>
            <a:custGeom>
              <a:rect b="b" l="l" r="r" t="t"/>
              <a:pathLst>
                <a:path extrusionOk="0" h="205907" w="239501">
                  <a:moveTo>
                    <a:pt x="43691" y="205907"/>
                  </a:moveTo>
                  <a:lnTo>
                    <a:pt x="239501" y="205883"/>
                  </a:lnTo>
                  <a:lnTo>
                    <a:pt x="239477" y="71"/>
                  </a:lnTo>
                  <a:lnTo>
                    <a:pt x="81315" y="0"/>
                  </a:lnTo>
                  <a:lnTo>
                    <a:pt x="0" y="71227"/>
                  </a:lnTo>
                  <a:close/>
                </a:path>
              </a:pathLst>
            </a:custGeom>
            <a:solidFill>
              <a:srgbClr val="FAFAFA"/>
            </a:solidFill>
            <a:ln>
              <a:noFill/>
            </a:ln>
          </p:spPr>
        </p:sp>
      </p:grpSp>
      <p:grpSp>
        <p:nvGrpSpPr>
          <p:cNvPr id="39" name="Google Shape;39;p6"/>
          <p:cNvGrpSpPr/>
          <p:nvPr/>
        </p:nvGrpSpPr>
        <p:grpSpPr>
          <a:xfrm>
            <a:off x="-3" y="4529830"/>
            <a:ext cx="5098103" cy="613675"/>
            <a:chOff x="-3" y="4529830"/>
            <a:chExt cx="5098103" cy="613675"/>
          </a:xfrm>
        </p:grpSpPr>
        <p:sp>
          <p:nvSpPr>
            <p:cNvPr id="40" name="Google Shape;40;p6"/>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41" name="Google Shape;41;p6"/>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42" name="Google Shape;42;p6"/>
          <p:cNvPicPr preferRelativeResize="0"/>
          <p:nvPr/>
        </p:nvPicPr>
        <p:blipFill>
          <a:blip r:embed="rId2">
            <a:alphaModFix/>
          </a:blip>
          <a:stretch>
            <a:fillRect/>
          </a:stretch>
        </p:blipFill>
        <p:spPr>
          <a:xfrm>
            <a:off x="319075" y="4839867"/>
            <a:ext cx="966701" cy="172300"/>
          </a:xfrm>
          <a:prstGeom prst="rect">
            <a:avLst/>
          </a:prstGeom>
          <a:noFill/>
          <a:ln>
            <a:noFill/>
          </a:ln>
        </p:spPr>
      </p:pic>
      <p:sp>
        <p:nvSpPr>
          <p:cNvPr id="43" name="Google Shape;43;p6"/>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Divider">
  <p:cSld name="CUSTOM_2_1">
    <p:spTree>
      <p:nvGrpSpPr>
        <p:cNvPr id="44" name="Shape 44"/>
        <p:cNvGrpSpPr/>
        <p:nvPr/>
      </p:nvGrpSpPr>
      <p:grpSpPr>
        <a:xfrm>
          <a:off x="0" y="0"/>
          <a:ext cx="0" cy="0"/>
          <a:chOff x="0" y="0"/>
          <a:chExt cx="0" cy="0"/>
        </a:xfrm>
      </p:grpSpPr>
      <p:grpSp>
        <p:nvGrpSpPr>
          <p:cNvPr id="45" name="Google Shape;45;p7"/>
          <p:cNvGrpSpPr/>
          <p:nvPr/>
        </p:nvGrpSpPr>
        <p:grpSpPr>
          <a:xfrm>
            <a:off x="-10312" y="-8075"/>
            <a:ext cx="9164625" cy="5169875"/>
            <a:chOff x="-10312" y="-8075"/>
            <a:chExt cx="9164625" cy="5169875"/>
          </a:xfrm>
        </p:grpSpPr>
        <p:sp>
          <p:nvSpPr>
            <p:cNvPr id="46" name="Google Shape;46;p7"/>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333333"/>
            </a:solidFill>
            <a:ln>
              <a:noFill/>
            </a:ln>
          </p:spPr>
        </p:sp>
        <p:sp>
          <p:nvSpPr>
            <p:cNvPr id="47" name="Google Shape;47;p7"/>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404040"/>
            </a:solidFill>
            <a:ln>
              <a:noFill/>
            </a:ln>
          </p:spPr>
        </p:sp>
      </p:grpSp>
      <p:sp>
        <p:nvSpPr>
          <p:cNvPr id="48" name="Google Shape;48;p7"/>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 Divider">
  <p:cSld name="CUSTOM_2_1_1">
    <p:spTree>
      <p:nvGrpSpPr>
        <p:cNvPr id="49" name="Shape 49"/>
        <p:cNvGrpSpPr/>
        <p:nvPr/>
      </p:nvGrpSpPr>
      <p:grpSpPr>
        <a:xfrm>
          <a:off x="0" y="0"/>
          <a:ext cx="0" cy="0"/>
          <a:chOff x="0" y="0"/>
          <a:chExt cx="0" cy="0"/>
        </a:xfrm>
      </p:grpSpPr>
      <p:grpSp>
        <p:nvGrpSpPr>
          <p:cNvPr id="50" name="Google Shape;50;p8"/>
          <p:cNvGrpSpPr/>
          <p:nvPr/>
        </p:nvGrpSpPr>
        <p:grpSpPr>
          <a:xfrm>
            <a:off x="-10312" y="-8075"/>
            <a:ext cx="9164625" cy="5169875"/>
            <a:chOff x="-10312" y="-8075"/>
            <a:chExt cx="9164625" cy="5169875"/>
          </a:xfrm>
        </p:grpSpPr>
        <p:sp>
          <p:nvSpPr>
            <p:cNvPr id="51" name="Google Shape;51;p8"/>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4285F4"/>
            </a:solidFill>
            <a:ln>
              <a:noFill/>
            </a:ln>
          </p:spPr>
        </p:sp>
        <p:sp>
          <p:nvSpPr>
            <p:cNvPr id="52" name="Google Shape;52;p8"/>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689DF6"/>
            </a:solidFill>
            <a:ln>
              <a:noFill/>
            </a:ln>
          </p:spPr>
        </p:sp>
      </p:grpSp>
      <p:sp>
        <p:nvSpPr>
          <p:cNvPr id="53" name="Google Shape;53;p8"/>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p:cSld name="Title Slide">
    <p:bg>
      <p:bgPr>
        <a:solidFill>
          <a:schemeClr val="lt1"/>
        </a:solidFill>
      </p:bgPr>
    </p:bg>
    <p:spTree>
      <p:nvGrpSpPr>
        <p:cNvPr id="54" name="Shape 54"/>
        <p:cNvGrpSpPr/>
        <p:nvPr/>
      </p:nvGrpSpPr>
      <p:grpSpPr>
        <a:xfrm>
          <a:off x="0" y="0"/>
          <a:ext cx="0" cy="0"/>
          <a:chOff x="0" y="0"/>
          <a:chExt cx="0" cy="0"/>
        </a:xfrm>
      </p:grpSpPr>
      <p:sp>
        <p:nvSpPr>
          <p:cNvPr id="55" name="Google Shape;55;p9"/>
          <p:cNvSpPr/>
          <p:nvPr/>
        </p:nvSpPr>
        <p:spPr>
          <a:xfrm>
            <a:off x="0" y="-5603"/>
            <a:ext cx="9157800" cy="5160600"/>
          </a:xfrm>
          <a:prstGeom prst="rect">
            <a:avLst/>
          </a:prstGeom>
          <a:gradFill>
            <a:gsLst>
              <a:gs pos="0">
                <a:schemeClr val="dk2"/>
              </a:gs>
              <a:gs pos="36000">
                <a:schemeClr val="dk2"/>
              </a:gs>
              <a:gs pos="100000">
                <a:srgbClr val="940000"/>
              </a:gs>
            </a:gsLst>
            <a:path path="circle">
              <a:fillToRect r="100%" t="100%"/>
            </a:path>
            <a:tileRect b="-100%" l="-100%"/>
          </a:gradFill>
          <a:ln cap="flat" cmpd="sng" w="12700">
            <a:solidFill>
              <a:srgbClr val="FF4300"/>
            </a:solidFill>
            <a:prstDash val="solid"/>
            <a:round/>
            <a:headEnd len="sm" w="sm" type="none"/>
            <a:tailEnd len="sm" w="sm" type="none"/>
          </a:ln>
        </p:spPr>
        <p:txBody>
          <a:bodyPr anchorCtr="0" anchor="ctr" bIns="17125" lIns="34275" spcFirstLastPara="1" rIns="34275" wrap="square" tIns="17125">
            <a:noAutofit/>
          </a:bodyPr>
          <a:lstStyle/>
          <a:p>
            <a:pPr indent="0" lvl="0" marL="0" marR="0" rtl="0" algn="ctr">
              <a:spcBef>
                <a:spcPts val="0"/>
              </a:spcBef>
              <a:spcAft>
                <a:spcPts val="0"/>
              </a:spcAft>
              <a:buNone/>
            </a:pPr>
            <a:r>
              <a:t/>
            </a:r>
            <a:endParaRPr b="0" i="0" sz="500" u="none" cap="none" strike="noStrike">
              <a:solidFill>
                <a:srgbClr val="5A5A5A"/>
              </a:solidFill>
              <a:latin typeface="Helvetica Neue"/>
              <a:ea typeface="Helvetica Neue"/>
              <a:cs typeface="Helvetica Neue"/>
              <a:sym typeface="Helvetica Neue"/>
            </a:endParaRPr>
          </a:p>
        </p:txBody>
      </p:sp>
      <p:grpSp>
        <p:nvGrpSpPr>
          <p:cNvPr id="56" name="Google Shape;56;p9"/>
          <p:cNvGrpSpPr/>
          <p:nvPr/>
        </p:nvGrpSpPr>
        <p:grpSpPr>
          <a:xfrm>
            <a:off x="2894798" y="3610306"/>
            <a:ext cx="3710127" cy="1606188"/>
            <a:chOff x="7718507" y="9044624"/>
            <a:chExt cx="11964291" cy="5181251"/>
          </a:xfrm>
        </p:grpSpPr>
        <p:sp>
          <p:nvSpPr>
            <p:cNvPr id="57" name="Google Shape;57;p9"/>
            <p:cNvSpPr/>
            <p:nvPr/>
          </p:nvSpPr>
          <p:spPr>
            <a:xfrm>
              <a:off x="7718507" y="10812175"/>
              <a:ext cx="2997900" cy="3413700"/>
            </a:xfrm>
            <a:custGeom>
              <a:rect b="b" l="l" r="r" t="t"/>
              <a:pathLst>
                <a:path extrusionOk="0" h="120000" w="120000">
                  <a:moveTo>
                    <a:pt x="116379" y="29792"/>
                  </a:moveTo>
                  <a:lnTo>
                    <a:pt x="58084" y="29792"/>
                  </a:lnTo>
                  <a:cubicBezTo>
                    <a:pt x="55356" y="29792"/>
                    <a:pt x="53677" y="27214"/>
                    <a:pt x="55041" y="25141"/>
                  </a:cubicBezTo>
                  <a:lnTo>
                    <a:pt x="67267" y="6492"/>
                  </a:lnTo>
                  <a:cubicBezTo>
                    <a:pt x="68264" y="5019"/>
                    <a:pt x="67686" y="3085"/>
                    <a:pt x="66007" y="2256"/>
                  </a:cubicBezTo>
                  <a:lnTo>
                    <a:pt x="63279" y="874"/>
                  </a:lnTo>
                  <a:cubicBezTo>
                    <a:pt x="61547" y="0"/>
                    <a:pt x="59396" y="506"/>
                    <a:pt x="58399" y="2026"/>
                  </a:cubicBezTo>
                  <a:lnTo>
                    <a:pt x="29278" y="46323"/>
                  </a:lnTo>
                  <a:cubicBezTo>
                    <a:pt x="27914" y="48396"/>
                    <a:pt x="24503" y="48396"/>
                    <a:pt x="23139" y="46323"/>
                  </a:cubicBezTo>
                  <a:lnTo>
                    <a:pt x="10861" y="27674"/>
                  </a:lnTo>
                  <a:cubicBezTo>
                    <a:pt x="9864" y="26201"/>
                    <a:pt x="7713" y="25694"/>
                    <a:pt x="6034" y="26523"/>
                  </a:cubicBezTo>
                  <a:lnTo>
                    <a:pt x="3305" y="27904"/>
                  </a:lnTo>
                  <a:cubicBezTo>
                    <a:pt x="1574" y="28779"/>
                    <a:pt x="996" y="30667"/>
                    <a:pt x="1993" y="32187"/>
                  </a:cubicBezTo>
                  <a:lnTo>
                    <a:pt x="31167" y="76485"/>
                  </a:lnTo>
                  <a:cubicBezTo>
                    <a:pt x="32531" y="78557"/>
                    <a:pt x="30800" y="81135"/>
                    <a:pt x="28071" y="81135"/>
                  </a:cubicBezTo>
                  <a:lnTo>
                    <a:pt x="3567" y="81135"/>
                  </a:lnTo>
                  <a:cubicBezTo>
                    <a:pt x="1574" y="81135"/>
                    <a:pt x="0" y="82563"/>
                    <a:pt x="0" y="84267"/>
                  </a:cubicBezTo>
                  <a:lnTo>
                    <a:pt x="0" y="87029"/>
                  </a:lnTo>
                  <a:cubicBezTo>
                    <a:pt x="0" y="88733"/>
                    <a:pt x="1574" y="90115"/>
                    <a:pt x="3567" y="90115"/>
                  </a:cubicBezTo>
                  <a:lnTo>
                    <a:pt x="61862" y="90115"/>
                  </a:lnTo>
                  <a:cubicBezTo>
                    <a:pt x="64591" y="90115"/>
                    <a:pt x="66270" y="92739"/>
                    <a:pt x="64905" y="94811"/>
                  </a:cubicBezTo>
                  <a:lnTo>
                    <a:pt x="52680" y="113461"/>
                  </a:lnTo>
                  <a:cubicBezTo>
                    <a:pt x="51683" y="114934"/>
                    <a:pt x="52260" y="116822"/>
                    <a:pt x="53992" y="117697"/>
                  </a:cubicBezTo>
                  <a:lnTo>
                    <a:pt x="56668" y="119079"/>
                  </a:lnTo>
                  <a:cubicBezTo>
                    <a:pt x="58399" y="119953"/>
                    <a:pt x="60550" y="119401"/>
                    <a:pt x="61547" y="117927"/>
                  </a:cubicBezTo>
                  <a:lnTo>
                    <a:pt x="90668" y="73630"/>
                  </a:lnTo>
                  <a:cubicBezTo>
                    <a:pt x="92033" y="71557"/>
                    <a:pt x="95443" y="71557"/>
                    <a:pt x="96808" y="73630"/>
                  </a:cubicBezTo>
                  <a:lnTo>
                    <a:pt x="109086" y="92279"/>
                  </a:lnTo>
                  <a:cubicBezTo>
                    <a:pt x="110083" y="93752"/>
                    <a:pt x="112234" y="94259"/>
                    <a:pt x="113965" y="93384"/>
                  </a:cubicBezTo>
                  <a:lnTo>
                    <a:pt x="116641" y="92003"/>
                  </a:lnTo>
                  <a:cubicBezTo>
                    <a:pt x="118373" y="91174"/>
                    <a:pt x="118950" y="89240"/>
                    <a:pt x="117953" y="87766"/>
                  </a:cubicBezTo>
                  <a:lnTo>
                    <a:pt x="88832" y="43468"/>
                  </a:lnTo>
                  <a:cubicBezTo>
                    <a:pt x="87468" y="41396"/>
                    <a:pt x="89147" y="38772"/>
                    <a:pt x="91875" y="38772"/>
                  </a:cubicBezTo>
                  <a:lnTo>
                    <a:pt x="116379" y="38772"/>
                  </a:lnTo>
                  <a:cubicBezTo>
                    <a:pt x="118373" y="38772"/>
                    <a:pt x="119947" y="37390"/>
                    <a:pt x="119947" y="35686"/>
                  </a:cubicBezTo>
                  <a:lnTo>
                    <a:pt x="119947" y="32924"/>
                  </a:lnTo>
                  <a:cubicBezTo>
                    <a:pt x="119947" y="31220"/>
                    <a:pt x="118373" y="29792"/>
                    <a:pt x="116379" y="29792"/>
                  </a:cubicBezTo>
                  <a:close/>
                  <a:moveTo>
                    <a:pt x="59554" y="70959"/>
                  </a:moveTo>
                  <a:cubicBezTo>
                    <a:pt x="52627" y="70959"/>
                    <a:pt x="47013" y="66032"/>
                    <a:pt x="47013" y="59953"/>
                  </a:cubicBezTo>
                  <a:cubicBezTo>
                    <a:pt x="47013" y="53921"/>
                    <a:pt x="52627" y="48994"/>
                    <a:pt x="59554" y="48994"/>
                  </a:cubicBezTo>
                  <a:cubicBezTo>
                    <a:pt x="66480" y="48994"/>
                    <a:pt x="72041" y="53921"/>
                    <a:pt x="72041" y="59953"/>
                  </a:cubicBezTo>
                  <a:cubicBezTo>
                    <a:pt x="72041" y="66032"/>
                    <a:pt x="66480" y="70959"/>
                    <a:pt x="59554" y="70959"/>
                  </a:cubicBezTo>
                  <a:close/>
                </a:path>
              </a:pathLst>
            </a:custGeom>
            <a:solidFill>
              <a:srgbClr val="A50000">
                <a:alpha val="2275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58" name="Google Shape;58;p9"/>
            <p:cNvSpPr/>
            <p:nvPr/>
          </p:nvSpPr>
          <p:spPr>
            <a:xfrm>
              <a:off x="13598102" y="9044624"/>
              <a:ext cx="4494000" cy="5123700"/>
            </a:xfrm>
            <a:custGeom>
              <a:rect b="b" l="l" r="r" t="t"/>
              <a:pathLst>
                <a:path extrusionOk="0" h="120000" w="120000">
                  <a:moveTo>
                    <a:pt x="116398" y="29831"/>
                  </a:moveTo>
                  <a:lnTo>
                    <a:pt x="58111" y="29831"/>
                  </a:lnTo>
                  <a:cubicBezTo>
                    <a:pt x="55384" y="29831"/>
                    <a:pt x="53671" y="27222"/>
                    <a:pt x="55034" y="25135"/>
                  </a:cubicBezTo>
                  <a:lnTo>
                    <a:pt x="67272" y="6506"/>
                  </a:lnTo>
                  <a:cubicBezTo>
                    <a:pt x="68286" y="5002"/>
                    <a:pt x="67692" y="3099"/>
                    <a:pt x="65979" y="2240"/>
                  </a:cubicBezTo>
                  <a:lnTo>
                    <a:pt x="63251" y="859"/>
                  </a:lnTo>
                  <a:cubicBezTo>
                    <a:pt x="61573" y="0"/>
                    <a:pt x="59405" y="521"/>
                    <a:pt x="58426" y="2025"/>
                  </a:cubicBezTo>
                  <a:lnTo>
                    <a:pt x="29265" y="46342"/>
                  </a:lnTo>
                  <a:cubicBezTo>
                    <a:pt x="27902" y="48398"/>
                    <a:pt x="24475" y="48398"/>
                    <a:pt x="23111" y="46342"/>
                  </a:cubicBezTo>
                  <a:lnTo>
                    <a:pt x="10874" y="27682"/>
                  </a:lnTo>
                  <a:cubicBezTo>
                    <a:pt x="9895" y="26209"/>
                    <a:pt x="7692" y="25687"/>
                    <a:pt x="6013" y="26547"/>
                  </a:cubicBezTo>
                  <a:lnTo>
                    <a:pt x="3286" y="27928"/>
                  </a:lnTo>
                  <a:cubicBezTo>
                    <a:pt x="1608" y="28787"/>
                    <a:pt x="1013" y="30690"/>
                    <a:pt x="1993" y="32194"/>
                  </a:cubicBezTo>
                  <a:lnTo>
                    <a:pt x="31153" y="76511"/>
                  </a:lnTo>
                  <a:cubicBezTo>
                    <a:pt x="32517" y="78567"/>
                    <a:pt x="30804" y="81176"/>
                    <a:pt x="28076" y="81176"/>
                  </a:cubicBezTo>
                  <a:lnTo>
                    <a:pt x="3531" y="81176"/>
                  </a:lnTo>
                  <a:cubicBezTo>
                    <a:pt x="1573" y="81176"/>
                    <a:pt x="0" y="82588"/>
                    <a:pt x="0" y="84306"/>
                  </a:cubicBezTo>
                  <a:lnTo>
                    <a:pt x="0" y="87038"/>
                  </a:lnTo>
                  <a:cubicBezTo>
                    <a:pt x="0" y="88757"/>
                    <a:pt x="1573" y="90168"/>
                    <a:pt x="3531" y="90168"/>
                  </a:cubicBezTo>
                  <a:lnTo>
                    <a:pt x="61853" y="90168"/>
                  </a:lnTo>
                  <a:cubicBezTo>
                    <a:pt x="64580" y="90168"/>
                    <a:pt x="66293" y="92777"/>
                    <a:pt x="64930" y="94833"/>
                  </a:cubicBezTo>
                  <a:lnTo>
                    <a:pt x="52657" y="113493"/>
                  </a:lnTo>
                  <a:cubicBezTo>
                    <a:pt x="51678" y="114966"/>
                    <a:pt x="52272" y="116869"/>
                    <a:pt x="53951" y="117728"/>
                  </a:cubicBezTo>
                  <a:lnTo>
                    <a:pt x="56678" y="119109"/>
                  </a:lnTo>
                  <a:cubicBezTo>
                    <a:pt x="58391" y="119969"/>
                    <a:pt x="60559" y="119478"/>
                    <a:pt x="61538" y="117974"/>
                  </a:cubicBezTo>
                  <a:lnTo>
                    <a:pt x="90699" y="73657"/>
                  </a:lnTo>
                  <a:cubicBezTo>
                    <a:pt x="92062" y="71570"/>
                    <a:pt x="95454" y="71570"/>
                    <a:pt x="96853" y="73657"/>
                  </a:cubicBezTo>
                  <a:lnTo>
                    <a:pt x="109090" y="92286"/>
                  </a:lnTo>
                  <a:cubicBezTo>
                    <a:pt x="110069" y="93790"/>
                    <a:pt x="112237" y="94281"/>
                    <a:pt x="113951" y="93421"/>
                  </a:cubicBezTo>
                  <a:lnTo>
                    <a:pt x="116678" y="92040"/>
                  </a:lnTo>
                  <a:cubicBezTo>
                    <a:pt x="118356" y="91181"/>
                    <a:pt x="118951" y="89278"/>
                    <a:pt x="117972" y="87805"/>
                  </a:cubicBezTo>
                  <a:lnTo>
                    <a:pt x="88811" y="43488"/>
                  </a:lnTo>
                  <a:cubicBezTo>
                    <a:pt x="87447" y="41401"/>
                    <a:pt x="89160" y="38792"/>
                    <a:pt x="91888" y="38792"/>
                  </a:cubicBezTo>
                  <a:lnTo>
                    <a:pt x="116398" y="38792"/>
                  </a:lnTo>
                  <a:cubicBezTo>
                    <a:pt x="118356" y="38792"/>
                    <a:pt x="119965" y="37411"/>
                    <a:pt x="119965" y="35693"/>
                  </a:cubicBezTo>
                  <a:lnTo>
                    <a:pt x="119965" y="32930"/>
                  </a:lnTo>
                  <a:cubicBezTo>
                    <a:pt x="119965" y="31212"/>
                    <a:pt x="118356" y="29831"/>
                    <a:pt x="116398" y="29831"/>
                  </a:cubicBezTo>
                  <a:close/>
                  <a:moveTo>
                    <a:pt x="59545" y="70987"/>
                  </a:moveTo>
                  <a:cubicBezTo>
                    <a:pt x="52622" y="70987"/>
                    <a:pt x="47027" y="66046"/>
                    <a:pt x="47027" y="60000"/>
                  </a:cubicBezTo>
                  <a:cubicBezTo>
                    <a:pt x="47027" y="53923"/>
                    <a:pt x="52622" y="49012"/>
                    <a:pt x="59545" y="49012"/>
                  </a:cubicBezTo>
                  <a:cubicBezTo>
                    <a:pt x="66468" y="49012"/>
                    <a:pt x="72062" y="53923"/>
                    <a:pt x="72062" y="60000"/>
                  </a:cubicBezTo>
                  <a:cubicBezTo>
                    <a:pt x="72062" y="66046"/>
                    <a:pt x="66468" y="70987"/>
                    <a:pt x="59545" y="70987"/>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59" name="Google Shape;59;p9"/>
            <p:cNvSpPr/>
            <p:nvPr/>
          </p:nvSpPr>
          <p:spPr>
            <a:xfrm>
              <a:off x="10843482" y="12227366"/>
              <a:ext cx="1704000" cy="1940700"/>
            </a:xfrm>
            <a:custGeom>
              <a:rect b="b" l="l" r="r" t="t"/>
              <a:pathLst>
                <a:path extrusionOk="0" h="120000" w="120000">
                  <a:moveTo>
                    <a:pt x="116405" y="29777"/>
                  </a:moveTo>
                  <a:lnTo>
                    <a:pt x="58064" y="29777"/>
                  </a:lnTo>
                  <a:cubicBezTo>
                    <a:pt x="55391" y="29777"/>
                    <a:pt x="53640" y="27188"/>
                    <a:pt x="55023" y="25084"/>
                  </a:cubicBezTo>
                  <a:lnTo>
                    <a:pt x="67281" y="6473"/>
                  </a:lnTo>
                  <a:cubicBezTo>
                    <a:pt x="68294" y="5016"/>
                    <a:pt x="67649" y="3074"/>
                    <a:pt x="65990" y="2184"/>
                  </a:cubicBezTo>
                  <a:lnTo>
                    <a:pt x="63317" y="809"/>
                  </a:lnTo>
                  <a:cubicBezTo>
                    <a:pt x="61566" y="0"/>
                    <a:pt x="59447" y="485"/>
                    <a:pt x="58433" y="1942"/>
                  </a:cubicBezTo>
                  <a:lnTo>
                    <a:pt x="29308" y="46284"/>
                  </a:lnTo>
                  <a:cubicBezTo>
                    <a:pt x="27926" y="48388"/>
                    <a:pt x="24516" y="48388"/>
                    <a:pt x="23133" y="46284"/>
                  </a:cubicBezTo>
                  <a:lnTo>
                    <a:pt x="10875" y="27673"/>
                  </a:lnTo>
                  <a:cubicBezTo>
                    <a:pt x="9861" y="26136"/>
                    <a:pt x="7741" y="25650"/>
                    <a:pt x="5990" y="26540"/>
                  </a:cubicBezTo>
                  <a:lnTo>
                    <a:pt x="3317" y="27916"/>
                  </a:lnTo>
                  <a:cubicBezTo>
                    <a:pt x="1566" y="28725"/>
                    <a:pt x="1013" y="30667"/>
                    <a:pt x="2027" y="32124"/>
                  </a:cubicBezTo>
                  <a:lnTo>
                    <a:pt x="31152" y="76466"/>
                  </a:lnTo>
                  <a:cubicBezTo>
                    <a:pt x="32534" y="78570"/>
                    <a:pt x="30783" y="81159"/>
                    <a:pt x="28110" y="81159"/>
                  </a:cubicBezTo>
                  <a:lnTo>
                    <a:pt x="3594" y="81159"/>
                  </a:lnTo>
                  <a:cubicBezTo>
                    <a:pt x="1566" y="81159"/>
                    <a:pt x="0" y="82535"/>
                    <a:pt x="0" y="84234"/>
                  </a:cubicBezTo>
                  <a:lnTo>
                    <a:pt x="0" y="86985"/>
                  </a:lnTo>
                  <a:cubicBezTo>
                    <a:pt x="0" y="88766"/>
                    <a:pt x="1566" y="90141"/>
                    <a:pt x="3594" y="90141"/>
                  </a:cubicBezTo>
                  <a:lnTo>
                    <a:pt x="61843" y="90141"/>
                  </a:lnTo>
                  <a:cubicBezTo>
                    <a:pt x="64608" y="90141"/>
                    <a:pt x="66267" y="92730"/>
                    <a:pt x="64884" y="94834"/>
                  </a:cubicBezTo>
                  <a:lnTo>
                    <a:pt x="52626" y="113445"/>
                  </a:lnTo>
                  <a:cubicBezTo>
                    <a:pt x="51705" y="114902"/>
                    <a:pt x="52258" y="116844"/>
                    <a:pt x="54009" y="117734"/>
                  </a:cubicBezTo>
                  <a:lnTo>
                    <a:pt x="56682" y="119109"/>
                  </a:lnTo>
                  <a:cubicBezTo>
                    <a:pt x="58341" y="119919"/>
                    <a:pt x="60552" y="119433"/>
                    <a:pt x="61566" y="117977"/>
                  </a:cubicBezTo>
                  <a:lnTo>
                    <a:pt x="90691" y="73634"/>
                  </a:lnTo>
                  <a:cubicBezTo>
                    <a:pt x="92073" y="71530"/>
                    <a:pt x="95483" y="71530"/>
                    <a:pt x="96866" y="73634"/>
                  </a:cubicBezTo>
                  <a:lnTo>
                    <a:pt x="109124" y="92245"/>
                  </a:lnTo>
                  <a:cubicBezTo>
                    <a:pt x="110046" y="93782"/>
                    <a:pt x="112258" y="94268"/>
                    <a:pt x="113917" y="93378"/>
                  </a:cubicBezTo>
                  <a:lnTo>
                    <a:pt x="116682" y="92002"/>
                  </a:lnTo>
                  <a:cubicBezTo>
                    <a:pt x="118341" y="91193"/>
                    <a:pt x="118894" y="89251"/>
                    <a:pt x="117972" y="87795"/>
                  </a:cubicBezTo>
                  <a:lnTo>
                    <a:pt x="88847" y="43452"/>
                  </a:lnTo>
                  <a:cubicBezTo>
                    <a:pt x="87465" y="41348"/>
                    <a:pt x="89124" y="38759"/>
                    <a:pt x="91889" y="38759"/>
                  </a:cubicBezTo>
                  <a:lnTo>
                    <a:pt x="116405" y="38759"/>
                  </a:lnTo>
                  <a:cubicBezTo>
                    <a:pt x="118341" y="38759"/>
                    <a:pt x="119907" y="37383"/>
                    <a:pt x="119907" y="35684"/>
                  </a:cubicBezTo>
                  <a:lnTo>
                    <a:pt x="119907" y="32933"/>
                  </a:lnTo>
                  <a:cubicBezTo>
                    <a:pt x="119907" y="31153"/>
                    <a:pt x="118341" y="29777"/>
                    <a:pt x="116405" y="29777"/>
                  </a:cubicBezTo>
                  <a:close/>
                  <a:moveTo>
                    <a:pt x="59539" y="70964"/>
                  </a:moveTo>
                  <a:cubicBezTo>
                    <a:pt x="52626" y="70964"/>
                    <a:pt x="47004" y="66028"/>
                    <a:pt x="47004" y="59959"/>
                  </a:cubicBezTo>
                  <a:cubicBezTo>
                    <a:pt x="47004" y="53890"/>
                    <a:pt x="52626" y="48954"/>
                    <a:pt x="59539" y="48954"/>
                  </a:cubicBezTo>
                  <a:cubicBezTo>
                    <a:pt x="66451" y="48954"/>
                    <a:pt x="72073" y="53890"/>
                    <a:pt x="72073" y="59959"/>
                  </a:cubicBezTo>
                  <a:cubicBezTo>
                    <a:pt x="72073" y="66028"/>
                    <a:pt x="66451" y="70964"/>
                    <a:pt x="59539" y="70964"/>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0" name="Google Shape;60;p9"/>
            <p:cNvSpPr/>
            <p:nvPr/>
          </p:nvSpPr>
          <p:spPr>
            <a:xfrm>
              <a:off x="11698374" y="10494477"/>
              <a:ext cx="1704000" cy="19467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1" name="Google Shape;61;p9"/>
            <p:cNvSpPr/>
            <p:nvPr/>
          </p:nvSpPr>
          <p:spPr>
            <a:xfrm>
              <a:off x="17978798" y="10757901"/>
              <a:ext cx="1704000" cy="19467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sp>
        <p:nvSpPr>
          <p:cNvPr id="62" name="Google Shape;62;p9"/>
          <p:cNvSpPr/>
          <p:nvPr/>
        </p:nvSpPr>
        <p:spPr>
          <a:xfrm>
            <a:off x="2446054" y="4745554"/>
            <a:ext cx="429000" cy="387600"/>
          </a:xfrm>
          <a:custGeom>
            <a:rect b="b" l="l" r="r" t="t"/>
            <a:pathLst>
              <a:path extrusionOk="0" h="120000" w="120000">
                <a:moveTo>
                  <a:pt x="117805" y="115431"/>
                </a:moveTo>
                <a:lnTo>
                  <a:pt x="115885" y="115431"/>
                </a:lnTo>
                <a:lnTo>
                  <a:pt x="115885" y="64416"/>
                </a:lnTo>
                <a:cubicBezTo>
                  <a:pt x="115885" y="63197"/>
                  <a:pt x="114925" y="62131"/>
                  <a:pt x="113828" y="62131"/>
                </a:cubicBezTo>
                <a:lnTo>
                  <a:pt x="99840" y="62131"/>
                </a:lnTo>
                <a:lnTo>
                  <a:pt x="99840" y="55583"/>
                </a:lnTo>
                <a:cubicBezTo>
                  <a:pt x="99840" y="54365"/>
                  <a:pt x="99017" y="53299"/>
                  <a:pt x="97920" y="53299"/>
                </a:cubicBezTo>
                <a:cubicBezTo>
                  <a:pt x="96822" y="53299"/>
                  <a:pt x="95862" y="54365"/>
                  <a:pt x="95862" y="55583"/>
                </a:cubicBezTo>
                <a:lnTo>
                  <a:pt x="95862" y="62131"/>
                </a:lnTo>
                <a:lnTo>
                  <a:pt x="93942" y="62131"/>
                </a:lnTo>
                <a:cubicBezTo>
                  <a:pt x="92708" y="62131"/>
                  <a:pt x="91885" y="63197"/>
                  <a:pt x="91885" y="64416"/>
                </a:cubicBezTo>
                <a:lnTo>
                  <a:pt x="91885" y="115431"/>
                </a:lnTo>
                <a:lnTo>
                  <a:pt x="83931" y="115431"/>
                </a:lnTo>
                <a:lnTo>
                  <a:pt x="83931" y="15532"/>
                </a:lnTo>
                <a:cubicBezTo>
                  <a:pt x="83931" y="14314"/>
                  <a:pt x="82971" y="13401"/>
                  <a:pt x="81874" y="13401"/>
                </a:cubicBezTo>
                <a:lnTo>
                  <a:pt x="71862" y="13401"/>
                </a:lnTo>
                <a:lnTo>
                  <a:pt x="71862" y="2284"/>
                </a:lnTo>
                <a:cubicBezTo>
                  <a:pt x="71862" y="1065"/>
                  <a:pt x="71040" y="0"/>
                  <a:pt x="69942" y="0"/>
                </a:cubicBezTo>
                <a:lnTo>
                  <a:pt x="49920" y="0"/>
                </a:lnTo>
                <a:cubicBezTo>
                  <a:pt x="48822" y="0"/>
                  <a:pt x="47862" y="1065"/>
                  <a:pt x="47862" y="2284"/>
                </a:cubicBezTo>
                <a:lnTo>
                  <a:pt x="47862" y="13401"/>
                </a:lnTo>
                <a:lnTo>
                  <a:pt x="37851" y="13401"/>
                </a:lnTo>
                <a:cubicBezTo>
                  <a:pt x="36754" y="13401"/>
                  <a:pt x="35931" y="14314"/>
                  <a:pt x="35931" y="15532"/>
                </a:cubicBezTo>
                <a:lnTo>
                  <a:pt x="35931" y="115431"/>
                </a:lnTo>
                <a:lnTo>
                  <a:pt x="27977" y="115431"/>
                </a:lnTo>
                <a:lnTo>
                  <a:pt x="27977" y="64416"/>
                </a:lnTo>
                <a:cubicBezTo>
                  <a:pt x="27977" y="63197"/>
                  <a:pt x="27017" y="62131"/>
                  <a:pt x="25920" y="62131"/>
                </a:cubicBezTo>
                <a:lnTo>
                  <a:pt x="23862" y="62131"/>
                </a:lnTo>
                <a:lnTo>
                  <a:pt x="23862" y="55583"/>
                </a:lnTo>
                <a:cubicBezTo>
                  <a:pt x="23862" y="54365"/>
                  <a:pt x="23040" y="53299"/>
                  <a:pt x="21942" y="53299"/>
                </a:cubicBezTo>
                <a:cubicBezTo>
                  <a:pt x="20845" y="53299"/>
                  <a:pt x="19885" y="54365"/>
                  <a:pt x="19885" y="55583"/>
                </a:cubicBezTo>
                <a:lnTo>
                  <a:pt x="19885" y="62131"/>
                </a:lnTo>
                <a:lnTo>
                  <a:pt x="5897" y="62131"/>
                </a:lnTo>
                <a:cubicBezTo>
                  <a:pt x="4800" y="62131"/>
                  <a:pt x="3977" y="63197"/>
                  <a:pt x="3977" y="64416"/>
                </a:cubicBezTo>
                <a:lnTo>
                  <a:pt x="3977" y="115431"/>
                </a:lnTo>
                <a:lnTo>
                  <a:pt x="1920" y="115431"/>
                </a:lnTo>
                <a:cubicBezTo>
                  <a:pt x="822" y="115431"/>
                  <a:pt x="0" y="116497"/>
                  <a:pt x="0" y="117715"/>
                </a:cubicBezTo>
                <a:cubicBezTo>
                  <a:pt x="0" y="118934"/>
                  <a:pt x="822" y="119847"/>
                  <a:pt x="1920" y="119847"/>
                </a:cubicBezTo>
                <a:lnTo>
                  <a:pt x="5897" y="119847"/>
                </a:lnTo>
                <a:lnTo>
                  <a:pt x="25920" y="119847"/>
                </a:lnTo>
                <a:lnTo>
                  <a:pt x="37851" y="119847"/>
                </a:lnTo>
                <a:lnTo>
                  <a:pt x="81874" y="119847"/>
                </a:lnTo>
                <a:lnTo>
                  <a:pt x="93942" y="119847"/>
                </a:lnTo>
                <a:lnTo>
                  <a:pt x="113828" y="119847"/>
                </a:lnTo>
                <a:lnTo>
                  <a:pt x="117805" y="119847"/>
                </a:lnTo>
                <a:cubicBezTo>
                  <a:pt x="119040" y="119847"/>
                  <a:pt x="119862" y="118934"/>
                  <a:pt x="119862" y="117715"/>
                </a:cubicBezTo>
                <a:cubicBezTo>
                  <a:pt x="119862" y="116497"/>
                  <a:pt x="119040" y="115431"/>
                  <a:pt x="117805" y="115431"/>
                </a:cubicBezTo>
                <a:close/>
                <a:moveTo>
                  <a:pt x="73920" y="97766"/>
                </a:moveTo>
                <a:lnTo>
                  <a:pt x="45942" y="97766"/>
                </a:lnTo>
                <a:cubicBezTo>
                  <a:pt x="44845" y="97766"/>
                  <a:pt x="43885" y="96700"/>
                  <a:pt x="43885" y="95482"/>
                </a:cubicBezTo>
                <a:cubicBezTo>
                  <a:pt x="43885" y="94263"/>
                  <a:pt x="44845" y="93197"/>
                  <a:pt x="45942" y="93197"/>
                </a:cubicBezTo>
                <a:lnTo>
                  <a:pt x="73920" y="93197"/>
                </a:lnTo>
                <a:cubicBezTo>
                  <a:pt x="75017" y="93197"/>
                  <a:pt x="75840" y="94263"/>
                  <a:pt x="75840" y="95482"/>
                </a:cubicBezTo>
                <a:cubicBezTo>
                  <a:pt x="75840" y="96700"/>
                  <a:pt x="75017" y="97766"/>
                  <a:pt x="73920" y="97766"/>
                </a:cubicBezTo>
                <a:close/>
                <a:moveTo>
                  <a:pt x="73920" y="84365"/>
                </a:moveTo>
                <a:lnTo>
                  <a:pt x="45942" y="84365"/>
                </a:lnTo>
                <a:cubicBezTo>
                  <a:pt x="44845" y="84365"/>
                  <a:pt x="43885" y="83451"/>
                  <a:pt x="43885" y="82233"/>
                </a:cubicBezTo>
                <a:cubicBezTo>
                  <a:pt x="43885" y="81015"/>
                  <a:pt x="44845" y="79949"/>
                  <a:pt x="45942" y="79949"/>
                </a:cubicBezTo>
                <a:lnTo>
                  <a:pt x="73920" y="79949"/>
                </a:lnTo>
                <a:cubicBezTo>
                  <a:pt x="75017" y="79949"/>
                  <a:pt x="75840" y="81015"/>
                  <a:pt x="75840" y="82233"/>
                </a:cubicBezTo>
                <a:cubicBezTo>
                  <a:pt x="75840" y="83451"/>
                  <a:pt x="75017" y="84365"/>
                  <a:pt x="73920" y="84365"/>
                </a:cubicBezTo>
                <a:close/>
                <a:moveTo>
                  <a:pt x="73920" y="71116"/>
                </a:moveTo>
                <a:lnTo>
                  <a:pt x="45942" y="71116"/>
                </a:lnTo>
                <a:cubicBezTo>
                  <a:pt x="44845" y="71116"/>
                  <a:pt x="43885" y="70050"/>
                  <a:pt x="43885" y="68832"/>
                </a:cubicBezTo>
                <a:cubicBezTo>
                  <a:pt x="43885" y="67614"/>
                  <a:pt x="44845" y="66700"/>
                  <a:pt x="45942" y="66700"/>
                </a:cubicBezTo>
                <a:lnTo>
                  <a:pt x="73920" y="66700"/>
                </a:lnTo>
                <a:cubicBezTo>
                  <a:pt x="75017" y="66700"/>
                  <a:pt x="75840" y="67614"/>
                  <a:pt x="75840" y="68832"/>
                </a:cubicBezTo>
                <a:cubicBezTo>
                  <a:pt x="75840" y="70050"/>
                  <a:pt x="75017" y="71116"/>
                  <a:pt x="73920" y="71116"/>
                </a:cubicBezTo>
                <a:close/>
                <a:moveTo>
                  <a:pt x="73920" y="57715"/>
                </a:moveTo>
                <a:lnTo>
                  <a:pt x="45942" y="57715"/>
                </a:lnTo>
                <a:cubicBezTo>
                  <a:pt x="44845" y="57715"/>
                  <a:pt x="43885" y="56802"/>
                  <a:pt x="43885" y="55583"/>
                </a:cubicBezTo>
                <a:cubicBezTo>
                  <a:pt x="43885" y="54365"/>
                  <a:pt x="44845" y="53299"/>
                  <a:pt x="45942" y="53299"/>
                </a:cubicBezTo>
                <a:lnTo>
                  <a:pt x="73920" y="53299"/>
                </a:lnTo>
                <a:cubicBezTo>
                  <a:pt x="75017" y="53299"/>
                  <a:pt x="75840" y="54365"/>
                  <a:pt x="75840" y="55583"/>
                </a:cubicBezTo>
                <a:cubicBezTo>
                  <a:pt x="75840" y="56802"/>
                  <a:pt x="75017" y="57715"/>
                  <a:pt x="73920" y="57715"/>
                </a:cubicBezTo>
                <a:close/>
                <a:moveTo>
                  <a:pt x="73920" y="44467"/>
                </a:moveTo>
                <a:lnTo>
                  <a:pt x="45942" y="44467"/>
                </a:lnTo>
                <a:cubicBezTo>
                  <a:pt x="44845" y="44467"/>
                  <a:pt x="43885" y="43401"/>
                  <a:pt x="43885" y="42182"/>
                </a:cubicBezTo>
                <a:cubicBezTo>
                  <a:pt x="43885" y="40964"/>
                  <a:pt x="44845" y="40050"/>
                  <a:pt x="45942" y="40050"/>
                </a:cubicBezTo>
                <a:lnTo>
                  <a:pt x="73920" y="40050"/>
                </a:lnTo>
                <a:cubicBezTo>
                  <a:pt x="75017" y="40050"/>
                  <a:pt x="75840" y="40964"/>
                  <a:pt x="75840" y="42182"/>
                </a:cubicBezTo>
                <a:cubicBezTo>
                  <a:pt x="75840" y="43401"/>
                  <a:pt x="75017" y="44467"/>
                  <a:pt x="73920" y="44467"/>
                </a:cubicBezTo>
                <a:close/>
                <a:moveTo>
                  <a:pt x="73920" y="31065"/>
                </a:moveTo>
                <a:lnTo>
                  <a:pt x="45942" y="31065"/>
                </a:lnTo>
                <a:cubicBezTo>
                  <a:pt x="44845" y="31065"/>
                  <a:pt x="43885" y="30152"/>
                  <a:pt x="43885" y="28934"/>
                </a:cubicBezTo>
                <a:cubicBezTo>
                  <a:pt x="43885" y="27715"/>
                  <a:pt x="44845" y="26649"/>
                  <a:pt x="45942" y="26649"/>
                </a:cubicBezTo>
                <a:lnTo>
                  <a:pt x="73920" y="26649"/>
                </a:lnTo>
                <a:cubicBezTo>
                  <a:pt x="75017" y="26649"/>
                  <a:pt x="75840" y="27715"/>
                  <a:pt x="75840" y="28934"/>
                </a:cubicBezTo>
                <a:cubicBezTo>
                  <a:pt x="75840" y="30152"/>
                  <a:pt x="75017" y="31065"/>
                  <a:pt x="73920" y="31065"/>
                </a:cubicBezTo>
                <a:close/>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3" name="Google Shape;63;p9"/>
          <p:cNvSpPr/>
          <p:nvPr/>
        </p:nvSpPr>
        <p:spPr>
          <a:xfrm>
            <a:off x="1148555" y="4297171"/>
            <a:ext cx="420300" cy="842700"/>
          </a:xfrm>
          <a:custGeom>
            <a:rect b="b" l="l" r="r" t="t"/>
            <a:pathLst>
              <a:path extrusionOk="0" h="120000" w="120000">
                <a:moveTo>
                  <a:pt x="115939" y="43967"/>
                </a:moveTo>
                <a:lnTo>
                  <a:pt x="95915" y="43967"/>
                </a:lnTo>
                <a:lnTo>
                  <a:pt x="95915" y="17992"/>
                </a:lnTo>
                <a:cubicBezTo>
                  <a:pt x="95915" y="16872"/>
                  <a:pt x="94095" y="15962"/>
                  <a:pt x="91855" y="15962"/>
                </a:cubicBezTo>
                <a:lnTo>
                  <a:pt x="63850" y="15962"/>
                </a:lnTo>
                <a:lnTo>
                  <a:pt x="63850" y="1960"/>
                </a:lnTo>
                <a:cubicBezTo>
                  <a:pt x="63850" y="910"/>
                  <a:pt x="62170" y="0"/>
                  <a:pt x="59929" y="0"/>
                </a:cubicBezTo>
                <a:cubicBezTo>
                  <a:pt x="57689" y="0"/>
                  <a:pt x="55869" y="910"/>
                  <a:pt x="55869" y="1960"/>
                </a:cubicBezTo>
                <a:lnTo>
                  <a:pt x="55869" y="15962"/>
                </a:lnTo>
                <a:lnTo>
                  <a:pt x="27864" y="15962"/>
                </a:lnTo>
                <a:cubicBezTo>
                  <a:pt x="25764" y="15962"/>
                  <a:pt x="23943" y="16872"/>
                  <a:pt x="23943" y="17992"/>
                </a:cubicBezTo>
                <a:lnTo>
                  <a:pt x="23943" y="43967"/>
                </a:lnTo>
                <a:lnTo>
                  <a:pt x="3920" y="43967"/>
                </a:lnTo>
                <a:cubicBezTo>
                  <a:pt x="1680" y="43967"/>
                  <a:pt x="0" y="44877"/>
                  <a:pt x="0" y="45997"/>
                </a:cubicBezTo>
                <a:lnTo>
                  <a:pt x="0" y="117899"/>
                </a:lnTo>
                <a:cubicBezTo>
                  <a:pt x="0" y="119019"/>
                  <a:pt x="1680" y="119929"/>
                  <a:pt x="3920" y="119929"/>
                </a:cubicBezTo>
                <a:lnTo>
                  <a:pt x="47887" y="119929"/>
                </a:lnTo>
                <a:lnTo>
                  <a:pt x="47887" y="105927"/>
                </a:lnTo>
                <a:cubicBezTo>
                  <a:pt x="47887" y="104807"/>
                  <a:pt x="49708" y="103967"/>
                  <a:pt x="51948" y="103967"/>
                </a:cubicBezTo>
                <a:lnTo>
                  <a:pt x="67911" y="103967"/>
                </a:lnTo>
                <a:cubicBezTo>
                  <a:pt x="70151" y="103967"/>
                  <a:pt x="71971" y="104807"/>
                  <a:pt x="71971" y="105927"/>
                </a:cubicBezTo>
                <a:lnTo>
                  <a:pt x="71971" y="119929"/>
                </a:lnTo>
                <a:lnTo>
                  <a:pt x="115939" y="119929"/>
                </a:lnTo>
                <a:cubicBezTo>
                  <a:pt x="118039" y="119929"/>
                  <a:pt x="119859" y="119019"/>
                  <a:pt x="119859" y="117899"/>
                </a:cubicBezTo>
                <a:lnTo>
                  <a:pt x="119859" y="45997"/>
                </a:lnTo>
                <a:cubicBezTo>
                  <a:pt x="119859" y="44877"/>
                  <a:pt x="118039" y="43967"/>
                  <a:pt x="115939" y="43967"/>
                </a:cubicBezTo>
                <a:close/>
                <a:moveTo>
                  <a:pt x="43967" y="23943"/>
                </a:moveTo>
                <a:lnTo>
                  <a:pt x="75892" y="23943"/>
                </a:lnTo>
                <a:cubicBezTo>
                  <a:pt x="78133" y="23943"/>
                  <a:pt x="79953" y="24854"/>
                  <a:pt x="79953" y="25974"/>
                </a:cubicBezTo>
                <a:cubicBezTo>
                  <a:pt x="79953" y="27094"/>
                  <a:pt x="78133" y="28004"/>
                  <a:pt x="75892" y="28004"/>
                </a:cubicBezTo>
                <a:lnTo>
                  <a:pt x="43967" y="28004"/>
                </a:lnTo>
                <a:cubicBezTo>
                  <a:pt x="41726" y="28004"/>
                  <a:pt x="39906" y="27094"/>
                  <a:pt x="39906" y="25974"/>
                </a:cubicBezTo>
                <a:cubicBezTo>
                  <a:pt x="39906" y="24854"/>
                  <a:pt x="41726" y="23943"/>
                  <a:pt x="43967" y="23943"/>
                </a:cubicBezTo>
                <a:close/>
                <a:moveTo>
                  <a:pt x="43967" y="35985"/>
                </a:moveTo>
                <a:lnTo>
                  <a:pt x="75892" y="35985"/>
                </a:lnTo>
                <a:cubicBezTo>
                  <a:pt x="78133" y="35985"/>
                  <a:pt x="79953" y="36896"/>
                  <a:pt x="79953" y="37946"/>
                </a:cubicBezTo>
                <a:cubicBezTo>
                  <a:pt x="79953" y="39066"/>
                  <a:pt x="78133" y="39976"/>
                  <a:pt x="75892" y="39976"/>
                </a:cubicBezTo>
                <a:lnTo>
                  <a:pt x="43967" y="39976"/>
                </a:lnTo>
                <a:cubicBezTo>
                  <a:pt x="41726" y="39976"/>
                  <a:pt x="39906" y="39066"/>
                  <a:pt x="39906" y="37946"/>
                </a:cubicBezTo>
                <a:cubicBezTo>
                  <a:pt x="39906" y="36896"/>
                  <a:pt x="41726" y="35985"/>
                  <a:pt x="43967" y="35985"/>
                </a:cubicBezTo>
                <a:close/>
                <a:moveTo>
                  <a:pt x="91855" y="95915"/>
                </a:moveTo>
                <a:lnTo>
                  <a:pt x="27864" y="95915"/>
                </a:lnTo>
                <a:cubicBezTo>
                  <a:pt x="25764" y="95915"/>
                  <a:pt x="23943" y="95075"/>
                  <a:pt x="23943" y="93955"/>
                </a:cubicBezTo>
                <a:cubicBezTo>
                  <a:pt x="23943" y="92835"/>
                  <a:pt x="25764" y="91925"/>
                  <a:pt x="27864" y="91925"/>
                </a:cubicBezTo>
                <a:lnTo>
                  <a:pt x="91855" y="91925"/>
                </a:lnTo>
                <a:cubicBezTo>
                  <a:pt x="94095" y="91925"/>
                  <a:pt x="95915" y="92835"/>
                  <a:pt x="95915" y="93955"/>
                </a:cubicBezTo>
                <a:cubicBezTo>
                  <a:pt x="95915" y="95075"/>
                  <a:pt x="94095" y="95915"/>
                  <a:pt x="91855" y="95915"/>
                </a:cubicBezTo>
                <a:close/>
                <a:moveTo>
                  <a:pt x="91855" y="79953"/>
                </a:moveTo>
                <a:lnTo>
                  <a:pt x="27864" y="79953"/>
                </a:lnTo>
                <a:cubicBezTo>
                  <a:pt x="25764" y="79953"/>
                  <a:pt x="23943" y="79043"/>
                  <a:pt x="23943" y="77922"/>
                </a:cubicBezTo>
                <a:cubicBezTo>
                  <a:pt x="23943" y="76872"/>
                  <a:pt x="25764" y="75962"/>
                  <a:pt x="27864" y="75962"/>
                </a:cubicBezTo>
                <a:lnTo>
                  <a:pt x="91855" y="75962"/>
                </a:lnTo>
                <a:cubicBezTo>
                  <a:pt x="94095" y="75962"/>
                  <a:pt x="95915" y="76872"/>
                  <a:pt x="95915" y="77922"/>
                </a:cubicBezTo>
                <a:cubicBezTo>
                  <a:pt x="95915" y="79043"/>
                  <a:pt x="94095" y="79953"/>
                  <a:pt x="91855" y="79953"/>
                </a:cubicBezTo>
                <a:close/>
                <a:moveTo>
                  <a:pt x="91855" y="63990"/>
                </a:moveTo>
                <a:lnTo>
                  <a:pt x="27864" y="63990"/>
                </a:lnTo>
                <a:cubicBezTo>
                  <a:pt x="25764" y="63990"/>
                  <a:pt x="23943" y="63080"/>
                  <a:pt x="23943" y="61960"/>
                </a:cubicBezTo>
                <a:cubicBezTo>
                  <a:pt x="23943" y="60840"/>
                  <a:pt x="25764" y="59929"/>
                  <a:pt x="27864" y="59929"/>
                </a:cubicBezTo>
                <a:lnTo>
                  <a:pt x="91855" y="59929"/>
                </a:lnTo>
                <a:cubicBezTo>
                  <a:pt x="94095" y="59929"/>
                  <a:pt x="95915" y="60840"/>
                  <a:pt x="95915" y="61960"/>
                </a:cubicBezTo>
                <a:cubicBezTo>
                  <a:pt x="95915" y="63080"/>
                  <a:pt x="94095" y="63990"/>
                  <a:pt x="91855" y="63990"/>
                </a:cubicBezTo>
                <a:close/>
              </a:path>
            </a:pathLst>
          </a:custGeom>
          <a:solidFill>
            <a:srgbClr val="A50000">
              <a:alpha val="2588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4" name="Google Shape;64;p9"/>
          <p:cNvSpPr/>
          <p:nvPr/>
        </p:nvSpPr>
        <p:spPr>
          <a:xfrm>
            <a:off x="1625099" y="4466127"/>
            <a:ext cx="366000" cy="673800"/>
          </a:xfrm>
          <a:custGeom>
            <a:rect b="b" l="l" r="r" t="t"/>
            <a:pathLst>
              <a:path extrusionOk="0" h="120000" w="120000">
                <a:moveTo>
                  <a:pt x="115161" y="0"/>
                </a:moveTo>
                <a:lnTo>
                  <a:pt x="4677" y="0"/>
                </a:lnTo>
                <a:cubicBezTo>
                  <a:pt x="2096" y="0"/>
                  <a:pt x="0" y="1137"/>
                  <a:pt x="0" y="2536"/>
                </a:cubicBezTo>
                <a:lnTo>
                  <a:pt x="0" y="117376"/>
                </a:lnTo>
                <a:cubicBezTo>
                  <a:pt x="0" y="118775"/>
                  <a:pt x="2096" y="119912"/>
                  <a:pt x="4677" y="119912"/>
                </a:cubicBezTo>
                <a:lnTo>
                  <a:pt x="46129" y="119912"/>
                </a:lnTo>
                <a:lnTo>
                  <a:pt x="46129" y="107405"/>
                </a:lnTo>
                <a:cubicBezTo>
                  <a:pt x="46129" y="106005"/>
                  <a:pt x="48225" y="104956"/>
                  <a:pt x="50645" y="104956"/>
                </a:cubicBezTo>
                <a:lnTo>
                  <a:pt x="69193" y="104956"/>
                </a:lnTo>
                <a:cubicBezTo>
                  <a:pt x="71612" y="104956"/>
                  <a:pt x="73709" y="106005"/>
                  <a:pt x="73709" y="107405"/>
                </a:cubicBezTo>
                <a:lnTo>
                  <a:pt x="73709" y="119912"/>
                </a:lnTo>
                <a:lnTo>
                  <a:pt x="115161" y="119912"/>
                </a:lnTo>
                <a:cubicBezTo>
                  <a:pt x="117741" y="119912"/>
                  <a:pt x="119838" y="118775"/>
                  <a:pt x="119838" y="117376"/>
                </a:cubicBezTo>
                <a:lnTo>
                  <a:pt x="119838" y="2536"/>
                </a:lnTo>
                <a:cubicBezTo>
                  <a:pt x="119838" y="1137"/>
                  <a:pt x="117741" y="0"/>
                  <a:pt x="115161" y="0"/>
                </a:cubicBezTo>
                <a:close/>
                <a:moveTo>
                  <a:pt x="96774" y="94897"/>
                </a:moveTo>
                <a:lnTo>
                  <a:pt x="23064" y="94897"/>
                </a:lnTo>
                <a:cubicBezTo>
                  <a:pt x="20483" y="94897"/>
                  <a:pt x="18548" y="93848"/>
                  <a:pt x="18548" y="92448"/>
                </a:cubicBezTo>
                <a:cubicBezTo>
                  <a:pt x="18548" y="91049"/>
                  <a:pt x="20483" y="89912"/>
                  <a:pt x="23064" y="89912"/>
                </a:cubicBezTo>
                <a:lnTo>
                  <a:pt x="96774" y="89912"/>
                </a:lnTo>
                <a:cubicBezTo>
                  <a:pt x="99354" y="89912"/>
                  <a:pt x="101451" y="91049"/>
                  <a:pt x="101451" y="92448"/>
                </a:cubicBezTo>
                <a:cubicBezTo>
                  <a:pt x="101451" y="93848"/>
                  <a:pt x="99354" y="94897"/>
                  <a:pt x="96774" y="94897"/>
                </a:cubicBezTo>
                <a:close/>
                <a:moveTo>
                  <a:pt x="96774" y="79941"/>
                </a:moveTo>
                <a:lnTo>
                  <a:pt x="23064" y="79941"/>
                </a:lnTo>
                <a:cubicBezTo>
                  <a:pt x="20483" y="79941"/>
                  <a:pt x="18548" y="78892"/>
                  <a:pt x="18548" y="77492"/>
                </a:cubicBezTo>
                <a:cubicBezTo>
                  <a:pt x="18548" y="76180"/>
                  <a:pt x="20483" y="74956"/>
                  <a:pt x="23064" y="74956"/>
                </a:cubicBezTo>
                <a:lnTo>
                  <a:pt x="96774" y="74956"/>
                </a:lnTo>
                <a:cubicBezTo>
                  <a:pt x="99354" y="74956"/>
                  <a:pt x="101451" y="76180"/>
                  <a:pt x="101451" y="77492"/>
                </a:cubicBezTo>
                <a:cubicBezTo>
                  <a:pt x="101451" y="78892"/>
                  <a:pt x="99354" y="79941"/>
                  <a:pt x="96774" y="79941"/>
                </a:cubicBezTo>
                <a:close/>
                <a:moveTo>
                  <a:pt x="96774" y="64985"/>
                </a:moveTo>
                <a:lnTo>
                  <a:pt x="23064" y="64985"/>
                </a:lnTo>
                <a:cubicBezTo>
                  <a:pt x="20483" y="64985"/>
                  <a:pt x="18548" y="63848"/>
                  <a:pt x="18548" y="62448"/>
                </a:cubicBezTo>
                <a:cubicBezTo>
                  <a:pt x="18548" y="61049"/>
                  <a:pt x="20483" y="60000"/>
                  <a:pt x="23064" y="60000"/>
                </a:cubicBezTo>
                <a:lnTo>
                  <a:pt x="96774" y="60000"/>
                </a:lnTo>
                <a:cubicBezTo>
                  <a:pt x="99354" y="60000"/>
                  <a:pt x="101451" y="61049"/>
                  <a:pt x="101451" y="62448"/>
                </a:cubicBezTo>
                <a:cubicBezTo>
                  <a:pt x="101451" y="63848"/>
                  <a:pt x="99354" y="64985"/>
                  <a:pt x="96774" y="64985"/>
                </a:cubicBezTo>
                <a:close/>
                <a:moveTo>
                  <a:pt x="96774" y="50029"/>
                </a:moveTo>
                <a:lnTo>
                  <a:pt x="23064" y="50029"/>
                </a:lnTo>
                <a:cubicBezTo>
                  <a:pt x="20483" y="50029"/>
                  <a:pt x="18548" y="48892"/>
                  <a:pt x="18548" y="47492"/>
                </a:cubicBezTo>
                <a:cubicBezTo>
                  <a:pt x="18548" y="46093"/>
                  <a:pt x="20483" y="44956"/>
                  <a:pt x="23064" y="44956"/>
                </a:cubicBezTo>
                <a:lnTo>
                  <a:pt x="96774" y="44956"/>
                </a:lnTo>
                <a:cubicBezTo>
                  <a:pt x="99354" y="44956"/>
                  <a:pt x="101451" y="46093"/>
                  <a:pt x="101451" y="47492"/>
                </a:cubicBezTo>
                <a:cubicBezTo>
                  <a:pt x="101451" y="48892"/>
                  <a:pt x="99354" y="50029"/>
                  <a:pt x="96774" y="50029"/>
                </a:cubicBezTo>
                <a:close/>
                <a:moveTo>
                  <a:pt x="96774" y="34985"/>
                </a:moveTo>
                <a:lnTo>
                  <a:pt x="23064" y="34985"/>
                </a:lnTo>
                <a:cubicBezTo>
                  <a:pt x="20483" y="34985"/>
                  <a:pt x="18548" y="33935"/>
                  <a:pt x="18548" y="32536"/>
                </a:cubicBezTo>
                <a:cubicBezTo>
                  <a:pt x="18548" y="31224"/>
                  <a:pt x="20483" y="30000"/>
                  <a:pt x="23064" y="30000"/>
                </a:cubicBezTo>
                <a:lnTo>
                  <a:pt x="96774" y="30000"/>
                </a:lnTo>
                <a:cubicBezTo>
                  <a:pt x="99354" y="30000"/>
                  <a:pt x="101451" y="31224"/>
                  <a:pt x="101451" y="32536"/>
                </a:cubicBezTo>
                <a:cubicBezTo>
                  <a:pt x="101451" y="33935"/>
                  <a:pt x="99354" y="34985"/>
                  <a:pt x="96774" y="34985"/>
                </a:cubicBezTo>
                <a:close/>
                <a:moveTo>
                  <a:pt x="96774" y="20029"/>
                </a:moveTo>
                <a:lnTo>
                  <a:pt x="23064" y="20029"/>
                </a:lnTo>
                <a:cubicBezTo>
                  <a:pt x="20483" y="20029"/>
                  <a:pt x="18548" y="18892"/>
                  <a:pt x="18548" y="17492"/>
                </a:cubicBezTo>
                <a:cubicBezTo>
                  <a:pt x="18548" y="16180"/>
                  <a:pt x="20483" y="15043"/>
                  <a:pt x="23064" y="15043"/>
                </a:cubicBezTo>
                <a:lnTo>
                  <a:pt x="96774" y="15043"/>
                </a:lnTo>
                <a:cubicBezTo>
                  <a:pt x="99354" y="15043"/>
                  <a:pt x="101451" y="16180"/>
                  <a:pt x="101451" y="17492"/>
                </a:cubicBezTo>
                <a:cubicBezTo>
                  <a:pt x="101451" y="18892"/>
                  <a:pt x="99354" y="20029"/>
                  <a:pt x="96774" y="20029"/>
                </a:cubicBezTo>
                <a:close/>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5" name="Google Shape;65;p9"/>
          <p:cNvSpPr/>
          <p:nvPr/>
        </p:nvSpPr>
        <p:spPr>
          <a:xfrm>
            <a:off x="507385" y="4552772"/>
            <a:ext cx="587100" cy="587100"/>
          </a:xfrm>
          <a:custGeom>
            <a:rect b="b" l="l" r="r" t="t"/>
            <a:pathLst>
              <a:path extrusionOk="0" h="120000" w="120000">
                <a:moveTo>
                  <a:pt x="117894" y="47959"/>
                </a:moveTo>
                <a:lnTo>
                  <a:pt x="111879" y="47959"/>
                </a:lnTo>
                <a:lnTo>
                  <a:pt x="111879" y="37926"/>
                </a:lnTo>
                <a:cubicBezTo>
                  <a:pt x="111879" y="36822"/>
                  <a:pt x="110977" y="35919"/>
                  <a:pt x="109874" y="35919"/>
                </a:cubicBezTo>
                <a:lnTo>
                  <a:pt x="89924" y="35919"/>
                </a:lnTo>
                <a:cubicBezTo>
                  <a:pt x="88822" y="35919"/>
                  <a:pt x="87919" y="36822"/>
                  <a:pt x="87919" y="37926"/>
                </a:cubicBezTo>
                <a:lnTo>
                  <a:pt x="87919" y="47959"/>
                </a:lnTo>
                <a:lnTo>
                  <a:pt x="81904" y="47959"/>
                </a:lnTo>
                <a:cubicBezTo>
                  <a:pt x="80802" y="47959"/>
                  <a:pt x="79899" y="48862"/>
                  <a:pt x="79899" y="49966"/>
                </a:cubicBezTo>
                <a:lnTo>
                  <a:pt x="79899" y="67926"/>
                </a:lnTo>
                <a:lnTo>
                  <a:pt x="47919" y="67926"/>
                </a:lnTo>
                <a:lnTo>
                  <a:pt x="47919" y="37926"/>
                </a:lnTo>
                <a:cubicBezTo>
                  <a:pt x="47919" y="36822"/>
                  <a:pt x="47117" y="35919"/>
                  <a:pt x="46015" y="35919"/>
                </a:cubicBezTo>
                <a:lnTo>
                  <a:pt x="40000" y="35919"/>
                </a:lnTo>
                <a:lnTo>
                  <a:pt x="40000" y="21973"/>
                </a:lnTo>
                <a:cubicBezTo>
                  <a:pt x="40000" y="20869"/>
                  <a:pt x="39097" y="19966"/>
                  <a:pt x="37994" y="19966"/>
                </a:cubicBezTo>
                <a:lnTo>
                  <a:pt x="23959" y="19966"/>
                </a:lnTo>
                <a:lnTo>
                  <a:pt x="23959" y="2006"/>
                </a:lnTo>
                <a:cubicBezTo>
                  <a:pt x="23959" y="903"/>
                  <a:pt x="23057" y="0"/>
                  <a:pt x="21954" y="0"/>
                </a:cubicBezTo>
                <a:cubicBezTo>
                  <a:pt x="20852" y="0"/>
                  <a:pt x="20050" y="903"/>
                  <a:pt x="20050" y="2006"/>
                </a:cubicBezTo>
                <a:lnTo>
                  <a:pt x="20050" y="19966"/>
                </a:lnTo>
                <a:lnTo>
                  <a:pt x="10025" y="19966"/>
                </a:lnTo>
                <a:cubicBezTo>
                  <a:pt x="8922" y="19966"/>
                  <a:pt x="8020" y="20869"/>
                  <a:pt x="8020" y="21973"/>
                </a:cubicBezTo>
                <a:lnTo>
                  <a:pt x="8020" y="35919"/>
                </a:lnTo>
                <a:lnTo>
                  <a:pt x="2005" y="35919"/>
                </a:lnTo>
                <a:cubicBezTo>
                  <a:pt x="902" y="35919"/>
                  <a:pt x="0" y="36822"/>
                  <a:pt x="0" y="37926"/>
                </a:cubicBezTo>
                <a:lnTo>
                  <a:pt x="0" y="117892"/>
                </a:lnTo>
                <a:cubicBezTo>
                  <a:pt x="0" y="118996"/>
                  <a:pt x="902" y="119899"/>
                  <a:pt x="2005" y="119899"/>
                </a:cubicBezTo>
                <a:lnTo>
                  <a:pt x="16040" y="119899"/>
                </a:lnTo>
                <a:lnTo>
                  <a:pt x="16040" y="105953"/>
                </a:lnTo>
                <a:cubicBezTo>
                  <a:pt x="16040" y="104849"/>
                  <a:pt x="16942" y="103946"/>
                  <a:pt x="18045" y="103946"/>
                </a:cubicBezTo>
                <a:lnTo>
                  <a:pt x="25964" y="103946"/>
                </a:lnTo>
                <a:cubicBezTo>
                  <a:pt x="27067" y="103946"/>
                  <a:pt x="27969" y="104849"/>
                  <a:pt x="27969" y="105953"/>
                </a:cubicBezTo>
                <a:lnTo>
                  <a:pt x="27969" y="119899"/>
                </a:lnTo>
                <a:lnTo>
                  <a:pt x="46015" y="119899"/>
                </a:lnTo>
                <a:lnTo>
                  <a:pt x="81904" y="119899"/>
                </a:lnTo>
                <a:lnTo>
                  <a:pt x="95839" y="119899"/>
                </a:lnTo>
                <a:lnTo>
                  <a:pt x="95839" y="105953"/>
                </a:lnTo>
                <a:cubicBezTo>
                  <a:pt x="95839" y="104849"/>
                  <a:pt x="96741" y="103946"/>
                  <a:pt x="97844" y="103946"/>
                </a:cubicBezTo>
                <a:lnTo>
                  <a:pt x="105864" y="103946"/>
                </a:lnTo>
                <a:cubicBezTo>
                  <a:pt x="106967" y="103946"/>
                  <a:pt x="107869" y="104849"/>
                  <a:pt x="107869" y="105953"/>
                </a:cubicBezTo>
                <a:lnTo>
                  <a:pt x="107869" y="119899"/>
                </a:lnTo>
                <a:lnTo>
                  <a:pt x="117894" y="119899"/>
                </a:lnTo>
                <a:cubicBezTo>
                  <a:pt x="118997" y="119899"/>
                  <a:pt x="119899" y="118996"/>
                  <a:pt x="119899" y="117892"/>
                </a:cubicBezTo>
                <a:lnTo>
                  <a:pt x="119899" y="49966"/>
                </a:lnTo>
                <a:cubicBezTo>
                  <a:pt x="119899" y="48862"/>
                  <a:pt x="118997" y="47959"/>
                  <a:pt x="117894" y="47959"/>
                </a:cubicBezTo>
                <a:close/>
                <a:moveTo>
                  <a:pt x="18045" y="27993"/>
                </a:moveTo>
                <a:lnTo>
                  <a:pt x="29974" y="27993"/>
                </a:lnTo>
                <a:cubicBezTo>
                  <a:pt x="31077" y="27993"/>
                  <a:pt x="31979" y="28896"/>
                  <a:pt x="31979" y="30000"/>
                </a:cubicBezTo>
                <a:cubicBezTo>
                  <a:pt x="31979" y="31103"/>
                  <a:pt x="31077" y="32006"/>
                  <a:pt x="29974" y="32006"/>
                </a:cubicBezTo>
                <a:lnTo>
                  <a:pt x="18045" y="32006"/>
                </a:lnTo>
                <a:cubicBezTo>
                  <a:pt x="16942" y="32006"/>
                  <a:pt x="16040" y="31103"/>
                  <a:pt x="16040" y="30000"/>
                </a:cubicBezTo>
                <a:cubicBezTo>
                  <a:pt x="16040" y="28896"/>
                  <a:pt x="16942" y="27993"/>
                  <a:pt x="18045" y="27993"/>
                </a:cubicBezTo>
                <a:close/>
                <a:moveTo>
                  <a:pt x="37994" y="95919"/>
                </a:moveTo>
                <a:lnTo>
                  <a:pt x="10025" y="95919"/>
                </a:lnTo>
                <a:cubicBezTo>
                  <a:pt x="8922" y="95919"/>
                  <a:pt x="8020" y="95016"/>
                  <a:pt x="8020" y="93913"/>
                </a:cubicBezTo>
                <a:cubicBezTo>
                  <a:pt x="8020" y="92809"/>
                  <a:pt x="8922" y="91906"/>
                  <a:pt x="10025" y="91906"/>
                </a:cubicBezTo>
                <a:lnTo>
                  <a:pt x="37994" y="91906"/>
                </a:lnTo>
                <a:cubicBezTo>
                  <a:pt x="39097" y="91906"/>
                  <a:pt x="40000" y="92809"/>
                  <a:pt x="40000" y="93913"/>
                </a:cubicBezTo>
                <a:cubicBezTo>
                  <a:pt x="40000" y="95016"/>
                  <a:pt x="39097" y="95919"/>
                  <a:pt x="37994" y="95919"/>
                </a:cubicBezTo>
                <a:close/>
                <a:moveTo>
                  <a:pt x="37994" y="87892"/>
                </a:moveTo>
                <a:lnTo>
                  <a:pt x="10025" y="87892"/>
                </a:lnTo>
                <a:cubicBezTo>
                  <a:pt x="8922" y="87892"/>
                  <a:pt x="8020" y="86989"/>
                  <a:pt x="8020" y="85886"/>
                </a:cubicBezTo>
                <a:cubicBezTo>
                  <a:pt x="8020" y="84782"/>
                  <a:pt x="8922" y="83879"/>
                  <a:pt x="10025" y="83879"/>
                </a:cubicBezTo>
                <a:lnTo>
                  <a:pt x="37994" y="83879"/>
                </a:lnTo>
                <a:cubicBezTo>
                  <a:pt x="39097" y="83879"/>
                  <a:pt x="40000" y="84782"/>
                  <a:pt x="40000" y="85886"/>
                </a:cubicBezTo>
                <a:cubicBezTo>
                  <a:pt x="40000" y="86989"/>
                  <a:pt x="39097" y="87892"/>
                  <a:pt x="37994" y="87892"/>
                </a:cubicBezTo>
                <a:close/>
                <a:moveTo>
                  <a:pt x="37994" y="79966"/>
                </a:moveTo>
                <a:lnTo>
                  <a:pt x="10025" y="79966"/>
                </a:lnTo>
                <a:cubicBezTo>
                  <a:pt x="8922" y="79966"/>
                  <a:pt x="8020" y="79063"/>
                  <a:pt x="8020" y="77959"/>
                </a:cubicBezTo>
                <a:cubicBezTo>
                  <a:pt x="8020" y="76856"/>
                  <a:pt x="8922" y="75953"/>
                  <a:pt x="10025" y="75953"/>
                </a:cubicBezTo>
                <a:lnTo>
                  <a:pt x="37994" y="75953"/>
                </a:lnTo>
                <a:cubicBezTo>
                  <a:pt x="39097" y="75953"/>
                  <a:pt x="40000" y="76856"/>
                  <a:pt x="40000" y="77959"/>
                </a:cubicBezTo>
                <a:cubicBezTo>
                  <a:pt x="40000" y="79063"/>
                  <a:pt x="39097" y="79966"/>
                  <a:pt x="37994" y="79966"/>
                </a:cubicBezTo>
                <a:close/>
                <a:moveTo>
                  <a:pt x="37994" y="71939"/>
                </a:moveTo>
                <a:lnTo>
                  <a:pt x="10025" y="71939"/>
                </a:lnTo>
                <a:cubicBezTo>
                  <a:pt x="8922" y="71939"/>
                  <a:pt x="8020" y="71036"/>
                  <a:pt x="8020" y="69933"/>
                </a:cubicBezTo>
                <a:cubicBezTo>
                  <a:pt x="8020" y="68829"/>
                  <a:pt x="8922" y="67926"/>
                  <a:pt x="10025" y="67926"/>
                </a:cubicBezTo>
                <a:lnTo>
                  <a:pt x="37994" y="67926"/>
                </a:lnTo>
                <a:cubicBezTo>
                  <a:pt x="39097" y="67926"/>
                  <a:pt x="40000" y="68829"/>
                  <a:pt x="40000" y="69933"/>
                </a:cubicBezTo>
                <a:cubicBezTo>
                  <a:pt x="40000" y="71036"/>
                  <a:pt x="39097" y="71939"/>
                  <a:pt x="37994" y="71939"/>
                </a:cubicBezTo>
                <a:close/>
                <a:moveTo>
                  <a:pt x="37994" y="63913"/>
                </a:moveTo>
                <a:lnTo>
                  <a:pt x="10025" y="63913"/>
                </a:lnTo>
                <a:cubicBezTo>
                  <a:pt x="8922" y="63913"/>
                  <a:pt x="8020" y="63010"/>
                  <a:pt x="8020" y="61906"/>
                </a:cubicBezTo>
                <a:cubicBezTo>
                  <a:pt x="8020" y="60802"/>
                  <a:pt x="8922" y="59899"/>
                  <a:pt x="10025" y="59899"/>
                </a:cubicBezTo>
                <a:lnTo>
                  <a:pt x="37994" y="59899"/>
                </a:lnTo>
                <a:cubicBezTo>
                  <a:pt x="39097" y="59899"/>
                  <a:pt x="40000" y="60802"/>
                  <a:pt x="40000" y="61906"/>
                </a:cubicBezTo>
                <a:cubicBezTo>
                  <a:pt x="40000" y="63010"/>
                  <a:pt x="39097" y="63913"/>
                  <a:pt x="37994" y="63913"/>
                </a:cubicBezTo>
                <a:close/>
                <a:moveTo>
                  <a:pt x="37994" y="55986"/>
                </a:moveTo>
                <a:lnTo>
                  <a:pt x="10025" y="55986"/>
                </a:lnTo>
                <a:cubicBezTo>
                  <a:pt x="8922" y="55986"/>
                  <a:pt x="8020" y="55083"/>
                  <a:pt x="8020" y="53979"/>
                </a:cubicBezTo>
                <a:cubicBezTo>
                  <a:pt x="8020" y="52876"/>
                  <a:pt x="8922" y="51973"/>
                  <a:pt x="10025" y="51973"/>
                </a:cubicBezTo>
                <a:lnTo>
                  <a:pt x="37994" y="51973"/>
                </a:lnTo>
                <a:cubicBezTo>
                  <a:pt x="39097" y="51973"/>
                  <a:pt x="40000" y="52876"/>
                  <a:pt x="40000" y="53979"/>
                </a:cubicBezTo>
                <a:cubicBezTo>
                  <a:pt x="40000" y="55083"/>
                  <a:pt x="39097" y="55986"/>
                  <a:pt x="37994" y="55986"/>
                </a:cubicBezTo>
                <a:close/>
                <a:moveTo>
                  <a:pt x="37994" y="47959"/>
                </a:moveTo>
                <a:lnTo>
                  <a:pt x="10025" y="47959"/>
                </a:lnTo>
                <a:cubicBezTo>
                  <a:pt x="8922" y="47959"/>
                  <a:pt x="8020" y="47056"/>
                  <a:pt x="8020" y="45953"/>
                </a:cubicBezTo>
                <a:cubicBezTo>
                  <a:pt x="8020" y="44849"/>
                  <a:pt x="8922" y="43946"/>
                  <a:pt x="10025" y="43946"/>
                </a:cubicBezTo>
                <a:lnTo>
                  <a:pt x="37994" y="43946"/>
                </a:lnTo>
                <a:cubicBezTo>
                  <a:pt x="39097" y="43946"/>
                  <a:pt x="40000" y="44849"/>
                  <a:pt x="40000" y="45953"/>
                </a:cubicBezTo>
                <a:cubicBezTo>
                  <a:pt x="40000" y="47056"/>
                  <a:pt x="39097" y="47959"/>
                  <a:pt x="37994" y="47959"/>
                </a:cubicBezTo>
                <a:close/>
                <a:moveTo>
                  <a:pt x="73884" y="99933"/>
                </a:moveTo>
                <a:lnTo>
                  <a:pt x="53934" y="99933"/>
                </a:lnTo>
                <a:cubicBezTo>
                  <a:pt x="52832" y="99933"/>
                  <a:pt x="51929" y="99030"/>
                  <a:pt x="51929" y="97926"/>
                </a:cubicBezTo>
                <a:cubicBezTo>
                  <a:pt x="51929" y="96822"/>
                  <a:pt x="52832" y="95919"/>
                  <a:pt x="53934" y="95919"/>
                </a:cubicBezTo>
                <a:lnTo>
                  <a:pt x="73884" y="95919"/>
                </a:lnTo>
                <a:cubicBezTo>
                  <a:pt x="74987" y="95919"/>
                  <a:pt x="75889" y="96822"/>
                  <a:pt x="75889" y="97926"/>
                </a:cubicBezTo>
                <a:cubicBezTo>
                  <a:pt x="75889" y="99030"/>
                  <a:pt x="74987" y="99933"/>
                  <a:pt x="73884" y="99933"/>
                </a:cubicBezTo>
                <a:close/>
                <a:moveTo>
                  <a:pt x="73884" y="91906"/>
                </a:moveTo>
                <a:lnTo>
                  <a:pt x="53934" y="91906"/>
                </a:lnTo>
                <a:cubicBezTo>
                  <a:pt x="52832" y="91906"/>
                  <a:pt x="51929" y="91003"/>
                  <a:pt x="51929" y="89899"/>
                </a:cubicBezTo>
                <a:cubicBezTo>
                  <a:pt x="51929" y="88795"/>
                  <a:pt x="52832" y="87892"/>
                  <a:pt x="53934" y="87892"/>
                </a:cubicBezTo>
                <a:lnTo>
                  <a:pt x="73884" y="87892"/>
                </a:lnTo>
                <a:cubicBezTo>
                  <a:pt x="74987" y="87892"/>
                  <a:pt x="75889" y="88795"/>
                  <a:pt x="75889" y="89899"/>
                </a:cubicBezTo>
                <a:cubicBezTo>
                  <a:pt x="75889" y="91003"/>
                  <a:pt x="74987" y="91906"/>
                  <a:pt x="73884" y="91906"/>
                </a:cubicBezTo>
                <a:close/>
                <a:moveTo>
                  <a:pt x="73884" y="83879"/>
                </a:moveTo>
                <a:lnTo>
                  <a:pt x="53934" y="83879"/>
                </a:lnTo>
                <a:cubicBezTo>
                  <a:pt x="52832" y="83879"/>
                  <a:pt x="51929" y="82976"/>
                  <a:pt x="51929" y="81872"/>
                </a:cubicBezTo>
                <a:cubicBezTo>
                  <a:pt x="51929" y="80769"/>
                  <a:pt x="52832" y="79966"/>
                  <a:pt x="53934" y="79966"/>
                </a:cubicBezTo>
                <a:lnTo>
                  <a:pt x="73884" y="79966"/>
                </a:lnTo>
                <a:cubicBezTo>
                  <a:pt x="74987" y="79966"/>
                  <a:pt x="75889" y="80769"/>
                  <a:pt x="75889" y="81872"/>
                </a:cubicBezTo>
                <a:cubicBezTo>
                  <a:pt x="75889" y="82976"/>
                  <a:pt x="74987" y="83879"/>
                  <a:pt x="73884" y="83879"/>
                </a:cubicBezTo>
                <a:close/>
                <a:moveTo>
                  <a:pt x="109874" y="99933"/>
                </a:moveTo>
                <a:lnTo>
                  <a:pt x="89924" y="99933"/>
                </a:lnTo>
                <a:cubicBezTo>
                  <a:pt x="88822" y="99933"/>
                  <a:pt x="87919" y="99030"/>
                  <a:pt x="87919" y="97926"/>
                </a:cubicBezTo>
                <a:cubicBezTo>
                  <a:pt x="87919" y="96822"/>
                  <a:pt x="88822" y="95919"/>
                  <a:pt x="89924" y="95919"/>
                </a:cubicBezTo>
                <a:lnTo>
                  <a:pt x="109874" y="95919"/>
                </a:lnTo>
                <a:cubicBezTo>
                  <a:pt x="110977" y="95919"/>
                  <a:pt x="111879" y="96822"/>
                  <a:pt x="111879" y="97926"/>
                </a:cubicBezTo>
                <a:cubicBezTo>
                  <a:pt x="111879" y="99030"/>
                  <a:pt x="110977" y="99933"/>
                  <a:pt x="109874" y="99933"/>
                </a:cubicBezTo>
                <a:close/>
                <a:moveTo>
                  <a:pt x="109874" y="91906"/>
                </a:moveTo>
                <a:lnTo>
                  <a:pt x="89924" y="91906"/>
                </a:lnTo>
                <a:cubicBezTo>
                  <a:pt x="88822" y="91906"/>
                  <a:pt x="87919" y="91003"/>
                  <a:pt x="87919" y="89899"/>
                </a:cubicBezTo>
                <a:cubicBezTo>
                  <a:pt x="87919" y="88795"/>
                  <a:pt x="88822" y="87892"/>
                  <a:pt x="89924" y="87892"/>
                </a:cubicBezTo>
                <a:lnTo>
                  <a:pt x="109874" y="87892"/>
                </a:lnTo>
                <a:cubicBezTo>
                  <a:pt x="110977" y="87892"/>
                  <a:pt x="111879" y="88795"/>
                  <a:pt x="111879" y="89899"/>
                </a:cubicBezTo>
                <a:cubicBezTo>
                  <a:pt x="111879" y="91003"/>
                  <a:pt x="110977" y="91906"/>
                  <a:pt x="109874" y="91906"/>
                </a:cubicBezTo>
                <a:close/>
                <a:moveTo>
                  <a:pt x="109874" y="83879"/>
                </a:moveTo>
                <a:lnTo>
                  <a:pt x="89924" y="83879"/>
                </a:lnTo>
                <a:cubicBezTo>
                  <a:pt x="88822" y="83879"/>
                  <a:pt x="87919" y="82976"/>
                  <a:pt x="87919" y="81872"/>
                </a:cubicBezTo>
                <a:cubicBezTo>
                  <a:pt x="87919" y="80769"/>
                  <a:pt x="88822" y="79966"/>
                  <a:pt x="89924" y="79966"/>
                </a:cubicBezTo>
                <a:lnTo>
                  <a:pt x="109874" y="79966"/>
                </a:lnTo>
                <a:cubicBezTo>
                  <a:pt x="110977" y="79966"/>
                  <a:pt x="111879" y="80769"/>
                  <a:pt x="111879" y="81872"/>
                </a:cubicBezTo>
                <a:cubicBezTo>
                  <a:pt x="111879" y="82976"/>
                  <a:pt x="110977" y="83879"/>
                  <a:pt x="109874" y="83879"/>
                </a:cubicBezTo>
                <a:close/>
                <a:moveTo>
                  <a:pt x="109874" y="75953"/>
                </a:moveTo>
                <a:lnTo>
                  <a:pt x="89924" y="75953"/>
                </a:lnTo>
                <a:cubicBezTo>
                  <a:pt x="88822" y="75953"/>
                  <a:pt x="87919" y="75050"/>
                  <a:pt x="87919" y="73946"/>
                </a:cubicBezTo>
                <a:cubicBezTo>
                  <a:pt x="87919" y="72842"/>
                  <a:pt x="88822" y="71939"/>
                  <a:pt x="89924" y="71939"/>
                </a:cubicBezTo>
                <a:lnTo>
                  <a:pt x="109874" y="71939"/>
                </a:lnTo>
                <a:cubicBezTo>
                  <a:pt x="110977" y="71939"/>
                  <a:pt x="111879" y="72842"/>
                  <a:pt x="111879" y="73946"/>
                </a:cubicBezTo>
                <a:cubicBezTo>
                  <a:pt x="111879" y="75050"/>
                  <a:pt x="110977" y="75953"/>
                  <a:pt x="109874" y="75953"/>
                </a:cubicBezTo>
                <a:close/>
                <a:moveTo>
                  <a:pt x="109874" y="67926"/>
                </a:moveTo>
                <a:lnTo>
                  <a:pt x="89924" y="67926"/>
                </a:lnTo>
                <a:cubicBezTo>
                  <a:pt x="88822" y="67926"/>
                  <a:pt x="87919" y="67023"/>
                  <a:pt x="87919" y="65919"/>
                </a:cubicBezTo>
                <a:cubicBezTo>
                  <a:pt x="87919" y="64816"/>
                  <a:pt x="88822" y="63913"/>
                  <a:pt x="89924" y="63913"/>
                </a:cubicBezTo>
                <a:lnTo>
                  <a:pt x="109874" y="63913"/>
                </a:lnTo>
                <a:cubicBezTo>
                  <a:pt x="110977" y="63913"/>
                  <a:pt x="111879" y="64816"/>
                  <a:pt x="111879" y="65919"/>
                </a:cubicBezTo>
                <a:cubicBezTo>
                  <a:pt x="111879" y="67023"/>
                  <a:pt x="110977" y="67926"/>
                  <a:pt x="109874" y="67926"/>
                </a:cubicBezTo>
                <a:close/>
                <a:moveTo>
                  <a:pt x="109874" y="59899"/>
                </a:moveTo>
                <a:lnTo>
                  <a:pt x="89924" y="59899"/>
                </a:lnTo>
                <a:cubicBezTo>
                  <a:pt x="88822" y="59899"/>
                  <a:pt x="87919" y="58996"/>
                  <a:pt x="87919" y="57892"/>
                </a:cubicBezTo>
                <a:cubicBezTo>
                  <a:pt x="87919" y="56789"/>
                  <a:pt x="88822" y="55986"/>
                  <a:pt x="89924" y="55986"/>
                </a:cubicBezTo>
                <a:lnTo>
                  <a:pt x="109874" y="55986"/>
                </a:lnTo>
                <a:cubicBezTo>
                  <a:pt x="110977" y="55986"/>
                  <a:pt x="111879" y="56789"/>
                  <a:pt x="111879" y="57892"/>
                </a:cubicBezTo>
                <a:cubicBezTo>
                  <a:pt x="111879" y="58996"/>
                  <a:pt x="110977" y="59899"/>
                  <a:pt x="109874" y="59899"/>
                </a:cubicBezTo>
                <a:close/>
              </a:path>
            </a:pathLst>
          </a:custGeom>
          <a:solidFill>
            <a:srgbClr val="A50000">
              <a:alpha val="4667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6" name="Google Shape;66;p9"/>
          <p:cNvSpPr/>
          <p:nvPr/>
        </p:nvSpPr>
        <p:spPr>
          <a:xfrm>
            <a:off x="2188288" y="4708733"/>
            <a:ext cx="201300" cy="431100"/>
          </a:xfrm>
          <a:custGeom>
            <a:rect b="b" l="l" r="r" t="t"/>
            <a:pathLst>
              <a:path extrusionOk="0" h="120000" w="120000">
                <a:moveTo>
                  <a:pt x="115599" y="0"/>
                </a:moveTo>
                <a:lnTo>
                  <a:pt x="4400" y="0"/>
                </a:lnTo>
                <a:cubicBezTo>
                  <a:pt x="2053" y="0"/>
                  <a:pt x="0" y="958"/>
                  <a:pt x="0" y="2054"/>
                </a:cubicBezTo>
                <a:lnTo>
                  <a:pt x="0" y="8082"/>
                </a:lnTo>
                <a:lnTo>
                  <a:pt x="72762" y="8082"/>
                </a:lnTo>
                <a:cubicBezTo>
                  <a:pt x="75110" y="8082"/>
                  <a:pt x="76870" y="8904"/>
                  <a:pt x="76870" y="10000"/>
                </a:cubicBezTo>
                <a:cubicBezTo>
                  <a:pt x="76870" y="11095"/>
                  <a:pt x="75110" y="12054"/>
                  <a:pt x="72762" y="12054"/>
                </a:cubicBezTo>
                <a:lnTo>
                  <a:pt x="0" y="12054"/>
                </a:lnTo>
                <a:lnTo>
                  <a:pt x="0" y="20000"/>
                </a:lnTo>
                <a:lnTo>
                  <a:pt x="55158" y="20000"/>
                </a:lnTo>
                <a:cubicBezTo>
                  <a:pt x="57506" y="20000"/>
                  <a:pt x="59559" y="20958"/>
                  <a:pt x="59559" y="22054"/>
                </a:cubicBezTo>
                <a:cubicBezTo>
                  <a:pt x="59559" y="23150"/>
                  <a:pt x="57506" y="23972"/>
                  <a:pt x="55158" y="23972"/>
                </a:cubicBezTo>
                <a:lnTo>
                  <a:pt x="0" y="23972"/>
                </a:lnTo>
                <a:lnTo>
                  <a:pt x="0" y="32054"/>
                </a:lnTo>
                <a:lnTo>
                  <a:pt x="37555" y="32054"/>
                </a:lnTo>
                <a:cubicBezTo>
                  <a:pt x="39902" y="32054"/>
                  <a:pt x="41955" y="32876"/>
                  <a:pt x="41955" y="33972"/>
                </a:cubicBezTo>
                <a:cubicBezTo>
                  <a:pt x="41955" y="35068"/>
                  <a:pt x="39902" y="36027"/>
                  <a:pt x="37555" y="36027"/>
                </a:cubicBezTo>
                <a:lnTo>
                  <a:pt x="0" y="36027"/>
                </a:lnTo>
                <a:lnTo>
                  <a:pt x="0" y="40000"/>
                </a:lnTo>
                <a:lnTo>
                  <a:pt x="38435" y="40000"/>
                </a:lnTo>
                <a:cubicBezTo>
                  <a:pt x="40782" y="40000"/>
                  <a:pt x="42836" y="40821"/>
                  <a:pt x="42836" y="42054"/>
                </a:cubicBezTo>
                <a:lnTo>
                  <a:pt x="42836" y="119863"/>
                </a:lnTo>
                <a:lnTo>
                  <a:pt x="51344" y="119863"/>
                </a:lnTo>
                <a:lnTo>
                  <a:pt x="51344" y="101917"/>
                </a:lnTo>
                <a:cubicBezTo>
                  <a:pt x="51344" y="100821"/>
                  <a:pt x="53398" y="99863"/>
                  <a:pt x="55745" y="99863"/>
                </a:cubicBezTo>
                <a:lnTo>
                  <a:pt x="89779" y="99863"/>
                </a:lnTo>
                <a:cubicBezTo>
                  <a:pt x="92127" y="99863"/>
                  <a:pt x="94180" y="100821"/>
                  <a:pt x="94180" y="101917"/>
                </a:cubicBezTo>
                <a:lnTo>
                  <a:pt x="94180" y="119863"/>
                </a:lnTo>
                <a:lnTo>
                  <a:pt x="115599" y="119863"/>
                </a:lnTo>
                <a:cubicBezTo>
                  <a:pt x="117946" y="119863"/>
                  <a:pt x="119706" y="118904"/>
                  <a:pt x="119706" y="117808"/>
                </a:cubicBezTo>
                <a:lnTo>
                  <a:pt x="119706" y="2054"/>
                </a:lnTo>
                <a:cubicBezTo>
                  <a:pt x="119706" y="958"/>
                  <a:pt x="117946" y="0"/>
                  <a:pt x="115599" y="0"/>
                </a:cubicBez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7" name="Google Shape;67;p9"/>
          <p:cNvSpPr/>
          <p:nvPr/>
        </p:nvSpPr>
        <p:spPr>
          <a:xfrm>
            <a:off x="2045324" y="4866858"/>
            <a:ext cx="201300" cy="273000"/>
          </a:xfrm>
          <a:custGeom>
            <a:rect b="b" l="l" r="r" t="t"/>
            <a:pathLst>
              <a:path extrusionOk="0" h="120000" w="120000">
                <a:moveTo>
                  <a:pt x="4107" y="0"/>
                </a:moveTo>
                <a:lnTo>
                  <a:pt x="0" y="0"/>
                </a:lnTo>
                <a:lnTo>
                  <a:pt x="0" y="3243"/>
                </a:lnTo>
                <a:lnTo>
                  <a:pt x="0" y="19027"/>
                </a:lnTo>
                <a:lnTo>
                  <a:pt x="52518" y="19027"/>
                </a:lnTo>
                <a:cubicBezTo>
                  <a:pt x="54865" y="19027"/>
                  <a:pt x="56919" y="20324"/>
                  <a:pt x="56919" y="22054"/>
                </a:cubicBezTo>
                <a:cubicBezTo>
                  <a:pt x="56919" y="23783"/>
                  <a:pt x="54865" y="25297"/>
                  <a:pt x="52518" y="25297"/>
                </a:cubicBezTo>
                <a:lnTo>
                  <a:pt x="0" y="25297"/>
                </a:lnTo>
                <a:lnTo>
                  <a:pt x="0" y="37837"/>
                </a:lnTo>
                <a:lnTo>
                  <a:pt x="43716" y="37837"/>
                </a:lnTo>
                <a:cubicBezTo>
                  <a:pt x="46063" y="37837"/>
                  <a:pt x="48117" y="39351"/>
                  <a:pt x="48117" y="41081"/>
                </a:cubicBezTo>
                <a:cubicBezTo>
                  <a:pt x="48117" y="42810"/>
                  <a:pt x="46063" y="44108"/>
                  <a:pt x="43716" y="44108"/>
                </a:cubicBezTo>
                <a:lnTo>
                  <a:pt x="0" y="44108"/>
                </a:lnTo>
                <a:lnTo>
                  <a:pt x="0" y="56648"/>
                </a:lnTo>
                <a:lnTo>
                  <a:pt x="26405" y="56648"/>
                </a:lnTo>
                <a:cubicBezTo>
                  <a:pt x="28753" y="56648"/>
                  <a:pt x="30513" y="58162"/>
                  <a:pt x="30513" y="59891"/>
                </a:cubicBezTo>
                <a:cubicBezTo>
                  <a:pt x="30513" y="61621"/>
                  <a:pt x="28753" y="63135"/>
                  <a:pt x="26405" y="63135"/>
                </a:cubicBezTo>
                <a:lnTo>
                  <a:pt x="0" y="63135"/>
                </a:lnTo>
                <a:lnTo>
                  <a:pt x="0" y="116540"/>
                </a:lnTo>
                <a:lnTo>
                  <a:pt x="0" y="119783"/>
                </a:lnTo>
                <a:lnTo>
                  <a:pt x="4107" y="119783"/>
                </a:lnTo>
                <a:lnTo>
                  <a:pt x="25525" y="119783"/>
                </a:lnTo>
                <a:lnTo>
                  <a:pt x="25525" y="91459"/>
                </a:lnTo>
                <a:cubicBezTo>
                  <a:pt x="25525" y="89729"/>
                  <a:pt x="27579" y="88216"/>
                  <a:pt x="29926" y="88216"/>
                </a:cubicBezTo>
                <a:lnTo>
                  <a:pt x="63960" y="88216"/>
                </a:lnTo>
                <a:cubicBezTo>
                  <a:pt x="66308" y="88216"/>
                  <a:pt x="68361" y="89729"/>
                  <a:pt x="68361" y="91459"/>
                </a:cubicBezTo>
                <a:lnTo>
                  <a:pt x="68361" y="119783"/>
                </a:lnTo>
                <a:lnTo>
                  <a:pt x="115305" y="119783"/>
                </a:lnTo>
                <a:lnTo>
                  <a:pt x="119706" y="119783"/>
                </a:lnTo>
                <a:lnTo>
                  <a:pt x="119706" y="116540"/>
                </a:lnTo>
                <a:lnTo>
                  <a:pt x="119706" y="3243"/>
                </a:lnTo>
                <a:lnTo>
                  <a:pt x="119706" y="0"/>
                </a:lnTo>
                <a:lnTo>
                  <a:pt x="115305" y="0"/>
                </a:lnTo>
                <a:lnTo>
                  <a:pt x="4107" y="0"/>
                </a:lnTo>
              </a:path>
            </a:pathLst>
          </a:custGeom>
          <a:solidFill>
            <a:srgbClr val="A50000">
              <a:alpha val="1569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8" name="Google Shape;68;p9"/>
          <p:cNvSpPr/>
          <p:nvPr/>
        </p:nvSpPr>
        <p:spPr>
          <a:xfrm>
            <a:off x="167305" y="4537608"/>
            <a:ext cx="281700" cy="602100"/>
          </a:xfrm>
          <a:custGeom>
            <a:rect b="b" l="l" r="r" t="t"/>
            <a:pathLst>
              <a:path extrusionOk="0" h="120000" w="120000">
                <a:moveTo>
                  <a:pt x="115594" y="0"/>
                </a:moveTo>
                <a:lnTo>
                  <a:pt x="4195" y="0"/>
                </a:lnTo>
                <a:cubicBezTo>
                  <a:pt x="1888" y="0"/>
                  <a:pt x="0" y="978"/>
                  <a:pt x="0" y="2055"/>
                </a:cubicBezTo>
                <a:lnTo>
                  <a:pt x="0" y="8026"/>
                </a:lnTo>
                <a:lnTo>
                  <a:pt x="72797" y="8026"/>
                </a:lnTo>
                <a:cubicBezTo>
                  <a:pt x="75104" y="8026"/>
                  <a:pt x="76993" y="8907"/>
                  <a:pt x="76993" y="9983"/>
                </a:cubicBezTo>
                <a:cubicBezTo>
                  <a:pt x="76993" y="11158"/>
                  <a:pt x="75104" y="12039"/>
                  <a:pt x="72797" y="12039"/>
                </a:cubicBezTo>
                <a:lnTo>
                  <a:pt x="0" y="12039"/>
                </a:lnTo>
                <a:lnTo>
                  <a:pt x="0" y="20065"/>
                </a:lnTo>
                <a:lnTo>
                  <a:pt x="55174" y="20065"/>
                </a:lnTo>
                <a:cubicBezTo>
                  <a:pt x="57482" y="20065"/>
                  <a:pt x="59370" y="20946"/>
                  <a:pt x="59370" y="22022"/>
                </a:cubicBezTo>
                <a:cubicBezTo>
                  <a:pt x="59370" y="23099"/>
                  <a:pt x="57482" y="23980"/>
                  <a:pt x="55174" y="23980"/>
                </a:cubicBezTo>
                <a:lnTo>
                  <a:pt x="0" y="23980"/>
                </a:lnTo>
                <a:lnTo>
                  <a:pt x="0" y="32006"/>
                </a:lnTo>
                <a:lnTo>
                  <a:pt x="37552" y="32006"/>
                </a:lnTo>
                <a:cubicBezTo>
                  <a:pt x="39860" y="32006"/>
                  <a:pt x="41748" y="32887"/>
                  <a:pt x="41748" y="33964"/>
                </a:cubicBezTo>
                <a:cubicBezTo>
                  <a:pt x="41748" y="35138"/>
                  <a:pt x="39860" y="36019"/>
                  <a:pt x="37552" y="36019"/>
                </a:cubicBezTo>
                <a:lnTo>
                  <a:pt x="0" y="36019"/>
                </a:lnTo>
                <a:lnTo>
                  <a:pt x="0" y="40032"/>
                </a:lnTo>
                <a:lnTo>
                  <a:pt x="38601" y="40032"/>
                </a:lnTo>
                <a:cubicBezTo>
                  <a:pt x="40909" y="40032"/>
                  <a:pt x="42797" y="40913"/>
                  <a:pt x="42797" y="41990"/>
                </a:cubicBezTo>
                <a:lnTo>
                  <a:pt x="42797" y="119902"/>
                </a:lnTo>
                <a:lnTo>
                  <a:pt x="51398" y="119902"/>
                </a:lnTo>
                <a:lnTo>
                  <a:pt x="51398" y="101892"/>
                </a:lnTo>
                <a:cubicBezTo>
                  <a:pt x="51398" y="100815"/>
                  <a:pt x="53286" y="99934"/>
                  <a:pt x="55594" y="99934"/>
                </a:cubicBezTo>
                <a:lnTo>
                  <a:pt x="89790" y="99934"/>
                </a:lnTo>
                <a:cubicBezTo>
                  <a:pt x="92307" y="99934"/>
                  <a:pt x="94195" y="100815"/>
                  <a:pt x="94195" y="101892"/>
                </a:cubicBezTo>
                <a:lnTo>
                  <a:pt x="94195" y="119902"/>
                </a:lnTo>
                <a:lnTo>
                  <a:pt x="115594" y="119902"/>
                </a:lnTo>
                <a:cubicBezTo>
                  <a:pt x="117902" y="119902"/>
                  <a:pt x="119790" y="119021"/>
                  <a:pt x="119790" y="117944"/>
                </a:cubicBezTo>
                <a:lnTo>
                  <a:pt x="119790" y="2055"/>
                </a:lnTo>
                <a:cubicBezTo>
                  <a:pt x="119790" y="978"/>
                  <a:pt x="117902" y="0"/>
                  <a:pt x="115594" y="0"/>
                </a:cubicBez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9" name="Google Shape;69;p9"/>
          <p:cNvSpPr/>
          <p:nvPr/>
        </p:nvSpPr>
        <p:spPr>
          <a:xfrm>
            <a:off x="-31977" y="4758551"/>
            <a:ext cx="281700" cy="381300"/>
          </a:xfrm>
          <a:custGeom>
            <a:rect b="b" l="l" r="r" t="t"/>
            <a:pathLst>
              <a:path extrusionOk="0" h="120000" w="120000">
                <a:moveTo>
                  <a:pt x="4195" y="0"/>
                </a:moveTo>
                <a:lnTo>
                  <a:pt x="0" y="0"/>
                </a:lnTo>
                <a:lnTo>
                  <a:pt x="0" y="3243"/>
                </a:lnTo>
                <a:lnTo>
                  <a:pt x="0" y="18996"/>
                </a:lnTo>
                <a:lnTo>
                  <a:pt x="52657" y="18996"/>
                </a:lnTo>
                <a:cubicBezTo>
                  <a:pt x="55174" y="18996"/>
                  <a:pt x="57062" y="20386"/>
                  <a:pt x="57062" y="22084"/>
                </a:cubicBezTo>
                <a:cubicBezTo>
                  <a:pt x="57062" y="23938"/>
                  <a:pt x="55174" y="25328"/>
                  <a:pt x="52657" y="25328"/>
                </a:cubicBezTo>
                <a:lnTo>
                  <a:pt x="0" y="25328"/>
                </a:lnTo>
                <a:lnTo>
                  <a:pt x="0" y="37837"/>
                </a:lnTo>
                <a:lnTo>
                  <a:pt x="43846" y="37837"/>
                </a:lnTo>
                <a:cubicBezTo>
                  <a:pt x="46363" y="37837"/>
                  <a:pt x="48251" y="39382"/>
                  <a:pt x="48251" y="41081"/>
                </a:cubicBezTo>
                <a:cubicBezTo>
                  <a:pt x="48251" y="42934"/>
                  <a:pt x="46363" y="44169"/>
                  <a:pt x="43846" y="44169"/>
                </a:cubicBezTo>
                <a:lnTo>
                  <a:pt x="0" y="44169"/>
                </a:lnTo>
                <a:lnTo>
                  <a:pt x="0" y="56833"/>
                </a:lnTo>
                <a:lnTo>
                  <a:pt x="26433" y="56833"/>
                </a:lnTo>
                <a:cubicBezTo>
                  <a:pt x="28741" y="56833"/>
                  <a:pt x="30629" y="58223"/>
                  <a:pt x="30629" y="59922"/>
                </a:cubicBezTo>
                <a:cubicBezTo>
                  <a:pt x="30629" y="61621"/>
                  <a:pt x="28741" y="63166"/>
                  <a:pt x="26433" y="63166"/>
                </a:cubicBezTo>
                <a:lnTo>
                  <a:pt x="0" y="63166"/>
                </a:lnTo>
                <a:lnTo>
                  <a:pt x="0" y="116602"/>
                </a:lnTo>
                <a:lnTo>
                  <a:pt x="0" y="119845"/>
                </a:lnTo>
                <a:lnTo>
                  <a:pt x="4195" y="119845"/>
                </a:lnTo>
                <a:lnTo>
                  <a:pt x="25594" y="119845"/>
                </a:lnTo>
                <a:lnTo>
                  <a:pt x="25594" y="91428"/>
                </a:lnTo>
                <a:cubicBezTo>
                  <a:pt x="25594" y="89729"/>
                  <a:pt x="27482" y="88339"/>
                  <a:pt x="30000" y="88339"/>
                </a:cubicBezTo>
                <a:lnTo>
                  <a:pt x="64195" y="88339"/>
                </a:lnTo>
                <a:cubicBezTo>
                  <a:pt x="66503" y="88339"/>
                  <a:pt x="68391" y="89729"/>
                  <a:pt x="68391" y="91428"/>
                </a:cubicBezTo>
                <a:lnTo>
                  <a:pt x="68391" y="119845"/>
                </a:lnTo>
                <a:lnTo>
                  <a:pt x="115594" y="119845"/>
                </a:lnTo>
                <a:lnTo>
                  <a:pt x="119790" y="119845"/>
                </a:lnTo>
                <a:lnTo>
                  <a:pt x="119790" y="116602"/>
                </a:lnTo>
                <a:lnTo>
                  <a:pt x="119790" y="3243"/>
                </a:lnTo>
                <a:lnTo>
                  <a:pt x="119790" y="0"/>
                </a:lnTo>
                <a:lnTo>
                  <a:pt x="115594" y="0"/>
                </a:lnTo>
                <a:lnTo>
                  <a:pt x="4195" y="0"/>
                </a:ln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nvGrpSpPr>
          <p:cNvPr id="70" name="Google Shape;70;p9"/>
          <p:cNvGrpSpPr/>
          <p:nvPr/>
        </p:nvGrpSpPr>
        <p:grpSpPr>
          <a:xfrm>
            <a:off x="6110409" y="1971709"/>
            <a:ext cx="4552896" cy="2961747"/>
            <a:chOff x="17821247" y="7239530"/>
            <a:chExt cx="10158180" cy="6608091"/>
          </a:xfrm>
        </p:grpSpPr>
        <p:sp>
          <p:nvSpPr>
            <p:cNvPr id="71" name="Google Shape;71;p9"/>
            <p:cNvSpPr/>
            <p:nvPr/>
          </p:nvSpPr>
          <p:spPr>
            <a:xfrm>
              <a:off x="18921633" y="9347882"/>
              <a:ext cx="4707600" cy="2928600"/>
            </a:xfrm>
            <a:custGeom>
              <a:rect b="b" l="l" r="r" t="t"/>
              <a:pathLst>
                <a:path extrusionOk="0" h="120000" w="120000">
                  <a:moveTo>
                    <a:pt x="93062" y="32483"/>
                  </a:moveTo>
                  <a:cubicBezTo>
                    <a:pt x="86687" y="12671"/>
                    <a:pt x="73835" y="0"/>
                    <a:pt x="59983" y="0"/>
                  </a:cubicBezTo>
                  <a:cubicBezTo>
                    <a:pt x="41023" y="0"/>
                    <a:pt x="25168" y="22926"/>
                    <a:pt x="22998" y="52832"/>
                  </a:cubicBezTo>
                  <a:cubicBezTo>
                    <a:pt x="22264" y="52724"/>
                    <a:pt x="21563" y="52671"/>
                    <a:pt x="20862" y="52671"/>
                  </a:cubicBezTo>
                  <a:cubicBezTo>
                    <a:pt x="9346" y="52671"/>
                    <a:pt x="0" y="67758"/>
                    <a:pt x="0" y="86335"/>
                  </a:cubicBezTo>
                  <a:cubicBezTo>
                    <a:pt x="0" y="119570"/>
                    <a:pt x="21196" y="119946"/>
                    <a:pt x="22097" y="119946"/>
                  </a:cubicBezTo>
                  <a:lnTo>
                    <a:pt x="95265" y="119946"/>
                  </a:lnTo>
                  <a:lnTo>
                    <a:pt x="95532" y="119892"/>
                  </a:lnTo>
                  <a:cubicBezTo>
                    <a:pt x="95766" y="119838"/>
                    <a:pt x="119966" y="114362"/>
                    <a:pt x="119966" y="76187"/>
                  </a:cubicBezTo>
                  <a:cubicBezTo>
                    <a:pt x="119966" y="52241"/>
                    <a:pt x="107916" y="32697"/>
                    <a:pt x="93062" y="32483"/>
                  </a:cubicBezTo>
                </a:path>
              </a:pathLst>
            </a:custGeom>
            <a:solidFill>
              <a:srgbClr val="800000">
                <a:alpha val="3176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2" name="Google Shape;72;p9"/>
            <p:cNvSpPr/>
            <p:nvPr/>
          </p:nvSpPr>
          <p:spPr>
            <a:xfrm>
              <a:off x="21076727" y="7239530"/>
              <a:ext cx="6902700" cy="4291800"/>
            </a:xfrm>
            <a:custGeom>
              <a:rect b="b" l="l" r="r" t="t"/>
              <a:pathLst>
                <a:path extrusionOk="0" h="120000" w="120000">
                  <a:moveTo>
                    <a:pt x="93090" y="32490"/>
                  </a:moveTo>
                  <a:cubicBezTo>
                    <a:pt x="86715" y="12673"/>
                    <a:pt x="73853" y="0"/>
                    <a:pt x="59988" y="0"/>
                  </a:cubicBezTo>
                  <a:cubicBezTo>
                    <a:pt x="41024" y="0"/>
                    <a:pt x="25179" y="22967"/>
                    <a:pt x="22993" y="52857"/>
                  </a:cubicBezTo>
                  <a:cubicBezTo>
                    <a:pt x="22287" y="52747"/>
                    <a:pt x="21582" y="52673"/>
                    <a:pt x="20876" y="52673"/>
                  </a:cubicBezTo>
                  <a:cubicBezTo>
                    <a:pt x="9356" y="52673"/>
                    <a:pt x="0" y="67765"/>
                    <a:pt x="0" y="86336"/>
                  </a:cubicBezTo>
                  <a:cubicBezTo>
                    <a:pt x="0" y="119597"/>
                    <a:pt x="21195" y="119963"/>
                    <a:pt x="22105" y="119963"/>
                  </a:cubicBezTo>
                  <a:lnTo>
                    <a:pt x="95276" y="119963"/>
                  </a:lnTo>
                  <a:lnTo>
                    <a:pt x="95526" y="119926"/>
                  </a:lnTo>
                  <a:cubicBezTo>
                    <a:pt x="95776" y="119890"/>
                    <a:pt x="119977" y="114395"/>
                    <a:pt x="119977" y="76190"/>
                  </a:cubicBezTo>
                  <a:cubicBezTo>
                    <a:pt x="119977" y="52234"/>
                    <a:pt x="107933" y="32710"/>
                    <a:pt x="93090" y="32490"/>
                  </a:cubicBezTo>
                </a:path>
              </a:pathLst>
            </a:custGeom>
            <a:solidFill>
              <a:srgbClr val="800000">
                <a:alpha val="2000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3" name="Google Shape;73;p9"/>
            <p:cNvSpPr/>
            <p:nvPr/>
          </p:nvSpPr>
          <p:spPr>
            <a:xfrm>
              <a:off x="19467416" y="11531321"/>
              <a:ext cx="3021000" cy="2316300"/>
            </a:xfrm>
            <a:custGeom>
              <a:rect b="b" l="l" r="r" t="t"/>
              <a:pathLst>
                <a:path extrusionOk="0" h="120000" w="120000">
                  <a:moveTo>
                    <a:pt x="108338" y="61460"/>
                  </a:moveTo>
                  <a:cubicBezTo>
                    <a:pt x="110577" y="52292"/>
                    <a:pt x="109848" y="43531"/>
                    <a:pt x="106203" y="36740"/>
                  </a:cubicBezTo>
                  <a:cubicBezTo>
                    <a:pt x="102507" y="29745"/>
                    <a:pt x="96104" y="25670"/>
                    <a:pt x="89336" y="25942"/>
                  </a:cubicBezTo>
                  <a:cubicBezTo>
                    <a:pt x="84442" y="10118"/>
                    <a:pt x="73093" y="0"/>
                    <a:pt x="59973" y="0"/>
                  </a:cubicBezTo>
                  <a:cubicBezTo>
                    <a:pt x="43262" y="0"/>
                    <a:pt x="28997" y="18879"/>
                    <a:pt x="28008" y="41765"/>
                  </a:cubicBezTo>
                  <a:cubicBezTo>
                    <a:pt x="12390" y="43123"/>
                    <a:pt x="0" y="60101"/>
                    <a:pt x="0" y="80814"/>
                  </a:cubicBezTo>
                  <a:cubicBezTo>
                    <a:pt x="0" y="102410"/>
                    <a:pt x="13431" y="119932"/>
                    <a:pt x="29986" y="119932"/>
                  </a:cubicBezTo>
                  <a:lnTo>
                    <a:pt x="95947" y="119932"/>
                  </a:lnTo>
                  <a:cubicBezTo>
                    <a:pt x="109639" y="119932"/>
                    <a:pt x="119947" y="106485"/>
                    <a:pt x="119947" y="88624"/>
                  </a:cubicBezTo>
                  <a:cubicBezTo>
                    <a:pt x="119947" y="78438"/>
                    <a:pt x="115366" y="67775"/>
                    <a:pt x="108338" y="61460"/>
                  </a:cubicBezTo>
                </a:path>
              </a:pathLst>
            </a:custGeom>
            <a:solidFill>
              <a:srgbClr val="800000">
                <a:alpha val="2196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4" name="Google Shape;74;p9"/>
            <p:cNvSpPr/>
            <p:nvPr/>
          </p:nvSpPr>
          <p:spPr>
            <a:xfrm>
              <a:off x="17821247" y="10274499"/>
              <a:ext cx="2200800" cy="1686600"/>
            </a:xfrm>
            <a:custGeom>
              <a:rect b="b" l="l" r="r" t="t"/>
              <a:pathLst>
                <a:path extrusionOk="0" h="120000" w="120000">
                  <a:moveTo>
                    <a:pt x="108343" y="61493"/>
                  </a:moveTo>
                  <a:cubicBezTo>
                    <a:pt x="110560" y="52255"/>
                    <a:pt x="109773" y="43576"/>
                    <a:pt x="106197" y="36765"/>
                  </a:cubicBezTo>
                  <a:cubicBezTo>
                    <a:pt x="102479" y="29766"/>
                    <a:pt x="96042" y="25660"/>
                    <a:pt x="89249" y="25940"/>
                  </a:cubicBezTo>
                  <a:cubicBezTo>
                    <a:pt x="84386" y="10077"/>
                    <a:pt x="73015" y="0"/>
                    <a:pt x="59928" y="0"/>
                  </a:cubicBezTo>
                  <a:cubicBezTo>
                    <a:pt x="43194" y="0"/>
                    <a:pt x="29034" y="18849"/>
                    <a:pt x="28033" y="41804"/>
                  </a:cubicBezTo>
                  <a:cubicBezTo>
                    <a:pt x="12371" y="43110"/>
                    <a:pt x="0" y="60093"/>
                    <a:pt x="0" y="80808"/>
                  </a:cubicBezTo>
                  <a:cubicBezTo>
                    <a:pt x="0" y="102363"/>
                    <a:pt x="13444" y="119906"/>
                    <a:pt x="29964" y="119906"/>
                  </a:cubicBezTo>
                  <a:lnTo>
                    <a:pt x="95899" y="119906"/>
                  </a:lnTo>
                  <a:cubicBezTo>
                    <a:pt x="109558" y="119906"/>
                    <a:pt x="119928" y="106469"/>
                    <a:pt x="119928" y="88646"/>
                  </a:cubicBezTo>
                  <a:cubicBezTo>
                    <a:pt x="119928" y="78382"/>
                    <a:pt x="115280" y="67744"/>
                    <a:pt x="108343" y="61493"/>
                  </a:cubicBezTo>
                </a:path>
              </a:pathLst>
            </a:custGeom>
            <a:solidFill>
              <a:srgbClr val="800000">
                <a:alpha val="2471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grpSp>
        <p:nvGrpSpPr>
          <p:cNvPr id="75" name="Google Shape;75;p9"/>
          <p:cNvGrpSpPr/>
          <p:nvPr/>
        </p:nvGrpSpPr>
        <p:grpSpPr>
          <a:xfrm>
            <a:off x="744162" y="489663"/>
            <a:ext cx="1162148" cy="384953"/>
            <a:chOff x="5813496" y="4786016"/>
            <a:chExt cx="12756843" cy="4230255"/>
          </a:xfrm>
        </p:grpSpPr>
        <p:sp>
          <p:nvSpPr>
            <p:cNvPr id="76" name="Google Shape;76;p9"/>
            <p:cNvSpPr/>
            <p:nvPr/>
          </p:nvSpPr>
          <p:spPr>
            <a:xfrm>
              <a:off x="11495247" y="5628371"/>
              <a:ext cx="2274900" cy="3387900"/>
            </a:xfrm>
            <a:custGeom>
              <a:rect b="b" l="l" r="r" t="t"/>
              <a:pathLst>
                <a:path extrusionOk="0" h="120000" w="12000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7" name="Google Shape;77;p9"/>
            <p:cNvSpPr/>
            <p:nvPr/>
          </p:nvSpPr>
          <p:spPr>
            <a:xfrm>
              <a:off x="8267514" y="5628313"/>
              <a:ext cx="2287500" cy="3383400"/>
            </a:xfrm>
            <a:custGeom>
              <a:rect b="b" l="l" r="r" t="t"/>
              <a:pathLst>
                <a:path extrusionOk="0" h="120000" w="12000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8" name="Google Shape;78;p9"/>
            <p:cNvSpPr/>
            <p:nvPr/>
          </p:nvSpPr>
          <p:spPr>
            <a:xfrm>
              <a:off x="5813496" y="5628354"/>
              <a:ext cx="2286000" cy="2479800"/>
            </a:xfrm>
            <a:custGeom>
              <a:rect b="b" l="l" r="r" t="t"/>
              <a:pathLst>
                <a:path extrusionOk="0" h="120000" w="12000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9" name="Google Shape;79;p9"/>
            <p:cNvSpPr/>
            <p:nvPr/>
          </p:nvSpPr>
          <p:spPr>
            <a:xfrm>
              <a:off x="16270539" y="5628326"/>
              <a:ext cx="2299800" cy="2475000"/>
            </a:xfrm>
            <a:custGeom>
              <a:rect b="b" l="l" r="r" t="t"/>
              <a:pathLst>
                <a:path extrusionOk="0" h="120000" w="12000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80" name="Google Shape;80;p9"/>
            <p:cNvSpPr/>
            <p:nvPr/>
          </p:nvSpPr>
          <p:spPr>
            <a:xfrm>
              <a:off x="13860819" y="5628354"/>
              <a:ext cx="2288400" cy="2469600"/>
            </a:xfrm>
            <a:custGeom>
              <a:rect b="b" l="l" r="r" t="t"/>
              <a:pathLst>
                <a:path extrusionOk="0" h="120000" w="12000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81" name="Google Shape;81;p9"/>
            <p:cNvSpPr/>
            <p:nvPr/>
          </p:nvSpPr>
          <p:spPr>
            <a:xfrm>
              <a:off x="10699397" y="5650436"/>
              <a:ext cx="642300" cy="2419200"/>
            </a:xfrm>
            <a:custGeom>
              <a:rect b="b" l="l" r="r" t="t"/>
              <a:pathLst>
                <a:path extrusionOk="0" h="120000" w="12000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82" name="Google Shape;82;p9"/>
            <p:cNvSpPr/>
            <p:nvPr/>
          </p:nvSpPr>
          <p:spPr>
            <a:xfrm>
              <a:off x="10679951" y="4786016"/>
              <a:ext cx="700200" cy="707400"/>
            </a:xfrm>
            <a:custGeom>
              <a:rect b="b" l="l" r="r" t="t"/>
              <a:pathLst>
                <a:path extrusionOk="0" h="120000" w="120000">
                  <a:moveTo>
                    <a:pt x="102419" y="17574"/>
                  </a:moveTo>
                  <a:cubicBezTo>
                    <a:pt x="125853" y="41004"/>
                    <a:pt x="125853" y="78995"/>
                    <a:pt x="102419" y="102425"/>
                  </a:cubicBezTo>
                  <a:cubicBezTo>
                    <a:pt x="78991" y="125860"/>
                    <a:pt x="41002" y="125860"/>
                    <a:pt x="17574" y="102425"/>
                  </a:cubicBezTo>
                  <a:cubicBezTo>
                    <a:pt x="-5860" y="78995"/>
                    <a:pt x="-5860" y="41004"/>
                    <a:pt x="17574" y="17574"/>
                  </a:cubicBezTo>
                  <a:cubicBezTo>
                    <a:pt x="41002" y="-5860"/>
                    <a:pt x="78991" y="-5860"/>
                    <a:pt x="102419" y="17574"/>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cxnSp>
        <p:nvCxnSpPr>
          <p:cNvPr id="83" name="Google Shape;83;p9"/>
          <p:cNvCxnSpPr/>
          <p:nvPr/>
        </p:nvCxnSpPr>
        <p:spPr>
          <a:xfrm>
            <a:off x="718751" y="2977768"/>
            <a:ext cx="8425200" cy="0"/>
          </a:xfrm>
          <a:prstGeom prst="straightConnector1">
            <a:avLst/>
          </a:prstGeom>
          <a:noFill/>
          <a:ln cap="flat" cmpd="sng" w="9525">
            <a:solidFill>
              <a:srgbClr val="FFD3CB"/>
            </a:solidFill>
            <a:prstDash val="solid"/>
            <a:round/>
            <a:headEnd len="sm" w="sm" type="none"/>
            <a:tailEnd len="sm" w="sm" type="none"/>
          </a:ln>
        </p:spPr>
      </p:cxnSp>
      <p:sp>
        <p:nvSpPr>
          <p:cNvPr id="84" name="Google Shape;84;p9"/>
          <p:cNvSpPr txBox="1"/>
          <p:nvPr>
            <p:ph idx="11" type="ftr"/>
          </p:nvPr>
        </p:nvSpPr>
        <p:spPr>
          <a:xfrm>
            <a:off x="5556930" y="4842860"/>
            <a:ext cx="2895600" cy="273900"/>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700">
                <a:solidFill>
                  <a:srgbClr val="FF7E65"/>
                </a:solidFill>
                <a:latin typeface="Helvetica Neue"/>
                <a:ea typeface="Helvetica Neue"/>
                <a:cs typeface="Helvetica Neue"/>
                <a:sym typeface="Helvetica Neue"/>
              </a:defRPr>
            </a:lvl1pPr>
            <a:lvl2pPr indent="0" lvl="1" marL="342900" marR="0" rtl="0" algn="l">
              <a:spcBef>
                <a:spcPts val="0"/>
              </a:spcBef>
              <a:spcAft>
                <a:spcPts val="0"/>
              </a:spcAft>
              <a:buSzPts val="1400"/>
              <a:buNone/>
              <a:defRPr b="0" i="0" sz="1400" u="none" cap="none" strike="noStrike">
                <a:solidFill>
                  <a:schemeClr val="dk1"/>
                </a:solidFill>
                <a:latin typeface="Helvetica Neue"/>
                <a:ea typeface="Helvetica Neue"/>
                <a:cs typeface="Helvetica Neue"/>
                <a:sym typeface="Helvetica Neue"/>
              </a:defRPr>
            </a:lvl2pPr>
            <a:lvl3pPr indent="0" lvl="2" marL="685800" marR="0" rtl="0" algn="l">
              <a:spcBef>
                <a:spcPts val="0"/>
              </a:spcBef>
              <a:spcAft>
                <a:spcPts val="0"/>
              </a:spcAft>
              <a:buSzPts val="1400"/>
              <a:buNone/>
              <a:defRPr b="0" i="0" sz="1400" u="none" cap="none" strike="noStrike">
                <a:solidFill>
                  <a:schemeClr val="dk1"/>
                </a:solidFill>
                <a:latin typeface="Helvetica Neue"/>
                <a:ea typeface="Helvetica Neue"/>
                <a:cs typeface="Helvetica Neue"/>
                <a:sym typeface="Helvetica Neue"/>
              </a:defRPr>
            </a:lvl3pPr>
            <a:lvl4pPr indent="0" lvl="3" marL="1028700" marR="0" rtl="0" algn="l">
              <a:spcBef>
                <a:spcPts val="0"/>
              </a:spcBef>
              <a:spcAft>
                <a:spcPts val="0"/>
              </a:spcAft>
              <a:buSzPts val="1400"/>
              <a:buNone/>
              <a:defRPr b="0" i="0" sz="1400" u="none" cap="none" strike="noStrike">
                <a:solidFill>
                  <a:schemeClr val="dk1"/>
                </a:solidFill>
                <a:latin typeface="Helvetica Neue"/>
                <a:ea typeface="Helvetica Neue"/>
                <a:cs typeface="Helvetica Neue"/>
                <a:sym typeface="Helvetica Neue"/>
              </a:defRPr>
            </a:lvl4pPr>
            <a:lvl5pPr indent="0" lvl="4" marL="1371600" marR="0" rtl="0" algn="l">
              <a:spcBef>
                <a:spcPts val="0"/>
              </a:spcBef>
              <a:spcAft>
                <a:spcPts val="0"/>
              </a:spcAft>
              <a:buSzPts val="1400"/>
              <a:buNone/>
              <a:defRPr b="0" i="0" sz="1400" u="none" cap="none" strike="noStrike">
                <a:solidFill>
                  <a:schemeClr val="dk1"/>
                </a:solidFill>
                <a:latin typeface="Helvetica Neue"/>
                <a:ea typeface="Helvetica Neue"/>
                <a:cs typeface="Helvetica Neue"/>
                <a:sym typeface="Helvetica Neue"/>
              </a:defRPr>
            </a:lvl5pPr>
            <a:lvl6pPr indent="0" lvl="5" marL="1714500" marR="0" rtl="0" algn="l">
              <a:spcBef>
                <a:spcPts val="0"/>
              </a:spcBef>
              <a:spcAft>
                <a:spcPts val="0"/>
              </a:spcAft>
              <a:buSzPts val="1400"/>
              <a:buNone/>
              <a:defRPr b="0" i="0" sz="1400" u="none" cap="none" strike="noStrike">
                <a:solidFill>
                  <a:schemeClr val="dk1"/>
                </a:solidFill>
                <a:latin typeface="Helvetica Neue"/>
                <a:ea typeface="Helvetica Neue"/>
                <a:cs typeface="Helvetica Neue"/>
                <a:sym typeface="Helvetica Neue"/>
              </a:defRPr>
            </a:lvl6pPr>
            <a:lvl7pPr indent="0" lvl="6" marL="2057400" marR="0" rtl="0" algn="l">
              <a:spcBef>
                <a:spcPts val="0"/>
              </a:spcBef>
              <a:spcAft>
                <a:spcPts val="0"/>
              </a:spcAft>
              <a:buSzPts val="1400"/>
              <a:buNone/>
              <a:defRPr b="0" i="0" sz="1400" u="none" cap="none" strike="noStrike">
                <a:solidFill>
                  <a:schemeClr val="dk1"/>
                </a:solidFill>
                <a:latin typeface="Helvetica Neue"/>
                <a:ea typeface="Helvetica Neue"/>
                <a:cs typeface="Helvetica Neue"/>
                <a:sym typeface="Helvetica Neue"/>
              </a:defRPr>
            </a:lvl7pPr>
            <a:lvl8pPr indent="0" lvl="7" marL="2400300" marR="0" rtl="0" algn="l">
              <a:spcBef>
                <a:spcPts val="0"/>
              </a:spcBef>
              <a:spcAft>
                <a:spcPts val="0"/>
              </a:spcAft>
              <a:buSzPts val="1400"/>
              <a:buNone/>
              <a:defRPr b="0" i="0" sz="1400" u="none" cap="none" strike="noStrike">
                <a:solidFill>
                  <a:schemeClr val="dk1"/>
                </a:solidFill>
                <a:latin typeface="Helvetica Neue"/>
                <a:ea typeface="Helvetica Neue"/>
                <a:cs typeface="Helvetica Neue"/>
                <a:sym typeface="Helvetica Neue"/>
              </a:defRPr>
            </a:lvl8pPr>
            <a:lvl9pPr indent="0" lvl="8" marL="2743200" marR="0" rtl="0" algn="l">
              <a:spcBef>
                <a:spcPts val="0"/>
              </a:spcBef>
              <a:spcAft>
                <a:spcPts val="0"/>
              </a:spcAft>
              <a:buSzPts val="1400"/>
              <a:buNone/>
              <a:defRPr b="0" i="0" sz="1400" u="none" cap="none" strike="noStrike">
                <a:solidFill>
                  <a:schemeClr val="dk1"/>
                </a:solidFill>
                <a:latin typeface="Helvetica Neue"/>
                <a:ea typeface="Helvetica Neue"/>
                <a:cs typeface="Helvetica Neue"/>
                <a:sym typeface="Helvetica Neue"/>
              </a:defRPr>
            </a:lvl9pPr>
          </a:lstStyle>
          <a:p/>
        </p:txBody>
      </p:sp>
      <p:sp>
        <p:nvSpPr>
          <p:cNvPr id="85" name="Google Shape;85;p9"/>
          <p:cNvSpPr txBox="1"/>
          <p:nvPr>
            <p:ph type="ctrTitle"/>
          </p:nvPr>
        </p:nvSpPr>
        <p:spPr>
          <a:xfrm>
            <a:off x="713928" y="1872982"/>
            <a:ext cx="6070500" cy="10323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lt1"/>
              </a:buClr>
              <a:buSzPts val="2800"/>
              <a:buFont typeface="Helvetica Neue"/>
              <a:buNone/>
              <a:defRPr b="0" i="0" sz="3600" u="none" cap="none" strike="noStrike">
                <a:solidFill>
                  <a:schemeClr val="lt1"/>
                </a:solidFill>
                <a:latin typeface="Helvetica Neue"/>
                <a:ea typeface="Helvetica Neue"/>
                <a:cs typeface="Helvetica Neue"/>
                <a:sym typeface="Helvetica Neue"/>
              </a:defRPr>
            </a:lvl1pPr>
            <a:lvl2pPr indent="0" lvl="1" rtl="0">
              <a:spcBef>
                <a:spcPts val="0"/>
              </a:spcBef>
              <a:spcAft>
                <a:spcPts val="0"/>
              </a:spcAft>
              <a:buSzPts val="2800"/>
              <a:buNone/>
              <a:defRPr sz="1400"/>
            </a:lvl2pPr>
            <a:lvl3pPr indent="0" lvl="2" rtl="0">
              <a:spcBef>
                <a:spcPts val="0"/>
              </a:spcBef>
              <a:spcAft>
                <a:spcPts val="0"/>
              </a:spcAft>
              <a:buSzPts val="2800"/>
              <a:buNone/>
              <a:defRPr sz="1400"/>
            </a:lvl3pPr>
            <a:lvl4pPr indent="0" lvl="3" rtl="0">
              <a:spcBef>
                <a:spcPts val="0"/>
              </a:spcBef>
              <a:spcAft>
                <a:spcPts val="0"/>
              </a:spcAft>
              <a:buSzPts val="2800"/>
              <a:buNone/>
              <a:defRPr sz="1400"/>
            </a:lvl4pPr>
            <a:lvl5pPr indent="0" lvl="4" rtl="0">
              <a:spcBef>
                <a:spcPts val="0"/>
              </a:spcBef>
              <a:spcAft>
                <a:spcPts val="0"/>
              </a:spcAft>
              <a:buSzPts val="2800"/>
              <a:buNone/>
              <a:defRPr sz="1400"/>
            </a:lvl5pPr>
            <a:lvl6pPr indent="0" lvl="5" rtl="0">
              <a:spcBef>
                <a:spcPts val="0"/>
              </a:spcBef>
              <a:spcAft>
                <a:spcPts val="0"/>
              </a:spcAft>
              <a:buSzPts val="2800"/>
              <a:buNone/>
              <a:defRPr sz="1400"/>
            </a:lvl6pPr>
            <a:lvl7pPr indent="0" lvl="6" rtl="0">
              <a:spcBef>
                <a:spcPts val="0"/>
              </a:spcBef>
              <a:spcAft>
                <a:spcPts val="0"/>
              </a:spcAft>
              <a:buSzPts val="2800"/>
              <a:buNone/>
              <a:defRPr sz="1400"/>
            </a:lvl7pPr>
            <a:lvl8pPr indent="0" lvl="7" rtl="0">
              <a:spcBef>
                <a:spcPts val="0"/>
              </a:spcBef>
              <a:spcAft>
                <a:spcPts val="0"/>
              </a:spcAft>
              <a:buSzPts val="2800"/>
              <a:buNone/>
              <a:defRPr sz="1400"/>
            </a:lvl8pPr>
            <a:lvl9pPr indent="0" lvl="8" rtl="0">
              <a:spcBef>
                <a:spcPts val="0"/>
              </a:spcBef>
              <a:spcAft>
                <a:spcPts val="0"/>
              </a:spcAft>
              <a:buSzPts val="2800"/>
              <a:buNone/>
              <a:defRPr sz="1400"/>
            </a:lvl9pPr>
          </a:lstStyle>
          <a:p/>
        </p:txBody>
      </p:sp>
      <p:sp>
        <p:nvSpPr>
          <p:cNvPr id="86" name="Google Shape;86;p9"/>
          <p:cNvSpPr txBox="1"/>
          <p:nvPr>
            <p:ph idx="1" type="body"/>
          </p:nvPr>
        </p:nvSpPr>
        <p:spPr>
          <a:xfrm>
            <a:off x="713928" y="3030141"/>
            <a:ext cx="6002400" cy="547800"/>
          </a:xfrm>
          <a:prstGeom prst="rect">
            <a:avLst/>
          </a:prstGeom>
          <a:noFill/>
          <a:ln>
            <a:noFill/>
          </a:ln>
        </p:spPr>
        <p:txBody>
          <a:bodyPr anchorCtr="0" anchor="t" bIns="91425" lIns="91425" spcFirstLastPara="1" rIns="91425" wrap="square" tIns="91425"/>
          <a:lstStyle>
            <a:lvl1pPr indent="-228600" lvl="0" marL="457200" marR="0" rtl="0" algn="l">
              <a:spcBef>
                <a:spcPts val="300"/>
              </a:spcBef>
              <a:spcAft>
                <a:spcPts val="0"/>
              </a:spcAft>
              <a:buClr>
                <a:schemeClr val="dk1"/>
              </a:buClr>
              <a:buSzPts val="1800"/>
              <a:buFont typeface="Arial"/>
              <a:buNone/>
              <a:defRPr b="1" i="0" sz="1500" u="none" cap="none" strike="noStrike">
                <a:solidFill>
                  <a:schemeClr val="lt1"/>
                </a:solidFill>
                <a:latin typeface="Helvetica Neue"/>
                <a:ea typeface="Helvetica Neue"/>
                <a:cs typeface="Helvetica Neue"/>
                <a:sym typeface="Helvetica Neue"/>
              </a:defRPr>
            </a:lvl1pPr>
            <a:lvl2pPr indent="-228600" lvl="1" marL="914400" marR="0" rtl="0" algn="l">
              <a:spcBef>
                <a:spcPts val="1600"/>
              </a:spcBef>
              <a:spcAft>
                <a:spcPts val="0"/>
              </a:spcAft>
              <a:buClr>
                <a:schemeClr val="dk1"/>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228600" lvl="2" marL="1371600" marR="0" rtl="0" algn="l">
              <a:spcBef>
                <a:spcPts val="16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3pPr>
            <a:lvl4pPr indent="-228600" lvl="3" marL="1828800" marR="0" rtl="0" algn="l">
              <a:spcBef>
                <a:spcPts val="16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4pPr>
            <a:lvl5pPr indent="-228600" lvl="4" marL="2286000" marR="0" rtl="0" algn="l">
              <a:spcBef>
                <a:spcPts val="16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5pPr>
            <a:lvl6pPr indent="-323850" lvl="5" marL="27432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6pPr>
            <a:lvl7pPr indent="-323850" lvl="6" marL="32004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7pPr>
            <a:lvl8pPr indent="-323850" lvl="7" marL="36576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8pPr>
            <a:lvl9pPr indent="-323850" lvl="8" marL="4114800" marR="0" rtl="0" algn="l">
              <a:spcBef>
                <a:spcPts val="1600"/>
              </a:spcBef>
              <a:spcAft>
                <a:spcPts val="160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87" name="Shape 87"/>
        <p:cNvGrpSpPr/>
        <p:nvPr/>
      </p:nvGrpSpPr>
      <p:grpSpPr>
        <a:xfrm>
          <a:off x="0" y="0"/>
          <a:ext cx="0" cy="0"/>
          <a:chOff x="0" y="0"/>
          <a:chExt cx="0" cy="0"/>
        </a:xfrm>
      </p:grpSpPr>
      <p:sp>
        <p:nvSpPr>
          <p:cNvPr id="88" name="Google Shape;88;p10"/>
          <p:cNvSpPr txBox="1"/>
          <p:nvPr>
            <p:ph type="title"/>
          </p:nvPr>
        </p:nvSpPr>
        <p:spPr>
          <a:xfrm>
            <a:off x="358580" y="198276"/>
            <a:ext cx="7798500" cy="506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dk2"/>
              </a:buClr>
              <a:buSzPts val="2800"/>
              <a:buFont typeface="Helvetica Neue"/>
              <a:buNone/>
              <a:defRPr b="0" i="0" sz="2700" u="none" cap="none" strike="noStrike">
                <a:solidFill>
                  <a:schemeClr val="dk2"/>
                </a:solidFill>
                <a:latin typeface="Helvetica Neue"/>
                <a:ea typeface="Helvetica Neue"/>
                <a:cs typeface="Helvetica Neue"/>
                <a:sym typeface="Helvetica Neue"/>
              </a:defRPr>
            </a:lvl1pPr>
            <a:lvl2pPr indent="0" lvl="1" rtl="0">
              <a:spcBef>
                <a:spcPts val="0"/>
              </a:spcBef>
              <a:spcAft>
                <a:spcPts val="0"/>
              </a:spcAft>
              <a:buSzPts val="2800"/>
              <a:buNone/>
              <a:defRPr sz="1400"/>
            </a:lvl2pPr>
            <a:lvl3pPr indent="0" lvl="2" rtl="0">
              <a:spcBef>
                <a:spcPts val="0"/>
              </a:spcBef>
              <a:spcAft>
                <a:spcPts val="0"/>
              </a:spcAft>
              <a:buSzPts val="2800"/>
              <a:buNone/>
              <a:defRPr sz="1400"/>
            </a:lvl3pPr>
            <a:lvl4pPr indent="0" lvl="3" rtl="0">
              <a:spcBef>
                <a:spcPts val="0"/>
              </a:spcBef>
              <a:spcAft>
                <a:spcPts val="0"/>
              </a:spcAft>
              <a:buSzPts val="2800"/>
              <a:buNone/>
              <a:defRPr sz="1400"/>
            </a:lvl4pPr>
            <a:lvl5pPr indent="0" lvl="4" rtl="0">
              <a:spcBef>
                <a:spcPts val="0"/>
              </a:spcBef>
              <a:spcAft>
                <a:spcPts val="0"/>
              </a:spcAft>
              <a:buSzPts val="2800"/>
              <a:buNone/>
              <a:defRPr sz="1400"/>
            </a:lvl5pPr>
            <a:lvl6pPr indent="0" lvl="5" rtl="0">
              <a:spcBef>
                <a:spcPts val="0"/>
              </a:spcBef>
              <a:spcAft>
                <a:spcPts val="0"/>
              </a:spcAft>
              <a:buSzPts val="2800"/>
              <a:buNone/>
              <a:defRPr sz="1400"/>
            </a:lvl6pPr>
            <a:lvl7pPr indent="0" lvl="6" rtl="0">
              <a:spcBef>
                <a:spcPts val="0"/>
              </a:spcBef>
              <a:spcAft>
                <a:spcPts val="0"/>
              </a:spcAft>
              <a:buSzPts val="2800"/>
              <a:buNone/>
              <a:defRPr sz="1400"/>
            </a:lvl7pPr>
            <a:lvl8pPr indent="0" lvl="7" rtl="0">
              <a:spcBef>
                <a:spcPts val="0"/>
              </a:spcBef>
              <a:spcAft>
                <a:spcPts val="0"/>
              </a:spcAft>
              <a:buSzPts val="2800"/>
              <a:buNone/>
              <a:defRPr sz="1400"/>
            </a:lvl8pPr>
            <a:lvl9pPr indent="0" lvl="8" rtl="0">
              <a:spcBef>
                <a:spcPts val="0"/>
              </a:spcBef>
              <a:spcAft>
                <a:spcPts val="0"/>
              </a:spcAft>
              <a:buSzPts val="2800"/>
              <a:buNone/>
              <a:defRPr sz="1400"/>
            </a:lvl9pPr>
          </a:lstStyle>
          <a:p/>
        </p:txBody>
      </p:sp>
      <p:sp>
        <p:nvSpPr>
          <p:cNvPr id="89" name="Google Shape;89;p10"/>
          <p:cNvSpPr txBox="1"/>
          <p:nvPr>
            <p:ph idx="1" type="body"/>
          </p:nvPr>
        </p:nvSpPr>
        <p:spPr>
          <a:xfrm>
            <a:off x="358580" y="937919"/>
            <a:ext cx="7798500" cy="3527700"/>
          </a:xfrm>
          <a:prstGeom prst="rect">
            <a:avLst/>
          </a:prstGeom>
          <a:noFill/>
          <a:ln>
            <a:noFill/>
          </a:ln>
        </p:spPr>
        <p:txBody>
          <a:bodyPr anchorCtr="0" anchor="t" bIns="91425" lIns="91425" spcFirstLastPara="1" rIns="91425" wrap="square" tIns="91425"/>
          <a:lstStyle>
            <a:lvl1pPr indent="-323850" lvl="0" marL="457200" marR="0" rtl="0" algn="l">
              <a:spcBef>
                <a:spcPts val="3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1pPr>
            <a:lvl2pPr indent="-317500" lvl="1" marL="914400" marR="0" rtl="0" algn="l">
              <a:spcBef>
                <a:spcPts val="1600"/>
              </a:spcBef>
              <a:spcAft>
                <a:spcPts val="0"/>
              </a:spcAft>
              <a:buClr>
                <a:schemeClr val="dk1"/>
              </a:buClr>
              <a:buSzPts val="1400"/>
              <a:buFont typeface="Arial"/>
              <a:buChar char="–"/>
              <a:defRPr b="0" i="0" sz="1400" u="none" cap="none" strike="noStrike">
                <a:solidFill>
                  <a:schemeClr val="dk1"/>
                </a:solidFill>
                <a:latin typeface="Helvetica Neue"/>
                <a:ea typeface="Helvetica Neue"/>
                <a:cs typeface="Helvetica Neue"/>
                <a:sym typeface="Helvetica Neue"/>
              </a:defRPr>
            </a:lvl2pPr>
            <a:lvl3pPr indent="-304800" lvl="2" marL="13716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3pPr>
            <a:lvl4pPr indent="-304800" lvl="3" marL="18288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4pPr>
            <a:lvl5pPr indent="-304800" lvl="4" marL="22860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5pPr>
            <a:lvl6pPr indent="-323850" lvl="5" marL="27432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6pPr>
            <a:lvl7pPr indent="-323850" lvl="6" marL="32004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7pPr>
            <a:lvl8pPr indent="-323850" lvl="7" marL="36576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8pPr>
            <a:lvl9pPr indent="-323850" lvl="8" marL="4114800" marR="0" rtl="0" algn="l">
              <a:spcBef>
                <a:spcPts val="1600"/>
              </a:spcBef>
              <a:spcAft>
                <a:spcPts val="160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9pPr>
          </a:lstStyle>
          <a:p/>
        </p:txBody>
      </p:sp>
      <p:sp>
        <p:nvSpPr>
          <p:cNvPr id="90" name="Google Shape;90;p10"/>
          <p:cNvSpPr txBox="1"/>
          <p:nvPr>
            <p:ph idx="12" type="sldNum"/>
          </p:nvPr>
        </p:nvSpPr>
        <p:spPr>
          <a:xfrm>
            <a:off x="8532103" y="4842860"/>
            <a:ext cx="4590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a:solidFill>
                  <a:srgbClr val="BDBDBD"/>
                </a:solidFill>
                <a:latin typeface="Helvetica Neue"/>
                <a:ea typeface="Helvetica Neue"/>
                <a:cs typeface="Helvetica Neue"/>
                <a:sym typeface="Helvetica Neue"/>
              </a:defRPr>
            </a:lvl1pPr>
            <a:lvl2pPr indent="0" lvl="1" marL="0" marR="0" rtl="0" algn="r">
              <a:spcBef>
                <a:spcPts val="0"/>
              </a:spcBef>
              <a:buNone/>
              <a:defRPr b="0" i="0" sz="900">
                <a:solidFill>
                  <a:srgbClr val="BDBDBD"/>
                </a:solidFill>
                <a:latin typeface="Helvetica Neue"/>
                <a:ea typeface="Helvetica Neue"/>
                <a:cs typeface="Helvetica Neue"/>
                <a:sym typeface="Helvetica Neue"/>
              </a:defRPr>
            </a:lvl2pPr>
            <a:lvl3pPr indent="0" lvl="2" marL="0" marR="0" rtl="0" algn="r">
              <a:spcBef>
                <a:spcPts val="0"/>
              </a:spcBef>
              <a:buNone/>
              <a:defRPr b="0" i="0" sz="900">
                <a:solidFill>
                  <a:srgbClr val="BDBDBD"/>
                </a:solidFill>
                <a:latin typeface="Helvetica Neue"/>
                <a:ea typeface="Helvetica Neue"/>
                <a:cs typeface="Helvetica Neue"/>
                <a:sym typeface="Helvetica Neue"/>
              </a:defRPr>
            </a:lvl3pPr>
            <a:lvl4pPr indent="0" lvl="3" marL="0" marR="0" rtl="0" algn="r">
              <a:spcBef>
                <a:spcPts val="0"/>
              </a:spcBef>
              <a:buNone/>
              <a:defRPr b="0" i="0" sz="900">
                <a:solidFill>
                  <a:srgbClr val="BDBDBD"/>
                </a:solidFill>
                <a:latin typeface="Helvetica Neue"/>
                <a:ea typeface="Helvetica Neue"/>
                <a:cs typeface="Helvetica Neue"/>
                <a:sym typeface="Helvetica Neue"/>
              </a:defRPr>
            </a:lvl4pPr>
            <a:lvl5pPr indent="0" lvl="4" marL="0" marR="0" rtl="0" algn="r">
              <a:spcBef>
                <a:spcPts val="0"/>
              </a:spcBef>
              <a:buNone/>
              <a:defRPr b="0" i="0" sz="900">
                <a:solidFill>
                  <a:srgbClr val="BDBDBD"/>
                </a:solidFill>
                <a:latin typeface="Helvetica Neue"/>
                <a:ea typeface="Helvetica Neue"/>
                <a:cs typeface="Helvetica Neue"/>
                <a:sym typeface="Helvetica Neue"/>
              </a:defRPr>
            </a:lvl5pPr>
            <a:lvl6pPr indent="0" lvl="5" marL="0" marR="0" rtl="0" algn="r">
              <a:spcBef>
                <a:spcPts val="0"/>
              </a:spcBef>
              <a:buNone/>
              <a:defRPr b="0" i="0" sz="900">
                <a:solidFill>
                  <a:srgbClr val="BDBDBD"/>
                </a:solidFill>
                <a:latin typeface="Helvetica Neue"/>
                <a:ea typeface="Helvetica Neue"/>
                <a:cs typeface="Helvetica Neue"/>
                <a:sym typeface="Helvetica Neue"/>
              </a:defRPr>
            </a:lvl6pPr>
            <a:lvl7pPr indent="0" lvl="6" marL="0" marR="0" rtl="0" algn="r">
              <a:spcBef>
                <a:spcPts val="0"/>
              </a:spcBef>
              <a:buNone/>
              <a:defRPr b="0" i="0" sz="900">
                <a:solidFill>
                  <a:srgbClr val="BDBDBD"/>
                </a:solidFill>
                <a:latin typeface="Helvetica Neue"/>
                <a:ea typeface="Helvetica Neue"/>
                <a:cs typeface="Helvetica Neue"/>
                <a:sym typeface="Helvetica Neue"/>
              </a:defRPr>
            </a:lvl7pPr>
            <a:lvl8pPr indent="0" lvl="7" marL="0" marR="0" rtl="0" algn="r">
              <a:spcBef>
                <a:spcPts val="0"/>
              </a:spcBef>
              <a:buNone/>
              <a:defRPr b="0" i="0" sz="900">
                <a:solidFill>
                  <a:srgbClr val="BDBDBD"/>
                </a:solidFill>
                <a:latin typeface="Helvetica Neue"/>
                <a:ea typeface="Helvetica Neue"/>
                <a:cs typeface="Helvetica Neue"/>
                <a:sym typeface="Helvetica Neue"/>
              </a:defRPr>
            </a:lvl8pPr>
            <a:lvl9pPr indent="0" lvl="8" marL="0" marR="0" rtl="0" algn="r">
              <a:spcBef>
                <a:spcPts val="0"/>
              </a:spcBef>
              <a:buNone/>
              <a:defRPr b="0" i="0" sz="900">
                <a:solidFill>
                  <a:srgbClr val="BDBDBD"/>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
        <p:nvSpPr>
          <p:cNvPr id="91" name="Google Shape;91;p10"/>
          <p:cNvSpPr txBox="1"/>
          <p:nvPr>
            <p:ph idx="11" type="ftr"/>
          </p:nvPr>
        </p:nvSpPr>
        <p:spPr>
          <a:xfrm>
            <a:off x="5556930" y="4842860"/>
            <a:ext cx="2895600" cy="273900"/>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700">
                <a:solidFill>
                  <a:srgbClr val="BFBFBF"/>
                </a:solidFill>
                <a:latin typeface="Helvetica Neue"/>
                <a:ea typeface="Helvetica Neue"/>
                <a:cs typeface="Helvetica Neue"/>
                <a:sym typeface="Helvetica Neue"/>
              </a:defRPr>
            </a:lvl1pPr>
            <a:lvl2pPr indent="0" lvl="1" marL="342900" marR="0" rtl="0" algn="l">
              <a:spcBef>
                <a:spcPts val="0"/>
              </a:spcBef>
              <a:spcAft>
                <a:spcPts val="0"/>
              </a:spcAft>
              <a:buSzPts val="1400"/>
              <a:buNone/>
              <a:defRPr b="0" i="0" sz="1400" u="none" cap="none" strike="noStrike">
                <a:solidFill>
                  <a:schemeClr val="dk1"/>
                </a:solidFill>
                <a:latin typeface="Helvetica Neue"/>
                <a:ea typeface="Helvetica Neue"/>
                <a:cs typeface="Helvetica Neue"/>
                <a:sym typeface="Helvetica Neue"/>
              </a:defRPr>
            </a:lvl2pPr>
            <a:lvl3pPr indent="0" lvl="2" marL="685800" marR="0" rtl="0" algn="l">
              <a:spcBef>
                <a:spcPts val="0"/>
              </a:spcBef>
              <a:spcAft>
                <a:spcPts val="0"/>
              </a:spcAft>
              <a:buSzPts val="1400"/>
              <a:buNone/>
              <a:defRPr b="0" i="0" sz="1400" u="none" cap="none" strike="noStrike">
                <a:solidFill>
                  <a:schemeClr val="dk1"/>
                </a:solidFill>
                <a:latin typeface="Helvetica Neue"/>
                <a:ea typeface="Helvetica Neue"/>
                <a:cs typeface="Helvetica Neue"/>
                <a:sym typeface="Helvetica Neue"/>
              </a:defRPr>
            </a:lvl3pPr>
            <a:lvl4pPr indent="0" lvl="3" marL="1028700" marR="0" rtl="0" algn="l">
              <a:spcBef>
                <a:spcPts val="0"/>
              </a:spcBef>
              <a:spcAft>
                <a:spcPts val="0"/>
              </a:spcAft>
              <a:buSzPts val="1400"/>
              <a:buNone/>
              <a:defRPr b="0" i="0" sz="1400" u="none" cap="none" strike="noStrike">
                <a:solidFill>
                  <a:schemeClr val="dk1"/>
                </a:solidFill>
                <a:latin typeface="Helvetica Neue"/>
                <a:ea typeface="Helvetica Neue"/>
                <a:cs typeface="Helvetica Neue"/>
                <a:sym typeface="Helvetica Neue"/>
              </a:defRPr>
            </a:lvl4pPr>
            <a:lvl5pPr indent="0" lvl="4" marL="1371600" marR="0" rtl="0" algn="l">
              <a:spcBef>
                <a:spcPts val="0"/>
              </a:spcBef>
              <a:spcAft>
                <a:spcPts val="0"/>
              </a:spcAft>
              <a:buSzPts val="1400"/>
              <a:buNone/>
              <a:defRPr b="0" i="0" sz="1400" u="none" cap="none" strike="noStrike">
                <a:solidFill>
                  <a:schemeClr val="dk1"/>
                </a:solidFill>
                <a:latin typeface="Helvetica Neue"/>
                <a:ea typeface="Helvetica Neue"/>
                <a:cs typeface="Helvetica Neue"/>
                <a:sym typeface="Helvetica Neue"/>
              </a:defRPr>
            </a:lvl5pPr>
            <a:lvl6pPr indent="0" lvl="5" marL="1714500" marR="0" rtl="0" algn="l">
              <a:spcBef>
                <a:spcPts val="0"/>
              </a:spcBef>
              <a:spcAft>
                <a:spcPts val="0"/>
              </a:spcAft>
              <a:buSzPts val="1400"/>
              <a:buNone/>
              <a:defRPr b="0" i="0" sz="1400" u="none" cap="none" strike="noStrike">
                <a:solidFill>
                  <a:schemeClr val="dk1"/>
                </a:solidFill>
                <a:latin typeface="Helvetica Neue"/>
                <a:ea typeface="Helvetica Neue"/>
                <a:cs typeface="Helvetica Neue"/>
                <a:sym typeface="Helvetica Neue"/>
              </a:defRPr>
            </a:lvl6pPr>
            <a:lvl7pPr indent="0" lvl="6" marL="2057400" marR="0" rtl="0" algn="l">
              <a:spcBef>
                <a:spcPts val="0"/>
              </a:spcBef>
              <a:spcAft>
                <a:spcPts val="0"/>
              </a:spcAft>
              <a:buSzPts val="1400"/>
              <a:buNone/>
              <a:defRPr b="0" i="0" sz="1400" u="none" cap="none" strike="noStrike">
                <a:solidFill>
                  <a:schemeClr val="dk1"/>
                </a:solidFill>
                <a:latin typeface="Helvetica Neue"/>
                <a:ea typeface="Helvetica Neue"/>
                <a:cs typeface="Helvetica Neue"/>
                <a:sym typeface="Helvetica Neue"/>
              </a:defRPr>
            </a:lvl7pPr>
            <a:lvl8pPr indent="0" lvl="7" marL="2400300" marR="0" rtl="0" algn="l">
              <a:spcBef>
                <a:spcPts val="0"/>
              </a:spcBef>
              <a:spcAft>
                <a:spcPts val="0"/>
              </a:spcAft>
              <a:buSzPts val="1400"/>
              <a:buNone/>
              <a:defRPr b="0" i="0" sz="1400" u="none" cap="none" strike="noStrike">
                <a:solidFill>
                  <a:schemeClr val="dk1"/>
                </a:solidFill>
                <a:latin typeface="Helvetica Neue"/>
                <a:ea typeface="Helvetica Neue"/>
                <a:cs typeface="Helvetica Neue"/>
                <a:sym typeface="Helvetica Neue"/>
              </a:defRPr>
            </a:lvl8pPr>
            <a:lvl9pPr indent="0" lvl="8" marL="2743200" marR="0" rtl="0" algn="l">
              <a:spcBef>
                <a:spcPts val="0"/>
              </a:spcBef>
              <a:spcAft>
                <a:spcPts val="0"/>
              </a:spcAft>
              <a:buSzPts val="1400"/>
              <a:buNone/>
              <a:defRPr b="0" i="0" sz="1400" u="none" cap="none" strike="noStrike">
                <a:solidFill>
                  <a:schemeClr val="dk1"/>
                </a:solidFill>
                <a:latin typeface="Helvetica Neue"/>
                <a:ea typeface="Helvetica Neue"/>
                <a:cs typeface="Helvetica Neue"/>
                <a:sym typeface="Helvetica Neue"/>
              </a:defRPr>
            </a:lvl9pPr>
          </a:lstStyle>
          <a:p/>
        </p:txBody>
      </p:sp>
      <p:grpSp>
        <p:nvGrpSpPr>
          <p:cNvPr id="92" name="Google Shape;92;p10"/>
          <p:cNvGrpSpPr/>
          <p:nvPr/>
        </p:nvGrpSpPr>
        <p:grpSpPr>
          <a:xfrm>
            <a:off x="438746" y="4871992"/>
            <a:ext cx="447825" cy="151510"/>
            <a:chOff x="-6" y="-2"/>
            <a:chExt cx="1194200" cy="404027"/>
          </a:xfrm>
        </p:grpSpPr>
        <p:sp>
          <p:nvSpPr>
            <p:cNvPr id="93" name="Google Shape;93;p10"/>
            <p:cNvSpPr/>
            <p:nvPr/>
          </p:nvSpPr>
          <p:spPr>
            <a:xfrm>
              <a:off x="531819" y="86925"/>
              <a:ext cx="213000" cy="317100"/>
            </a:xfrm>
            <a:custGeom>
              <a:rect b="b" l="l" r="r" t="t"/>
              <a:pathLst>
                <a:path extrusionOk="0" h="120000" w="12000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rgbClr val="6F6F6F"/>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94" name="Google Shape;94;p10"/>
            <p:cNvSpPr/>
            <p:nvPr/>
          </p:nvSpPr>
          <p:spPr>
            <a:xfrm>
              <a:off x="229698" y="86915"/>
              <a:ext cx="214200" cy="316800"/>
            </a:xfrm>
            <a:custGeom>
              <a:rect b="b" l="l" r="r" t="t"/>
              <a:pathLst>
                <a:path extrusionOk="0" h="120000" w="12000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rgbClr val="FD2A0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95" name="Google Shape;95;p10"/>
            <p:cNvSpPr/>
            <p:nvPr/>
          </p:nvSpPr>
          <p:spPr>
            <a:xfrm>
              <a:off x="-6" y="86923"/>
              <a:ext cx="213900" cy="232200"/>
            </a:xfrm>
            <a:custGeom>
              <a:rect b="b" l="l" r="r" t="t"/>
              <a:pathLst>
                <a:path extrusionOk="0" h="120000" w="12000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rgbClr val="FD2A0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96" name="Google Shape;96;p10"/>
            <p:cNvSpPr/>
            <p:nvPr/>
          </p:nvSpPr>
          <p:spPr>
            <a:xfrm>
              <a:off x="978794" y="86917"/>
              <a:ext cx="215400" cy="231600"/>
            </a:xfrm>
            <a:custGeom>
              <a:rect b="b" l="l" r="r" t="t"/>
              <a:pathLst>
                <a:path extrusionOk="0" h="120000" w="12000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rgbClr val="6F6F6F"/>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97" name="Google Shape;97;p10"/>
            <p:cNvSpPr/>
            <p:nvPr/>
          </p:nvSpPr>
          <p:spPr>
            <a:xfrm>
              <a:off x="753242" y="86923"/>
              <a:ext cx="214200" cy="231300"/>
            </a:xfrm>
            <a:custGeom>
              <a:rect b="b" l="l" r="r" t="t"/>
              <a:pathLst>
                <a:path extrusionOk="0" h="120000" w="12000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rgbClr val="6F6F6F"/>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98" name="Google Shape;98;p10"/>
            <p:cNvSpPr/>
            <p:nvPr/>
          </p:nvSpPr>
          <p:spPr>
            <a:xfrm>
              <a:off x="457329" y="88986"/>
              <a:ext cx="60000" cy="226500"/>
            </a:xfrm>
            <a:custGeom>
              <a:rect b="b" l="l" r="r" t="t"/>
              <a:pathLst>
                <a:path extrusionOk="0" h="120000" w="12000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rgbClr val="FD2A0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99" name="Google Shape;99;p10"/>
            <p:cNvSpPr/>
            <p:nvPr/>
          </p:nvSpPr>
          <p:spPr>
            <a:xfrm>
              <a:off x="452969" y="-2"/>
              <a:ext cx="67800" cy="67800"/>
            </a:xfrm>
            <a:custGeom>
              <a:rect b="b" l="l" r="r" t="t"/>
              <a:pathLst>
                <a:path extrusionOk="0" h="120000" w="120000">
                  <a:moveTo>
                    <a:pt x="102419" y="17574"/>
                  </a:moveTo>
                  <a:cubicBezTo>
                    <a:pt x="125853" y="41002"/>
                    <a:pt x="125853" y="78991"/>
                    <a:pt x="102419" y="102419"/>
                  </a:cubicBezTo>
                  <a:cubicBezTo>
                    <a:pt x="78991" y="125853"/>
                    <a:pt x="41002" y="125853"/>
                    <a:pt x="17574" y="102419"/>
                  </a:cubicBezTo>
                  <a:cubicBezTo>
                    <a:pt x="-5860" y="78991"/>
                    <a:pt x="-5860" y="41002"/>
                    <a:pt x="17574" y="17574"/>
                  </a:cubicBezTo>
                  <a:cubicBezTo>
                    <a:pt x="41002" y="-5860"/>
                    <a:pt x="78991" y="-5860"/>
                    <a:pt x="102419" y="17574"/>
                  </a:cubicBezTo>
                  <a:close/>
                </a:path>
              </a:pathLst>
            </a:custGeom>
            <a:solidFill>
              <a:srgbClr val="FD2A0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theme" Target="../theme/theme1.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146" name="Shape 146"/>
        <p:cNvGrpSpPr/>
        <p:nvPr/>
      </p:nvGrpSpPr>
      <p:grpSpPr>
        <a:xfrm>
          <a:off x="0" y="0"/>
          <a:ext cx="0" cy="0"/>
          <a:chOff x="0" y="0"/>
          <a:chExt cx="0" cy="0"/>
        </a:xfrm>
      </p:grpSpPr>
      <p:sp>
        <p:nvSpPr>
          <p:cNvPr id="147" name="Google Shape;147;p13"/>
          <p:cNvSpPr txBox="1"/>
          <p:nvPr>
            <p:ph type="title"/>
          </p:nvPr>
        </p:nvSpPr>
        <p:spPr>
          <a:xfrm>
            <a:off x="471900" y="674775"/>
            <a:ext cx="8222100" cy="755700"/>
          </a:xfrm>
          <a:prstGeom prst="rect">
            <a:avLst/>
          </a:prstGeom>
          <a:noFill/>
          <a:ln>
            <a:noFill/>
          </a:ln>
        </p:spPr>
        <p:txBody>
          <a:bodyPr anchorCtr="0" anchor="b" bIns="91425" lIns="91425" spcFirstLastPara="1" rIns="91425" wrap="square" tIns="91425"/>
          <a:lstStyle>
            <a:lvl1pPr lvl="0"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1pPr>
            <a:lvl2pPr lvl="1"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2pPr>
            <a:lvl3pPr lvl="2"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3pPr>
            <a:lvl4pPr lvl="3"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4pPr>
            <a:lvl5pPr lvl="4"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5pPr>
            <a:lvl6pPr lvl="5"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6pPr>
            <a:lvl7pPr lvl="6"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7pPr>
            <a:lvl8pPr lvl="7"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8pPr>
            <a:lvl9pPr lvl="8"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9pPr>
          </a:lstStyle>
          <a:p/>
        </p:txBody>
      </p:sp>
      <p:sp>
        <p:nvSpPr>
          <p:cNvPr id="148" name="Google Shape;148;p13"/>
          <p:cNvSpPr txBox="1"/>
          <p:nvPr>
            <p:ph idx="1" type="body"/>
          </p:nvPr>
        </p:nvSpPr>
        <p:spPr>
          <a:xfrm>
            <a:off x="471900" y="1522175"/>
            <a:ext cx="8222100" cy="2834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accent1"/>
              </a:buClr>
              <a:buSzPts val="1800"/>
              <a:buFont typeface="Roboto"/>
              <a:buChar char="●"/>
              <a:defRPr sz="1800">
                <a:solidFill>
                  <a:schemeClr val="accent1"/>
                </a:solidFill>
                <a:latin typeface="Roboto"/>
                <a:ea typeface="Roboto"/>
                <a:cs typeface="Roboto"/>
                <a:sym typeface="Roboto"/>
              </a:defRPr>
            </a:lvl1pPr>
            <a:lvl2pPr indent="-317500" lvl="1" marL="9144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2pPr>
            <a:lvl3pPr indent="-317500" lvl="2" marL="13716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3pPr>
            <a:lvl4pPr indent="-317500" lvl="3" marL="18288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4pPr>
            <a:lvl5pPr indent="-317500" lvl="4" marL="22860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5pPr>
            <a:lvl6pPr indent="-317500" lvl="5" marL="27432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6pPr>
            <a:lvl7pPr indent="-317500" lvl="6" marL="32004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7pPr>
            <a:lvl8pPr indent="-317500" lvl="7" marL="36576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8pPr>
            <a:lvl9pPr indent="-317500" lvl="8" marL="4114800" rtl="0">
              <a:lnSpc>
                <a:spcPct val="115000"/>
              </a:lnSpc>
              <a:spcBef>
                <a:spcPts val="1400"/>
              </a:spcBef>
              <a:spcAft>
                <a:spcPts val="1400"/>
              </a:spcAft>
              <a:buClr>
                <a:schemeClr val="accent1"/>
              </a:buClr>
              <a:buSzPts val="1400"/>
              <a:buFont typeface="Roboto"/>
              <a:buChar char="■"/>
              <a:defRPr>
                <a:solidFill>
                  <a:schemeClr val="accent1"/>
                </a:solidFill>
                <a:latin typeface="Roboto"/>
                <a:ea typeface="Roboto"/>
                <a:cs typeface="Roboto"/>
                <a:sym typeface="Roboto"/>
              </a:defRPr>
            </a:lvl9pPr>
          </a:lstStyle>
          <a:p/>
        </p:txBody>
      </p:sp>
      <p:sp>
        <p:nvSpPr>
          <p:cNvPr id="149" name="Google Shape;149;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defRPr>
            </a:lvl1pPr>
            <a:lvl2pPr lvl="1" rtl="0" algn="r">
              <a:buNone/>
              <a:defRPr sz="1000">
                <a:solidFill>
                  <a:schemeClr val="accent1"/>
                </a:solidFill>
              </a:defRPr>
            </a:lvl2pPr>
            <a:lvl3pPr lvl="2" rtl="0" algn="r">
              <a:buNone/>
              <a:defRPr sz="1000">
                <a:solidFill>
                  <a:schemeClr val="accent1"/>
                </a:solidFill>
              </a:defRPr>
            </a:lvl3pPr>
            <a:lvl4pPr lvl="3" rtl="0" algn="r">
              <a:buNone/>
              <a:defRPr sz="1000">
                <a:solidFill>
                  <a:schemeClr val="accent1"/>
                </a:solidFill>
              </a:defRPr>
            </a:lvl4pPr>
            <a:lvl5pPr lvl="4" rtl="0" algn="r">
              <a:buNone/>
              <a:defRPr sz="1000">
                <a:solidFill>
                  <a:schemeClr val="accent1"/>
                </a:solidFill>
              </a:defRPr>
            </a:lvl5pPr>
            <a:lvl6pPr lvl="5" rtl="0" algn="r">
              <a:buNone/>
              <a:defRPr sz="1000">
                <a:solidFill>
                  <a:schemeClr val="accent1"/>
                </a:solidFill>
              </a:defRPr>
            </a:lvl6pPr>
            <a:lvl7pPr lvl="6" rtl="0" algn="r">
              <a:buNone/>
              <a:defRPr sz="1000">
                <a:solidFill>
                  <a:schemeClr val="accent1"/>
                </a:solidFill>
              </a:defRPr>
            </a:lvl7pPr>
            <a:lvl8pPr lvl="7" rtl="0" algn="r">
              <a:buNone/>
              <a:defRPr sz="1000">
                <a:solidFill>
                  <a:schemeClr val="accent1"/>
                </a:solidFill>
              </a:defRPr>
            </a:lvl8pPr>
            <a:lvl9pPr lvl="8" rtl="0" algn="r">
              <a:buNone/>
              <a:defRPr sz="1000">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52"/>
          <p:cNvSpPr txBox="1"/>
          <p:nvPr/>
        </p:nvSpPr>
        <p:spPr>
          <a:xfrm>
            <a:off x="541000" y="1660300"/>
            <a:ext cx="7434000" cy="176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3800">
                <a:solidFill>
                  <a:srgbClr val="666666"/>
                </a:solidFill>
                <a:latin typeface="Roboto"/>
                <a:ea typeface="Roboto"/>
                <a:cs typeface="Roboto"/>
                <a:sym typeface="Roboto"/>
              </a:rPr>
              <a:t>Edge Advanced Mediation</a:t>
            </a:r>
            <a:endParaRPr sz="3800">
              <a:solidFill>
                <a:srgbClr val="666666"/>
              </a:solidFill>
              <a:latin typeface="Roboto"/>
              <a:ea typeface="Roboto"/>
              <a:cs typeface="Roboto"/>
              <a:sym typeface="Roboto"/>
            </a:endParaRPr>
          </a:p>
          <a:p>
            <a:pPr indent="0" lvl="0" marL="0" rtl="0">
              <a:spcBef>
                <a:spcPts val="0"/>
              </a:spcBef>
              <a:spcAft>
                <a:spcPts val="0"/>
              </a:spcAft>
              <a:buNone/>
            </a:pPr>
            <a:r>
              <a:rPr lang="en" sz="2600">
                <a:solidFill>
                  <a:srgbClr val="999999"/>
                </a:solidFill>
                <a:latin typeface="Roboto"/>
                <a:ea typeface="Roboto"/>
                <a:cs typeface="Roboto"/>
                <a:sym typeface="Roboto"/>
              </a:rPr>
              <a:t>Caching</a:t>
            </a:r>
            <a:endParaRPr sz="2600">
              <a:solidFill>
                <a:srgbClr val="999999"/>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Google Shape;524;p61"/>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b="0" i="0" lang="en" sz="2600" u="none" cap="none" strike="noStrike">
                <a:solidFill>
                  <a:srgbClr val="666666"/>
                </a:solidFill>
                <a:latin typeface="Roboto"/>
                <a:ea typeface="Roboto"/>
                <a:cs typeface="Roboto"/>
                <a:sym typeface="Roboto"/>
              </a:rPr>
              <a:t>Choosing which caching policy to use…</a:t>
            </a:r>
            <a:endParaRPr sz="2600">
              <a:solidFill>
                <a:srgbClr val="666666"/>
              </a:solidFill>
              <a:latin typeface="Roboto"/>
              <a:ea typeface="Roboto"/>
              <a:cs typeface="Roboto"/>
              <a:sym typeface="Roboto"/>
            </a:endParaRPr>
          </a:p>
        </p:txBody>
      </p:sp>
      <p:sp>
        <p:nvSpPr>
          <p:cNvPr id="525" name="Google Shape;525;p61"/>
          <p:cNvSpPr txBox="1"/>
          <p:nvPr>
            <p:ph idx="4294967295" type="body"/>
          </p:nvPr>
        </p:nvSpPr>
        <p:spPr>
          <a:xfrm>
            <a:off x="358580" y="937919"/>
            <a:ext cx="7798500" cy="3527700"/>
          </a:xfrm>
          <a:prstGeom prst="rect">
            <a:avLst/>
          </a:prstGeom>
          <a:noFill/>
          <a:ln>
            <a:noFill/>
          </a:ln>
        </p:spPr>
        <p:txBody>
          <a:bodyPr anchorCtr="0" anchor="t" bIns="34275" lIns="68575" spcFirstLastPara="1" rIns="68575" wrap="square" tIns="34275">
            <a:noAutofit/>
          </a:bodyPr>
          <a:lstStyle/>
          <a:p>
            <a:pPr indent="-171450" lvl="0" marL="177800" marR="0" rtl="0" algn="l">
              <a:spcBef>
                <a:spcPts val="0"/>
              </a:spcBef>
              <a:spcAft>
                <a:spcPts val="0"/>
              </a:spcAft>
              <a:buClr>
                <a:srgbClr val="666666"/>
              </a:buClr>
              <a:buSzPts val="1500"/>
              <a:buFont typeface="Roboto"/>
              <a:buChar char="•"/>
            </a:pPr>
            <a:r>
              <a:rPr b="0" i="0" lang="en" sz="1500" u="none" cap="none" strike="noStrike">
                <a:solidFill>
                  <a:srgbClr val="666666"/>
                </a:solidFill>
                <a:latin typeface="Roboto"/>
                <a:ea typeface="Roboto"/>
                <a:cs typeface="Roboto"/>
                <a:sym typeface="Roboto"/>
              </a:rPr>
              <a:t>Use Response Cache:</a:t>
            </a:r>
            <a:endParaRPr>
              <a:solidFill>
                <a:srgbClr val="666666"/>
              </a:solidFill>
              <a:latin typeface="Roboto"/>
              <a:ea typeface="Roboto"/>
              <a:cs typeface="Roboto"/>
              <a:sym typeface="Roboto"/>
            </a:endParaRPr>
          </a:p>
          <a:p>
            <a:pPr indent="-76200" lvl="0" marL="177800" marR="0" rtl="0" algn="l">
              <a:spcBef>
                <a:spcPts val="300"/>
              </a:spcBef>
              <a:spcAft>
                <a:spcPts val="0"/>
              </a:spcAft>
              <a:buClr>
                <a:schemeClr val="dk1"/>
              </a:buClr>
              <a:buSzPts val="1500"/>
              <a:buFont typeface="Arial"/>
              <a:buNone/>
            </a:pPr>
            <a:r>
              <a:t/>
            </a:r>
            <a:endParaRPr b="0" i="0" sz="1500" u="none" cap="none" strike="noStrike">
              <a:solidFill>
                <a:srgbClr val="666666"/>
              </a:solidFill>
              <a:latin typeface="Roboto"/>
              <a:ea typeface="Roboto"/>
              <a:cs typeface="Roboto"/>
              <a:sym typeface="Roboto"/>
            </a:endParaRPr>
          </a:p>
          <a:p>
            <a:pPr indent="-177800" lvl="1" marL="431800" marR="0" rtl="0" algn="l">
              <a:spcBef>
                <a:spcPts val="300"/>
              </a:spcBef>
              <a:spcAft>
                <a:spcPts val="0"/>
              </a:spcAft>
              <a:buClr>
                <a:srgbClr val="666666"/>
              </a:buClr>
              <a:buSzPts val="1400"/>
              <a:buFont typeface="Roboto"/>
              <a:buChar char="–"/>
            </a:pPr>
            <a:r>
              <a:rPr b="0" i="0" lang="en" sz="1400" u="none" cap="none" strike="noStrike">
                <a:solidFill>
                  <a:srgbClr val="666666"/>
                </a:solidFill>
                <a:latin typeface="Roboto"/>
                <a:ea typeface="Roboto"/>
                <a:cs typeface="Roboto"/>
                <a:sym typeface="Roboto"/>
              </a:rPr>
              <a:t>when identical requests and their corresponding identical responses are common (cache hits will be frequent)</a:t>
            </a:r>
            <a:endParaRPr>
              <a:solidFill>
                <a:srgbClr val="666666"/>
              </a:solidFill>
              <a:latin typeface="Roboto"/>
              <a:ea typeface="Roboto"/>
              <a:cs typeface="Roboto"/>
              <a:sym typeface="Roboto"/>
            </a:endParaRPr>
          </a:p>
          <a:p>
            <a:pPr indent="-177800" lvl="1" marL="431800" marR="0" rtl="0" algn="l">
              <a:spcBef>
                <a:spcPts val="300"/>
              </a:spcBef>
              <a:spcAft>
                <a:spcPts val="0"/>
              </a:spcAft>
              <a:buClr>
                <a:srgbClr val="666666"/>
              </a:buClr>
              <a:buSzPts val="1400"/>
              <a:buFont typeface="Roboto"/>
              <a:buChar char="–"/>
            </a:pPr>
            <a:r>
              <a:rPr b="0" i="0" lang="en" sz="1400" u="none" cap="none" strike="noStrike">
                <a:solidFill>
                  <a:srgbClr val="666666"/>
                </a:solidFill>
                <a:latin typeface="Roboto"/>
                <a:ea typeface="Roboto"/>
                <a:cs typeface="Roboto"/>
                <a:sym typeface="Roboto"/>
              </a:rPr>
              <a:t>to reduce unnecessary traffic to backend</a:t>
            </a:r>
            <a:endParaRPr>
              <a:solidFill>
                <a:srgbClr val="666666"/>
              </a:solidFill>
              <a:latin typeface="Roboto"/>
              <a:ea typeface="Roboto"/>
              <a:cs typeface="Roboto"/>
              <a:sym typeface="Roboto"/>
            </a:endParaRPr>
          </a:p>
          <a:p>
            <a:pPr indent="-177800" lvl="1" marL="431800" marR="0" rtl="0" algn="l">
              <a:spcBef>
                <a:spcPts val="300"/>
              </a:spcBef>
              <a:spcAft>
                <a:spcPts val="0"/>
              </a:spcAft>
              <a:buClr>
                <a:srgbClr val="666666"/>
              </a:buClr>
              <a:buSzPts val="1400"/>
              <a:buFont typeface="Roboto"/>
              <a:buChar char="–"/>
            </a:pPr>
            <a:r>
              <a:rPr b="0" i="0" lang="en" sz="1400" u="none" cap="none" strike="noStrike">
                <a:solidFill>
                  <a:srgbClr val="666666"/>
                </a:solidFill>
                <a:latin typeface="Roboto"/>
                <a:ea typeface="Roboto"/>
                <a:cs typeface="Roboto"/>
                <a:sym typeface="Roboto"/>
              </a:rPr>
              <a:t>to reduce latency for common requests</a:t>
            </a:r>
            <a:endParaRPr>
              <a:solidFill>
                <a:srgbClr val="666666"/>
              </a:solidFill>
              <a:latin typeface="Roboto"/>
              <a:ea typeface="Roboto"/>
              <a:cs typeface="Roboto"/>
              <a:sym typeface="Roboto"/>
            </a:endParaRPr>
          </a:p>
          <a:p>
            <a:pPr indent="-76200" lvl="0" marL="177800" marR="0" rtl="0" algn="l">
              <a:spcBef>
                <a:spcPts val="300"/>
              </a:spcBef>
              <a:spcAft>
                <a:spcPts val="0"/>
              </a:spcAft>
              <a:buClr>
                <a:schemeClr val="dk1"/>
              </a:buClr>
              <a:buSzPts val="1500"/>
              <a:buFont typeface="Arial"/>
              <a:buNone/>
            </a:pPr>
            <a:r>
              <a:t/>
            </a:r>
            <a:endParaRPr b="0" i="0" sz="1500" u="none" cap="none" strike="noStrike">
              <a:solidFill>
                <a:srgbClr val="666666"/>
              </a:solidFill>
              <a:latin typeface="Roboto"/>
              <a:ea typeface="Roboto"/>
              <a:cs typeface="Roboto"/>
              <a:sym typeface="Roboto"/>
            </a:endParaRPr>
          </a:p>
          <a:p>
            <a:pPr indent="-171450" lvl="0" marL="177800" marR="0" rtl="0" algn="l">
              <a:spcBef>
                <a:spcPts val="300"/>
              </a:spcBef>
              <a:spcAft>
                <a:spcPts val="0"/>
              </a:spcAft>
              <a:buClr>
                <a:srgbClr val="666666"/>
              </a:buClr>
              <a:buSzPts val="1500"/>
              <a:buFont typeface="Roboto"/>
              <a:buChar char="•"/>
            </a:pPr>
            <a:r>
              <a:rPr b="0" i="0" lang="en" sz="1500" u="none" cap="none" strike="noStrike">
                <a:solidFill>
                  <a:srgbClr val="666666"/>
                </a:solidFill>
                <a:latin typeface="Roboto"/>
                <a:ea typeface="Roboto"/>
                <a:cs typeface="Roboto"/>
                <a:sym typeface="Roboto"/>
              </a:rPr>
              <a:t>Use Populate Cache / Lookup Cache:</a:t>
            </a:r>
            <a:endParaRPr>
              <a:solidFill>
                <a:srgbClr val="666666"/>
              </a:solidFill>
              <a:latin typeface="Roboto"/>
              <a:ea typeface="Roboto"/>
              <a:cs typeface="Roboto"/>
              <a:sym typeface="Roboto"/>
            </a:endParaRPr>
          </a:p>
          <a:p>
            <a:pPr indent="-76200" lvl="0" marL="177800" marR="0" rtl="0" algn="l">
              <a:spcBef>
                <a:spcPts val="300"/>
              </a:spcBef>
              <a:spcAft>
                <a:spcPts val="0"/>
              </a:spcAft>
              <a:buClr>
                <a:schemeClr val="dk1"/>
              </a:buClr>
              <a:buSzPts val="1500"/>
              <a:buFont typeface="Arial"/>
              <a:buNone/>
            </a:pPr>
            <a:r>
              <a:t/>
            </a:r>
            <a:endParaRPr b="0" i="0" sz="1500" u="none" cap="none" strike="noStrike">
              <a:solidFill>
                <a:srgbClr val="666666"/>
              </a:solidFill>
              <a:latin typeface="Roboto"/>
              <a:ea typeface="Roboto"/>
              <a:cs typeface="Roboto"/>
              <a:sym typeface="Roboto"/>
            </a:endParaRPr>
          </a:p>
          <a:p>
            <a:pPr indent="-177800" lvl="1" marL="431800" marR="0" rtl="0" algn="l">
              <a:spcBef>
                <a:spcPts val="300"/>
              </a:spcBef>
              <a:spcAft>
                <a:spcPts val="0"/>
              </a:spcAft>
              <a:buClr>
                <a:srgbClr val="666666"/>
              </a:buClr>
              <a:buSzPts val="1400"/>
              <a:buFont typeface="Roboto"/>
              <a:buChar char="–"/>
            </a:pPr>
            <a:r>
              <a:rPr b="0" i="0" lang="en" sz="1400" u="none" cap="none" strike="noStrike">
                <a:solidFill>
                  <a:srgbClr val="666666"/>
                </a:solidFill>
                <a:latin typeface="Roboto"/>
                <a:ea typeface="Roboto"/>
                <a:cs typeface="Roboto"/>
                <a:sym typeface="Roboto"/>
              </a:rPr>
              <a:t>when storing custom data objects (not always backend http response) to store data sets that have a specific maximum number of entries (vs. key</a:t>
            </a:r>
            <a:r>
              <a:rPr lang="en">
                <a:solidFill>
                  <a:srgbClr val="666666"/>
                </a:solidFill>
                <a:latin typeface="Roboto"/>
                <a:ea typeface="Roboto"/>
                <a:cs typeface="Roboto"/>
                <a:sym typeface="Roboto"/>
              </a:rPr>
              <a:t> </a:t>
            </a:r>
            <a:r>
              <a:rPr b="0" i="0" lang="en" sz="1400" u="none" cap="none" strike="noStrike">
                <a:solidFill>
                  <a:srgbClr val="666666"/>
                </a:solidFill>
                <a:latin typeface="Roboto"/>
                <a:ea typeface="Roboto"/>
                <a:cs typeface="Roboto"/>
                <a:sym typeface="Roboto"/>
              </a:rPr>
              <a:t>value maps)</a:t>
            </a:r>
            <a:endParaRPr>
              <a:solidFill>
                <a:srgbClr val="666666"/>
              </a:solidFill>
              <a:latin typeface="Roboto"/>
              <a:ea typeface="Roboto"/>
              <a:cs typeface="Roboto"/>
              <a:sym typeface="Roboto"/>
            </a:endParaRPr>
          </a:p>
          <a:p>
            <a:pPr indent="-177800" lvl="1" marL="431800" marR="0" rtl="0" algn="l">
              <a:spcBef>
                <a:spcPts val="300"/>
              </a:spcBef>
              <a:spcAft>
                <a:spcPts val="1600"/>
              </a:spcAft>
              <a:buClr>
                <a:srgbClr val="666666"/>
              </a:buClr>
              <a:buSzPts val="1400"/>
              <a:buFont typeface="Roboto"/>
              <a:buChar char="–"/>
            </a:pPr>
            <a:r>
              <a:rPr b="0" i="0" lang="en" sz="1400" u="none" cap="none" strike="noStrike">
                <a:solidFill>
                  <a:srgbClr val="666666"/>
                </a:solidFill>
                <a:latin typeface="Roboto"/>
                <a:ea typeface="Roboto"/>
                <a:cs typeface="Roboto"/>
                <a:sym typeface="Roboto"/>
              </a:rPr>
              <a:t>to persist data across multiple API transactions</a:t>
            </a:r>
            <a:endParaRPr>
              <a:solidFill>
                <a:srgbClr val="666666"/>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Google Shape;530;p62"/>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b="0" i="0" lang="en" sz="2600" u="none" cap="none" strike="noStrike">
                <a:solidFill>
                  <a:srgbClr val="666666"/>
                </a:solidFill>
                <a:latin typeface="Roboto"/>
                <a:ea typeface="Roboto"/>
                <a:cs typeface="Roboto"/>
                <a:sym typeface="Roboto"/>
              </a:rPr>
              <a:t>Cache Utilization and Optimization</a:t>
            </a:r>
            <a:endParaRPr sz="2600">
              <a:solidFill>
                <a:srgbClr val="666666"/>
              </a:solidFill>
              <a:latin typeface="Roboto"/>
              <a:ea typeface="Roboto"/>
              <a:cs typeface="Roboto"/>
              <a:sym typeface="Roboto"/>
            </a:endParaRPr>
          </a:p>
        </p:txBody>
      </p:sp>
      <p:sp>
        <p:nvSpPr>
          <p:cNvPr id="531" name="Google Shape;531;p62"/>
          <p:cNvSpPr txBox="1"/>
          <p:nvPr>
            <p:ph idx="4294967295" type="body"/>
          </p:nvPr>
        </p:nvSpPr>
        <p:spPr>
          <a:xfrm>
            <a:off x="358580" y="937919"/>
            <a:ext cx="7798500" cy="3527700"/>
          </a:xfrm>
          <a:prstGeom prst="rect">
            <a:avLst/>
          </a:prstGeom>
          <a:noFill/>
          <a:ln>
            <a:noFill/>
          </a:ln>
        </p:spPr>
        <p:txBody>
          <a:bodyPr anchorCtr="0" anchor="t" bIns="34275" lIns="68575" spcFirstLastPara="1" rIns="68575" wrap="square" tIns="34275">
            <a:noAutofit/>
          </a:bodyPr>
          <a:lstStyle/>
          <a:p>
            <a:pPr indent="-12700" lvl="0" marL="228600" marR="0" rtl="0" algn="l">
              <a:lnSpc>
                <a:spcPct val="90000"/>
              </a:lnSpc>
              <a:spcBef>
                <a:spcPts val="0"/>
              </a:spcBef>
              <a:spcAft>
                <a:spcPts val="0"/>
              </a:spcAft>
              <a:buClr>
                <a:schemeClr val="dk1"/>
              </a:buClr>
              <a:buFont typeface="Arial"/>
              <a:buNone/>
            </a:pPr>
            <a:r>
              <a:rPr b="0" i="0" lang="en" sz="1400" u="none" cap="none" strike="noStrike">
                <a:solidFill>
                  <a:srgbClr val="666666"/>
                </a:solidFill>
                <a:latin typeface="Roboto"/>
                <a:ea typeface="Roboto"/>
                <a:cs typeface="Roboto"/>
                <a:sym typeface="Roboto"/>
              </a:rPr>
              <a:t>The use of caching is only beneficial if requests are being served from cache.  There are key things to ensure your cache solution is obtaining optimal performance.</a:t>
            </a:r>
            <a:endParaRPr sz="1400">
              <a:solidFill>
                <a:srgbClr val="666666"/>
              </a:solidFill>
              <a:latin typeface="Roboto"/>
              <a:ea typeface="Roboto"/>
              <a:cs typeface="Roboto"/>
              <a:sym typeface="Roboto"/>
            </a:endParaRPr>
          </a:p>
          <a:p>
            <a:pPr indent="-12700" lvl="0" marL="228600" marR="0" rtl="0" algn="l">
              <a:lnSpc>
                <a:spcPct val="90000"/>
              </a:lnSpc>
              <a:spcBef>
                <a:spcPts val="400"/>
              </a:spcBef>
              <a:spcAft>
                <a:spcPts val="0"/>
              </a:spcAft>
              <a:buClr>
                <a:schemeClr val="dk1"/>
              </a:buClr>
              <a:buFont typeface="Arial"/>
              <a:buNone/>
            </a:pPr>
            <a:r>
              <a:t/>
            </a:r>
            <a:endParaRPr b="0" i="0" sz="1400" u="none" cap="none" strike="noStrike">
              <a:solidFill>
                <a:srgbClr val="666666"/>
              </a:solidFill>
              <a:latin typeface="Roboto"/>
              <a:ea typeface="Roboto"/>
              <a:cs typeface="Roboto"/>
              <a:sym typeface="Roboto"/>
            </a:endParaRPr>
          </a:p>
          <a:p>
            <a:pPr indent="-152400" lvl="1" marL="431800" marR="0" rtl="0" algn="l">
              <a:lnSpc>
                <a:spcPct val="90000"/>
              </a:lnSpc>
              <a:spcBef>
                <a:spcPts val="400"/>
              </a:spcBef>
              <a:spcAft>
                <a:spcPts val="0"/>
              </a:spcAft>
              <a:buClr>
                <a:srgbClr val="666666"/>
              </a:buClr>
              <a:buSzPts val="1400"/>
              <a:buFont typeface="Roboto"/>
              <a:buChar char="–"/>
            </a:pPr>
            <a:r>
              <a:rPr lang="en">
                <a:solidFill>
                  <a:srgbClr val="666666"/>
                </a:solidFill>
                <a:latin typeface="Roboto"/>
                <a:ea typeface="Roboto"/>
                <a:cs typeface="Roboto"/>
                <a:sym typeface="Roboto"/>
              </a:rPr>
              <a:t>E</a:t>
            </a:r>
            <a:r>
              <a:rPr b="0" i="0" lang="en" u="none" cap="none" strike="noStrike">
                <a:solidFill>
                  <a:srgbClr val="666666"/>
                </a:solidFill>
                <a:latin typeface="Roboto"/>
                <a:ea typeface="Roboto"/>
                <a:cs typeface="Roboto"/>
                <a:sym typeface="Roboto"/>
              </a:rPr>
              <a:t>nsure your cache key is built in such a way that the only request parameters used for the key are ones that dictate the client’s response.  (e.g. don’t just use the URI as things like timestamps and other unique items can end up as part of the key resulting in 0% cache hits.</a:t>
            </a:r>
            <a:endParaRPr>
              <a:solidFill>
                <a:srgbClr val="666666"/>
              </a:solidFill>
              <a:latin typeface="Roboto"/>
              <a:ea typeface="Roboto"/>
              <a:cs typeface="Roboto"/>
              <a:sym typeface="Roboto"/>
            </a:endParaRPr>
          </a:p>
          <a:p>
            <a:pPr indent="-152400" lvl="1" marL="431800" marR="0" rtl="0" algn="l">
              <a:lnSpc>
                <a:spcPct val="90000"/>
              </a:lnSpc>
              <a:spcBef>
                <a:spcPts val="400"/>
              </a:spcBef>
              <a:spcAft>
                <a:spcPts val="0"/>
              </a:spcAft>
              <a:buClr>
                <a:srgbClr val="666666"/>
              </a:buClr>
              <a:buSzPts val="1400"/>
              <a:buFont typeface="Roboto"/>
              <a:buChar char="–"/>
            </a:pPr>
            <a:r>
              <a:rPr lang="en">
                <a:solidFill>
                  <a:srgbClr val="666666"/>
                </a:solidFill>
                <a:latin typeface="Roboto"/>
                <a:ea typeface="Roboto"/>
                <a:cs typeface="Roboto"/>
                <a:sym typeface="Roboto"/>
              </a:rPr>
              <a:t>T</a:t>
            </a:r>
            <a:r>
              <a:rPr b="0" i="0" lang="en" u="none" cap="none" strike="noStrike">
                <a:solidFill>
                  <a:srgbClr val="666666"/>
                </a:solidFill>
                <a:latin typeface="Roboto"/>
                <a:ea typeface="Roboto"/>
                <a:cs typeface="Roboto"/>
                <a:sym typeface="Roboto"/>
              </a:rPr>
              <a:t>ake advantage of the cache scope.  Multiple APIs might utilize the same cache so set the scope to be ‘organization’ and re-use.</a:t>
            </a:r>
            <a:endParaRPr>
              <a:solidFill>
                <a:srgbClr val="666666"/>
              </a:solidFill>
              <a:latin typeface="Roboto"/>
              <a:ea typeface="Roboto"/>
              <a:cs typeface="Roboto"/>
              <a:sym typeface="Roboto"/>
            </a:endParaRPr>
          </a:p>
          <a:p>
            <a:pPr indent="-152400" lvl="1" marL="431800" marR="0" rtl="0" algn="l">
              <a:lnSpc>
                <a:spcPct val="90000"/>
              </a:lnSpc>
              <a:spcBef>
                <a:spcPts val="400"/>
              </a:spcBef>
              <a:spcAft>
                <a:spcPts val="1600"/>
              </a:spcAft>
              <a:buClr>
                <a:srgbClr val="666666"/>
              </a:buClr>
              <a:buSzPts val="1400"/>
              <a:buFont typeface="Roboto"/>
              <a:buChar char="–"/>
            </a:pPr>
            <a:r>
              <a:rPr lang="en">
                <a:solidFill>
                  <a:srgbClr val="666666"/>
                </a:solidFill>
                <a:latin typeface="Roboto"/>
                <a:ea typeface="Roboto"/>
                <a:cs typeface="Roboto"/>
                <a:sym typeface="Roboto"/>
              </a:rPr>
              <a:t>C</a:t>
            </a:r>
            <a:r>
              <a:rPr b="0" i="0" lang="en" u="none" cap="none" strike="noStrike">
                <a:solidFill>
                  <a:srgbClr val="666666"/>
                </a:solidFill>
                <a:latin typeface="Roboto"/>
                <a:ea typeface="Roboto"/>
                <a:cs typeface="Roboto"/>
                <a:sym typeface="Roboto"/>
              </a:rPr>
              <a:t>ache </a:t>
            </a:r>
            <a:r>
              <a:rPr lang="en">
                <a:solidFill>
                  <a:srgbClr val="666666"/>
                </a:solidFill>
                <a:latin typeface="Roboto"/>
                <a:ea typeface="Roboto"/>
                <a:cs typeface="Roboto"/>
                <a:sym typeface="Roboto"/>
              </a:rPr>
              <a:t>p</a:t>
            </a:r>
            <a:r>
              <a:rPr b="0" i="0" lang="en" u="none" cap="none" strike="noStrike">
                <a:solidFill>
                  <a:srgbClr val="666666"/>
                </a:solidFill>
                <a:latin typeface="Roboto"/>
                <a:ea typeface="Roboto"/>
                <a:cs typeface="Roboto"/>
                <a:sym typeface="Roboto"/>
              </a:rPr>
              <a:t>erformance dashboard is available in Apigee Analytics to report on cache hit % and performance gains.</a:t>
            </a:r>
            <a:endParaRPr b="0" i="0" u="none" cap="none" strike="noStrike">
              <a:solidFill>
                <a:srgbClr val="666666"/>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Google Shape;536;p63"/>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b="0" i="0" lang="en" sz="2600" u="none" cap="none" strike="noStrike">
                <a:solidFill>
                  <a:srgbClr val="666666"/>
                </a:solidFill>
                <a:latin typeface="Roboto"/>
                <a:ea typeface="Roboto"/>
                <a:cs typeface="Roboto"/>
                <a:sym typeface="Roboto"/>
              </a:rPr>
              <a:t>Clearing the cache</a:t>
            </a:r>
            <a:endParaRPr sz="2600">
              <a:solidFill>
                <a:srgbClr val="666666"/>
              </a:solidFill>
              <a:latin typeface="Roboto"/>
              <a:ea typeface="Roboto"/>
              <a:cs typeface="Roboto"/>
              <a:sym typeface="Roboto"/>
            </a:endParaRPr>
          </a:p>
        </p:txBody>
      </p:sp>
      <p:sp>
        <p:nvSpPr>
          <p:cNvPr id="537" name="Google Shape;537;p63"/>
          <p:cNvSpPr txBox="1"/>
          <p:nvPr>
            <p:ph idx="4294967295" type="body"/>
          </p:nvPr>
        </p:nvSpPr>
        <p:spPr>
          <a:xfrm>
            <a:off x="358580" y="937919"/>
            <a:ext cx="7798500" cy="3527700"/>
          </a:xfrm>
          <a:prstGeom prst="rect">
            <a:avLst/>
          </a:prstGeom>
          <a:noFill/>
          <a:ln>
            <a:noFill/>
          </a:ln>
        </p:spPr>
        <p:txBody>
          <a:bodyPr anchorCtr="0" anchor="t" bIns="34275" lIns="68575" spcFirstLastPara="1" rIns="68575" wrap="square" tIns="34275">
            <a:noAutofit/>
          </a:bodyPr>
          <a:lstStyle/>
          <a:p>
            <a:pPr indent="-12700" lvl="0" marL="228600" marR="0" rtl="0" algn="l">
              <a:lnSpc>
                <a:spcPct val="90000"/>
              </a:lnSpc>
              <a:spcBef>
                <a:spcPts val="0"/>
              </a:spcBef>
              <a:spcAft>
                <a:spcPts val="0"/>
              </a:spcAft>
              <a:buClr>
                <a:schemeClr val="dk1"/>
              </a:buClr>
              <a:buFont typeface="Arial"/>
              <a:buNone/>
            </a:pPr>
            <a:r>
              <a:rPr b="1" i="0" lang="en" sz="1900" u="none" cap="none" strike="noStrike">
                <a:solidFill>
                  <a:srgbClr val="666666"/>
                </a:solidFill>
                <a:latin typeface="Roboto"/>
                <a:ea typeface="Roboto"/>
                <a:cs typeface="Roboto"/>
                <a:sym typeface="Roboto"/>
              </a:rPr>
              <a:t>Using the UI</a:t>
            </a:r>
            <a:endParaRPr>
              <a:solidFill>
                <a:srgbClr val="666666"/>
              </a:solidFill>
              <a:latin typeface="Roboto"/>
              <a:ea typeface="Roboto"/>
              <a:cs typeface="Roboto"/>
              <a:sym typeface="Roboto"/>
            </a:endParaRPr>
          </a:p>
          <a:p>
            <a:pPr indent="-165100" lvl="1" marL="431800" marR="0" rtl="0" algn="l">
              <a:lnSpc>
                <a:spcPct val="90000"/>
              </a:lnSpc>
              <a:spcBef>
                <a:spcPts val="300"/>
              </a:spcBef>
              <a:spcAft>
                <a:spcPts val="0"/>
              </a:spcAft>
              <a:buClr>
                <a:srgbClr val="666666"/>
              </a:buClr>
              <a:buSzPts val="1600"/>
              <a:buFont typeface="Roboto"/>
              <a:buChar char="–"/>
            </a:pPr>
            <a:r>
              <a:rPr lang="en" sz="1600">
                <a:solidFill>
                  <a:srgbClr val="666666"/>
                </a:solidFill>
                <a:latin typeface="Roboto"/>
                <a:ea typeface="Roboto"/>
                <a:cs typeface="Roboto"/>
                <a:sym typeface="Roboto"/>
              </a:rPr>
              <a:t>a</a:t>
            </a:r>
            <a:r>
              <a:rPr b="0" i="0" lang="en" sz="1600" u="none" cap="none" strike="noStrike">
                <a:solidFill>
                  <a:srgbClr val="666666"/>
                </a:solidFill>
                <a:latin typeface="Roboto"/>
                <a:ea typeface="Roboto"/>
                <a:cs typeface="Roboto"/>
                <a:sym typeface="Roboto"/>
              </a:rPr>
              <a:t>llows you to clear the entries for a complete cache resource</a:t>
            </a:r>
            <a:endParaRPr sz="1600">
              <a:solidFill>
                <a:srgbClr val="666666"/>
              </a:solidFill>
              <a:latin typeface="Roboto"/>
              <a:ea typeface="Roboto"/>
              <a:cs typeface="Roboto"/>
              <a:sym typeface="Roboto"/>
            </a:endParaRPr>
          </a:p>
          <a:p>
            <a:pPr indent="-165100" lvl="1" marL="431800" marR="0" rtl="0" algn="l">
              <a:lnSpc>
                <a:spcPct val="90000"/>
              </a:lnSpc>
              <a:spcBef>
                <a:spcPts val="300"/>
              </a:spcBef>
              <a:spcAft>
                <a:spcPts val="0"/>
              </a:spcAft>
              <a:buClr>
                <a:srgbClr val="666666"/>
              </a:buClr>
              <a:buSzPts val="1600"/>
              <a:buFont typeface="Roboto"/>
              <a:buChar char="–"/>
            </a:pPr>
            <a:r>
              <a:rPr lang="en" sz="1600">
                <a:solidFill>
                  <a:srgbClr val="666666"/>
                </a:solidFill>
                <a:latin typeface="Roboto"/>
                <a:ea typeface="Roboto"/>
                <a:cs typeface="Roboto"/>
                <a:sym typeface="Roboto"/>
              </a:rPr>
              <a:t>t</a:t>
            </a:r>
            <a:r>
              <a:rPr b="0" i="0" lang="en" sz="1600" u="none" cap="none" strike="noStrike">
                <a:solidFill>
                  <a:srgbClr val="666666"/>
                </a:solidFill>
                <a:latin typeface="Roboto"/>
                <a:ea typeface="Roboto"/>
                <a:cs typeface="Roboto"/>
                <a:sym typeface="Roboto"/>
              </a:rPr>
              <a:t>ypically used to invalidate all cache entries</a:t>
            </a:r>
            <a:endParaRPr sz="1600">
              <a:solidFill>
                <a:srgbClr val="666666"/>
              </a:solidFill>
              <a:latin typeface="Roboto"/>
              <a:ea typeface="Roboto"/>
              <a:cs typeface="Roboto"/>
              <a:sym typeface="Roboto"/>
            </a:endParaRPr>
          </a:p>
          <a:p>
            <a:pPr indent="-63500" lvl="1" marL="431800" marR="0" rtl="0" algn="l">
              <a:lnSpc>
                <a:spcPct val="90000"/>
              </a:lnSpc>
              <a:spcBef>
                <a:spcPts val="300"/>
              </a:spcBef>
              <a:spcAft>
                <a:spcPts val="0"/>
              </a:spcAft>
              <a:buClr>
                <a:schemeClr val="dk1"/>
              </a:buClr>
              <a:buSzPts val="1700"/>
              <a:buFont typeface="Arial"/>
              <a:buNone/>
            </a:pPr>
            <a:r>
              <a:t/>
            </a:r>
            <a:endParaRPr b="0" i="0" sz="1700" u="none" cap="none" strike="noStrike">
              <a:solidFill>
                <a:srgbClr val="666666"/>
              </a:solidFill>
              <a:latin typeface="Roboto"/>
              <a:ea typeface="Roboto"/>
              <a:cs typeface="Roboto"/>
              <a:sym typeface="Roboto"/>
            </a:endParaRPr>
          </a:p>
          <a:p>
            <a:pPr indent="-12700" lvl="0" marL="228600" marR="0" rtl="0" algn="l">
              <a:lnSpc>
                <a:spcPct val="90000"/>
              </a:lnSpc>
              <a:spcBef>
                <a:spcPts val="400"/>
              </a:spcBef>
              <a:spcAft>
                <a:spcPts val="0"/>
              </a:spcAft>
              <a:buClr>
                <a:schemeClr val="dk1"/>
              </a:buClr>
              <a:buFont typeface="Arial"/>
              <a:buNone/>
            </a:pPr>
            <a:r>
              <a:rPr b="1" i="0" lang="en" sz="1900" u="none" cap="none" strike="noStrike">
                <a:solidFill>
                  <a:srgbClr val="666666"/>
                </a:solidFill>
                <a:latin typeface="Roboto"/>
                <a:ea typeface="Roboto"/>
                <a:cs typeface="Roboto"/>
                <a:sym typeface="Roboto"/>
              </a:rPr>
              <a:t>Management API</a:t>
            </a:r>
            <a:endParaRPr b="1" i="0" sz="1900" u="none" cap="none" strike="noStrike">
              <a:solidFill>
                <a:srgbClr val="666666"/>
              </a:solidFill>
              <a:latin typeface="Roboto"/>
              <a:ea typeface="Roboto"/>
              <a:cs typeface="Roboto"/>
              <a:sym typeface="Roboto"/>
            </a:endParaRPr>
          </a:p>
          <a:p>
            <a:pPr indent="-165100" lvl="1" marL="431800" marR="0" rtl="0" algn="l">
              <a:lnSpc>
                <a:spcPct val="90000"/>
              </a:lnSpc>
              <a:spcBef>
                <a:spcPts val="300"/>
              </a:spcBef>
              <a:spcAft>
                <a:spcPts val="0"/>
              </a:spcAft>
              <a:buClr>
                <a:srgbClr val="666666"/>
              </a:buClr>
              <a:buSzPts val="1600"/>
              <a:buFont typeface="Roboto"/>
              <a:buChar char="–"/>
            </a:pPr>
            <a:r>
              <a:rPr lang="en" sz="1600">
                <a:solidFill>
                  <a:srgbClr val="666666"/>
                </a:solidFill>
                <a:latin typeface="Roboto"/>
                <a:ea typeface="Roboto"/>
                <a:cs typeface="Roboto"/>
                <a:sym typeface="Roboto"/>
              </a:rPr>
              <a:t>s</a:t>
            </a:r>
            <a:r>
              <a:rPr b="0" i="0" lang="en" sz="1600" u="none" cap="none" strike="noStrike">
                <a:solidFill>
                  <a:srgbClr val="666666"/>
                </a:solidFill>
                <a:latin typeface="Roboto"/>
                <a:ea typeface="Roboto"/>
                <a:cs typeface="Roboto"/>
                <a:sym typeface="Roboto"/>
              </a:rPr>
              <a:t>ame as UI with the addition of being able to specify a prefix used for cache keys</a:t>
            </a:r>
            <a:endParaRPr sz="1600">
              <a:solidFill>
                <a:srgbClr val="666666"/>
              </a:solidFill>
              <a:latin typeface="Roboto"/>
              <a:ea typeface="Roboto"/>
              <a:cs typeface="Roboto"/>
              <a:sym typeface="Roboto"/>
            </a:endParaRPr>
          </a:p>
          <a:p>
            <a:pPr indent="-165100" lvl="1" marL="431800" marR="0" rtl="0" algn="l">
              <a:lnSpc>
                <a:spcPct val="90000"/>
              </a:lnSpc>
              <a:spcBef>
                <a:spcPts val="300"/>
              </a:spcBef>
              <a:spcAft>
                <a:spcPts val="0"/>
              </a:spcAft>
              <a:buClr>
                <a:srgbClr val="666666"/>
              </a:buClr>
              <a:buSzPts val="1600"/>
              <a:buFont typeface="Roboto"/>
              <a:buChar char="–"/>
            </a:pPr>
            <a:r>
              <a:rPr lang="en" sz="1600">
                <a:solidFill>
                  <a:srgbClr val="666666"/>
                </a:solidFill>
                <a:latin typeface="Roboto"/>
                <a:ea typeface="Roboto"/>
                <a:cs typeface="Roboto"/>
                <a:sym typeface="Roboto"/>
              </a:rPr>
              <a:t>t</a:t>
            </a:r>
            <a:r>
              <a:rPr b="0" i="0" lang="en" sz="1600" u="none" cap="none" strike="noStrike">
                <a:solidFill>
                  <a:srgbClr val="666666"/>
                </a:solidFill>
                <a:latin typeface="Roboto"/>
                <a:ea typeface="Roboto"/>
                <a:cs typeface="Roboto"/>
                <a:sym typeface="Roboto"/>
              </a:rPr>
              <a:t>ypically used to invalidate all cache entries</a:t>
            </a:r>
            <a:endParaRPr sz="1600">
              <a:solidFill>
                <a:srgbClr val="666666"/>
              </a:solidFill>
              <a:latin typeface="Roboto"/>
              <a:ea typeface="Roboto"/>
              <a:cs typeface="Roboto"/>
              <a:sym typeface="Roboto"/>
            </a:endParaRPr>
          </a:p>
          <a:p>
            <a:pPr indent="-63500" lvl="1" marL="431800" marR="0" rtl="0" algn="l">
              <a:lnSpc>
                <a:spcPct val="90000"/>
              </a:lnSpc>
              <a:spcBef>
                <a:spcPts val="300"/>
              </a:spcBef>
              <a:spcAft>
                <a:spcPts val="0"/>
              </a:spcAft>
              <a:buClr>
                <a:schemeClr val="dk1"/>
              </a:buClr>
              <a:buSzPts val="1700"/>
              <a:buFont typeface="Arial"/>
              <a:buNone/>
            </a:pPr>
            <a:r>
              <a:t/>
            </a:r>
            <a:endParaRPr b="0" i="0" sz="1700" u="none" cap="none" strike="noStrike">
              <a:solidFill>
                <a:srgbClr val="666666"/>
              </a:solidFill>
              <a:latin typeface="Roboto"/>
              <a:ea typeface="Roboto"/>
              <a:cs typeface="Roboto"/>
              <a:sym typeface="Roboto"/>
            </a:endParaRPr>
          </a:p>
          <a:p>
            <a:pPr indent="-12700" lvl="0" marL="228600" marR="0" rtl="0" algn="l">
              <a:lnSpc>
                <a:spcPct val="90000"/>
              </a:lnSpc>
              <a:spcBef>
                <a:spcPts val="400"/>
              </a:spcBef>
              <a:spcAft>
                <a:spcPts val="0"/>
              </a:spcAft>
              <a:buClr>
                <a:schemeClr val="dk1"/>
              </a:buClr>
              <a:buFont typeface="Arial"/>
              <a:buNone/>
            </a:pPr>
            <a:r>
              <a:rPr b="1" i="0" lang="en" sz="1900" u="none" cap="none" strike="noStrike">
                <a:solidFill>
                  <a:srgbClr val="666666"/>
                </a:solidFill>
                <a:latin typeface="Roboto"/>
                <a:ea typeface="Roboto"/>
                <a:cs typeface="Roboto"/>
                <a:sym typeface="Roboto"/>
              </a:rPr>
              <a:t>Invalidate Cache Policy</a:t>
            </a:r>
            <a:endParaRPr>
              <a:solidFill>
                <a:srgbClr val="666666"/>
              </a:solidFill>
              <a:latin typeface="Roboto"/>
              <a:ea typeface="Roboto"/>
              <a:cs typeface="Roboto"/>
              <a:sym typeface="Roboto"/>
            </a:endParaRPr>
          </a:p>
          <a:p>
            <a:pPr indent="-165100" lvl="1" marL="431800" marR="0" rtl="0" algn="l">
              <a:lnSpc>
                <a:spcPct val="90000"/>
              </a:lnSpc>
              <a:spcBef>
                <a:spcPts val="300"/>
              </a:spcBef>
              <a:spcAft>
                <a:spcPts val="0"/>
              </a:spcAft>
              <a:buClr>
                <a:srgbClr val="666666"/>
              </a:buClr>
              <a:buSzPts val="1600"/>
              <a:buFont typeface="Roboto"/>
              <a:buChar char="–"/>
            </a:pPr>
            <a:r>
              <a:rPr lang="en" sz="1600">
                <a:solidFill>
                  <a:srgbClr val="666666"/>
                </a:solidFill>
                <a:latin typeface="Roboto"/>
                <a:ea typeface="Roboto"/>
                <a:cs typeface="Roboto"/>
                <a:sym typeface="Roboto"/>
              </a:rPr>
              <a:t>a</a:t>
            </a:r>
            <a:r>
              <a:rPr b="0" i="0" lang="en" sz="1600" u="none" cap="none" strike="noStrike">
                <a:solidFill>
                  <a:srgbClr val="666666"/>
                </a:solidFill>
                <a:latin typeface="Roboto"/>
                <a:ea typeface="Roboto"/>
                <a:cs typeface="Roboto"/>
                <a:sym typeface="Roboto"/>
              </a:rPr>
              <a:t>llows you build a fully customized API resource to invalidate specific entries</a:t>
            </a:r>
            <a:endParaRPr sz="1600">
              <a:solidFill>
                <a:srgbClr val="666666"/>
              </a:solidFill>
              <a:latin typeface="Roboto"/>
              <a:ea typeface="Roboto"/>
              <a:cs typeface="Roboto"/>
              <a:sym typeface="Roboto"/>
            </a:endParaRPr>
          </a:p>
          <a:p>
            <a:pPr indent="-165100" lvl="1" marL="431800" marR="0" rtl="0" algn="l">
              <a:lnSpc>
                <a:spcPct val="90000"/>
              </a:lnSpc>
              <a:spcBef>
                <a:spcPts val="300"/>
              </a:spcBef>
              <a:spcAft>
                <a:spcPts val="1600"/>
              </a:spcAft>
              <a:buClr>
                <a:srgbClr val="666666"/>
              </a:buClr>
              <a:buSzPts val="1600"/>
              <a:buFont typeface="Roboto"/>
              <a:buChar char="–"/>
            </a:pPr>
            <a:r>
              <a:rPr lang="en" sz="1600">
                <a:solidFill>
                  <a:srgbClr val="666666"/>
                </a:solidFill>
                <a:latin typeface="Roboto"/>
                <a:ea typeface="Roboto"/>
                <a:cs typeface="Roboto"/>
                <a:sym typeface="Roboto"/>
              </a:rPr>
              <a:t>u</a:t>
            </a:r>
            <a:r>
              <a:rPr b="0" i="0" lang="en" sz="1600" u="none" cap="none" strike="noStrike">
                <a:solidFill>
                  <a:srgbClr val="666666"/>
                </a:solidFill>
                <a:latin typeface="Roboto"/>
                <a:ea typeface="Roboto"/>
                <a:cs typeface="Roboto"/>
                <a:sym typeface="Roboto"/>
              </a:rPr>
              <a:t>sed in implementations to invalidate specific cache entries</a:t>
            </a:r>
            <a:endParaRPr sz="1600">
              <a:solidFill>
                <a:srgbClr val="666666"/>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285F4"/>
        </a:solidFill>
      </p:bgPr>
    </p:bg>
    <p:spTree>
      <p:nvGrpSpPr>
        <p:cNvPr id="541" name="Shape 541"/>
        <p:cNvGrpSpPr/>
        <p:nvPr/>
      </p:nvGrpSpPr>
      <p:grpSpPr>
        <a:xfrm>
          <a:off x="0" y="0"/>
          <a:ext cx="0" cy="0"/>
          <a:chOff x="0" y="0"/>
          <a:chExt cx="0" cy="0"/>
        </a:xfrm>
      </p:grpSpPr>
      <p:sp>
        <p:nvSpPr>
          <p:cNvPr id="542" name="Google Shape;542;p64"/>
          <p:cNvSpPr txBox="1"/>
          <p:nvPr/>
        </p:nvSpPr>
        <p:spPr>
          <a:xfrm>
            <a:off x="0" y="2020650"/>
            <a:ext cx="9144000" cy="11022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SzPts val="1100"/>
              <a:buNone/>
            </a:pPr>
            <a:r>
              <a:rPr lang="en" sz="6000">
                <a:solidFill>
                  <a:srgbClr val="F2F2F2"/>
                </a:solidFill>
                <a:latin typeface="Roboto"/>
                <a:ea typeface="Roboto"/>
                <a:cs typeface="Roboto"/>
                <a:sym typeface="Roboto"/>
              </a:rPr>
              <a:t>THANK YOU</a:t>
            </a:r>
            <a:endParaRPr sz="6000">
              <a:solidFill>
                <a:srgbClr val="F2F2F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53"/>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b="0" i="0" lang="en" sz="2700" u="none" cap="none" strike="noStrike">
                <a:solidFill>
                  <a:schemeClr val="dk2"/>
                </a:solidFill>
                <a:latin typeface="Helvetica Neue"/>
                <a:ea typeface="Helvetica Neue"/>
                <a:cs typeface="Helvetica Neue"/>
                <a:sym typeface="Helvetica Neue"/>
              </a:rPr>
              <a:t>Why Use Caching</a:t>
            </a:r>
            <a:endParaRPr b="0" i="0" sz="2700" u="none" cap="none" strike="noStrike">
              <a:solidFill>
                <a:schemeClr val="dk2"/>
              </a:solidFill>
              <a:latin typeface="Helvetica Neue"/>
              <a:ea typeface="Helvetica Neue"/>
              <a:cs typeface="Helvetica Neue"/>
              <a:sym typeface="Helvetica Neue"/>
            </a:endParaRPr>
          </a:p>
        </p:txBody>
      </p:sp>
      <p:sp>
        <p:nvSpPr>
          <p:cNvPr id="399" name="Google Shape;399;p53"/>
          <p:cNvSpPr txBox="1"/>
          <p:nvPr>
            <p:ph idx="4294967295" type="body"/>
          </p:nvPr>
        </p:nvSpPr>
        <p:spPr>
          <a:xfrm>
            <a:off x="358579" y="937919"/>
            <a:ext cx="3971700" cy="3617100"/>
          </a:xfrm>
          <a:prstGeom prst="rect">
            <a:avLst/>
          </a:prstGeom>
          <a:noFill/>
          <a:ln>
            <a:noFill/>
          </a:ln>
        </p:spPr>
        <p:txBody>
          <a:bodyPr anchorCtr="0" anchor="t" bIns="34275" lIns="68575" spcFirstLastPara="1" rIns="68575" wrap="square" tIns="34275">
            <a:noAutofit/>
          </a:bodyPr>
          <a:lstStyle/>
          <a:p>
            <a:pPr indent="-12700" lvl="0" marL="228600" marR="0" rtl="0" algn="l">
              <a:spcBef>
                <a:spcPts val="0"/>
              </a:spcBef>
              <a:spcAft>
                <a:spcPts val="0"/>
              </a:spcAft>
              <a:buClr>
                <a:schemeClr val="dk1"/>
              </a:buClr>
              <a:buFont typeface="Arial"/>
              <a:buNone/>
            </a:pPr>
            <a:r>
              <a:rPr b="1" i="0" lang="en" sz="1500" u="none" cap="none" strike="noStrike">
                <a:solidFill>
                  <a:srgbClr val="666666"/>
                </a:solidFill>
                <a:latin typeface="Roboto"/>
                <a:ea typeface="Roboto"/>
                <a:cs typeface="Roboto"/>
                <a:sym typeface="Roboto"/>
              </a:rPr>
              <a:t>Performance </a:t>
            </a:r>
            <a:endParaRPr>
              <a:solidFill>
                <a:srgbClr val="666666"/>
              </a:solidFill>
              <a:latin typeface="Roboto"/>
              <a:ea typeface="Roboto"/>
              <a:cs typeface="Roboto"/>
              <a:sym typeface="Roboto"/>
            </a:endParaRPr>
          </a:p>
          <a:p>
            <a:pPr indent="-177800" lvl="1" marL="431800" marR="0" rtl="0" algn="l">
              <a:spcBef>
                <a:spcPts val="300"/>
              </a:spcBef>
              <a:spcAft>
                <a:spcPts val="0"/>
              </a:spcAft>
              <a:buClr>
                <a:srgbClr val="666666"/>
              </a:buClr>
              <a:buSzPts val="1400"/>
              <a:buFont typeface="Roboto"/>
              <a:buChar char="–"/>
            </a:pPr>
            <a:r>
              <a:rPr lang="en">
                <a:solidFill>
                  <a:srgbClr val="666666"/>
                </a:solidFill>
                <a:latin typeface="Roboto"/>
                <a:ea typeface="Roboto"/>
                <a:cs typeface="Roboto"/>
                <a:sym typeface="Roboto"/>
              </a:rPr>
              <a:t>r</a:t>
            </a:r>
            <a:r>
              <a:rPr b="0" i="0" lang="en" sz="1400" u="none" cap="none" strike="noStrike">
                <a:solidFill>
                  <a:srgbClr val="666666"/>
                </a:solidFill>
                <a:latin typeface="Roboto"/>
                <a:ea typeface="Roboto"/>
                <a:cs typeface="Roboto"/>
                <a:sym typeface="Roboto"/>
              </a:rPr>
              <a:t>educing </a:t>
            </a:r>
            <a:r>
              <a:rPr lang="en">
                <a:solidFill>
                  <a:srgbClr val="666666"/>
                </a:solidFill>
                <a:latin typeface="Roboto"/>
                <a:ea typeface="Roboto"/>
                <a:cs typeface="Roboto"/>
                <a:sym typeface="Roboto"/>
              </a:rPr>
              <a:t>n</a:t>
            </a:r>
            <a:r>
              <a:rPr b="0" i="0" lang="en" sz="1400" u="none" cap="none" strike="noStrike">
                <a:solidFill>
                  <a:srgbClr val="666666"/>
                </a:solidFill>
                <a:latin typeface="Roboto"/>
                <a:ea typeface="Roboto"/>
                <a:cs typeface="Roboto"/>
                <a:sym typeface="Roboto"/>
              </a:rPr>
              <a:t>etwork latency</a:t>
            </a:r>
            <a:endParaRPr>
              <a:solidFill>
                <a:srgbClr val="666666"/>
              </a:solidFill>
              <a:latin typeface="Roboto"/>
              <a:ea typeface="Roboto"/>
              <a:cs typeface="Roboto"/>
              <a:sym typeface="Roboto"/>
            </a:endParaRPr>
          </a:p>
          <a:p>
            <a:pPr indent="-177800" lvl="1" marL="431800" marR="0" rtl="0" algn="l">
              <a:spcBef>
                <a:spcPts val="300"/>
              </a:spcBef>
              <a:spcAft>
                <a:spcPts val="0"/>
              </a:spcAft>
              <a:buClr>
                <a:srgbClr val="666666"/>
              </a:buClr>
              <a:buSzPts val="1400"/>
              <a:buFont typeface="Roboto"/>
              <a:buChar char="–"/>
            </a:pPr>
            <a:r>
              <a:rPr lang="en">
                <a:solidFill>
                  <a:srgbClr val="666666"/>
                </a:solidFill>
                <a:latin typeface="Roboto"/>
                <a:ea typeface="Roboto"/>
                <a:cs typeface="Roboto"/>
                <a:sym typeface="Roboto"/>
              </a:rPr>
              <a:t>e</a:t>
            </a:r>
            <a:r>
              <a:rPr b="0" i="0" lang="en" sz="1400" u="none" cap="none" strike="noStrike">
                <a:solidFill>
                  <a:srgbClr val="666666"/>
                </a:solidFill>
                <a:latin typeface="Roboto"/>
                <a:ea typeface="Roboto"/>
                <a:cs typeface="Roboto"/>
                <a:sym typeface="Roboto"/>
              </a:rPr>
              <a:t>liminate redundant request/response processing</a:t>
            </a:r>
            <a:endParaRPr b="1" i="0" sz="1400" u="none" cap="none" strike="noStrike">
              <a:solidFill>
                <a:srgbClr val="666666"/>
              </a:solidFill>
              <a:latin typeface="Roboto"/>
              <a:ea typeface="Roboto"/>
              <a:cs typeface="Roboto"/>
              <a:sym typeface="Roboto"/>
            </a:endParaRPr>
          </a:p>
          <a:p>
            <a:pPr indent="-12700" lvl="0" marL="228600" marR="0" rtl="0" algn="l">
              <a:spcBef>
                <a:spcPts val="300"/>
              </a:spcBef>
              <a:spcAft>
                <a:spcPts val="0"/>
              </a:spcAft>
              <a:buClr>
                <a:schemeClr val="dk1"/>
              </a:buClr>
              <a:buFont typeface="Arial"/>
              <a:buNone/>
            </a:pPr>
            <a:r>
              <a:rPr b="1" i="0" lang="en" sz="1500" u="none" cap="none" strike="noStrike">
                <a:solidFill>
                  <a:srgbClr val="666666"/>
                </a:solidFill>
                <a:latin typeface="Roboto"/>
                <a:ea typeface="Roboto"/>
                <a:cs typeface="Roboto"/>
                <a:sym typeface="Roboto"/>
              </a:rPr>
              <a:t>Stability</a:t>
            </a:r>
            <a:endParaRPr>
              <a:solidFill>
                <a:srgbClr val="666666"/>
              </a:solidFill>
              <a:latin typeface="Roboto"/>
              <a:ea typeface="Roboto"/>
              <a:cs typeface="Roboto"/>
              <a:sym typeface="Roboto"/>
            </a:endParaRPr>
          </a:p>
          <a:p>
            <a:pPr indent="-177800" lvl="1" marL="431800" marR="0" rtl="0" algn="l">
              <a:spcBef>
                <a:spcPts val="300"/>
              </a:spcBef>
              <a:spcAft>
                <a:spcPts val="0"/>
              </a:spcAft>
              <a:buClr>
                <a:srgbClr val="666666"/>
              </a:buClr>
              <a:buSzPts val="1400"/>
              <a:buFont typeface="Roboto"/>
              <a:buChar char="–"/>
            </a:pPr>
            <a:r>
              <a:rPr lang="en">
                <a:solidFill>
                  <a:srgbClr val="666666"/>
                </a:solidFill>
                <a:latin typeface="Roboto"/>
                <a:ea typeface="Roboto"/>
                <a:cs typeface="Roboto"/>
                <a:sym typeface="Roboto"/>
              </a:rPr>
              <a:t>r</a:t>
            </a:r>
            <a:r>
              <a:rPr b="0" i="0" lang="en" sz="1400" u="none" cap="none" strike="noStrike">
                <a:solidFill>
                  <a:srgbClr val="666666"/>
                </a:solidFill>
                <a:latin typeface="Roboto"/>
                <a:ea typeface="Roboto"/>
                <a:cs typeface="Roboto"/>
                <a:sym typeface="Roboto"/>
              </a:rPr>
              <a:t>educe amount of load to backend services</a:t>
            </a:r>
            <a:endParaRPr>
              <a:solidFill>
                <a:srgbClr val="666666"/>
              </a:solidFill>
              <a:latin typeface="Roboto"/>
              <a:ea typeface="Roboto"/>
              <a:cs typeface="Roboto"/>
              <a:sym typeface="Roboto"/>
            </a:endParaRPr>
          </a:p>
          <a:p>
            <a:pPr indent="-12700" lvl="0" marL="228600" marR="0" rtl="0" algn="l">
              <a:spcBef>
                <a:spcPts val="300"/>
              </a:spcBef>
              <a:spcAft>
                <a:spcPts val="0"/>
              </a:spcAft>
              <a:buClr>
                <a:schemeClr val="dk1"/>
              </a:buClr>
              <a:buFont typeface="Arial"/>
              <a:buNone/>
            </a:pPr>
            <a:r>
              <a:rPr b="1" i="0" lang="en" sz="1500" u="none" cap="none" strike="noStrike">
                <a:solidFill>
                  <a:srgbClr val="666666"/>
                </a:solidFill>
                <a:latin typeface="Roboto"/>
                <a:ea typeface="Roboto"/>
                <a:cs typeface="Roboto"/>
                <a:sym typeface="Roboto"/>
              </a:rPr>
              <a:t>Scalability</a:t>
            </a:r>
            <a:endParaRPr>
              <a:solidFill>
                <a:srgbClr val="666666"/>
              </a:solidFill>
              <a:latin typeface="Roboto"/>
              <a:ea typeface="Roboto"/>
              <a:cs typeface="Roboto"/>
              <a:sym typeface="Roboto"/>
            </a:endParaRPr>
          </a:p>
          <a:p>
            <a:pPr indent="-177800" lvl="1" marL="431800" marR="0" rtl="0" algn="l">
              <a:spcBef>
                <a:spcPts val="300"/>
              </a:spcBef>
              <a:spcAft>
                <a:spcPts val="1600"/>
              </a:spcAft>
              <a:buClr>
                <a:srgbClr val="666666"/>
              </a:buClr>
              <a:buSzPts val="1400"/>
              <a:buFont typeface="Roboto"/>
              <a:buChar char="–"/>
            </a:pPr>
            <a:r>
              <a:rPr lang="en">
                <a:solidFill>
                  <a:srgbClr val="666666"/>
                </a:solidFill>
                <a:latin typeface="Roboto"/>
                <a:ea typeface="Roboto"/>
                <a:cs typeface="Roboto"/>
                <a:sym typeface="Roboto"/>
              </a:rPr>
              <a:t>s</a:t>
            </a:r>
            <a:r>
              <a:rPr b="0" i="0" lang="en" sz="1400" u="none" cap="none" strike="noStrike">
                <a:solidFill>
                  <a:srgbClr val="666666"/>
                </a:solidFill>
                <a:latin typeface="Roboto"/>
                <a:ea typeface="Roboto"/>
                <a:cs typeface="Roboto"/>
                <a:sym typeface="Roboto"/>
              </a:rPr>
              <a:t>upport higher TPS without adding additional hardware</a:t>
            </a:r>
            <a:endParaRPr>
              <a:solidFill>
                <a:srgbClr val="666666"/>
              </a:solidFill>
              <a:latin typeface="Roboto"/>
              <a:ea typeface="Roboto"/>
              <a:cs typeface="Roboto"/>
              <a:sym typeface="Roboto"/>
            </a:endParaRPr>
          </a:p>
        </p:txBody>
      </p:sp>
      <p:sp>
        <p:nvSpPr>
          <p:cNvPr id="400" name="Google Shape;400;p53"/>
          <p:cNvSpPr/>
          <p:nvPr/>
        </p:nvSpPr>
        <p:spPr>
          <a:xfrm>
            <a:off x="5786406" y="1347740"/>
            <a:ext cx="412800" cy="1455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38100" lIns="76225" spcFirstLastPara="1" rIns="76225" wrap="square" tIns="38100">
            <a:noAutofit/>
          </a:bodyPr>
          <a:lstStyle/>
          <a:p>
            <a:pPr indent="0" lvl="0" marL="0" marR="0" rtl="0" algn="ctr">
              <a:spcBef>
                <a:spcPts val="0"/>
              </a:spcBef>
              <a:spcAft>
                <a:spcPts val="0"/>
              </a:spcAft>
              <a:buNone/>
            </a:pPr>
            <a:r>
              <a:t/>
            </a:r>
            <a:endParaRPr sz="1400">
              <a:solidFill>
                <a:schemeClr val="lt1"/>
              </a:solidFill>
              <a:latin typeface="Helvetica Neue"/>
              <a:ea typeface="Helvetica Neue"/>
              <a:cs typeface="Helvetica Neue"/>
              <a:sym typeface="Helvetica Neue"/>
            </a:endParaRPr>
          </a:p>
        </p:txBody>
      </p:sp>
      <p:sp>
        <p:nvSpPr>
          <p:cNvPr id="401" name="Google Shape;401;p53"/>
          <p:cNvSpPr/>
          <p:nvPr/>
        </p:nvSpPr>
        <p:spPr>
          <a:xfrm>
            <a:off x="7099972" y="1300469"/>
            <a:ext cx="374700" cy="1800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38100" lIns="76225" spcFirstLastPara="1" rIns="76225" wrap="square" tIns="38100">
            <a:noAutofit/>
          </a:bodyPr>
          <a:lstStyle/>
          <a:p>
            <a:pPr indent="0" lvl="0" marL="0" marR="0" rtl="0" algn="ctr">
              <a:spcBef>
                <a:spcPts val="0"/>
              </a:spcBef>
              <a:spcAft>
                <a:spcPts val="0"/>
              </a:spcAft>
              <a:buNone/>
            </a:pPr>
            <a:r>
              <a:t/>
            </a:r>
            <a:endParaRPr sz="1400">
              <a:solidFill>
                <a:schemeClr val="lt1"/>
              </a:solidFill>
              <a:latin typeface="Helvetica Neue"/>
              <a:ea typeface="Helvetica Neue"/>
              <a:cs typeface="Helvetica Neue"/>
              <a:sym typeface="Helvetica Neue"/>
            </a:endParaRPr>
          </a:p>
        </p:txBody>
      </p:sp>
      <p:sp>
        <p:nvSpPr>
          <p:cNvPr id="402" name="Google Shape;402;p53"/>
          <p:cNvSpPr/>
          <p:nvPr/>
        </p:nvSpPr>
        <p:spPr>
          <a:xfrm>
            <a:off x="5799079" y="1980615"/>
            <a:ext cx="412800" cy="1455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38100" lIns="76225" spcFirstLastPara="1" rIns="76225" wrap="square" tIns="38100">
            <a:noAutofit/>
          </a:bodyPr>
          <a:lstStyle/>
          <a:p>
            <a:pPr indent="0" lvl="0" marL="0" marR="0" rtl="0" algn="ctr">
              <a:spcBef>
                <a:spcPts val="0"/>
              </a:spcBef>
              <a:spcAft>
                <a:spcPts val="0"/>
              </a:spcAft>
              <a:buNone/>
            </a:pPr>
            <a:r>
              <a:t/>
            </a:r>
            <a:endParaRPr sz="1400">
              <a:solidFill>
                <a:schemeClr val="lt1"/>
              </a:solidFill>
              <a:latin typeface="Helvetica Neue"/>
              <a:ea typeface="Helvetica Neue"/>
              <a:cs typeface="Helvetica Neue"/>
              <a:sym typeface="Helvetica Neue"/>
            </a:endParaRPr>
          </a:p>
        </p:txBody>
      </p:sp>
      <p:sp>
        <p:nvSpPr>
          <p:cNvPr id="403" name="Google Shape;403;p53"/>
          <p:cNvSpPr/>
          <p:nvPr/>
        </p:nvSpPr>
        <p:spPr>
          <a:xfrm rot="10800000">
            <a:off x="5769062" y="1592848"/>
            <a:ext cx="412800" cy="1455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38100" lIns="76225" spcFirstLastPara="1" rIns="76225" wrap="square" tIns="38100">
            <a:noAutofit/>
          </a:bodyPr>
          <a:lstStyle/>
          <a:p>
            <a:pPr indent="0" lvl="0" marL="0" marR="0" rtl="0" algn="ctr">
              <a:spcBef>
                <a:spcPts val="0"/>
              </a:spcBef>
              <a:spcAft>
                <a:spcPts val="0"/>
              </a:spcAft>
              <a:buNone/>
            </a:pPr>
            <a:r>
              <a:t/>
            </a:r>
            <a:endParaRPr sz="1400">
              <a:solidFill>
                <a:schemeClr val="lt1"/>
              </a:solidFill>
              <a:latin typeface="Helvetica Neue"/>
              <a:ea typeface="Helvetica Neue"/>
              <a:cs typeface="Helvetica Neue"/>
              <a:sym typeface="Helvetica Neue"/>
            </a:endParaRPr>
          </a:p>
        </p:txBody>
      </p:sp>
      <p:sp>
        <p:nvSpPr>
          <p:cNvPr id="404" name="Google Shape;404;p53"/>
          <p:cNvSpPr/>
          <p:nvPr/>
        </p:nvSpPr>
        <p:spPr>
          <a:xfrm rot="10800000">
            <a:off x="7099906" y="1558349"/>
            <a:ext cx="374700" cy="1800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38100" lIns="76225" spcFirstLastPara="1" rIns="76225" wrap="square" tIns="38100">
            <a:noAutofit/>
          </a:bodyPr>
          <a:lstStyle/>
          <a:p>
            <a:pPr indent="0" lvl="0" marL="0" marR="0" rtl="0" algn="ctr">
              <a:spcBef>
                <a:spcPts val="0"/>
              </a:spcBef>
              <a:spcAft>
                <a:spcPts val="0"/>
              </a:spcAft>
              <a:buNone/>
            </a:pPr>
            <a:r>
              <a:t/>
            </a:r>
            <a:endParaRPr sz="1400">
              <a:solidFill>
                <a:schemeClr val="lt1"/>
              </a:solidFill>
              <a:latin typeface="Helvetica Neue"/>
              <a:ea typeface="Helvetica Neue"/>
              <a:cs typeface="Helvetica Neue"/>
              <a:sym typeface="Helvetica Neue"/>
            </a:endParaRPr>
          </a:p>
        </p:txBody>
      </p:sp>
      <p:sp>
        <p:nvSpPr>
          <p:cNvPr id="405" name="Google Shape;405;p53"/>
          <p:cNvSpPr/>
          <p:nvPr/>
        </p:nvSpPr>
        <p:spPr>
          <a:xfrm rot="10800000">
            <a:off x="5786295" y="2225902"/>
            <a:ext cx="412800" cy="1455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38100" lIns="76225" spcFirstLastPara="1" rIns="76225" wrap="square" tIns="38100">
            <a:noAutofit/>
          </a:bodyPr>
          <a:lstStyle/>
          <a:p>
            <a:pPr indent="0" lvl="0" marL="0" marR="0" rtl="0" algn="ctr">
              <a:spcBef>
                <a:spcPts val="0"/>
              </a:spcBef>
              <a:spcAft>
                <a:spcPts val="0"/>
              </a:spcAft>
              <a:buNone/>
            </a:pPr>
            <a:r>
              <a:t/>
            </a:r>
            <a:endParaRPr sz="1400">
              <a:solidFill>
                <a:schemeClr val="lt1"/>
              </a:solidFill>
              <a:latin typeface="Helvetica Neue"/>
              <a:ea typeface="Helvetica Neue"/>
              <a:cs typeface="Helvetica Neue"/>
              <a:sym typeface="Helvetica Neue"/>
            </a:endParaRPr>
          </a:p>
        </p:txBody>
      </p:sp>
      <p:sp>
        <p:nvSpPr>
          <p:cNvPr id="406" name="Google Shape;406;p53"/>
          <p:cNvSpPr/>
          <p:nvPr/>
        </p:nvSpPr>
        <p:spPr>
          <a:xfrm>
            <a:off x="5811998" y="2623042"/>
            <a:ext cx="412800" cy="1455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38100" lIns="76225" spcFirstLastPara="1" rIns="76225" wrap="square" tIns="38100">
            <a:noAutofit/>
          </a:bodyPr>
          <a:lstStyle/>
          <a:p>
            <a:pPr indent="0" lvl="0" marL="0" marR="0" rtl="0" algn="ctr">
              <a:spcBef>
                <a:spcPts val="0"/>
              </a:spcBef>
              <a:spcAft>
                <a:spcPts val="0"/>
              </a:spcAft>
              <a:buNone/>
            </a:pPr>
            <a:r>
              <a:t/>
            </a:r>
            <a:endParaRPr sz="1400">
              <a:solidFill>
                <a:schemeClr val="lt1"/>
              </a:solidFill>
              <a:latin typeface="Helvetica Neue"/>
              <a:ea typeface="Helvetica Neue"/>
              <a:cs typeface="Helvetica Neue"/>
              <a:sym typeface="Helvetica Neue"/>
            </a:endParaRPr>
          </a:p>
        </p:txBody>
      </p:sp>
      <p:sp>
        <p:nvSpPr>
          <p:cNvPr id="407" name="Google Shape;407;p53"/>
          <p:cNvSpPr/>
          <p:nvPr/>
        </p:nvSpPr>
        <p:spPr>
          <a:xfrm rot="10800000">
            <a:off x="5799215" y="2868331"/>
            <a:ext cx="412800" cy="1455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38100" lIns="76225" spcFirstLastPara="1" rIns="76225" wrap="square" tIns="38100">
            <a:noAutofit/>
          </a:bodyPr>
          <a:lstStyle/>
          <a:p>
            <a:pPr indent="0" lvl="0" marL="0" marR="0" rtl="0" algn="ctr">
              <a:spcBef>
                <a:spcPts val="0"/>
              </a:spcBef>
              <a:spcAft>
                <a:spcPts val="0"/>
              </a:spcAft>
              <a:buNone/>
            </a:pPr>
            <a:r>
              <a:t/>
            </a:r>
            <a:endParaRPr sz="1400">
              <a:solidFill>
                <a:schemeClr val="lt1"/>
              </a:solidFill>
              <a:latin typeface="Helvetica Neue"/>
              <a:ea typeface="Helvetica Neue"/>
              <a:cs typeface="Helvetica Neue"/>
              <a:sym typeface="Helvetica Neue"/>
            </a:endParaRPr>
          </a:p>
        </p:txBody>
      </p:sp>
      <p:sp>
        <p:nvSpPr>
          <p:cNvPr id="408" name="Google Shape;408;p53"/>
          <p:cNvSpPr txBox="1"/>
          <p:nvPr/>
        </p:nvSpPr>
        <p:spPr>
          <a:xfrm>
            <a:off x="8022047" y="2723300"/>
            <a:ext cx="746700" cy="334800"/>
          </a:xfrm>
          <a:prstGeom prst="rect">
            <a:avLst/>
          </a:prstGeom>
          <a:noFill/>
          <a:ln>
            <a:noFill/>
          </a:ln>
        </p:spPr>
        <p:txBody>
          <a:bodyPr anchorCtr="0" anchor="t" bIns="68625" lIns="34300" spcFirstLastPara="1" rIns="34300" wrap="square" tIns="34300">
            <a:noAutofit/>
          </a:bodyPr>
          <a:lstStyle/>
          <a:p>
            <a:pPr indent="0" lvl="0" marL="0" marR="0" rtl="0" algn="l">
              <a:spcBef>
                <a:spcPts val="0"/>
              </a:spcBef>
              <a:spcAft>
                <a:spcPts val="0"/>
              </a:spcAft>
              <a:buNone/>
            </a:pPr>
            <a:r>
              <a:rPr lang="en" sz="1500">
                <a:solidFill>
                  <a:schemeClr val="dk1"/>
                </a:solidFill>
                <a:latin typeface="Roboto"/>
                <a:ea typeface="Roboto"/>
                <a:cs typeface="Roboto"/>
                <a:sym typeface="Roboto"/>
              </a:rPr>
              <a:t>Server</a:t>
            </a:r>
            <a:endParaRPr sz="1100">
              <a:latin typeface="Roboto"/>
              <a:ea typeface="Roboto"/>
              <a:cs typeface="Roboto"/>
              <a:sym typeface="Roboto"/>
            </a:endParaRPr>
          </a:p>
        </p:txBody>
      </p:sp>
      <p:sp>
        <p:nvSpPr>
          <p:cNvPr id="409" name="Google Shape;409;p53"/>
          <p:cNvSpPr txBox="1"/>
          <p:nvPr/>
        </p:nvSpPr>
        <p:spPr>
          <a:xfrm>
            <a:off x="6478266" y="2734248"/>
            <a:ext cx="653400" cy="334800"/>
          </a:xfrm>
          <a:prstGeom prst="rect">
            <a:avLst/>
          </a:prstGeom>
          <a:noFill/>
          <a:ln>
            <a:noFill/>
          </a:ln>
        </p:spPr>
        <p:txBody>
          <a:bodyPr anchorCtr="0" anchor="t" bIns="68625" lIns="34300" spcFirstLastPara="1" rIns="34300" wrap="square" tIns="34300">
            <a:noAutofit/>
          </a:bodyPr>
          <a:lstStyle/>
          <a:p>
            <a:pPr indent="0" lvl="0" marL="0" marR="0" rtl="0" algn="l">
              <a:spcBef>
                <a:spcPts val="0"/>
              </a:spcBef>
              <a:spcAft>
                <a:spcPts val="0"/>
              </a:spcAft>
              <a:buNone/>
            </a:pPr>
            <a:r>
              <a:rPr lang="en" sz="1500">
                <a:solidFill>
                  <a:schemeClr val="dk1"/>
                </a:solidFill>
                <a:latin typeface="Roboto"/>
                <a:ea typeface="Roboto"/>
                <a:cs typeface="Roboto"/>
                <a:sym typeface="Roboto"/>
              </a:rPr>
              <a:t>Edge</a:t>
            </a:r>
            <a:endParaRPr sz="1100">
              <a:latin typeface="Roboto"/>
              <a:ea typeface="Roboto"/>
              <a:cs typeface="Roboto"/>
              <a:sym typeface="Roboto"/>
            </a:endParaRPr>
          </a:p>
        </p:txBody>
      </p:sp>
      <p:grpSp>
        <p:nvGrpSpPr>
          <p:cNvPr id="410" name="Google Shape;410;p53"/>
          <p:cNvGrpSpPr/>
          <p:nvPr/>
        </p:nvGrpSpPr>
        <p:grpSpPr>
          <a:xfrm>
            <a:off x="4362538" y="1382071"/>
            <a:ext cx="1170137" cy="1724602"/>
            <a:chOff x="1326976" y="1185615"/>
            <a:chExt cx="523200" cy="682200"/>
          </a:xfrm>
        </p:grpSpPr>
        <p:sp>
          <p:nvSpPr>
            <p:cNvPr id="411" name="Google Shape;411;p53"/>
            <p:cNvSpPr/>
            <p:nvPr/>
          </p:nvSpPr>
          <p:spPr>
            <a:xfrm>
              <a:off x="1326976" y="1185615"/>
              <a:ext cx="523200" cy="682200"/>
            </a:xfrm>
            <a:custGeom>
              <a:rect b="b" l="l" r="r" t="t"/>
              <a:pathLst>
                <a:path extrusionOk="0" h="120000" w="120000">
                  <a:moveTo>
                    <a:pt x="104350" y="96000"/>
                  </a:moveTo>
                  <a:lnTo>
                    <a:pt x="15650" y="96000"/>
                  </a:lnTo>
                  <a:lnTo>
                    <a:pt x="15650" y="16000"/>
                  </a:lnTo>
                  <a:lnTo>
                    <a:pt x="104350" y="16000"/>
                  </a:lnTo>
                  <a:cubicBezTo>
                    <a:pt x="104350" y="16000"/>
                    <a:pt x="104350" y="96000"/>
                    <a:pt x="104350" y="96000"/>
                  </a:cubicBezTo>
                  <a:close/>
                  <a:moveTo>
                    <a:pt x="60000" y="112000"/>
                  </a:moveTo>
                  <a:cubicBezTo>
                    <a:pt x="55683" y="112000"/>
                    <a:pt x="52172" y="109311"/>
                    <a:pt x="52172" y="106000"/>
                  </a:cubicBezTo>
                  <a:cubicBezTo>
                    <a:pt x="52172" y="102688"/>
                    <a:pt x="55683" y="100000"/>
                    <a:pt x="60000" y="100000"/>
                  </a:cubicBezTo>
                  <a:cubicBezTo>
                    <a:pt x="64316" y="100000"/>
                    <a:pt x="67827" y="102688"/>
                    <a:pt x="67827" y="106000"/>
                  </a:cubicBezTo>
                  <a:cubicBezTo>
                    <a:pt x="67827" y="109311"/>
                    <a:pt x="64316" y="112000"/>
                    <a:pt x="60000" y="112000"/>
                  </a:cubicBezTo>
                  <a:close/>
                  <a:moveTo>
                    <a:pt x="60000" y="7000"/>
                  </a:moveTo>
                  <a:cubicBezTo>
                    <a:pt x="62155" y="7000"/>
                    <a:pt x="63911" y="8344"/>
                    <a:pt x="63911" y="10000"/>
                  </a:cubicBezTo>
                  <a:cubicBezTo>
                    <a:pt x="63911" y="11655"/>
                    <a:pt x="62155" y="13000"/>
                    <a:pt x="60000" y="13000"/>
                  </a:cubicBezTo>
                  <a:cubicBezTo>
                    <a:pt x="57844" y="13000"/>
                    <a:pt x="56088" y="11655"/>
                    <a:pt x="56088" y="10000"/>
                  </a:cubicBezTo>
                  <a:cubicBezTo>
                    <a:pt x="56088" y="8344"/>
                    <a:pt x="57844" y="7000"/>
                    <a:pt x="60000" y="7000"/>
                  </a:cubicBezTo>
                  <a:close/>
                  <a:moveTo>
                    <a:pt x="104350" y="0"/>
                  </a:moveTo>
                  <a:lnTo>
                    <a:pt x="15650" y="0"/>
                  </a:lnTo>
                  <a:cubicBezTo>
                    <a:pt x="7022" y="0"/>
                    <a:pt x="0" y="5383"/>
                    <a:pt x="0" y="12000"/>
                  </a:cubicBezTo>
                  <a:lnTo>
                    <a:pt x="0" y="108000"/>
                  </a:lnTo>
                  <a:cubicBezTo>
                    <a:pt x="0" y="114616"/>
                    <a:pt x="7022" y="120000"/>
                    <a:pt x="15650" y="120000"/>
                  </a:cubicBezTo>
                  <a:lnTo>
                    <a:pt x="104350" y="120000"/>
                  </a:lnTo>
                  <a:cubicBezTo>
                    <a:pt x="112977" y="120000"/>
                    <a:pt x="120000" y="114616"/>
                    <a:pt x="120000" y="108000"/>
                  </a:cubicBezTo>
                  <a:lnTo>
                    <a:pt x="120000" y="12000"/>
                  </a:lnTo>
                  <a:cubicBezTo>
                    <a:pt x="120000" y="5383"/>
                    <a:pt x="112977" y="0"/>
                    <a:pt x="104350" y="0"/>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412" name="Google Shape;412;p53"/>
            <p:cNvSpPr/>
            <p:nvPr/>
          </p:nvSpPr>
          <p:spPr>
            <a:xfrm>
              <a:off x="1463778" y="1345216"/>
              <a:ext cx="68100" cy="681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413" name="Google Shape;413;p53"/>
            <p:cNvSpPr/>
            <p:nvPr/>
          </p:nvSpPr>
          <p:spPr>
            <a:xfrm>
              <a:off x="1554979" y="1345216"/>
              <a:ext cx="68100" cy="681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414" name="Google Shape;414;p53"/>
            <p:cNvSpPr/>
            <p:nvPr/>
          </p:nvSpPr>
          <p:spPr>
            <a:xfrm>
              <a:off x="1646181" y="1345216"/>
              <a:ext cx="68100" cy="681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415" name="Google Shape;415;p53"/>
            <p:cNvSpPr/>
            <p:nvPr/>
          </p:nvSpPr>
          <p:spPr>
            <a:xfrm>
              <a:off x="1463778" y="1436417"/>
              <a:ext cx="68100" cy="681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416" name="Google Shape;416;p53"/>
            <p:cNvSpPr/>
            <p:nvPr/>
          </p:nvSpPr>
          <p:spPr>
            <a:xfrm>
              <a:off x="1554979" y="1436417"/>
              <a:ext cx="68100" cy="681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417" name="Google Shape;417;p53"/>
            <p:cNvSpPr/>
            <p:nvPr/>
          </p:nvSpPr>
          <p:spPr>
            <a:xfrm>
              <a:off x="1646181" y="1436417"/>
              <a:ext cx="68100" cy="681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418" name="Google Shape;418;p53"/>
            <p:cNvSpPr/>
            <p:nvPr/>
          </p:nvSpPr>
          <p:spPr>
            <a:xfrm>
              <a:off x="1463778" y="1527619"/>
              <a:ext cx="68100" cy="681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419" name="Google Shape;419;p53"/>
            <p:cNvSpPr/>
            <p:nvPr/>
          </p:nvSpPr>
          <p:spPr>
            <a:xfrm>
              <a:off x="1554979" y="1527619"/>
              <a:ext cx="68100" cy="681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grpSp>
      <p:grpSp>
        <p:nvGrpSpPr>
          <p:cNvPr id="420" name="Google Shape;420;p53"/>
          <p:cNvGrpSpPr/>
          <p:nvPr/>
        </p:nvGrpSpPr>
        <p:grpSpPr>
          <a:xfrm>
            <a:off x="7658075" y="1225215"/>
            <a:ext cx="1265675" cy="1067957"/>
            <a:chOff x="0" y="-1"/>
            <a:chExt cx="1939434" cy="1938216"/>
          </a:xfrm>
        </p:grpSpPr>
        <p:grpSp>
          <p:nvGrpSpPr>
            <p:cNvPr id="421" name="Google Shape;421;p53"/>
            <p:cNvGrpSpPr/>
            <p:nvPr/>
          </p:nvGrpSpPr>
          <p:grpSpPr>
            <a:xfrm>
              <a:off x="0" y="-1"/>
              <a:ext cx="1147800" cy="1147766"/>
              <a:chOff x="0" y="0"/>
              <a:chExt cx="1147800" cy="1147766"/>
            </a:xfrm>
          </p:grpSpPr>
          <p:sp>
            <p:nvSpPr>
              <p:cNvPr id="422" name="Google Shape;422;p53"/>
              <p:cNvSpPr/>
              <p:nvPr/>
            </p:nvSpPr>
            <p:spPr>
              <a:xfrm>
                <a:off x="0" y="229571"/>
                <a:ext cx="1147800" cy="267900"/>
              </a:xfrm>
              <a:custGeom>
                <a:rect b="b" l="l" r="r" t="t"/>
                <a:pathLst>
                  <a:path extrusionOk="0" h="120000" w="120000">
                    <a:moveTo>
                      <a:pt x="102000" y="85716"/>
                    </a:moveTo>
                    <a:cubicBezTo>
                      <a:pt x="98688" y="85716"/>
                      <a:pt x="96000" y="74177"/>
                      <a:pt x="96000" y="60000"/>
                    </a:cubicBezTo>
                    <a:cubicBezTo>
                      <a:pt x="96000" y="45822"/>
                      <a:pt x="98688" y="34283"/>
                      <a:pt x="102000" y="34283"/>
                    </a:cubicBezTo>
                    <a:cubicBezTo>
                      <a:pt x="105311" y="34283"/>
                      <a:pt x="108000" y="45822"/>
                      <a:pt x="108000" y="60000"/>
                    </a:cubicBezTo>
                    <a:cubicBezTo>
                      <a:pt x="108000" y="74177"/>
                      <a:pt x="105311" y="85716"/>
                      <a:pt x="102000" y="85716"/>
                    </a:cubicBezTo>
                    <a:close/>
                    <a:moveTo>
                      <a:pt x="86000" y="85716"/>
                    </a:moveTo>
                    <a:cubicBezTo>
                      <a:pt x="82688" y="85716"/>
                      <a:pt x="80000" y="74177"/>
                      <a:pt x="80000" y="60000"/>
                    </a:cubicBezTo>
                    <a:cubicBezTo>
                      <a:pt x="80000" y="45822"/>
                      <a:pt x="82688" y="34283"/>
                      <a:pt x="86000" y="34283"/>
                    </a:cubicBezTo>
                    <a:cubicBezTo>
                      <a:pt x="89311" y="34283"/>
                      <a:pt x="92000" y="45822"/>
                      <a:pt x="92000" y="60000"/>
                    </a:cubicBezTo>
                    <a:cubicBezTo>
                      <a:pt x="92000" y="74177"/>
                      <a:pt x="89311" y="85716"/>
                      <a:pt x="86000" y="85716"/>
                    </a:cubicBezTo>
                    <a:close/>
                    <a:moveTo>
                      <a:pt x="70000" y="85716"/>
                    </a:moveTo>
                    <a:cubicBezTo>
                      <a:pt x="66688" y="85716"/>
                      <a:pt x="64000" y="74177"/>
                      <a:pt x="64000" y="60000"/>
                    </a:cubicBezTo>
                    <a:cubicBezTo>
                      <a:pt x="64000" y="45822"/>
                      <a:pt x="66688" y="34283"/>
                      <a:pt x="70000" y="34283"/>
                    </a:cubicBezTo>
                    <a:cubicBezTo>
                      <a:pt x="73311" y="34283"/>
                      <a:pt x="76000" y="45822"/>
                      <a:pt x="76000" y="60000"/>
                    </a:cubicBezTo>
                    <a:cubicBezTo>
                      <a:pt x="76000" y="74177"/>
                      <a:pt x="73311" y="85716"/>
                      <a:pt x="70000" y="85716"/>
                    </a:cubicBezTo>
                    <a:close/>
                    <a:moveTo>
                      <a:pt x="18000" y="94283"/>
                    </a:moveTo>
                    <a:cubicBezTo>
                      <a:pt x="13583" y="94283"/>
                      <a:pt x="10000" y="78944"/>
                      <a:pt x="10000" y="60000"/>
                    </a:cubicBezTo>
                    <a:cubicBezTo>
                      <a:pt x="10000" y="41066"/>
                      <a:pt x="13583" y="25716"/>
                      <a:pt x="18000" y="25716"/>
                    </a:cubicBezTo>
                    <a:cubicBezTo>
                      <a:pt x="22416" y="25716"/>
                      <a:pt x="26000" y="41066"/>
                      <a:pt x="26000" y="60000"/>
                    </a:cubicBezTo>
                    <a:cubicBezTo>
                      <a:pt x="26000" y="78944"/>
                      <a:pt x="22416" y="94283"/>
                      <a:pt x="18000" y="94283"/>
                    </a:cubicBezTo>
                    <a:close/>
                    <a:moveTo>
                      <a:pt x="0" y="0"/>
                    </a:moveTo>
                    <a:lnTo>
                      <a:pt x="0" y="120000"/>
                    </a:lnTo>
                    <a:lnTo>
                      <a:pt x="120000" y="120000"/>
                    </a:lnTo>
                    <a:lnTo>
                      <a:pt x="120000" y="0"/>
                    </a:lnTo>
                    <a:cubicBezTo>
                      <a:pt x="120000" y="0"/>
                      <a:pt x="0" y="0"/>
                      <a:pt x="0" y="0"/>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686868"/>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423" name="Google Shape;423;p53"/>
              <p:cNvSpPr/>
              <p:nvPr/>
            </p:nvSpPr>
            <p:spPr>
              <a:xfrm>
                <a:off x="19130" y="0"/>
                <a:ext cx="1125300" cy="191400"/>
              </a:xfrm>
              <a:custGeom>
                <a:rect b="b" l="l" r="r" t="t"/>
                <a:pathLst>
                  <a:path extrusionOk="0" h="120000" w="120000">
                    <a:moveTo>
                      <a:pt x="100200" y="3516"/>
                    </a:moveTo>
                    <a:cubicBezTo>
                      <a:pt x="99816" y="1266"/>
                      <a:pt x="99300" y="0"/>
                      <a:pt x="98755" y="0"/>
                    </a:cubicBezTo>
                    <a:lnTo>
                      <a:pt x="21244" y="0"/>
                    </a:lnTo>
                    <a:cubicBezTo>
                      <a:pt x="20700" y="0"/>
                      <a:pt x="20183" y="1266"/>
                      <a:pt x="19800" y="3516"/>
                    </a:cubicBezTo>
                    <a:lnTo>
                      <a:pt x="0" y="120000"/>
                    </a:lnTo>
                    <a:lnTo>
                      <a:pt x="120000" y="120000"/>
                    </a:lnTo>
                    <a:cubicBezTo>
                      <a:pt x="120000" y="120000"/>
                      <a:pt x="100200" y="3516"/>
                      <a:pt x="100200" y="3516"/>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686868"/>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424" name="Google Shape;424;p53"/>
              <p:cNvSpPr/>
              <p:nvPr/>
            </p:nvSpPr>
            <p:spPr>
              <a:xfrm>
                <a:off x="0" y="841766"/>
                <a:ext cx="1147800" cy="306000"/>
              </a:xfrm>
              <a:custGeom>
                <a:rect b="b" l="l" r="r" t="t"/>
                <a:pathLst>
                  <a:path extrusionOk="0" h="120000" w="120000">
                    <a:moveTo>
                      <a:pt x="18000" y="22500"/>
                    </a:moveTo>
                    <a:cubicBezTo>
                      <a:pt x="22416" y="22500"/>
                      <a:pt x="26000" y="35933"/>
                      <a:pt x="26000" y="52500"/>
                    </a:cubicBezTo>
                    <a:cubicBezTo>
                      <a:pt x="26000" y="69077"/>
                      <a:pt x="22416" y="82500"/>
                      <a:pt x="18000" y="82500"/>
                    </a:cubicBezTo>
                    <a:cubicBezTo>
                      <a:pt x="13583" y="82500"/>
                      <a:pt x="10000" y="69077"/>
                      <a:pt x="10000" y="52500"/>
                    </a:cubicBezTo>
                    <a:cubicBezTo>
                      <a:pt x="10000" y="35933"/>
                      <a:pt x="13583" y="22500"/>
                      <a:pt x="18000" y="22500"/>
                    </a:cubicBezTo>
                    <a:close/>
                    <a:moveTo>
                      <a:pt x="70000" y="30000"/>
                    </a:moveTo>
                    <a:cubicBezTo>
                      <a:pt x="73311" y="30000"/>
                      <a:pt x="76000" y="40094"/>
                      <a:pt x="76000" y="52500"/>
                    </a:cubicBezTo>
                    <a:cubicBezTo>
                      <a:pt x="76000" y="64905"/>
                      <a:pt x="73311" y="75000"/>
                      <a:pt x="70000" y="75000"/>
                    </a:cubicBezTo>
                    <a:cubicBezTo>
                      <a:pt x="66688" y="75000"/>
                      <a:pt x="64000" y="64905"/>
                      <a:pt x="64000" y="52500"/>
                    </a:cubicBezTo>
                    <a:cubicBezTo>
                      <a:pt x="64000" y="40094"/>
                      <a:pt x="66688" y="30000"/>
                      <a:pt x="70000" y="30000"/>
                    </a:cubicBezTo>
                    <a:close/>
                    <a:moveTo>
                      <a:pt x="86000" y="30000"/>
                    </a:moveTo>
                    <a:cubicBezTo>
                      <a:pt x="89311" y="30000"/>
                      <a:pt x="92000" y="40094"/>
                      <a:pt x="92000" y="52500"/>
                    </a:cubicBezTo>
                    <a:cubicBezTo>
                      <a:pt x="92000" y="64905"/>
                      <a:pt x="89311" y="75000"/>
                      <a:pt x="86000" y="75000"/>
                    </a:cubicBezTo>
                    <a:cubicBezTo>
                      <a:pt x="82688" y="75000"/>
                      <a:pt x="80000" y="64905"/>
                      <a:pt x="80000" y="52500"/>
                    </a:cubicBezTo>
                    <a:cubicBezTo>
                      <a:pt x="80000" y="40094"/>
                      <a:pt x="82688" y="30000"/>
                      <a:pt x="86000" y="30000"/>
                    </a:cubicBezTo>
                    <a:close/>
                    <a:moveTo>
                      <a:pt x="102000" y="30000"/>
                    </a:moveTo>
                    <a:cubicBezTo>
                      <a:pt x="105311" y="30000"/>
                      <a:pt x="108000" y="40094"/>
                      <a:pt x="108000" y="52500"/>
                    </a:cubicBezTo>
                    <a:cubicBezTo>
                      <a:pt x="108000" y="64905"/>
                      <a:pt x="105311" y="75000"/>
                      <a:pt x="102000" y="75000"/>
                    </a:cubicBezTo>
                    <a:cubicBezTo>
                      <a:pt x="98688" y="75000"/>
                      <a:pt x="96000" y="64905"/>
                      <a:pt x="96000" y="52500"/>
                    </a:cubicBezTo>
                    <a:cubicBezTo>
                      <a:pt x="96000" y="40094"/>
                      <a:pt x="98688" y="30000"/>
                      <a:pt x="102000" y="30000"/>
                    </a:cubicBezTo>
                    <a:close/>
                    <a:moveTo>
                      <a:pt x="0" y="75000"/>
                    </a:moveTo>
                    <a:cubicBezTo>
                      <a:pt x="0" y="99816"/>
                      <a:pt x="5383" y="120000"/>
                      <a:pt x="12000" y="120000"/>
                    </a:cubicBezTo>
                    <a:lnTo>
                      <a:pt x="108000" y="120000"/>
                    </a:lnTo>
                    <a:cubicBezTo>
                      <a:pt x="114616" y="120000"/>
                      <a:pt x="120000" y="99816"/>
                      <a:pt x="120000" y="75000"/>
                    </a:cubicBezTo>
                    <a:lnTo>
                      <a:pt x="120000" y="0"/>
                    </a:lnTo>
                    <a:lnTo>
                      <a:pt x="0" y="0"/>
                    </a:lnTo>
                    <a:cubicBezTo>
                      <a:pt x="0" y="0"/>
                      <a:pt x="0" y="75000"/>
                      <a:pt x="0" y="75000"/>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686868"/>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425" name="Google Shape;425;p53"/>
              <p:cNvSpPr/>
              <p:nvPr/>
            </p:nvSpPr>
            <p:spPr>
              <a:xfrm>
                <a:off x="0" y="535668"/>
                <a:ext cx="1147800" cy="267900"/>
              </a:xfrm>
              <a:custGeom>
                <a:rect b="b" l="l" r="r" t="t"/>
                <a:pathLst>
                  <a:path extrusionOk="0" h="120000" w="120000">
                    <a:moveTo>
                      <a:pt x="18000" y="25716"/>
                    </a:moveTo>
                    <a:cubicBezTo>
                      <a:pt x="22416" y="25716"/>
                      <a:pt x="26000" y="41066"/>
                      <a:pt x="26000" y="60000"/>
                    </a:cubicBezTo>
                    <a:cubicBezTo>
                      <a:pt x="26000" y="78944"/>
                      <a:pt x="22416" y="94283"/>
                      <a:pt x="18000" y="94283"/>
                    </a:cubicBezTo>
                    <a:cubicBezTo>
                      <a:pt x="13583" y="94283"/>
                      <a:pt x="10000" y="78944"/>
                      <a:pt x="10000" y="60000"/>
                    </a:cubicBezTo>
                    <a:cubicBezTo>
                      <a:pt x="10000" y="41066"/>
                      <a:pt x="13583" y="25716"/>
                      <a:pt x="18000" y="25716"/>
                    </a:cubicBezTo>
                    <a:close/>
                    <a:moveTo>
                      <a:pt x="70000" y="34283"/>
                    </a:moveTo>
                    <a:cubicBezTo>
                      <a:pt x="73311" y="34283"/>
                      <a:pt x="76000" y="45822"/>
                      <a:pt x="76000" y="60000"/>
                    </a:cubicBezTo>
                    <a:cubicBezTo>
                      <a:pt x="76000" y="74177"/>
                      <a:pt x="73311" y="85716"/>
                      <a:pt x="70000" y="85716"/>
                    </a:cubicBezTo>
                    <a:cubicBezTo>
                      <a:pt x="66688" y="85716"/>
                      <a:pt x="64000" y="74177"/>
                      <a:pt x="64000" y="60000"/>
                    </a:cubicBezTo>
                    <a:cubicBezTo>
                      <a:pt x="64000" y="45822"/>
                      <a:pt x="66688" y="34283"/>
                      <a:pt x="70000" y="34283"/>
                    </a:cubicBezTo>
                    <a:close/>
                    <a:moveTo>
                      <a:pt x="86000" y="34283"/>
                    </a:moveTo>
                    <a:cubicBezTo>
                      <a:pt x="89311" y="34283"/>
                      <a:pt x="92000" y="45822"/>
                      <a:pt x="92000" y="60000"/>
                    </a:cubicBezTo>
                    <a:cubicBezTo>
                      <a:pt x="92000" y="74177"/>
                      <a:pt x="89311" y="85716"/>
                      <a:pt x="86000" y="85716"/>
                    </a:cubicBezTo>
                    <a:cubicBezTo>
                      <a:pt x="82688" y="85716"/>
                      <a:pt x="80000" y="74177"/>
                      <a:pt x="80000" y="60000"/>
                    </a:cubicBezTo>
                    <a:cubicBezTo>
                      <a:pt x="80000" y="45822"/>
                      <a:pt x="82688" y="34283"/>
                      <a:pt x="86000" y="34283"/>
                    </a:cubicBezTo>
                    <a:close/>
                    <a:moveTo>
                      <a:pt x="102000" y="34283"/>
                    </a:moveTo>
                    <a:cubicBezTo>
                      <a:pt x="105311" y="34283"/>
                      <a:pt x="108000" y="45822"/>
                      <a:pt x="108000" y="60000"/>
                    </a:cubicBezTo>
                    <a:cubicBezTo>
                      <a:pt x="108000" y="74177"/>
                      <a:pt x="105311" y="85716"/>
                      <a:pt x="102000" y="85716"/>
                    </a:cubicBezTo>
                    <a:cubicBezTo>
                      <a:pt x="98688" y="85716"/>
                      <a:pt x="96000" y="74177"/>
                      <a:pt x="96000" y="60000"/>
                    </a:cubicBezTo>
                    <a:cubicBezTo>
                      <a:pt x="96000" y="45822"/>
                      <a:pt x="98688" y="34283"/>
                      <a:pt x="102000" y="34283"/>
                    </a:cubicBezTo>
                    <a:close/>
                    <a:moveTo>
                      <a:pt x="0" y="120000"/>
                    </a:moveTo>
                    <a:lnTo>
                      <a:pt x="120000" y="120000"/>
                    </a:lnTo>
                    <a:lnTo>
                      <a:pt x="120000" y="0"/>
                    </a:lnTo>
                    <a:lnTo>
                      <a:pt x="0" y="0"/>
                    </a:lnTo>
                    <a:cubicBezTo>
                      <a:pt x="0" y="0"/>
                      <a:pt x="0" y="120000"/>
                      <a:pt x="0" y="120000"/>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686868"/>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grpSp>
        <p:grpSp>
          <p:nvGrpSpPr>
            <p:cNvPr id="426" name="Google Shape;426;p53"/>
            <p:cNvGrpSpPr/>
            <p:nvPr/>
          </p:nvGrpSpPr>
          <p:grpSpPr>
            <a:xfrm>
              <a:off x="868734" y="825570"/>
              <a:ext cx="1070700" cy="1112645"/>
              <a:chOff x="0" y="0"/>
              <a:chExt cx="1070700" cy="1112645"/>
            </a:xfrm>
          </p:grpSpPr>
          <p:sp>
            <p:nvSpPr>
              <p:cNvPr id="427" name="Google Shape;427;p53"/>
              <p:cNvSpPr/>
              <p:nvPr/>
            </p:nvSpPr>
            <p:spPr>
              <a:xfrm>
                <a:off x="0" y="538675"/>
                <a:ext cx="1070700" cy="316500"/>
              </a:xfrm>
              <a:custGeom>
                <a:rect b="b" l="l" r="r" t="t"/>
                <a:pathLst>
                  <a:path extrusionOk="0" h="120000" w="120000">
                    <a:moveTo>
                      <a:pt x="0" y="0"/>
                    </a:moveTo>
                    <a:cubicBezTo>
                      <a:pt x="9583" y="32444"/>
                      <a:pt x="32550" y="55105"/>
                      <a:pt x="60000" y="55105"/>
                    </a:cubicBezTo>
                    <a:cubicBezTo>
                      <a:pt x="87450" y="55105"/>
                      <a:pt x="110416" y="32444"/>
                      <a:pt x="120000" y="0"/>
                    </a:cubicBezTo>
                    <a:lnTo>
                      <a:pt x="120000" y="46866"/>
                    </a:lnTo>
                    <a:cubicBezTo>
                      <a:pt x="120000" y="82144"/>
                      <a:pt x="95894" y="120000"/>
                      <a:pt x="60000" y="120000"/>
                    </a:cubicBezTo>
                    <a:cubicBezTo>
                      <a:pt x="24105" y="120000"/>
                      <a:pt x="0" y="82144"/>
                      <a:pt x="0" y="46866"/>
                    </a:cubicBezTo>
                    <a:lnTo>
                      <a:pt x="0" y="0"/>
                    </a:lnTo>
                  </a:path>
                </a:pathLst>
              </a:custGeom>
              <a:solidFill>
                <a:srgbClr val="3367D6"/>
              </a:solidFill>
              <a:ln>
                <a:noFill/>
              </a:ln>
            </p:spPr>
            <p:txBody>
              <a:bodyPr anchorCtr="0" anchor="ctr" bIns="17150" lIns="17150" spcFirstLastPara="1" rIns="17150" wrap="square" tIns="17150">
                <a:noAutofit/>
              </a:bodyPr>
              <a:lstStyle/>
              <a:p>
                <a:pPr indent="0" lvl="0" marL="0" marR="0" rtl="0" algn="l">
                  <a:lnSpc>
                    <a:spcPct val="100000"/>
                  </a:lnSpc>
                  <a:spcBef>
                    <a:spcPts val="0"/>
                  </a:spcBef>
                  <a:spcAft>
                    <a:spcPts val="0"/>
                  </a:spcAft>
                  <a:buClr>
                    <a:srgbClr val="2E2E2E"/>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sp>
            <p:nvSpPr>
              <p:cNvPr id="428" name="Google Shape;428;p53"/>
              <p:cNvSpPr/>
              <p:nvPr/>
            </p:nvSpPr>
            <p:spPr>
              <a:xfrm>
                <a:off x="0" y="754145"/>
                <a:ext cx="1070700" cy="358500"/>
              </a:xfrm>
              <a:custGeom>
                <a:rect b="b" l="l" r="r" t="t"/>
                <a:pathLst>
                  <a:path extrusionOk="0" h="120000" w="120000">
                    <a:moveTo>
                      <a:pt x="0" y="0"/>
                    </a:moveTo>
                    <a:cubicBezTo>
                      <a:pt x="9583" y="28755"/>
                      <a:pt x="32550" y="48455"/>
                      <a:pt x="60000" y="48455"/>
                    </a:cubicBezTo>
                    <a:cubicBezTo>
                      <a:pt x="87450" y="48455"/>
                      <a:pt x="110416" y="28755"/>
                      <a:pt x="120000" y="0"/>
                    </a:cubicBezTo>
                    <a:lnTo>
                      <a:pt x="120000" y="41433"/>
                    </a:lnTo>
                    <a:cubicBezTo>
                      <a:pt x="120000" y="85361"/>
                      <a:pt x="93611" y="120000"/>
                      <a:pt x="60000" y="120000"/>
                    </a:cubicBezTo>
                    <a:cubicBezTo>
                      <a:pt x="26388" y="120000"/>
                      <a:pt x="0" y="85361"/>
                      <a:pt x="0" y="41433"/>
                    </a:cubicBezTo>
                    <a:lnTo>
                      <a:pt x="0" y="0"/>
                    </a:lnTo>
                  </a:path>
                </a:pathLst>
              </a:custGeom>
              <a:solidFill>
                <a:srgbClr val="3367D6"/>
              </a:solidFill>
              <a:ln>
                <a:noFill/>
              </a:ln>
            </p:spPr>
            <p:txBody>
              <a:bodyPr anchorCtr="0" anchor="ctr" bIns="17150" lIns="17150" spcFirstLastPara="1" rIns="17150" wrap="square" tIns="17150">
                <a:noAutofit/>
              </a:bodyPr>
              <a:lstStyle/>
              <a:p>
                <a:pPr indent="0" lvl="0" marL="0" marR="0" rtl="0" algn="l">
                  <a:lnSpc>
                    <a:spcPct val="100000"/>
                  </a:lnSpc>
                  <a:spcBef>
                    <a:spcPts val="0"/>
                  </a:spcBef>
                  <a:spcAft>
                    <a:spcPts val="0"/>
                  </a:spcAft>
                  <a:buClr>
                    <a:srgbClr val="2E2E2E"/>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sp>
            <p:nvSpPr>
              <p:cNvPr id="429" name="Google Shape;429;p53"/>
              <p:cNvSpPr/>
              <p:nvPr/>
            </p:nvSpPr>
            <p:spPr>
              <a:xfrm>
                <a:off x="0" y="326197"/>
                <a:ext cx="1070700" cy="316500"/>
              </a:xfrm>
              <a:custGeom>
                <a:rect b="b" l="l" r="r" t="t"/>
                <a:pathLst>
                  <a:path extrusionOk="0" h="120000" w="120000">
                    <a:moveTo>
                      <a:pt x="0" y="0"/>
                    </a:moveTo>
                    <a:cubicBezTo>
                      <a:pt x="9583" y="32705"/>
                      <a:pt x="32550" y="55105"/>
                      <a:pt x="60000" y="55105"/>
                    </a:cubicBezTo>
                    <a:cubicBezTo>
                      <a:pt x="87450" y="55105"/>
                      <a:pt x="110416" y="32705"/>
                      <a:pt x="120000" y="0"/>
                    </a:cubicBezTo>
                    <a:lnTo>
                      <a:pt x="120000" y="47122"/>
                    </a:lnTo>
                    <a:cubicBezTo>
                      <a:pt x="120000" y="82405"/>
                      <a:pt x="95894" y="120000"/>
                      <a:pt x="60000" y="120000"/>
                    </a:cubicBezTo>
                    <a:cubicBezTo>
                      <a:pt x="24105" y="120000"/>
                      <a:pt x="0" y="82405"/>
                      <a:pt x="0" y="47122"/>
                    </a:cubicBezTo>
                    <a:lnTo>
                      <a:pt x="0" y="0"/>
                    </a:lnTo>
                  </a:path>
                </a:pathLst>
              </a:custGeom>
              <a:solidFill>
                <a:srgbClr val="3367D6"/>
              </a:solidFill>
              <a:ln>
                <a:noFill/>
              </a:ln>
            </p:spPr>
            <p:txBody>
              <a:bodyPr anchorCtr="0" anchor="ctr" bIns="17150" lIns="17150" spcFirstLastPara="1" rIns="17150" wrap="square" tIns="17150">
                <a:noAutofit/>
              </a:bodyPr>
              <a:lstStyle/>
              <a:p>
                <a:pPr indent="0" lvl="0" marL="0" marR="0" rtl="0" algn="l">
                  <a:lnSpc>
                    <a:spcPct val="100000"/>
                  </a:lnSpc>
                  <a:spcBef>
                    <a:spcPts val="0"/>
                  </a:spcBef>
                  <a:spcAft>
                    <a:spcPts val="0"/>
                  </a:spcAft>
                  <a:buClr>
                    <a:srgbClr val="2E2E2E"/>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sp>
            <p:nvSpPr>
              <p:cNvPr id="430" name="Google Shape;430;p53"/>
              <p:cNvSpPr/>
              <p:nvPr/>
            </p:nvSpPr>
            <p:spPr>
              <a:xfrm>
                <a:off x="0" y="0"/>
                <a:ext cx="1070700" cy="427200"/>
              </a:xfrm>
              <a:custGeom>
                <a:rect b="b" l="l" r="r" t="t"/>
                <a:pathLst>
                  <a:path extrusionOk="0" h="120000" w="120000">
                    <a:moveTo>
                      <a:pt x="60000" y="120000"/>
                    </a:moveTo>
                    <a:cubicBezTo>
                      <a:pt x="24105" y="120000"/>
                      <a:pt x="0" y="92000"/>
                      <a:pt x="0" y="66094"/>
                    </a:cubicBezTo>
                    <a:cubicBezTo>
                      <a:pt x="0" y="28950"/>
                      <a:pt x="26388" y="0"/>
                      <a:pt x="60000" y="0"/>
                    </a:cubicBezTo>
                    <a:cubicBezTo>
                      <a:pt x="93611" y="0"/>
                      <a:pt x="120000" y="28950"/>
                      <a:pt x="120000" y="66094"/>
                    </a:cubicBezTo>
                    <a:cubicBezTo>
                      <a:pt x="120000" y="92000"/>
                      <a:pt x="95894" y="120000"/>
                      <a:pt x="60000" y="120000"/>
                    </a:cubicBezTo>
                  </a:path>
                </a:pathLst>
              </a:custGeom>
              <a:solidFill>
                <a:srgbClr val="3367D6"/>
              </a:solidFill>
              <a:ln>
                <a:noFill/>
              </a:ln>
            </p:spPr>
            <p:txBody>
              <a:bodyPr anchorCtr="0" anchor="ctr" bIns="17150" lIns="17150" spcFirstLastPara="1" rIns="17150" wrap="square" tIns="17150">
                <a:noAutofit/>
              </a:bodyPr>
              <a:lstStyle/>
              <a:p>
                <a:pPr indent="0" lvl="0" marL="0" marR="0" rtl="0" algn="l">
                  <a:lnSpc>
                    <a:spcPct val="100000"/>
                  </a:lnSpc>
                  <a:spcBef>
                    <a:spcPts val="0"/>
                  </a:spcBef>
                  <a:spcAft>
                    <a:spcPts val="0"/>
                  </a:spcAft>
                  <a:buClr>
                    <a:srgbClr val="2E2E2E"/>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grpSp>
      </p:grpSp>
      <p:sp>
        <p:nvSpPr>
          <p:cNvPr id="431" name="Google Shape;431;p53"/>
          <p:cNvSpPr/>
          <p:nvPr/>
        </p:nvSpPr>
        <p:spPr>
          <a:xfrm>
            <a:off x="6462238" y="1288686"/>
            <a:ext cx="374700" cy="425100"/>
          </a:xfrm>
          <a:custGeom>
            <a:rect b="b" l="l" r="r" t="t"/>
            <a:pathLst>
              <a:path extrusionOk="0" h="120000" w="120000">
                <a:moveTo>
                  <a:pt x="116444" y="29568"/>
                </a:moveTo>
                <a:lnTo>
                  <a:pt x="58166" y="29568"/>
                </a:lnTo>
                <a:cubicBezTo>
                  <a:pt x="55366" y="29568"/>
                  <a:pt x="53644" y="26993"/>
                  <a:pt x="55044" y="24899"/>
                </a:cubicBezTo>
                <a:lnTo>
                  <a:pt x="67322" y="6119"/>
                </a:lnTo>
                <a:cubicBezTo>
                  <a:pt x="68294" y="4596"/>
                  <a:pt x="67755" y="2693"/>
                  <a:pt x="66033" y="1836"/>
                </a:cubicBezTo>
                <a:lnTo>
                  <a:pt x="63338" y="403"/>
                </a:lnTo>
                <a:cubicBezTo>
                  <a:pt x="61616" y="-453"/>
                  <a:pt x="59461" y="117"/>
                  <a:pt x="58494" y="1545"/>
                </a:cubicBezTo>
                <a:lnTo>
                  <a:pt x="29300" y="46243"/>
                </a:lnTo>
                <a:cubicBezTo>
                  <a:pt x="27900" y="48342"/>
                  <a:pt x="24561" y="48342"/>
                  <a:pt x="23161" y="46243"/>
                </a:cubicBezTo>
                <a:lnTo>
                  <a:pt x="10877" y="27469"/>
                </a:lnTo>
                <a:cubicBezTo>
                  <a:pt x="9911" y="25946"/>
                  <a:pt x="7755" y="25470"/>
                  <a:pt x="6033" y="26326"/>
                </a:cubicBezTo>
                <a:lnTo>
                  <a:pt x="3338" y="27659"/>
                </a:lnTo>
                <a:cubicBezTo>
                  <a:pt x="1616" y="28516"/>
                  <a:pt x="1077" y="30520"/>
                  <a:pt x="2044" y="31948"/>
                </a:cubicBezTo>
                <a:lnTo>
                  <a:pt x="31133" y="76646"/>
                </a:lnTo>
                <a:cubicBezTo>
                  <a:pt x="32533" y="78745"/>
                  <a:pt x="30805" y="81315"/>
                  <a:pt x="28116" y="81315"/>
                </a:cubicBezTo>
                <a:lnTo>
                  <a:pt x="3555" y="81315"/>
                </a:lnTo>
                <a:cubicBezTo>
                  <a:pt x="1616" y="81315"/>
                  <a:pt x="0" y="82749"/>
                  <a:pt x="0" y="84462"/>
                </a:cubicBezTo>
                <a:lnTo>
                  <a:pt x="0" y="87228"/>
                </a:lnTo>
                <a:cubicBezTo>
                  <a:pt x="0" y="89036"/>
                  <a:pt x="1616" y="90369"/>
                  <a:pt x="3555" y="90369"/>
                </a:cubicBezTo>
                <a:lnTo>
                  <a:pt x="61833" y="90369"/>
                </a:lnTo>
                <a:cubicBezTo>
                  <a:pt x="64633" y="90369"/>
                  <a:pt x="66355" y="93040"/>
                  <a:pt x="64955" y="95134"/>
                </a:cubicBezTo>
                <a:lnTo>
                  <a:pt x="52677" y="113913"/>
                </a:lnTo>
                <a:cubicBezTo>
                  <a:pt x="51705" y="115436"/>
                  <a:pt x="52244" y="117340"/>
                  <a:pt x="53966" y="118197"/>
                </a:cubicBezTo>
                <a:lnTo>
                  <a:pt x="56661" y="119535"/>
                </a:lnTo>
                <a:cubicBezTo>
                  <a:pt x="58383" y="120487"/>
                  <a:pt x="60538" y="119916"/>
                  <a:pt x="61505" y="118393"/>
                </a:cubicBezTo>
                <a:lnTo>
                  <a:pt x="90700" y="73790"/>
                </a:lnTo>
                <a:cubicBezTo>
                  <a:pt x="92100" y="71690"/>
                  <a:pt x="95438" y="71690"/>
                  <a:pt x="96838" y="73790"/>
                </a:cubicBezTo>
                <a:lnTo>
                  <a:pt x="109122" y="92564"/>
                </a:lnTo>
                <a:cubicBezTo>
                  <a:pt x="110088" y="94087"/>
                  <a:pt x="112244" y="94563"/>
                  <a:pt x="113966" y="93706"/>
                </a:cubicBezTo>
                <a:lnTo>
                  <a:pt x="116661" y="92278"/>
                </a:lnTo>
                <a:cubicBezTo>
                  <a:pt x="118383" y="91422"/>
                  <a:pt x="118922" y="89512"/>
                  <a:pt x="117955" y="87989"/>
                </a:cubicBezTo>
                <a:lnTo>
                  <a:pt x="88866" y="43387"/>
                </a:lnTo>
                <a:cubicBezTo>
                  <a:pt x="87466" y="41287"/>
                  <a:pt x="89194" y="38622"/>
                  <a:pt x="91883" y="38622"/>
                </a:cubicBezTo>
                <a:lnTo>
                  <a:pt x="116444" y="38622"/>
                </a:lnTo>
                <a:cubicBezTo>
                  <a:pt x="118383" y="38622"/>
                  <a:pt x="120000" y="37284"/>
                  <a:pt x="120000" y="35475"/>
                </a:cubicBezTo>
                <a:lnTo>
                  <a:pt x="120000" y="32709"/>
                </a:lnTo>
                <a:cubicBezTo>
                  <a:pt x="120000" y="30996"/>
                  <a:pt x="118383" y="29568"/>
                  <a:pt x="116444" y="29568"/>
                </a:cubicBezTo>
                <a:close/>
                <a:moveTo>
                  <a:pt x="59566" y="71024"/>
                </a:moveTo>
                <a:cubicBezTo>
                  <a:pt x="52677" y="71024"/>
                  <a:pt x="47072" y="66164"/>
                  <a:pt x="47072" y="59966"/>
                </a:cubicBezTo>
                <a:cubicBezTo>
                  <a:pt x="47072" y="53868"/>
                  <a:pt x="52677" y="48913"/>
                  <a:pt x="59566" y="48913"/>
                </a:cubicBezTo>
                <a:cubicBezTo>
                  <a:pt x="66461" y="48913"/>
                  <a:pt x="72066" y="53868"/>
                  <a:pt x="72066" y="59966"/>
                </a:cubicBezTo>
                <a:cubicBezTo>
                  <a:pt x="72066" y="66164"/>
                  <a:pt x="66461" y="71024"/>
                  <a:pt x="59566" y="71024"/>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l">
              <a:lnSpc>
                <a:spcPct val="100000"/>
              </a:lnSpc>
              <a:spcBef>
                <a:spcPts val="0"/>
              </a:spcBef>
              <a:spcAft>
                <a:spcPts val="0"/>
              </a:spcAft>
              <a:buClr>
                <a:srgbClr val="2E2E2E"/>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sp>
        <p:nvSpPr>
          <p:cNvPr id="432" name="Google Shape;432;p53"/>
          <p:cNvSpPr/>
          <p:nvPr/>
        </p:nvSpPr>
        <p:spPr>
          <a:xfrm>
            <a:off x="6462238" y="1822086"/>
            <a:ext cx="374700" cy="425100"/>
          </a:xfrm>
          <a:custGeom>
            <a:rect b="b" l="l" r="r" t="t"/>
            <a:pathLst>
              <a:path extrusionOk="0" h="120000" w="120000">
                <a:moveTo>
                  <a:pt x="116444" y="29568"/>
                </a:moveTo>
                <a:lnTo>
                  <a:pt x="58166" y="29568"/>
                </a:lnTo>
                <a:cubicBezTo>
                  <a:pt x="55366" y="29568"/>
                  <a:pt x="53644" y="26993"/>
                  <a:pt x="55044" y="24899"/>
                </a:cubicBezTo>
                <a:lnTo>
                  <a:pt x="67322" y="6119"/>
                </a:lnTo>
                <a:cubicBezTo>
                  <a:pt x="68294" y="4596"/>
                  <a:pt x="67755" y="2693"/>
                  <a:pt x="66033" y="1836"/>
                </a:cubicBezTo>
                <a:lnTo>
                  <a:pt x="63338" y="403"/>
                </a:lnTo>
                <a:cubicBezTo>
                  <a:pt x="61616" y="-453"/>
                  <a:pt x="59461" y="117"/>
                  <a:pt x="58494" y="1545"/>
                </a:cubicBezTo>
                <a:lnTo>
                  <a:pt x="29300" y="46243"/>
                </a:lnTo>
                <a:cubicBezTo>
                  <a:pt x="27900" y="48342"/>
                  <a:pt x="24561" y="48342"/>
                  <a:pt x="23161" y="46243"/>
                </a:cubicBezTo>
                <a:lnTo>
                  <a:pt x="10877" y="27469"/>
                </a:lnTo>
                <a:cubicBezTo>
                  <a:pt x="9911" y="25946"/>
                  <a:pt x="7755" y="25470"/>
                  <a:pt x="6033" y="26326"/>
                </a:cubicBezTo>
                <a:lnTo>
                  <a:pt x="3338" y="27659"/>
                </a:lnTo>
                <a:cubicBezTo>
                  <a:pt x="1616" y="28516"/>
                  <a:pt x="1077" y="30520"/>
                  <a:pt x="2044" y="31948"/>
                </a:cubicBezTo>
                <a:lnTo>
                  <a:pt x="31133" y="76646"/>
                </a:lnTo>
                <a:cubicBezTo>
                  <a:pt x="32533" y="78745"/>
                  <a:pt x="30805" y="81315"/>
                  <a:pt x="28116" y="81315"/>
                </a:cubicBezTo>
                <a:lnTo>
                  <a:pt x="3555" y="81315"/>
                </a:lnTo>
                <a:cubicBezTo>
                  <a:pt x="1616" y="81315"/>
                  <a:pt x="0" y="82749"/>
                  <a:pt x="0" y="84462"/>
                </a:cubicBezTo>
                <a:lnTo>
                  <a:pt x="0" y="87228"/>
                </a:lnTo>
                <a:cubicBezTo>
                  <a:pt x="0" y="89036"/>
                  <a:pt x="1616" y="90369"/>
                  <a:pt x="3555" y="90369"/>
                </a:cubicBezTo>
                <a:lnTo>
                  <a:pt x="61833" y="90369"/>
                </a:lnTo>
                <a:cubicBezTo>
                  <a:pt x="64633" y="90369"/>
                  <a:pt x="66355" y="93040"/>
                  <a:pt x="64955" y="95134"/>
                </a:cubicBezTo>
                <a:lnTo>
                  <a:pt x="52677" y="113913"/>
                </a:lnTo>
                <a:cubicBezTo>
                  <a:pt x="51705" y="115436"/>
                  <a:pt x="52244" y="117340"/>
                  <a:pt x="53966" y="118197"/>
                </a:cubicBezTo>
                <a:lnTo>
                  <a:pt x="56661" y="119535"/>
                </a:lnTo>
                <a:cubicBezTo>
                  <a:pt x="58383" y="120487"/>
                  <a:pt x="60538" y="119916"/>
                  <a:pt x="61505" y="118393"/>
                </a:cubicBezTo>
                <a:lnTo>
                  <a:pt x="90700" y="73790"/>
                </a:lnTo>
                <a:cubicBezTo>
                  <a:pt x="92100" y="71690"/>
                  <a:pt x="95438" y="71690"/>
                  <a:pt x="96838" y="73790"/>
                </a:cubicBezTo>
                <a:lnTo>
                  <a:pt x="109122" y="92564"/>
                </a:lnTo>
                <a:cubicBezTo>
                  <a:pt x="110088" y="94087"/>
                  <a:pt x="112244" y="94563"/>
                  <a:pt x="113966" y="93706"/>
                </a:cubicBezTo>
                <a:lnTo>
                  <a:pt x="116661" y="92278"/>
                </a:lnTo>
                <a:cubicBezTo>
                  <a:pt x="118383" y="91422"/>
                  <a:pt x="118922" y="89512"/>
                  <a:pt x="117955" y="87989"/>
                </a:cubicBezTo>
                <a:lnTo>
                  <a:pt x="88866" y="43387"/>
                </a:lnTo>
                <a:cubicBezTo>
                  <a:pt x="87466" y="41287"/>
                  <a:pt x="89194" y="38622"/>
                  <a:pt x="91883" y="38622"/>
                </a:cubicBezTo>
                <a:lnTo>
                  <a:pt x="116444" y="38622"/>
                </a:lnTo>
                <a:cubicBezTo>
                  <a:pt x="118383" y="38622"/>
                  <a:pt x="120000" y="37284"/>
                  <a:pt x="120000" y="35475"/>
                </a:cubicBezTo>
                <a:lnTo>
                  <a:pt x="120000" y="32709"/>
                </a:lnTo>
                <a:cubicBezTo>
                  <a:pt x="120000" y="30996"/>
                  <a:pt x="118383" y="29568"/>
                  <a:pt x="116444" y="29568"/>
                </a:cubicBezTo>
                <a:close/>
                <a:moveTo>
                  <a:pt x="59566" y="71024"/>
                </a:moveTo>
                <a:cubicBezTo>
                  <a:pt x="52677" y="71024"/>
                  <a:pt x="47072" y="66164"/>
                  <a:pt x="47072" y="59966"/>
                </a:cubicBezTo>
                <a:cubicBezTo>
                  <a:pt x="47072" y="53868"/>
                  <a:pt x="52677" y="48913"/>
                  <a:pt x="59566" y="48913"/>
                </a:cubicBezTo>
                <a:cubicBezTo>
                  <a:pt x="66461" y="48913"/>
                  <a:pt x="72066" y="53868"/>
                  <a:pt x="72066" y="59966"/>
                </a:cubicBezTo>
                <a:cubicBezTo>
                  <a:pt x="72066" y="66164"/>
                  <a:pt x="66461" y="71024"/>
                  <a:pt x="59566" y="71024"/>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l">
              <a:lnSpc>
                <a:spcPct val="100000"/>
              </a:lnSpc>
              <a:spcBef>
                <a:spcPts val="0"/>
              </a:spcBef>
              <a:spcAft>
                <a:spcPts val="0"/>
              </a:spcAft>
              <a:buClr>
                <a:srgbClr val="2E2E2E"/>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sp>
        <p:nvSpPr>
          <p:cNvPr id="433" name="Google Shape;433;p53"/>
          <p:cNvSpPr/>
          <p:nvPr/>
        </p:nvSpPr>
        <p:spPr>
          <a:xfrm>
            <a:off x="6462238" y="2355486"/>
            <a:ext cx="374700" cy="425100"/>
          </a:xfrm>
          <a:custGeom>
            <a:rect b="b" l="l" r="r" t="t"/>
            <a:pathLst>
              <a:path extrusionOk="0" h="120000" w="120000">
                <a:moveTo>
                  <a:pt x="116444" y="29568"/>
                </a:moveTo>
                <a:lnTo>
                  <a:pt x="58166" y="29568"/>
                </a:lnTo>
                <a:cubicBezTo>
                  <a:pt x="55366" y="29568"/>
                  <a:pt x="53644" y="26993"/>
                  <a:pt x="55044" y="24899"/>
                </a:cubicBezTo>
                <a:lnTo>
                  <a:pt x="67322" y="6119"/>
                </a:lnTo>
                <a:cubicBezTo>
                  <a:pt x="68294" y="4596"/>
                  <a:pt x="67755" y="2693"/>
                  <a:pt x="66033" y="1836"/>
                </a:cubicBezTo>
                <a:lnTo>
                  <a:pt x="63338" y="403"/>
                </a:lnTo>
                <a:cubicBezTo>
                  <a:pt x="61616" y="-453"/>
                  <a:pt x="59461" y="117"/>
                  <a:pt x="58494" y="1545"/>
                </a:cubicBezTo>
                <a:lnTo>
                  <a:pt x="29300" y="46243"/>
                </a:lnTo>
                <a:cubicBezTo>
                  <a:pt x="27900" y="48342"/>
                  <a:pt x="24561" y="48342"/>
                  <a:pt x="23161" y="46243"/>
                </a:cubicBezTo>
                <a:lnTo>
                  <a:pt x="10877" y="27469"/>
                </a:lnTo>
                <a:cubicBezTo>
                  <a:pt x="9911" y="25946"/>
                  <a:pt x="7755" y="25470"/>
                  <a:pt x="6033" y="26326"/>
                </a:cubicBezTo>
                <a:lnTo>
                  <a:pt x="3338" y="27659"/>
                </a:lnTo>
                <a:cubicBezTo>
                  <a:pt x="1616" y="28516"/>
                  <a:pt x="1077" y="30520"/>
                  <a:pt x="2044" y="31948"/>
                </a:cubicBezTo>
                <a:lnTo>
                  <a:pt x="31133" y="76646"/>
                </a:lnTo>
                <a:cubicBezTo>
                  <a:pt x="32533" y="78745"/>
                  <a:pt x="30805" y="81315"/>
                  <a:pt x="28116" y="81315"/>
                </a:cubicBezTo>
                <a:lnTo>
                  <a:pt x="3555" y="81315"/>
                </a:lnTo>
                <a:cubicBezTo>
                  <a:pt x="1616" y="81315"/>
                  <a:pt x="0" y="82749"/>
                  <a:pt x="0" y="84462"/>
                </a:cubicBezTo>
                <a:lnTo>
                  <a:pt x="0" y="87228"/>
                </a:lnTo>
                <a:cubicBezTo>
                  <a:pt x="0" y="89036"/>
                  <a:pt x="1616" y="90369"/>
                  <a:pt x="3555" y="90369"/>
                </a:cubicBezTo>
                <a:lnTo>
                  <a:pt x="61833" y="90369"/>
                </a:lnTo>
                <a:cubicBezTo>
                  <a:pt x="64633" y="90369"/>
                  <a:pt x="66355" y="93040"/>
                  <a:pt x="64955" y="95134"/>
                </a:cubicBezTo>
                <a:lnTo>
                  <a:pt x="52677" y="113913"/>
                </a:lnTo>
                <a:cubicBezTo>
                  <a:pt x="51705" y="115436"/>
                  <a:pt x="52244" y="117340"/>
                  <a:pt x="53966" y="118197"/>
                </a:cubicBezTo>
                <a:lnTo>
                  <a:pt x="56661" y="119535"/>
                </a:lnTo>
                <a:cubicBezTo>
                  <a:pt x="58383" y="120487"/>
                  <a:pt x="60538" y="119916"/>
                  <a:pt x="61505" y="118393"/>
                </a:cubicBezTo>
                <a:lnTo>
                  <a:pt x="90700" y="73790"/>
                </a:lnTo>
                <a:cubicBezTo>
                  <a:pt x="92100" y="71690"/>
                  <a:pt x="95438" y="71690"/>
                  <a:pt x="96838" y="73790"/>
                </a:cubicBezTo>
                <a:lnTo>
                  <a:pt x="109122" y="92564"/>
                </a:lnTo>
                <a:cubicBezTo>
                  <a:pt x="110088" y="94087"/>
                  <a:pt x="112244" y="94563"/>
                  <a:pt x="113966" y="93706"/>
                </a:cubicBezTo>
                <a:lnTo>
                  <a:pt x="116661" y="92278"/>
                </a:lnTo>
                <a:cubicBezTo>
                  <a:pt x="118383" y="91422"/>
                  <a:pt x="118922" y="89512"/>
                  <a:pt x="117955" y="87989"/>
                </a:cubicBezTo>
                <a:lnTo>
                  <a:pt x="88866" y="43387"/>
                </a:lnTo>
                <a:cubicBezTo>
                  <a:pt x="87466" y="41287"/>
                  <a:pt x="89194" y="38622"/>
                  <a:pt x="91883" y="38622"/>
                </a:cubicBezTo>
                <a:lnTo>
                  <a:pt x="116444" y="38622"/>
                </a:lnTo>
                <a:cubicBezTo>
                  <a:pt x="118383" y="38622"/>
                  <a:pt x="120000" y="37284"/>
                  <a:pt x="120000" y="35475"/>
                </a:cubicBezTo>
                <a:lnTo>
                  <a:pt x="120000" y="32709"/>
                </a:lnTo>
                <a:cubicBezTo>
                  <a:pt x="120000" y="30996"/>
                  <a:pt x="118383" y="29568"/>
                  <a:pt x="116444" y="29568"/>
                </a:cubicBezTo>
                <a:close/>
                <a:moveTo>
                  <a:pt x="59566" y="71024"/>
                </a:moveTo>
                <a:cubicBezTo>
                  <a:pt x="52677" y="71024"/>
                  <a:pt x="47072" y="66164"/>
                  <a:pt x="47072" y="59966"/>
                </a:cubicBezTo>
                <a:cubicBezTo>
                  <a:pt x="47072" y="53868"/>
                  <a:pt x="52677" y="48913"/>
                  <a:pt x="59566" y="48913"/>
                </a:cubicBezTo>
                <a:cubicBezTo>
                  <a:pt x="66461" y="48913"/>
                  <a:pt x="72066" y="53868"/>
                  <a:pt x="72066" y="59966"/>
                </a:cubicBezTo>
                <a:cubicBezTo>
                  <a:pt x="72066" y="66164"/>
                  <a:pt x="66461" y="71024"/>
                  <a:pt x="59566" y="71024"/>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l">
              <a:lnSpc>
                <a:spcPct val="100000"/>
              </a:lnSpc>
              <a:spcBef>
                <a:spcPts val="0"/>
              </a:spcBef>
              <a:spcAft>
                <a:spcPts val="0"/>
              </a:spcAft>
              <a:buClr>
                <a:srgbClr val="2E2E2E"/>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54"/>
          <p:cNvSpPr txBox="1"/>
          <p:nvPr>
            <p:ph idx="4294967295" type="body"/>
          </p:nvPr>
        </p:nvSpPr>
        <p:spPr>
          <a:xfrm>
            <a:off x="358580" y="896570"/>
            <a:ext cx="3943800" cy="3362100"/>
          </a:xfrm>
          <a:prstGeom prst="rect">
            <a:avLst/>
          </a:prstGeom>
          <a:noFill/>
          <a:ln>
            <a:noFill/>
          </a:ln>
        </p:spPr>
        <p:txBody>
          <a:bodyPr anchorCtr="0" anchor="t" bIns="34275" lIns="68575" spcFirstLastPara="1" rIns="68575" wrap="square" tIns="34275">
            <a:noAutofit/>
          </a:bodyPr>
          <a:lstStyle/>
          <a:p>
            <a:pPr indent="-247650" lvl="0" marL="254000" marR="0" rtl="0" algn="l">
              <a:spcBef>
                <a:spcPts val="0"/>
              </a:spcBef>
              <a:spcAft>
                <a:spcPts val="0"/>
              </a:spcAft>
              <a:buClr>
                <a:srgbClr val="666666"/>
              </a:buClr>
              <a:buSzPts val="2100"/>
              <a:buFont typeface="Roboto"/>
              <a:buChar char="•"/>
            </a:pPr>
            <a:r>
              <a:rPr b="0" i="0" lang="en" sz="2100" u="none" cap="none" strike="noStrike">
                <a:solidFill>
                  <a:srgbClr val="666666"/>
                </a:solidFill>
                <a:latin typeface="Roboto"/>
                <a:ea typeface="Roboto"/>
                <a:cs typeface="Roboto"/>
                <a:sym typeface="Roboto"/>
              </a:rPr>
              <a:t>Response Cache</a:t>
            </a:r>
            <a:endParaRPr>
              <a:solidFill>
                <a:srgbClr val="666666"/>
              </a:solidFill>
              <a:latin typeface="Roboto"/>
              <a:ea typeface="Roboto"/>
              <a:cs typeface="Roboto"/>
              <a:sym typeface="Roboto"/>
            </a:endParaRPr>
          </a:p>
          <a:p>
            <a:pPr indent="-247650" lvl="3" marL="596900" marR="0" rtl="0" algn="l">
              <a:spcBef>
                <a:spcPts val="300"/>
              </a:spcBef>
              <a:spcAft>
                <a:spcPts val="0"/>
              </a:spcAft>
              <a:buClr>
                <a:srgbClr val="666666"/>
              </a:buClr>
              <a:buSzPts val="1500"/>
              <a:buFont typeface="Roboto"/>
              <a:buChar char="–"/>
            </a:pPr>
            <a:r>
              <a:rPr b="0" i="0" lang="en" sz="1500" u="none" cap="none" strike="noStrike">
                <a:solidFill>
                  <a:srgbClr val="666666"/>
                </a:solidFill>
                <a:latin typeface="Roboto"/>
                <a:ea typeface="Roboto"/>
                <a:cs typeface="Roboto"/>
                <a:sym typeface="Roboto"/>
              </a:rPr>
              <a:t>caches the entire HTTP response (headers, payload, etc.)</a:t>
            </a:r>
            <a:endParaRPr>
              <a:solidFill>
                <a:srgbClr val="666666"/>
              </a:solidFill>
              <a:latin typeface="Roboto"/>
              <a:ea typeface="Roboto"/>
              <a:cs typeface="Roboto"/>
              <a:sym typeface="Roboto"/>
            </a:endParaRPr>
          </a:p>
          <a:p>
            <a:pPr indent="-247650" lvl="3" marL="596900" marR="0" rtl="0" algn="l">
              <a:spcBef>
                <a:spcPts val="300"/>
              </a:spcBef>
              <a:spcAft>
                <a:spcPts val="0"/>
              </a:spcAft>
              <a:buClr>
                <a:srgbClr val="666666"/>
              </a:buClr>
              <a:buSzPts val="1500"/>
              <a:buFont typeface="Roboto"/>
              <a:buChar char="–"/>
            </a:pPr>
            <a:r>
              <a:rPr b="0" i="0" lang="en" sz="1500" u="none" cap="none" strike="noStrike">
                <a:solidFill>
                  <a:srgbClr val="666666"/>
                </a:solidFill>
                <a:latin typeface="Roboto"/>
                <a:ea typeface="Roboto"/>
                <a:cs typeface="Roboto"/>
                <a:sym typeface="Roboto"/>
              </a:rPr>
              <a:t>can set a different time-to-live for each entry</a:t>
            </a:r>
            <a:endParaRPr>
              <a:solidFill>
                <a:srgbClr val="666666"/>
              </a:solidFill>
              <a:latin typeface="Roboto"/>
              <a:ea typeface="Roboto"/>
              <a:cs typeface="Roboto"/>
              <a:sym typeface="Roboto"/>
            </a:endParaRPr>
          </a:p>
          <a:p>
            <a:pPr indent="-247650" lvl="3" marL="596900" marR="0" rtl="0" algn="l">
              <a:spcBef>
                <a:spcPts val="300"/>
              </a:spcBef>
              <a:spcAft>
                <a:spcPts val="0"/>
              </a:spcAft>
              <a:buClr>
                <a:srgbClr val="666666"/>
              </a:buClr>
              <a:buSzPts val="1500"/>
              <a:buFont typeface="Roboto"/>
              <a:buChar char="–"/>
            </a:pPr>
            <a:r>
              <a:rPr b="0" i="0" lang="en" sz="1500" u="none" cap="none" strike="noStrike">
                <a:solidFill>
                  <a:srgbClr val="666666"/>
                </a:solidFill>
                <a:latin typeface="Roboto"/>
                <a:ea typeface="Roboto"/>
                <a:cs typeface="Roboto"/>
                <a:sym typeface="Roboto"/>
              </a:rPr>
              <a:t>option for honoring HTTP cache headers for dynamic TTL (Expires, Cache-Control)</a:t>
            </a:r>
            <a:endParaRPr>
              <a:solidFill>
                <a:srgbClr val="666666"/>
              </a:solidFill>
              <a:latin typeface="Roboto"/>
              <a:ea typeface="Roboto"/>
              <a:cs typeface="Roboto"/>
              <a:sym typeface="Roboto"/>
            </a:endParaRPr>
          </a:p>
          <a:p>
            <a:pPr indent="-247650" lvl="3" marL="596900" marR="0" rtl="0" algn="l">
              <a:spcBef>
                <a:spcPts val="300"/>
              </a:spcBef>
              <a:spcAft>
                <a:spcPts val="1600"/>
              </a:spcAft>
              <a:buClr>
                <a:srgbClr val="666666"/>
              </a:buClr>
              <a:buSzPts val="1500"/>
              <a:buFont typeface="Roboto"/>
              <a:buChar char="–"/>
            </a:pPr>
            <a:r>
              <a:rPr b="0" i="0" lang="en" sz="1500" u="none" cap="none" strike="noStrike">
                <a:solidFill>
                  <a:srgbClr val="666666"/>
                </a:solidFill>
                <a:latin typeface="Roboto"/>
                <a:ea typeface="Roboto"/>
                <a:cs typeface="Roboto"/>
                <a:sym typeface="Roboto"/>
              </a:rPr>
              <a:t>option to support caching of multiple formats based on request ‘Accept’ header</a:t>
            </a:r>
            <a:endParaRPr>
              <a:solidFill>
                <a:srgbClr val="666666"/>
              </a:solidFill>
              <a:latin typeface="Roboto"/>
              <a:ea typeface="Roboto"/>
              <a:cs typeface="Roboto"/>
              <a:sym typeface="Roboto"/>
            </a:endParaRPr>
          </a:p>
        </p:txBody>
      </p:sp>
      <p:sp>
        <p:nvSpPr>
          <p:cNvPr id="439" name="Google Shape;439;p54"/>
          <p:cNvSpPr txBox="1"/>
          <p:nvPr>
            <p:ph idx="4294967295" type="body"/>
          </p:nvPr>
        </p:nvSpPr>
        <p:spPr>
          <a:xfrm>
            <a:off x="4541701" y="896572"/>
            <a:ext cx="4103100" cy="3362100"/>
          </a:xfrm>
          <a:prstGeom prst="rect">
            <a:avLst/>
          </a:prstGeom>
          <a:noFill/>
          <a:ln>
            <a:noFill/>
          </a:ln>
        </p:spPr>
        <p:txBody>
          <a:bodyPr anchorCtr="0" anchor="t" bIns="34275" lIns="68575" spcFirstLastPara="1" rIns="68575" wrap="square" tIns="34275">
            <a:noAutofit/>
          </a:bodyPr>
          <a:lstStyle/>
          <a:p>
            <a:pPr indent="-247650" lvl="0" marL="254000" marR="0" rtl="0" algn="l">
              <a:spcBef>
                <a:spcPts val="0"/>
              </a:spcBef>
              <a:spcAft>
                <a:spcPts val="0"/>
              </a:spcAft>
              <a:buClr>
                <a:srgbClr val="666666"/>
              </a:buClr>
              <a:buSzPts val="2100"/>
              <a:buFont typeface="Roboto"/>
              <a:buChar char="•"/>
            </a:pPr>
            <a:r>
              <a:rPr b="0" i="0" lang="en" sz="2100" u="none" cap="none" strike="noStrike">
                <a:solidFill>
                  <a:srgbClr val="666666"/>
                </a:solidFill>
                <a:latin typeface="Roboto"/>
                <a:ea typeface="Roboto"/>
                <a:cs typeface="Roboto"/>
                <a:sym typeface="Roboto"/>
              </a:rPr>
              <a:t>Populate Cache/Lookup Cache</a:t>
            </a:r>
            <a:endParaRPr>
              <a:solidFill>
                <a:srgbClr val="666666"/>
              </a:solidFill>
              <a:latin typeface="Roboto"/>
              <a:ea typeface="Roboto"/>
              <a:cs typeface="Roboto"/>
              <a:sym typeface="Roboto"/>
            </a:endParaRPr>
          </a:p>
          <a:p>
            <a:pPr indent="-215900" lvl="1" marL="558800" marR="0" rtl="0" algn="l">
              <a:spcBef>
                <a:spcPts val="400"/>
              </a:spcBef>
              <a:spcAft>
                <a:spcPts val="0"/>
              </a:spcAft>
              <a:buClr>
                <a:srgbClr val="666666"/>
              </a:buClr>
              <a:buSzPts val="1800"/>
              <a:buFont typeface="Roboto"/>
              <a:buChar char="–"/>
            </a:pPr>
            <a:r>
              <a:rPr b="0" i="0" lang="en" sz="1800" u="none" cap="none" strike="noStrike">
                <a:solidFill>
                  <a:srgbClr val="666666"/>
                </a:solidFill>
                <a:latin typeface="Roboto"/>
                <a:ea typeface="Roboto"/>
                <a:cs typeface="Roboto"/>
                <a:sym typeface="Roboto"/>
              </a:rPr>
              <a:t>full control over caching, store any objects</a:t>
            </a:r>
            <a:endParaRPr>
              <a:solidFill>
                <a:srgbClr val="666666"/>
              </a:solidFill>
              <a:latin typeface="Roboto"/>
              <a:ea typeface="Roboto"/>
              <a:cs typeface="Roboto"/>
              <a:sym typeface="Roboto"/>
            </a:endParaRPr>
          </a:p>
          <a:p>
            <a:pPr indent="-215900" lvl="1" marL="558800" marR="0" rtl="0" algn="l">
              <a:spcBef>
                <a:spcPts val="400"/>
              </a:spcBef>
              <a:spcAft>
                <a:spcPts val="0"/>
              </a:spcAft>
              <a:buClr>
                <a:srgbClr val="666666"/>
              </a:buClr>
              <a:buSzPts val="1800"/>
              <a:buFont typeface="Roboto"/>
              <a:buChar char="–"/>
            </a:pPr>
            <a:r>
              <a:rPr lang="en" sz="1800">
                <a:solidFill>
                  <a:srgbClr val="666666"/>
                </a:solidFill>
                <a:latin typeface="Roboto"/>
                <a:ea typeface="Roboto"/>
                <a:cs typeface="Roboto"/>
                <a:sym typeface="Roboto"/>
              </a:rPr>
              <a:t>a</a:t>
            </a:r>
            <a:r>
              <a:rPr b="0" i="0" lang="en" sz="1800" u="none" cap="none" strike="noStrike">
                <a:solidFill>
                  <a:srgbClr val="666666"/>
                </a:solidFill>
                <a:latin typeface="Roboto"/>
                <a:ea typeface="Roboto"/>
                <a:cs typeface="Roboto"/>
                <a:sym typeface="Roboto"/>
              </a:rPr>
              <a:t>dd/update and read entries using separate policies</a:t>
            </a:r>
            <a:endParaRPr>
              <a:solidFill>
                <a:srgbClr val="666666"/>
              </a:solidFill>
              <a:latin typeface="Roboto"/>
              <a:ea typeface="Roboto"/>
              <a:cs typeface="Roboto"/>
              <a:sym typeface="Roboto"/>
            </a:endParaRPr>
          </a:p>
          <a:p>
            <a:pPr indent="-114300" lvl="0" marL="254000" marR="0" rtl="0" algn="l">
              <a:spcBef>
                <a:spcPts val="400"/>
              </a:spcBef>
              <a:spcAft>
                <a:spcPts val="1600"/>
              </a:spcAft>
              <a:buClr>
                <a:schemeClr val="dk1"/>
              </a:buClr>
              <a:buSzPts val="2100"/>
              <a:buFont typeface="Arial"/>
              <a:buNone/>
            </a:pPr>
            <a:r>
              <a:t/>
            </a:r>
            <a:endParaRPr b="0" i="0" sz="2100" u="none" cap="none" strike="noStrike">
              <a:solidFill>
                <a:schemeClr val="dk1"/>
              </a:solidFill>
              <a:latin typeface="Helvetica Neue"/>
              <a:ea typeface="Helvetica Neue"/>
              <a:cs typeface="Helvetica Neue"/>
              <a:sym typeface="Helvetica Neue"/>
            </a:endParaRPr>
          </a:p>
        </p:txBody>
      </p:sp>
      <p:sp>
        <p:nvSpPr>
          <p:cNvPr id="440" name="Google Shape;440;p54"/>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b="0" i="0" lang="en" sz="2600" cap="none" strike="noStrike">
                <a:solidFill>
                  <a:srgbClr val="666666"/>
                </a:solidFill>
                <a:latin typeface="Roboto"/>
                <a:ea typeface="Roboto"/>
                <a:cs typeface="Roboto"/>
                <a:sym typeface="Roboto"/>
              </a:rPr>
              <a:t>Caching Policies</a:t>
            </a:r>
            <a:endParaRPr sz="2600">
              <a:solidFill>
                <a:srgbClr val="666666"/>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55"/>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b="0" i="0" lang="en" sz="2600" u="none" cap="none" strike="noStrike">
                <a:solidFill>
                  <a:srgbClr val="666666"/>
                </a:solidFill>
                <a:latin typeface="Roboto"/>
                <a:ea typeface="Roboto"/>
                <a:cs typeface="Roboto"/>
                <a:sym typeface="Roboto"/>
              </a:rPr>
              <a:t>Distributed Caching</a:t>
            </a:r>
            <a:endParaRPr b="0" i="0" sz="2600" u="none" cap="none" strike="noStrike">
              <a:solidFill>
                <a:srgbClr val="666666"/>
              </a:solidFill>
              <a:latin typeface="Roboto"/>
              <a:ea typeface="Roboto"/>
              <a:cs typeface="Roboto"/>
              <a:sym typeface="Roboto"/>
            </a:endParaRPr>
          </a:p>
        </p:txBody>
      </p:sp>
      <p:sp>
        <p:nvSpPr>
          <p:cNvPr id="446" name="Google Shape;446;p55"/>
          <p:cNvSpPr txBox="1"/>
          <p:nvPr>
            <p:ph idx="4294967295" type="body"/>
          </p:nvPr>
        </p:nvSpPr>
        <p:spPr>
          <a:xfrm>
            <a:off x="358579" y="937919"/>
            <a:ext cx="8632500" cy="1065900"/>
          </a:xfrm>
          <a:prstGeom prst="rect">
            <a:avLst/>
          </a:prstGeom>
          <a:noFill/>
          <a:ln>
            <a:noFill/>
          </a:ln>
        </p:spPr>
        <p:txBody>
          <a:bodyPr anchorCtr="0" anchor="t" bIns="34275" lIns="68575" spcFirstLastPara="1" rIns="68575" wrap="square" tIns="34275">
            <a:noAutofit/>
          </a:bodyPr>
          <a:lstStyle/>
          <a:p>
            <a:pPr indent="-12700" lvl="0" marL="228600" marR="0" rtl="0" algn="l">
              <a:lnSpc>
                <a:spcPct val="100000"/>
              </a:lnSpc>
              <a:spcBef>
                <a:spcPts val="0"/>
              </a:spcBef>
              <a:spcAft>
                <a:spcPts val="1600"/>
              </a:spcAft>
              <a:buClr>
                <a:schemeClr val="dk1"/>
              </a:buClr>
              <a:buFont typeface="Arial"/>
              <a:buNone/>
            </a:pPr>
            <a:r>
              <a:rPr b="0" i="0" lang="en" sz="2100" u="none" cap="none" strike="noStrike">
                <a:solidFill>
                  <a:srgbClr val="666666"/>
                </a:solidFill>
                <a:latin typeface="Roboto"/>
                <a:ea typeface="Roboto"/>
                <a:cs typeface="Roboto"/>
                <a:sym typeface="Roboto"/>
              </a:rPr>
              <a:t>Distributed caching allows cache entries to be distributed across multiple Message Processors within a region and across regions.</a:t>
            </a:r>
            <a:endParaRPr b="0" i="0" sz="1800" u="none" cap="none" strike="noStrike">
              <a:solidFill>
                <a:srgbClr val="666666"/>
              </a:solidFill>
              <a:latin typeface="Roboto"/>
              <a:ea typeface="Roboto"/>
              <a:cs typeface="Roboto"/>
              <a:sym typeface="Roboto"/>
            </a:endParaRPr>
          </a:p>
        </p:txBody>
      </p:sp>
      <p:sp>
        <p:nvSpPr>
          <p:cNvPr id="447" name="Google Shape;447;p55"/>
          <p:cNvSpPr/>
          <p:nvPr/>
        </p:nvSpPr>
        <p:spPr>
          <a:xfrm>
            <a:off x="2472312" y="3501873"/>
            <a:ext cx="1650000" cy="1124400"/>
          </a:xfrm>
          <a:prstGeom prst="can">
            <a:avLst>
              <a:gd fmla="val 25000" name="adj"/>
            </a:avLst>
          </a:prstGeom>
          <a:solidFill>
            <a:srgbClr val="DEBDBD"/>
          </a:solidFill>
          <a:ln cap="flat" cmpd="sng" w="9525">
            <a:solidFill>
              <a:schemeClr val="dk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38100" lIns="76225" spcFirstLastPara="1" rIns="76225" wrap="square" tIns="38100">
            <a:noAutofit/>
          </a:bodyPr>
          <a:lstStyle/>
          <a:p>
            <a:pPr indent="0" lvl="0" marL="0" marR="0" rtl="0" algn="ctr">
              <a:spcBef>
                <a:spcPts val="0"/>
              </a:spcBef>
              <a:spcAft>
                <a:spcPts val="0"/>
              </a:spcAft>
              <a:buNone/>
            </a:pPr>
            <a:r>
              <a:t/>
            </a:r>
            <a:endParaRPr b="1" sz="1400">
              <a:solidFill>
                <a:schemeClr val="dk1"/>
              </a:solidFill>
              <a:latin typeface="Helvetica Neue"/>
              <a:ea typeface="Helvetica Neue"/>
              <a:cs typeface="Helvetica Neue"/>
              <a:sym typeface="Helvetica Neue"/>
            </a:endParaRPr>
          </a:p>
        </p:txBody>
      </p:sp>
      <p:sp>
        <p:nvSpPr>
          <p:cNvPr id="448" name="Google Shape;448;p55"/>
          <p:cNvSpPr/>
          <p:nvPr/>
        </p:nvSpPr>
        <p:spPr>
          <a:xfrm>
            <a:off x="2578239" y="3551524"/>
            <a:ext cx="1650000" cy="1124400"/>
          </a:xfrm>
          <a:prstGeom prst="can">
            <a:avLst>
              <a:gd fmla="val 25000" name="adj"/>
            </a:avLst>
          </a:prstGeom>
          <a:solidFill>
            <a:srgbClr val="DEBDBD"/>
          </a:solidFill>
          <a:ln cap="flat" cmpd="sng" w="9525">
            <a:solidFill>
              <a:schemeClr val="dk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38100" lIns="76225" spcFirstLastPara="1" rIns="76225" wrap="square" tIns="38100">
            <a:noAutofit/>
          </a:bodyPr>
          <a:lstStyle/>
          <a:p>
            <a:pPr indent="0" lvl="0" marL="0" marR="0" rtl="0" algn="ctr">
              <a:spcBef>
                <a:spcPts val="0"/>
              </a:spcBef>
              <a:spcAft>
                <a:spcPts val="0"/>
              </a:spcAft>
              <a:buNone/>
            </a:pPr>
            <a:r>
              <a:t/>
            </a:r>
            <a:endParaRPr b="1" sz="1400">
              <a:solidFill>
                <a:schemeClr val="dk1"/>
              </a:solidFill>
              <a:latin typeface="Helvetica Neue"/>
              <a:ea typeface="Helvetica Neue"/>
              <a:cs typeface="Helvetica Neue"/>
              <a:sym typeface="Helvetica Neue"/>
            </a:endParaRPr>
          </a:p>
        </p:txBody>
      </p:sp>
      <p:sp>
        <p:nvSpPr>
          <p:cNvPr id="449" name="Google Shape;449;p55"/>
          <p:cNvSpPr/>
          <p:nvPr/>
        </p:nvSpPr>
        <p:spPr>
          <a:xfrm>
            <a:off x="2705352" y="3628820"/>
            <a:ext cx="1650000" cy="1124400"/>
          </a:xfrm>
          <a:prstGeom prst="can">
            <a:avLst>
              <a:gd fmla="val 25000" name="adj"/>
            </a:avLst>
          </a:prstGeom>
          <a:solidFill>
            <a:srgbClr val="DEBDBD"/>
          </a:solidFill>
          <a:ln cap="flat" cmpd="sng" w="9525">
            <a:solidFill>
              <a:schemeClr val="dk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38100" lIns="76225" spcFirstLastPara="1" rIns="76225" wrap="square" tIns="38100">
            <a:noAutofit/>
          </a:bodyPr>
          <a:lstStyle/>
          <a:p>
            <a:pPr indent="0" lvl="0" marL="0" marR="0" rtl="0" algn="ctr">
              <a:spcBef>
                <a:spcPts val="0"/>
              </a:spcBef>
              <a:spcAft>
                <a:spcPts val="0"/>
              </a:spcAft>
              <a:buNone/>
            </a:pPr>
            <a:r>
              <a:rPr lang="en">
                <a:solidFill>
                  <a:schemeClr val="dk1"/>
                </a:solidFill>
                <a:latin typeface="Roboto"/>
                <a:ea typeface="Roboto"/>
                <a:cs typeface="Roboto"/>
                <a:sym typeface="Roboto"/>
              </a:rPr>
              <a:t>Edge</a:t>
            </a:r>
            <a:r>
              <a:rPr lang="en" sz="1400">
                <a:solidFill>
                  <a:schemeClr val="dk1"/>
                </a:solidFill>
                <a:latin typeface="Roboto"/>
                <a:ea typeface="Roboto"/>
                <a:cs typeface="Roboto"/>
                <a:sym typeface="Roboto"/>
              </a:rPr>
              <a:t> Cassandra </a:t>
            </a:r>
            <a:r>
              <a:rPr b="1" lang="en" sz="1400">
                <a:solidFill>
                  <a:schemeClr val="dk1"/>
                </a:solidFill>
                <a:latin typeface="Roboto"/>
                <a:ea typeface="Roboto"/>
                <a:cs typeface="Roboto"/>
                <a:sym typeface="Roboto"/>
              </a:rPr>
              <a:t>(L2)</a:t>
            </a:r>
            <a:endParaRPr b="1" sz="1400">
              <a:solidFill>
                <a:schemeClr val="dk1"/>
              </a:solidFill>
              <a:latin typeface="Roboto"/>
              <a:ea typeface="Roboto"/>
              <a:cs typeface="Roboto"/>
              <a:sym typeface="Roboto"/>
            </a:endParaRPr>
          </a:p>
        </p:txBody>
      </p:sp>
      <p:sp>
        <p:nvSpPr>
          <p:cNvPr id="450" name="Google Shape;450;p55"/>
          <p:cNvSpPr/>
          <p:nvPr/>
        </p:nvSpPr>
        <p:spPr>
          <a:xfrm>
            <a:off x="5798424" y="3523876"/>
            <a:ext cx="1650000" cy="1124400"/>
          </a:xfrm>
          <a:prstGeom prst="can">
            <a:avLst>
              <a:gd fmla="val 25000" name="adj"/>
            </a:avLst>
          </a:prstGeom>
          <a:solidFill>
            <a:srgbClr val="DEBDBD"/>
          </a:solidFill>
          <a:ln cap="flat" cmpd="sng" w="9525">
            <a:solidFill>
              <a:schemeClr val="dk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38100" lIns="76225" spcFirstLastPara="1" rIns="76225" wrap="square" tIns="38100">
            <a:noAutofit/>
          </a:bodyPr>
          <a:lstStyle/>
          <a:p>
            <a:pPr indent="0" lvl="0" marL="0" marR="0" rtl="0" algn="ctr">
              <a:spcBef>
                <a:spcPts val="0"/>
              </a:spcBef>
              <a:spcAft>
                <a:spcPts val="0"/>
              </a:spcAft>
              <a:buNone/>
            </a:pPr>
            <a:r>
              <a:t/>
            </a:r>
            <a:endParaRPr b="1" sz="1400">
              <a:solidFill>
                <a:schemeClr val="dk1"/>
              </a:solidFill>
              <a:latin typeface="Helvetica Neue"/>
              <a:ea typeface="Helvetica Neue"/>
              <a:cs typeface="Helvetica Neue"/>
              <a:sym typeface="Helvetica Neue"/>
            </a:endParaRPr>
          </a:p>
        </p:txBody>
      </p:sp>
      <p:sp>
        <p:nvSpPr>
          <p:cNvPr id="451" name="Google Shape;451;p55"/>
          <p:cNvSpPr/>
          <p:nvPr/>
        </p:nvSpPr>
        <p:spPr>
          <a:xfrm>
            <a:off x="5904351" y="3573526"/>
            <a:ext cx="1650000" cy="1124400"/>
          </a:xfrm>
          <a:prstGeom prst="can">
            <a:avLst>
              <a:gd fmla="val 25000" name="adj"/>
            </a:avLst>
          </a:prstGeom>
          <a:solidFill>
            <a:srgbClr val="DEBDBD"/>
          </a:solidFill>
          <a:ln cap="flat" cmpd="sng" w="9525">
            <a:solidFill>
              <a:schemeClr val="dk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38100" lIns="76225" spcFirstLastPara="1" rIns="76225" wrap="square" tIns="38100">
            <a:noAutofit/>
          </a:bodyPr>
          <a:lstStyle/>
          <a:p>
            <a:pPr indent="0" lvl="0" marL="0" marR="0" rtl="0" algn="ctr">
              <a:spcBef>
                <a:spcPts val="0"/>
              </a:spcBef>
              <a:spcAft>
                <a:spcPts val="0"/>
              </a:spcAft>
              <a:buNone/>
            </a:pPr>
            <a:r>
              <a:t/>
            </a:r>
            <a:endParaRPr b="1" sz="1400">
              <a:solidFill>
                <a:schemeClr val="dk1"/>
              </a:solidFill>
              <a:latin typeface="Helvetica Neue"/>
              <a:ea typeface="Helvetica Neue"/>
              <a:cs typeface="Helvetica Neue"/>
              <a:sym typeface="Helvetica Neue"/>
            </a:endParaRPr>
          </a:p>
        </p:txBody>
      </p:sp>
      <p:sp>
        <p:nvSpPr>
          <p:cNvPr id="452" name="Google Shape;452;p55"/>
          <p:cNvSpPr/>
          <p:nvPr/>
        </p:nvSpPr>
        <p:spPr>
          <a:xfrm>
            <a:off x="6031464" y="3650824"/>
            <a:ext cx="1650000" cy="1124400"/>
          </a:xfrm>
          <a:prstGeom prst="can">
            <a:avLst>
              <a:gd fmla="val 25000" name="adj"/>
            </a:avLst>
          </a:prstGeom>
          <a:solidFill>
            <a:srgbClr val="DEBDBD"/>
          </a:solidFill>
          <a:ln cap="flat" cmpd="sng" w="9525">
            <a:solidFill>
              <a:schemeClr val="dk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38100" lIns="76225" spcFirstLastPara="1" rIns="76225" wrap="square" tIns="38100">
            <a:noAutofit/>
          </a:bodyPr>
          <a:lstStyle/>
          <a:p>
            <a:pPr indent="0" lvl="0" marL="0" marR="0" rtl="0" algn="ctr">
              <a:spcBef>
                <a:spcPts val="0"/>
              </a:spcBef>
              <a:spcAft>
                <a:spcPts val="0"/>
              </a:spcAft>
              <a:buNone/>
            </a:pPr>
            <a:r>
              <a:rPr lang="en">
                <a:solidFill>
                  <a:schemeClr val="dk1"/>
                </a:solidFill>
                <a:latin typeface="Roboto"/>
                <a:ea typeface="Roboto"/>
                <a:cs typeface="Roboto"/>
                <a:sym typeface="Roboto"/>
              </a:rPr>
              <a:t>Edge</a:t>
            </a:r>
            <a:r>
              <a:rPr lang="en" sz="1400">
                <a:solidFill>
                  <a:schemeClr val="dk1"/>
                </a:solidFill>
                <a:latin typeface="Roboto"/>
                <a:ea typeface="Roboto"/>
                <a:cs typeface="Roboto"/>
                <a:sym typeface="Roboto"/>
              </a:rPr>
              <a:t> Cassandra </a:t>
            </a:r>
            <a:r>
              <a:rPr b="1" lang="en" sz="1400">
                <a:solidFill>
                  <a:schemeClr val="dk1"/>
                </a:solidFill>
                <a:latin typeface="Roboto"/>
                <a:ea typeface="Roboto"/>
                <a:cs typeface="Roboto"/>
                <a:sym typeface="Roboto"/>
              </a:rPr>
              <a:t>(L2)</a:t>
            </a:r>
            <a:endParaRPr b="1" sz="1400">
              <a:solidFill>
                <a:schemeClr val="dk1"/>
              </a:solidFill>
              <a:latin typeface="Roboto"/>
              <a:ea typeface="Roboto"/>
              <a:cs typeface="Roboto"/>
              <a:sym typeface="Roboto"/>
            </a:endParaRPr>
          </a:p>
        </p:txBody>
      </p:sp>
      <p:sp>
        <p:nvSpPr>
          <p:cNvPr id="453" name="Google Shape;453;p55"/>
          <p:cNvSpPr/>
          <p:nvPr/>
        </p:nvSpPr>
        <p:spPr>
          <a:xfrm>
            <a:off x="4845218" y="2177339"/>
            <a:ext cx="2899800" cy="645300"/>
          </a:xfrm>
          <a:prstGeom prst="roundRect">
            <a:avLst>
              <a:gd fmla="val 16667" name="adj"/>
            </a:avLst>
          </a:prstGeom>
          <a:gradFill>
            <a:gsLst>
              <a:gs pos="0">
                <a:srgbClr val="CEE6A9"/>
              </a:gs>
              <a:gs pos="35000">
                <a:srgbClr val="DAEBC5"/>
              </a:gs>
              <a:gs pos="100000">
                <a:srgbClr val="F2F9E7"/>
              </a:gs>
            </a:gsLst>
            <a:lin ang="16200038" scaled="0"/>
          </a:gradFill>
          <a:ln cap="flat" cmpd="sng" w="9525">
            <a:solidFill>
              <a:srgbClr val="77933F"/>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38100" lIns="76225" spcFirstLastPara="1" rIns="76225" wrap="square" tIns="38100">
            <a:noAutofit/>
          </a:bodyPr>
          <a:lstStyle/>
          <a:p>
            <a:pPr indent="0" lvl="0" marL="0" marR="0" rtl="0" algn="ctr">
              <a:spcBef>
                <a:spcPts val="0"/>
              </a:spcBef>
              <a:spcAft>
                <a:spcPts val="0"/>
              </a:spcAft>
              <a:buNone/>
            </a:pPr>
            <a:r>
              <a:t/>
            </a:r>
            <a:endParaRPr b="1" sz="1400">
              <a:solidFill>
                <a:schemeClr val="dk1"/>
              </a:solidFill>
              <a:latin typeface="Helvetica Neue"/>
              <a:ea typeface="Helvetica Neue"/>
              <a:cs typeface="Helvetica Neue"/>
              <a:sym typeface="Helvetica Neue"/>
            </a:endParaRPr>
          </a:p>
        </p:txBody>
      </p:sp>
      <p:sp>
        <p:nvSpPr>
          <p:cNvPr id="454" name="Google Shape;454;p55"/>
          <p:cNvSpPr/>
          <p:nvPr/>
        </p:nvSpPr>
        <p:spPr>
          <a:xfrm>
            <a:off x="4998972" y="2261971"/>
            <a:ext cx="2899800" cy="645300"/>
          </a:xfrm>
          <a:prstGeom prst="roundRect">
            <a:avLst>
              <a:gd fmla="val 16667" name="adj"/>
            </a:avLst>
          </a:prstGeom>
          <a:gradFill>
            <a:gsLst>
              <a:gs pos="0">
                <a:srgbClr val="CEE6A9"/>
              </a:gs>
              <a:gs pos="35000">
                <a:srgbClr val="DAEBC5"/>
              </a:gs>
              <a:gs pos="100000">
                <a:srgbClr val="F2F9E7"/>
              </a:gs>
            </a:gsLst>
            <a:lin ang="16200038" scaled="0"/>
          </a:gradFill>
          <a:ln cap="flat" cmpd="sng" w="9525">
            <a:solidFill>
              <a:srgbClr val="77933F"/>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38100" lIns="76225" spcFirstLastPara="1" rIns="76225" wrap="square" tIns="38100">
            <a:noAutofit/>
          </a:bodyPr>
          <a:lstStyle/>
          <a:p>
            <a:pPr indent="0" lvl="0" marL="0" marR="0" rtl="0" algn="ctr">
              <a:spcBef>
                <a:spcPts val="0"/>
              </a:spcBef>
              <a:spcAft>
                <a:spcPts val="0"/>
              </a:spcAft>
              <a:buNone/>
            </a:pPr>
            <a:r>
              <a:rPr lang="en">
                <a:solidFill>
                  <a:schemeClr val="dk1"/>
                </a:solidFill>
                <a:latin typeface="Roboto"/>
                <a:ea typeface="Roboto"/>
                <a:cs typeface="Roboto"/>
                <a:sym typeface="Roboto"/>
              </a:rPr>
              <a:t>Edge</a:t>
            </a:r>
            <a:r>
              <a:rPr lang="en" sz="1400">
                <a:solidFill>
                  <a:schemeClr val="dk1"/>
                </a:solidFill>
                <a:latin typeface="Roboto"/>
                <a:ea typeface="Roboto"/>
                <a:cs typeface="Roboto"/>
                <a:sym typeface="Roboto"/>
              </a:rPr>
              <a:t> Message Processor </a:t>
            </a:r>
            <a:r>
              <a:rPr b="1" lang="en" sz="1400">
                <a:solidFill>
                  <a:schemeClr val="dk1"/>
                </a:solidFill>
                <a:latin typeface="Roboto"/>
                <a:ea typeface="Roboto"/>
                <a:cs typeface="Roboto"/>
                <a:sym typeface="Roboto"/>
              </a:rPr>
              <a:t>(L1)</a:t>
            </a:r>
            <a:endParaRPr b="1" sz="1400">
              <a:solidFill>
                <a:schemeClr val="dk1"/>
              </a:solidFill>
              <a:latin typeface="Roboto"/>
              <a:ea typeface="Roboto"/>
              <a:cs typeface="Roboto"/>
              <a:sym typeface="Roboto"/>
            </a:endParaRPr>
          </a:p>
        </p:txBody>
      </p:sp>
      <p:sp>
        <p:nvSpPr>
          <p:cNvPr id="455" name="Google Shape;455;p55"/>
          <p:cNvSpPr/>
          <p:nvPr/>
        </p:nvSpPr>
        <p:spPr>
          <a:xfrm>
            <a:off x="1496681" y="2182505"/>
            <a:ext cx="2899800" cy="645300"/>
          </a:xfrm>
          <a:prstGeom prst="roundRect">
            <a:avLst>
              <a:gd fmla="val 16667" name="adj"/>
            </a:avLst>
          </a:prstGeom>
          <a:gradFill>
            <a:gsLst>
              <a:gs pos="0">
                <a:srgbClr val="CEE6A9"/>
              </a:gs>
              <a:gs pos="35000">
                <a:srgbClr val="DAEBC5"/>
              </a:gs>
              <a:gs pos="100000">
                <a:srgbClr val="F2F9E7"/>
              </a:gs>
            </a:gsLst>
            <a:lin ang="16200038" scaled="0"/>
          </a:gradFill>
          <a:ln cap="flat" cmpd="sng" w="9525">
            <a:solidFill>
              <a:srgbClr val="77933F"/>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38100" lIns="76225" spcFirstLastPara="1" rIns="76225" wrap="square" tIns="38100">
            <a:noAutofit/>
          </a:bodyPr>
          <a:lstStyle/>
          <a:p>
            <a:pPr indent="0" lvl="0" marL="0" marR="0" rtl="0" algn="ctr">
              <a:spcBef>
                <a:spcPts val="0"/>
              </a:spcBef>
              <a:spcAft>
                <a:spcPts val="0"/>
              </a:spcAft>
              <a:buNone/>
            </a:pPr>
            <a:r>
              <a:t/>
            </a:r>
            <a:endParaRPr b="1" sz="1400">
              <a:solidFill>
                <a:schemeClr val="dk1"/>
              </a:solidFill>
              <a:latin typeface="Helvetica Neue"/>
              <a:ea typeface="Helvetica Neue"/>
              <a:cs typeface="Helvetica Neue"/>
              <a:sym typeface="Helvetica Neue"/>
            </a:endParaRPr>
          </a:p>
        </p:txBody>
      </p:sp>
      <p:sp>
        <p:nvSpPr>
          <p:cNvPr id="456" name="Google Shape;456;p55"/>
          <p:cNvSpPr/>
          <p:nvPr/>
        </p:nvSpPr>
        <p:spPr>
          <a:xfrm>
            <a:off x="1650434" y="2267137"/>
            <a:ext cx="2899800" cy="645300"/>
          </a:xfrm>
          <a:prstGeom prst="roundRect">
            <a:avLst>
              <a:gd fmla="val 16667" name="adj"/>
            </a:avLst>
          </a:prstGeom>
          <a:gradFill>
            <a:gsLst>
              <a:gs pos="0">
                <a:srgbClr val="CEE6A9"/>
              </a:gs>
              <a:gs pos="35000">
                <a:srgbClr val="DAEBC5"/>
              </a:gs>
              <a:gs pos="100000">
                <a:srgbClr val="F2F9E7"/>
              </a:gs>
            </a:gsLst>
            <a:lin ang="16200038" scaled="0"/>
          </a:gradFill>
          <a:ln cap="flat" cmpd="sng" w="9525">
            <a:solidFill>
              <a:srgbClr val="77933F"/>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38100" lIns="76225" spcFirstLastPara="1" rIns="76225" wrap="square" tIns="38100">
            <a:noAutofit/>
          </a:bodyPr>
          <a:lstStyle/>
          <a:p>
            <a:pPr indent="0" lvl="0" marL="0" marR="0" rtl="0" algn="ctr">
              <a:spcBef>
                <a:spcPts val="0"/>
              </a:spcBef>
              <a:spcAft>
                <a:spcPts val="0"/>
              </a:spcAft>
              <a:buNone/>
            </a:pPr>
            <a:r>
              <a:rPr lang="en">
                <a:solidFill>
                  <a:schemeClr val="dk1"/>
                </a:solidFill>
                <a:latin typeface="Roboto"/>
                <a:ea typeface="Roboto"/>
                <a:cs typeface="Roboto"/>
                <a:sym typeface="Roboto"/>
              </a:rPr>
              <a:t>Edge</a:t>
            </a:r>
            <a:r>
              <a:rPr lang="en" sz="1400">
                <a:solidFill>
                  <a:schemeClr val="dk1"/>
                </a:solidFill>
                <a:latin typeface="Roboto"/>
                <a:ea typeface="Roboto"/>
                <a:cs typeface="Roboto"/>
                <a:sym typeface="Roboto"/>
              </a:rPr>
              <a:t> Message Processor </a:t>
            </a:r>
            <a:r>
              <a:rPr b="1" lang="en" sz="1400">
                <a:solidFill>
                  <a:schemeClr val="dk1"/>
                </a:solidFill>
                <a:latin typeface="Roboto"/>
                <a:ea typeface="Roboto"/>
                <a:cs typeface="Roboto"/>
                <a:sym typeface="Roboto"/>
              </a:rPr>
              <a:t>(L1)</a:t>
            </a:r>
            <a:endParaRPr b="1" sz="1400">
              <a:solidFill>
                <a:schemeClr val="dk1"/>
              </a:solidFill>
              <a:latin typeface="Roboto"/>
              <a:ea typeface="Roboto"/>
              <a:cs typeface="Roboto"/>
              <a:sym typeface="Roboto"/>
            </a:endParaRPr>
          </a:p>
        </p:txBody>
      </p:sp>
      <p:sp>
        <p:nvSpPr>
          <p:cNvPr id="457" name="Google Shape;457;p55"/>
          <p:cNvSpPr/>
          <p:nvPr/>
        </p:nvSpPr>
        <p:spPr>
          <a:xfrm rot="5400000">
            <a:off x="3162992" y="3218280"/>
            <a:ext cx="914700" cy="292500"/>
          </a:xfrm>
          <a:prstGeom prst="leftRightArrow">
            <a:avLst>
              <a:gd fmla="val 50000" name="adj1"/>
              <a:gd fmla="val 50000" name="adj2"/>
            </a:avLst>
          </a:prstGeom>
          <a:solidFill>
            <a:schemeClr val="accent4"/>
          </a:solidFill>
          <a:ln cap="flat" cmpd="sng" w="25400">
            <a:solidFill>
              <a:srgbClr val="393A3B"/>
            </a:solidFill>
            <a:prstDash val="solid"/>
            <a:round/>
            <a:headEnd len="sm" w="sm" type="none"/>
            <a:tailEnd len="sm" w="sm" type="none"/>
          </a:ln>
        </p:spPr>
        <p:txBody>
          <a:bodyPr anchorCtr="0" anchor="ctr" bIns="38100" lIns="76225" spcFirstLastPara="1" rIns="76225" wrap="square" tIns="38100">
            <a:noAutofit/>
          </a:bodyPr>
          <a:lstStyle/>
          <a:p>
            <a:pPr indent="0" lvl="0" marL="0" marR="0" rtl="0" algn="ctr">
              <a:spcBef>
                <a:spcPts val="0"/>
              </a:spcBef>
              <a:spcAft>
                <a:spcPts val="0"/>
              </a:spcAft>
              <a:buNone/>
            </a:pPr>
            <a:r>
              <a:t/>
            </a:r>
            <a:endParaRPr sz="1400">
              <a:solidFill>
                <a:schemeClr val="lt1"/>
              </a:solidFill>
              <a:latin typeface="Helvetica Neue"/>
              <a:ea typeface="Helvetica Neue"/>
              <a:cs typeface="Helvetica Neue"/>
              <a:sym typeface="Helvetica Neue"/>
            </a:endParaRPr>
          </a:p>
        </p:txBody>
      </p:sp>
      <p:sp>
        <p:nvSpPr>
          <p:cNvPr id="458" name="Google Shape;458;p55"/>
          <p:cNvSpPr/>
          <p:nvPr/>
        </p:nvSpPr>
        <p:spPr>
          <a:xfrm rot="5400000">
            <a:off x="6464861" y="3237097"/>
            <a:ext cx="942000" cy="292500"/>
          </a:xfrm>
          <a:prstGeom prst="leftRightArrow">
            <a:avLst>
              <a:gd fmla="val 50000" name="adj1"/>
              <a:gd fmla="val 50000" name="adj2"/>
            </a:avLst>
          </a:prstGeom>
          <a:solidFill>
            <a:schemeClr val="accent4"/>
          </a:solidFill>
          <a:ln cap="flat" cmpd="sng" w="25400">
            <a:solidFill>
              <a:srgbClr val="393A3B"/>
            </a:solidFill>
            <a:prstDash val="solid"/>
            <a:round/>
            <a:headEnd len="sm" w="sm" type="none"/>
            <a:tailEnd len="sm" w="sm" type="none"/>
          </a:ln>
        </p:spPr>
        <p:txBody>
          <a:bodyPr anchorCtr="0" anchor="ctr" bIns="38100" lIns="76225" spcFirstLastPara="1" rIns="76225" wrap="square" tIns="38100">
            <a:noAutofit/>
          </a:bodyPr>
          <a:lstStyle/>
          <a:p>
            <a:pPr indent="0" lvl="0" marL="0" marR="0" rtl="0" algn="ctr">
              <a:spcBef>
                <a:spcPts val="0"/>
              </a:spcBef>
              <a:spcAft>
                <a:spcPts val="0"/>
              </a:spcAft>
              <a:buNone/>
            </a:pPr>
            <a:r>
              <a:t/>
            </a:r>
            <a:endParaRPr sz="1400">
              <a:solidFill>
                <a:schemeClr val="lt1"/>
              </a:solidFill>
              <a:latin typeface="Helvetica Neue"/>
              <a:ea typeface="Helvetica Neue"/>
              <a:cs typeface="Helvetica Neue"/>
              <a:sym typeface="Helvetica Neue"/>
            </a:endParaRPr>
          </a:p>
        </p:txBody>
      </p:sp>
      <p:sp>
        <p:nvSpPr>
          <p:cNvPr id="459" name="Google Shape;459;p55"/>
          <p:cNvSpPr/>
          <p:nvPr/>
        </p:nvSpPr>
        <p:spPr>
          <a:xfrm>
            <a:off x="4355496" y="3933986"/>
            <a:ext cx="1443000" cy="236100"/>
          </a:xfrm>
          <a:prstGeom prst="leftRightArrow">
            <a:avLst>
              <a:gd fmla="val 50000" name="adj1"/>
              <a:gd fmla="val 50000" name="adj2"/>
            </a:avLst>
          </a:prstGeom>
          <a:solidFill>
            <a:schemeClr val="accent4"/>
          </a:solidFill>
          <a:ln cap="flat" cmpd="sng" w="25400">
            <a:solidFill>
              <a:srgbClr val="393A3B"/>
            </a:solidFill>
            <a:prstDash val="solid"/>
            <a:round/>
            <a:headEnd len="sm" w="sm" type="none"/>
            <a:tailEnd len="sm" w="sm" type="none"/>
          </a:ln>
        </p:spPr>
        <p:txBody>
          <a:bodyPr anchorCtr="0" anchor="ctr" bIns="38100" lIns="76225" spcFirstLastPara="1" rIns="76225" wrap="square" tIns="38100">
            <a:noAutofit/>
          </a:bodyPr>
          <a:lstStyle/>
          <a:p>
            <a:pPr indent="0" lvl="0" marL="0" marR="0" rtl="0" algn="ctr">
              <a:spcBef>
                <a:spcPts val="0"/>
              </a:spcBef>
              <a:spcAft>
                <a:spcPts val="0"/>
              </a:spcAft>
              <a:buNone/>
            </a:pPr>
            <a:r>
              <a:t/>
            </a:r>
            <a:endParaRPr sz="1400">
              <a:solidFill>
                <a:schemeClr val="lt1"/>
              </a:solidFill>
              <a:latin typeface="Helvetica Neue"/>
              <a:ea typeface="Helvetica Neue"/>
              <a:cs typeface="Helvetica Neue"/>
              <a:sym typeface="Helvetica Neue"/>
            </a:endParaRPr>
          </a:p>
        </p:txBody>
      </p:sp>
      <p:sp>
        <p:nvSpPr>
          <p:cNvPr id="460" name="Google Shape;460;p55"/>
          <p:cNvSpPr txBox="1"/>
          <p:nvPr/>
        </p:nvSpPr>
        <p:spPr>
          <a:xfrm>
            <a:off x="2472312" y="1771860"/>
            <a:ext cx="1256400" cy="307800"/>
          </a:xfrm>
          <a:prstGeom prst="rect">
            <a:avLst/>
          </a:prstGeom>
          <a:noFill/>
          <a:ln>
            <a:noFill/>
          </a:ln>
        </p:spPr>
        <p:txBody>
          <a:bodyPr anchorCtr="0" anchor="t" bIns="38100" lIns="76225" spcFirstLastPara="1" rIns="76225" wrap="square" tIns="38100">
            <a:noAutofit/>
          </a:bodyPr>
          <a:lstStyle/>
          <a:p>
            <a:pPr indent="0" lvl="0" marL="0" marR="0" rtl="0" algn="l">
              <a:spcBef>
                <a:spcPts val="0"/>
              </a:spcBef>
              <a:spcAft>
                <a:spcPts val="0"/>
              </a:spcAft>
              <a:buNone/>
            </a:pPr>
            <a:r>
              <a:rPr lang="en" sz="1400">
                <a:solidFill>
                  <a:schemeClr val="dk1"/>
                </a:solidFill>
                <a:latin typeface="Roboto"/>
                <a:ea typeface="Roboto"/>
                <a:cs typeface="Roboto"/>
                <a:sym typeface="Roboto"/>
              </a:rPr>
              <a:t>Datacenter 1</a:t>
            </a:r>
            <a:endParaRPr sz="1400">
              <a:solidFill>
                <a:schemeClr val="dk1"/>
              </a:solidFill>
              <a:latin typeface="Roboto"/>
              <a:ea typeface="Roboto"/>
              <a:cs typeface="Roboto"/>
              <a:sym typeface="Roboto"/>
            </a:endParaRPr>
          </a:p>
        </p:txBody>
      </p:sp>
      <p:sp>
        <p:nvSpPr>
          <p:cNvPr id="461" name="Google Shape;461;p55"/>
          <p:cNvSpPr txBox="1"/>
          <p:nvPr/>
        </p:nvSpPr>
        <p:spPr>
          <a:xfrm>
            <a:off x="5744295" y="1771860"/>
            <a:ext cx="1256400" cy="307800"/>
          </a:xfrm>
          <a:prstGeom prst="rect">
            <a:avLst/>
          </a:prstGeom>
          <a:noFill/>
          <a:ln>
            <a:noFill/>
          </a:ln>
        </p:spPr>
        <p:txBody>
          <a:bodyPr anchorCtr="0" anchor="t" bIns="38100" lIns="76225" spcFirstLastPara="1" rIns="76225" wrap="square" tIns="38100">
            <a:noAutofit/>
          </a:bodyPr>
          <a:lstStyle/>
          <a:p>
            <a:pPr indent="0" lvl="0" marL="0" marR="0" rtl="0" algn="l">
              <a:spcBef>
                <a:spcPts val="0"/>
              </a:spcBef>
              <a:spcAft>
                <a:spcPts val="0"/>
              </a:spcAft>
              <a:buNone/>
            </a:pPr>
            <a:r>
              <a:rPr lang="en" sz="1400">
                <a:solidFill>
                  <a:schemeClr val="dk1"/>
                </a:solidFill>
                <a:latin typeface="Roboto"/>
                <a:ea typeface="Roboto"/>
                <a:cs typeface="Roboto"/>
                <a:sym typeface="Roboto"/>
              </a:rPr>
              <a:t>Datacenter 2</a:t>
            </a:r>
            <a:endParaRPr sz="1400">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Google Shape;466;p56"/>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b="0" i="0" lang="en" sz="2600" u="none" cap="none" strike="noStrike">
                <a:solidFill>
                  <a:srgbClr val="666666"/>
                </a:solidFill>
                <a:latin typeface="Roboto"/>
                <a:ea typeface="Roboto"/>
                <a:cs typeface="Roboto"/>
                <a:sym typeface="Roboto"/>
              </a:rPr>
              <a:t>Cache Lookup/Populate Sequence</a:t>
            </a:r>
            <a:endParaRPr sz="2600">
              <a:solidFill>
                <a:srgbClr val="666666"/>
              </a:solidFill>
              <a:latin typeface="Roboto"/>
              <a:ea typeface="Roboto"/>
              <a:cs typeface="Roboto"/>
              <a:sym typeface="Roboto"/>
            </a:endParaRPr>
          </a:p>
        </p:txBody>
      </p:sp>
      <p:sp>
        <p:nvSpPr>
          <p:cNvPr id="467" name="Google Shape;467;p56"/>
          <p:cNvSpPr/>
          <p:nvPr/>
        </p:nvSpPr>
        <p:spPr>
          <a:xfrm>
            <a:off x="2806309" y="811726"/>
            <a:ext cx="1613100" cy="398700"/>
          </a:xfrm>
          <a:prstGeom prst="roundRect">
            <a:avLst>
              <a:gd fmla="val 16667" name="adj"/>
            </a:avLst>
          </a:prstGeom>
          <a:gradFill>
            <a:gsLst>
              <a:gs pos="0">
                <a:srgbClr val="CEE6A9"/>
              </a:gs>
              <a:gs pos="35000">
                <a:srgbClr val="DAEBC5"/>
              </a:gs>
              <a:gs pos="100000">
                <a:srgbClr val="F2F9E7"/>
              </a:gs>
            </a:gsLst>
            <a:lin ang="16200038" scaled="0"/>
          </a:gradFill>
          <a:ln cap="flat" cmpd="sng" w="9525">
            <a:solidFill>
              <a:srgbClr val="77933F"/>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38100" lIns="76225" spcFirstLastPara="1" rIns="76225" wrap="square" tIns="38100">
            <a:noAutofit/>
          </a:bodyPr>
          <a:lstStyle/>
          <a:p>
            <a:pPr indent="0" lvl="0" marL="0" marR="0" rtl="0" algn="ctr">
              <a:spcBef>
                <a:spcPts val="0"/>
              </a:spcBef>
              <a:spcAft>
                <a:spcPts val="0"/>
              </a:spcAft>
              <a:buNone/>
            </a:pPr>
            <a:r>
              <a:rPr lang="en" sz="1200">
                <a:solidFill>
                  <a:schemeClr val="dk1"/>
                </a:solidFill>
                <a:latin typeface="Roboto"/>
                <a:ea typeface="Roboto"/>
                <a:cs typeface="Roboto"/>
                <a:sym typeface="Roboto"/>
              </a:rPr>
              <a:t>Edge</a:t>
            </a:r>
            <a:r>
              <a:rPr lang="en" sz="1200">
                <a:solidFill>
                  <a:schemeClr val="dk1"/>
                </a:solidFill>
                <a:latin typeface="Roboto"/>
                <a:ea typeface="Roboto"/>
                <a:cs typeface="Roboto"/>
                <a:sym typeface="Roboto"/>
              </a:rPr>
              <a:t> Message Processor </a:t>
            </a:r>
            <a:r>
              <a:rPr b="1" lang="en" sz="1200">
                <a:solidFill>
                  <a:schemeClr val="dk1"/>
                </a:solidFill>
                <a:latin typeface="Roboto"/>
                <a:ea typeface="Roboto"/>
                <a:cs typeface="Roboto"/>
                <a:sym typeface="Roboto"/>
              </a:rPr>
              <a:t>(L1)</a:t>
            </a:r>
            <a:endParaRPr b="1" sz="1200">
              <a:solidFill>
                <a:schemeClr val="dk1"/>
              </a:solidFill>
              <a:latin typeface="Roboto"/>
              <a:ea typeface="Roboto"/>
              <a:cs typeface="Roboto"/>
              <a:sym typeface="Roboto"/>
            </a:endParaRPr>
          </a:p>
        </p:txBody>
      </p:sp>
      <p:sp>
        <p:nvSpPr>
          <p:cNvPr id="468" name="Google Shape;468;p56"/>
          <p:cNvSpPr/>
          <p:nvPr/>
        </p:nvSpPr>
        <p:spPr>
          <a:xfrm>
            <a:off x="6802859" y="800144"/>
            <a:ext cx="1622100" cy="398700"/>
          </a:xfrm>
          <a:prstGeom prst="roundRect">
            <a:avLst>
              <a:gd fmla="val 16667" name="adj"/>
            </a:avLst>
          </a:prstGeom>
          <a:solidFill>
            <a:srgbClr val="D8D8D8"/>
          </a:solidFill>
          <a:ln cap="flat" cmpd="sng" w="9525">
            <a:solidFill>
              <a:schemeClr val="dk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38100" lIns="76225" spcFirstLastPara="1" rIns="76225" wrap="square" tIns="38100">
            <a:noAutofit/>
          </a:bodyPr>
          <a:lstStyle/>
          <a:p>
            <a:pPr indent="0" lvl="0" marL="0" marR="0" rtl="0" algn="ctr">
              <a:spcBef>
                <a:spcPts val="0"/>
              </a:spcBef>
              <a:spcAft>
                <a:spcPts val="0"/>
              </a:spcAft>
              <a:buNone/>
            </a:pPr>
            <a:r>
              <a:rPr lang="en" sz="1200">
                <a:solidFill>
                  <a:schemeClr val="dk1"/>
                </a:solidFill>
                <a:latin typeface="Roboto"/>
                <a:ea typeface="Roboto"/>
                <a:cs typeface="Roboto"/>
                <a:sym typeface="Roboto"/>
              </a:rPr>
              <a:t>Backend</a:t>
            </a:r>
            <a:endParaRPr sz="1200">
              <a:solidFill>
                <a:schemeClr val="dk1"/>
              </a:solidFill>
              <a:latin typeface="Roboto"/>
              <a:ea typeface="Roboto"/>
              <a:cs typeface="Roboto"/>
              <a:sym typeface="Roboto"/>
            </a:endParaRPr>
          </a:p>
        </p:txBody>
      </p:sp>
      <p:cxnSp>
        <p:nvCxnSpPr>
          <p:cNvPr id="469" name="Google Shape;469;p56"/>
          <p:cNvCxnSpPr/>
          <p:nvPr/>
        </p:nvCxnSpPr>
        <p:spPr>
          <a:xfrm>
            <a:off x="3574792" y="1198889"/>
            <a:ext cx="6300" cy="3324900"/>
          </a:xfrm>
          <a:prstGeom prst="straightConnector1">
            <a:avLst/>
          </a:prstGeom>
          <a:noFill/>
          <a:ln cap="flat" cmpd="sng" w="25400">
            <a:solidFill>
              <a:schemeClr val="accent6"/>
            </a:solidFill>
            <a:prstDash val="solid"/>
            <a:round/>
            <a:headEnd len="sm" w="sm" type="none"/>
            <a:tailEnd len="sm" w="sm" type="none"/>
          </a:ln>
          <a:effectLst>
            <a:outerShdw blurRad="40000" rotWithShape="0" dir="5400000" dist="20000">
              <a:srgbClr val="000000">
                <a:alpha val="37650"/>
              </a:srgbClr>
            </a:outerShdw>
          </a:effectLst>
        </p:spPr>
      </p:cxnSp>
      <p:sp>
        <p:nvSpPr>
          <p:cNvPr id="470" name="Google Shape;470;p56"/>
          <p:cNvSpPr txBox="1"/>
          <p:nvPr/>
        </p:nvSpPr>
        <p:spPr>
          <a:xfrm>
            <a:off x="2058148" y="1404424"/>
            <a:ext cx="1360800" cy="201000"/>
          </a:xfrm>
          <a:prstGeom prst="rect">
            <a:avLst/>
          </a:prstGeom>
          <a:noFill/>
          <a:ln>
            <a:noFill/>
          </a:ln>
        </p:spPr>
        <p:txBody>
          <a:bodyPr anchorCtr="0" anchor="t" bIns="38100" lIns="76225" spcFirstLastPara="1" rIns="76225" wrap="square" tIns="38100">
            <a:noAutofit/>
          </a:bodyPr>
          <a:lstStyle/>
          <a:p>
            <a:pPr indent="0" lvl="0" marL="0" marR="0" rtl="0" algn="l">
              <a:spcBef>
                <a:spcPts val="0"/>
              </a:spcBef>
              <a:spcAft>
                <a:spcPts val="0"/>
              </a:spcAft>
              <a:buNone/>
            </a:pPr>
            <a:r>
              <a:rPr i="1" lang="en" sz="1000">
                <a:solidFill>
                  <a:schemeClr val="dk1"/>
                </a:solidFill>
                <a:latin typeface="Roboto"/>
                <a:ea typeface="Roboto"/>
                <a:cs typeface="Roboto"/>
                <a:sym typeface="Roboto"/>
              </a:rPr>
              <a:t>In Memory = true</a:t>
            </a:r>
            <a:endParaRPr i="1" sz="1100">
              <a:latin typeface="Roboto"/>
              <a:ea typeface="Roboto"/>
              <a:cs typeface="Roboto"/>
              <a:sym typeface="Roboto"/>
            </a:endParaRPr>
          </a:p>
        </p:txBody>
      </p:sp>
      <p:cxnSp>
        <p:nvCxnSpPr>
          <p:cNvPr id="471" name="Google Shape;471;p56"/>
          <p:cNvCxnSpPr/>
          <p:nvPr/>
        </p:nvCxnSpPr>
        <p:spPr>
          <a:xfrm>
            <a:off x="1934687" y="1658090"/>
            <a:ext cx="1640100" cy="0"/>
          </a:xfrm>
          <a:prstGeom prst="straightConnector1">
            <a:avLst/>
          </a:prstGeom>
          <a:noFill/>
          <a:ln cap="flat" cmpd="sng" w="25400">
            <a:solidFill>
              <a:schemeClr val="accent6"/>
            </a:solidFill>
            <a:prstDash val="solid"/>
            <a:round/>
            <a:headEnd len="sm" w="sm" type="none"/>
            <a:tailEnd len="med" w="med" type="stealth"/>
          </a:ln>
          <a:effectLst>
            <a:outerShdw blurRad="40000" rotWithShape="0" dir="5400000" dist="20000">
              <a:srgbClr val="000000">
                <a:alpha val="37650"/>
              </a:srgbClr>
            </a:outerShdw>
          </a:effectLst>
        </p:spPr>
      </p:cxnSp>
      <p:cxnSp>
        <p:nvCxnSpPr>
          <p:cNvPr id="472" name="Google Shape;472;p56"/>
          <p:cNvCxnSpPr/>
          <p:nvPr/>
        </p:nvCxnSpPr>
        <p:spPr>
          <a:xfrm>
            <a:off x="3581142" y="2304758"/>
            <a:ext cx="2026800" cy="0"/>
          </a:xfrm>
          <a:prstGeom prst="straightConnector1">
            <a:avLst/>
          </a:prstGeom>
          <a:noFill/>
          <a:ln cap="flat" cmpd="sng" w="25400">
            <a:solidFill>
              <a:schemeClr val="accent5"/>
            </a:solidFill>
            <a:prstDash val="solid"/>
            <a:round/>
            <a:headEnd len="sm" w="sm" type="none"/>
            <a:tailEnd len="med" w="med" type="stealth"/>
          </a:ln>
          <a:effectLst>
            <a:outerShdw blurRad="40000" rotWithShape="0" dir="5400000" dist="20000">
              <a:srgbClr val="000000">
                <a:alpha val="37650"/>
              </a:srgbClr>
            </a:outerShdw>
          </a:effectLst>
        </p:spPr>
      </p:cxnSp>
      <p:cxnSp>
        <p:nvCxnSpPr>
          <p:cNvPr id="473" name="Google Shape;473;p56"/>
          <p:cNvCxnSpPr/>
          <p:nvPr/>
        </p:nvCxnSpPr>
        <p:spPr>
          <a:xfrm rot="10800000">
            <a:off x="1934691" y="1778589"/>
            <a:ext cx="1640100" cy="0"/>
          </a:xfrm>
          <a:prstGeom prst="straightConnector1">
            <a:avLst/>
          </a:prstGeom>
          <a:noFill/>
          <a:ln cap="flat" cmpd="sng" w="25400">
            <a:solidFill>
              <a:schemeClr val="accent6"/>
            </a:solidFill>
            <a:prstDash val="solid"/>
            <a:round/>
            <a:headEnd len="sm" w="sm" type="none"/>
            <a:tailEnd len="med" w="med" type="stealth"/>
          </a:ln>
          <a:effectLst>
            <a:outerShdw blurRad="40000" rotWithShape="0" dir="5400000" dist="20000">
              <a:srgbClr val="000000">
                <a:alpha val="37650"/>
              </a:srgbClr>
            </a:outerShdw>
          </a:effectLst>
        </p:spPr>
      </p:cxnSp>
      <p:cxnSp>
        <p:nvCxnSpPr>
          <p:cNvPr id="474" name="Google Shape;474;p56"/>
          <p:cNvCxnSpPr/>
          <p:nvPr/>
        </p:nvCxnSpPr>
        <p:spPr>
          <a:xfrm rot="10800000">
            <a:off x="5608003" y="3507370"/>
            <a:ext cx="2030700" cy="0"/>
          </a:xfrm>
          <a:prstGeom prst="straightConnector1">
            <a:avLst/>
          </a:prstGeom>
          <a:noFill/>
          <a:ln cap="flat" cmpd="sng" w="25400">
            <a:solidFill>
              <a:srgbClr val="686868"/>
            </a:solidFill>
            <a:prstDash val="solid"/>
            <a:round/>
            <a:headEnd len="sm" w="sm" type="none"/>
            <a:tailEnd len="med" w="med" type="stealth"/>
          </a:ln>
          <a:effectLst>
            <a:outerShdw blurRad="40000" rotWithShape="0" dir="5400000" dist="20000">
              <a:srgbClr val="000000">
                <a:alpha val="37650"/>
              </a:srgbClr>
            </a:outerShdw>
          </a:effectLst>
        </p:spPr>
      </p:cxnSp>
      <p:cxnSp>
        <p:nvCxnSpPr>
          <p:cNvPr id="475" name="Google Shape;475;p56"/>
          <p:cNvCxnSpPr/>
          <p:nvPr/>
        </p:nvCxnSpPr>
        <p:spPr>
          <a:xfrm>
            <a:off x="5601604" y="1228721"/>
            <a:ext cx="6300" cy="3324900"/>
          </a:xfrm>
          <a:prstGeom prst="straightConnector1">
            <a:avLst/>
          </a:prstGeom>
          <a:noFill/>
          <a:ln cap="flat" cmpd="sng" w="25400">
            <a:solidFill>
              <a:schemeClr val="accent5"/>
            </a:solidFill>
            <a:prstDash val="solid"/>
            <a:round/>
            <a:headEnd len="sm" w="sm" type="none"/>
            <a:tailEnd len="sm" w="sm" type="none"/>
          </a:ln>
          <a:effectLst>
            <a:outerShdw blurRad="40000" rotWithShape="0" dir="5400000" dist="20000">
              <a:srgbClr val="000000">
                <a:alpha val="37650"/>
              </a:srgbClr>
            </a:outerShdw>
          </a:effectLst>
        </p:spPr>
      </p:cxnSp>
      <p:cxnSp>
        <p:nvCxnSpPr>
          <p:cNvPr id="476" name="Google Shape;476;p56"/>
          <p:cNvCxnSpPr/>
          <p:nvPr/>
        </p:nvCxnSpPr>
        <p:spPr>
          <a:xfrm>
            <a:off x="7632353" y="1210276"/>
            <a:ext cx="6300" cy="3324900"/>
          </a:xfrm>
          <a:prstGeom prst="straightConnector1">
            <a:avLst/>
          </a:prstGeom>
          <a:noFill/>
          <a:ln cap="flat" cmpd="sng" w="25400">
            <a:solidFill>
              <a:schemeClr val="dk1"/>
            </a:solidFill>
            <a:prstDash val="solid"/>
            <a:round/>
            <a:headEnd len="sm" w="sm" type="none"/>
            <a:tailEnd len="sm" w="sm" type="none"/>
          </a:ln>
          <a:effectLst>
            <a:outerShdw blurRad="40000" rotWithShape="0" dir="5400000" dist="20000">
              <a:srgbClr val="000000">
                <a:alpha val="37650"/>
              </a:srgbClr>
            </a:outerShdw>
          </a:effectLst>
        </p:spPr>
      </p:cxnSp>
      <p:sp>
        <p:nvSpPr>
          <p:cNvPr id="477" name="Google Shape;477;p56"/>
          <p:cNvSpPr txBox="1"/>
          <p:nvPr/>
        </p:nvSpPr>
        <p:spPr>
          <a:xfrm>
            <a:off x="2027284" y="2341895"/>
            <a:ext cx="1484400" cy="335400"/>
          </a:xfrm>
          <a:prstGeom prst="rect">
            <a:avLst/>
          </a:prstGeom>
          <a:noFill/>
          <a:ln>
            <a:noFill/>
          </a:ln>
        </p:spPr>
        <p:txBody>
          <a:bodyPr anchorCtr="0" anchor="t" bIns="38100" lIns="76225" spcFirstLastPara="1" rIns="76225" wrap="square" tIns="38100">
            <a:noAutofit/>
          </a:bodyPr>
          <a:lstStyle/>
          <a:p>
            <a:pPr indent="0" lvl="0" marL="0" marR="0" rtl="0" algn="l">
              <a:spcBef>
                <a:spcPts val="0"/>
              </a:spcBef>
              <a:spcAft>
                <a:spcPts val="0"/>
              </a:spcAft>
              <a:buNone/>
            </a:pPr>
            <a:r>
              <a:rPr i="1" lang="en" sz="1000">
                <a:solidFill>
                  <a:schemeClr val="dk1"/>
                </a:solidFill>
                <a:latin typeface="Roboto"/>
                <a:ea typeface="Roboto"/>
                <a:cs typeface="Roboto"/>
                <a:sym typeface="Roboto"/>
              </a:rPr>
              <a:t>In Memory = false</a:t>
            </a:r>
            <a:endParaRPr i="1" sz="1100">
              <a:latin typeface="Roboto"/>
              <a:ea typeface="Roboto"/>
              <a:cs typeface="Roboto"/>
              <a:sym typeface="Roboto"/>
            </a:endParaRPr>
          </a:p>
          <a:p>
            <a:pPr indent="0" lvl="0" marL="0" marR="0" rtl="0" algn="l">
              <a:spcBef>
                <a:spcPts val="0"/>
              </a:spcBef>
              <a:spcAft>
                <a:spcPts val="0"/>
              </a:spcAft>
              <a:buNone/>
            </a:pPr>
            <a:r>
              <a:rPr i="1" lang="en" sz="1000">
                <a:solidFill>
                  <a:schemeClr val="dk1"/>
                </a:solidFill>
                <a:latin typeface="Roboto"/>
                <a:ea typeface="Roboto"/>
                <a:cs typeface="Roboto"/>
                <a:sym typeface="Roboto"/>
              </a:rPr>
              <a:t>In Cassandra = true</a:t>
            </a:r>
            <a:endParaRPr i="1" sz="1100">
              <a:latin typeface="Roboto"/>
              <a:ea typeface="Roboto"/>
              <a:cs typeface="Roboto"/>
              <a:sym typeface="Roboto"/>
            </a:endParaRPr>
          </a:p>
        </p:txBody>
      </p:sp>
      <p:cxnSp>
        <p:nvCxnSpPr>
          <p:cNvPr id="478" name="Google Shape;478;p56"/>
          <p:cNvCxnSpPr/>
          <p:nvPr/>
        </p:nvCxnSpPr>
        <p:spPr>
          <a:xfrm flipH="1" rot="10800000">
            <a:off x="1934687" y="2294558"/>
            <a:ext cx="1640100" cy="10200"/>
          </a:xfrm>
          <a:prstGeom prst="straightConnector1">
            <a:avLst/>
          </a:prstGeom>
          <a:noFill/>
          <a:ln cap="flat" cmpd="sng" w="25400">
            <a:solidFill>
              <a:schemeClr val="accent5"/>
            </a:solidFill>
            <a:prstDash val="solid"/>
            <a:round/>
            <a:headEnd len="sm" w="sm" type="none"/>
            <a:tailEnd len="med" w="med" type="stealth"/>
          </a:ln>
          <a:effectLst>
            <a:outerShdw blurRad="40000" rotWithShape="0" dir="5400000" dist="20000">
              <a:srgbClr val="000000">
                <a:alpha val="37650"/>
              </a:srgbClr>
            </a:outerShdw>
          </a:effectLst>
        </p:spPr>
      </p:cxnSp>
      <p:cxnSp>
        <p:nvCxnSpPr>
          <p:cNvPr id="479" name="Google Shape;479;p56"/>
          <p:cNvCxnSpPr/>
          <p:nvPr/>
        </p:nvCxnSpPr>
        <p:spPr>
          <a:xfrm rot="10800000">
            <a:off x="3574553" y="2461068"/>
            <a:ext cx="2033400" cy="0"/>
          </a:xfrm>
          <a:prstGeom prst="straightConnector1">
            <a:avLst/>
          </a:prstGeom>
          <a:noFill/>
          <a:ln cap="flat" cmpd="sng" w="25400">
            <a:solidFill>
              <a:schemeClr val="accent5"/>
            </a:solidFill>
            <a:prstDash val="solid"/>
            <a:round/>
            <a:headEnd len="sm" w="sm" type="none"/>
            <a:tailEnd len="med" w="med" type="stealth"/>
          </a:ln>
          <a:effectLst>
            <a:outerShdw blurRad="40000" rotWithShape="0" dir="5400000" dist="20000">
              <a:srgbClr val="000000">
                <a:alpha val="37650"/>
              </a:srgbClr>
            </a:outerShdw>
          </a:effectLst>
        </p:spPr>
      </p:cxnSp>
      <p:cxnSp>
        <p:nvCxnSpPr>
          <p:cNvPr id="480" name="Google Shape;480;p56"/>
          <p:cNvCxnSpPr/>
          <p:nvPr/>
        </p:nvCxnSpPr>
        <p:spPr>
          <a:xfrm>
            <a:off x="3581142" y="3393035"/>
            <a:ext cx="2037300" cy="8100"/>
          </a:xfrm>
          <a:prstGeom prst="straightConnector1">
            <a:avLst/>
          </a:prstGeom>
          <a:noFill/>
          <a:ln cap="flat" cmpd="sng" w="25400">
            <a:solidFill>
              <a:srgbClr val="686868"/>
            </a:solidFill>
            <a:prstDash val="solid"/>
            <a:round/>
            <a:headEnd len="sm" w="sm" type="none"/>
            <a:tailEnd len="med" w="med" type="stealth"/>
          </a:ln>
          <a:effectLst>
            <a:outerShdw blurRad="40000" rotWithShape="0" dir="5400000" dist="20000">
              <a:srgbClr val="000000">
                <a:alpha val="37650"/>
              </a:srgbClr>
            </a:outerShdw>
          </a:effectLst>
        </p:spPr>
      </p:cxnSp>
      <p:sp>
        <p:nvSpPr>
          <p:cNvPr id="481" name="Google Shape;481;p56"/>
          <p:cNvSpPr txBox="1"/>
          <p:nvPr/>
        </p:nvSpPr>
        <p:spPr>
          <a:xfrm>
            <a:off x="2027284" y="3491694"/>
            <a:ext cx="1484400" cy="335400"/>
          </a:xfrm>
          <a:prstGeom prst="rect">
            <a:avLst/>
          </a:prstGeom>
          <a:noFill/>
          <a:ln>
            <a:noFill/>
          </a:ln>
        </p:spPr>
        <p:txBody>
          <a:bodyPr anchorCtr="0" anchor="t" bIns="38100" lIns="76225" spcFirstLastPara="1" rIns="76225" wrap="square" tIns="38100">
            <a:noAutofit/>
          </a:bodyPr>
          <a:lstStyle/>
          <a:p>
            <a:pPr indent="0" lvl="0" marL="0" marR="0" rtl="0" algn="l">
              <a:spcBef>
                <a:spcPts val="0"/>
              </a:spcBef>
              <a:spcAft>
                <a:spcPts val="0"/>
              </a:spcAft>
              <a:buNone/>
            </a:pPr>
            <a:r>
              <a:rPr i="1" lang="en" sz="1000">
                <a:solidFill>
                  <a:schemeClr val="dk1"/>
                </a:solidFill>
                <a:latin typeface="Roboto"/>
                <a:ea typeface="Roboto"/>
                <a:cs typeface="Roboto"/>
                <a:sym typeface="Roboto"/>
              </a:rPr>
              <a:t>In Memory = false</a:t>
            </a:r>
            <a:endParaRPr i="1" sz="1100">
              <a:latin typeface="Roboto"/>
              <a:ea typeface="Roboto"/>
              <a:cs typeface="Roboto"/>
              <a:sym typeface="Roboto"/>
            </a:endParaRPr>
          </a:p>
          <a:p>
            <a:pPr indent="0" lvl="0" marL="0" marR="0" rtl="0" algn="l">
              <a:spcBef>
                <a:spcPts val="0"/>
              </a:spcBef>
              <a:spcAft>
                <a:spcPts val="0"/>
              </a:spcAft>
              <a:buNone/>
            </a:pPr>
            <a:r>
              <a:rPr i="1" lang="en" sz="1000">
                <a:solidFill>
                  <a:schemeClr val="dk1"/>
                </a:solidFill>
                <a:latin typeface="Roboto"/>
                <a:ea typeface="Roboto"/>
                <a:cs typeface="Roboto"/>
                <a:sym typeface="Roboto"/>
              </a:rPr>
              <a:t>In Cassandra = false</a:t>
            </a:r>
            <a:endParaRPr i="1" sz="1100">
              <a:latin typeface="Roboto"/>
              <a:ea typeface="Roboto"/>
              <a:cs typeface="Roboto"/>
              <a:sym typeface="Roboto"/>
            </a:endParaRPr>
          </a:p>
        </p:txBody>
      </p:sp>
      <p:cxnSp>
        <p:nvCxnSpPr>
          <p:cNvPr id="482" name="Google Shape;482;p56"/>
          <p:cNvCxnSpPr/>
          <p:nvPr/>
        </p:nvCxnSpPr>
        <p:spPr>
          <a:xfrm flipH="1" rot="10800000">
            <a:off x="1934687" y="3401281"/>
            <a:ext cx="1640100" cy="10200"/>
          </a:xfrm>
          <a:prstGeom prst="straightConnector1">
            <a:avLst/>
          </a:prstGeom>
          <a:noFill/>
          <a:ln cap="flat" cmpd="sng" w="25400">
            <a:solidFill>
              <a:srgbClr val="686868"/>
            </a:solidFill>
            <a:prstDash val="solid"/>
            <a:round/>
            <a:headEnd len="sm" w="sm" type="none"/>
            <a:tailEnd len="med" w="med" type="stealth"/>
          </a:ln>
          <a:effectLst>
            <a:outerShdw blurRad="40000" rotWithShape="0" dir="5400000" dist="20000">
              <a:srgbClr val="000000">
                <a:alpha val="37650"/>
              </a:srgbClr>
            </a:outerShdw>
          </a:effectLst>
        </p:spPr>
      </p:cxnSp>
      <p:sp>
        <p:nvSpPr>
          <p:cNvPr id="483" name="Google Shape;483;p56"/>
          <p:cNvSpPr/>
          <p:nvPr/>
        </p:nvSpPr>
        <p:spPr>
          <a:xfrm>
            <a:off x="5017761" y="796624"/>
            <a:ext cx="1201500" cy="804300"/>
          </a:xfrm>
          <a:prstGeom prst="can">
            <a:avLst>
              <a:gd fmla="val 25000" name="adj"/>
            </a:avLst>
          </a:prstGeom>
          <a:solidFill>
            <a:srgbClr val="DEBDBD"/>
          </a:solidFill>
          <a:ln cap="flat" cmpd="sng" w="9525">
            <a:solidFill>
              <a:srgbClr val="1C9AD6"/>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38100" lIns="76225" spcFirstLastPara="1" rIns="76225" wrap="square" tIns="38100">
            <a:noAutofit/>
          </a:bodyPr>
          <a:lstStyle/>
          <a:p>
            <a:pPr indent="0" lvl="0" marL="0" marR="0" rtl="0" algn="ctr">
              <a:spcBef>
                <a:spcPts val="0"/>
              </a:spcBef>
              <a:spcAft>
                <a:spcPts val="0"/>
              </a:spcAft>
              <a:buNone/>
            </a:pPr>
            <a:r>
              <a:rPr lang="en" sz="1200">
                <a:solidFill>
                  <a:schemeClr val="dk1"/>
                </a:solidFill>
                <a:latin typeface="Roboto"/>
                <a:ea typeface="Roboto"/>
                <a:cs typeface="Roboto"/>
                <a:sym typeface="Roboto"/>
              </a:rPr>
              <a:t>Edge</a:t>
            </a:r>
            <a:r>
              <a:rPr lang="en" sz="1200">
                <a:solidFill>
                  <a:schemeClr val="dk1"/>
                </a:solidFill>
                <a:latin typeface="Roboto"/>
                <a:ea typeface="Roboto"/>
                <a:cs typeface="Roboto"/>
                <a:sym typeface="Roboto"/>
              </a:rPr>
              <a:t> Cassandra </a:t>
            </a:r>
            <a:r>
              <a:rPr b="1" lang="en" sz="1200">
                <a:solidFill>
                  <a:schemeClr val="dk1"/>
                </a:solidFill>
                <a:latin typeface="Roboto"/>
                <a:ea typeface="Roboto"/>
                <a:cs typeface="Roboto"/>
                <a:sym typeface="Roboto"/>
              </a:rPr>
              <a:t>(L2)</a:t>
            </a:r>
            <a:endParaRPr b="1" sz="1200">
              <a:solidFill>
                <a:schemeClr val="dk1"/>
              </a:solidFill>
              <a:latin typeface="Roboto"/>
              <a:ea typeface="Roboto"/>
              <a:cs typeface="Roboto"/>
              <a:sym typeface="Roboto"/>
            </a:endParaRPr>
          </a:p>
        </p:txBody>
      </p:sp>
      <p:sp>
        <p:nvSpPr>
          <p:cNvPr id="484" name="Google Shape;484;p56"/>
          <p:cNvSpPr/>
          <p:nvPr/>
        </p:nvSpPr>
        <p:spPr>
          <a:xfrm>
            <a:off x="1389403" y="1026207"/>
            <a:ext cx="545100" cy="3507000"/>
          </a:xfrm>
          <a:prstGeom prst="rect">
            <a:avLst/>
          </a:prstGeom>
          <a:gradFill>
            <a:gsLst>
              <a:gs pos="0">
                <a:srgbClr val="BFC2C2"/>
              </a:gs>
              <a:gs pos="35000">
                <a:srgbClr val="D3D3D3"/>
              </a:gs>
              <a:gs pos="100000">
                <a:srgbClr val="EEEEEE"/>
              </a:gs>
            </a:gsLst>
            <a:lin ang="16200038" scaled="0"/>
          </a:gradFill>
          <a:ln cap="flat" cmpd="sng" w="9525">
            <a:solidFill>
              <a:srgbClr val="4C4E4F"/>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68625" lIns="68625" spcFirstLastPara="1" rIns="68625" wrap="square" tIns="68625">
            <a:noAutofit/>
          </a:bodyPr>
          <a:lstStyle/>
          <a:p>
            <a:pPr indent="0" lvl="0" marL="0">
              <a:spcBef>
                <a:spcPts val="0"/>
              </a:spcBef>
              <a:spcAft>
                <a:spcPts val="0"/>
              </a:spcAft>
              <a:buNone/>
            </a:pPr>
            <a:r>
              <a:t/>
            </a:r>
            <a:endParaRPr/>
          </a:p>
        </p:txBody>
      </p:sp>
      <p:sp>
        <p:nvSpPr>
          <p:cNvPr id="485" name="Google Shape;485;p56"/>
          <p:cNvSpPr txBox="1"/>
          <p:nvPr/>
        </p:nvSpPr>
        <p:spPr>
          <a:xfrm rot="-5400000">
            <a:off x="-91550" y="2507104"/>
            <a:ext cx="3507000" cy="545100"/>
          </a:xfrm>
          <a:prstGeom prst="rect">
            <a:avLst/>
          </a:prstGeom>
          <a:noFill/>
          <a:ln>
            <a:noFill/>
          </a:ln>
        </p:spPr>
        <p:txBody>
          <a:bodyPr anchorCtr="0" anchor="ctr" bIns="38100" lIns="76225" spcFirstLastPara="1" rIns="76225" wrap="square" tIns="38100">
            <a:noAutofit/>
          </a:bodyPr>
          <a:lstStyle/>
          <a:p>
            <a:pPr indent="0" lvl="0" marL="0" marR="0" rtl="0" algn="ctr">
              <a:spcBef>
                <a:spcPts val="0"/>
              </a:spcBef>
              <a:spcAft>
                <a:spcPts val="0"/>
              </a:spcAft>
              <a:buNone/>
            </a:pPr>
            <a:r>
              <a:rPr lang="en" sz="1400">
                <a:solidFill>
                  <a:schemeClr val="dk1"/>
                </a:solidFill>
                <a:latin typeface="Roboto"/>
                <a:ea typeface="Roboto"/>
                <a:cs typeface="Roboto"/>
                <a:sym typeface="Roboto"/>
              </a:rPr>
              <a:t>Client</a:t>
            </a:r>
            <a:endParaRPr sz="1400">
              <a:solidFill>
                <a:schemeClr val="dk1"/>
              </a:solidFill>
              <a:latin typeface="Roboto"/>
              <a:ea typeface="Roboto"/>
              <a:cs typeface="Roboto"/>
              <a:sym typeface="Roboto"/>
            </a:endParaRPr>
          </a:p>
        </p:txBody>
      </p:sp>
      <p:sp>
        <p:nvSpPr>
          <p:cNvPr id="486" name="Google Shape;486;p56"/>
          <p:cNvSpPr/>
          <p:nvPr/>
        </p:nvSpPr>
        <p:spPr>
          <a:xfrm>
            <a:off x="3588001" y="2539418"/>
            <a:ext cx="246900" cy="323100"/>
          </a:xfrm>
          <a:prstGeom prst="curvedLeftArrow">
            <a:avLst>
              <a:gd fmla="val 25000" name="adj1"/>
              <a:gd fmla="val 50000" name="adj2"/>
              <a:gd fmla="val 25000" name="adj3"/>
            </a:avLst>
          </a:prstGeom>
          <a:gradFill>
            <a:gsLst>
              <a:gs pos="0">
                <a:srgbClr val="468AAE"/>
              </a:gs>
              <a:gs pos="100000">
                <a:srgbClr val="A5D3F2"/>
              </a:gs>
            </a:gsLst>
            <a:lin ang="16200038" scaled="0"/>
          </a:gradFill>
          <a:ln cap="flat" cmpd="sng" w="9525">
            <a:solidFill>
              <a:srgbClr val="4E839F"/>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38100" lIns="76225" spcFirstLastPara="1" rIns="76225" wrap="square" tIns="3810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cxnSp>
        <p:nvCxnSpPr>
          <p:cNvPr id="487" name="Google Shape;487;p56"/>
          <p:cNvCxnSpPr/>
          <p:nvPr/>
        </p:nvCxnSpPr>
        <p:spPr>
          <a:xfrm rot="10800000">
            <a:off x="1934566" y="2903757"/>
            <a:ext cx="1626000" cy="0"/>
          </a:xfrm>
          <a:prstGeom prst="straightConnector1">
            <a:avLst/>
          </a:prstGeom>
          <a:noFill/>
          <a:ln cap="flat" cmpd="sng" w="25400">
            <a:solidFill>
              <a:schemeClr val="accent5"/>
            </a:solidFill>
            <a:prstDash val="solid"/>
            <a:round/>
            <a:headEnd len="sm" w="sm" type="none"/>
            <a:tailEnd len="med" w="med" type="stealth"/>
          </a:ln>
          <a:effectLst>
            <a:outerShdw blurRad="40000" rotWithShape="0" dir="5400000" dist="20000">
              <a:srgbClr val="000000">
                <a:alpha val="37650"/>
              </a:srgbClr>
            </a:outerShdw>
          </a:effectLst>
        </p:spPr>
      </p:cxnSp>
      <p:cxnSp>
        <p:nvCxnSpPr>
          <p:cNvPr id="488" name="Google Shape;488;p56"/>
          <p:cNvCxnSpPr/>
          <p:nvPr/>
        </p:nvCxnSpPr>
        <p:spPr>
          <a:xfrm rot="10800000">
            <a:off x="3574805" y="3977727"/>
            <a:ext cx="2026800" cy="0"/>
          </a:xfrm>
          <a:prstGeom prst="straightConnector1">
            <a:avLst/>
          </a:prstGeom>
          <a:noFill/>
          <a:ln cap="flat" cmpd="sng" w="25400">
            <a:solidFill>
              <a:srgbClr val="686868"/>
            </a:solidFill>
            <a:prstDash val="solid"/>
            <a:round/>
            <a:headEnd len="sm" w="sm" type="none"/>
            <a:tailEnd len="med" w="med" type="stealth"/>
          </a:ln>
          <a:effectLst>
            <a:outerShdw blurRad="40000" rotWithShape="0" dir="5400000" dist="20000">
              <a:srgbClr val="000000">
                <a:alpha val="37650"/>
              </a:srgbClr>
            </a:outerShdw>
          </a:effectLst>
        </p:spPr>
      </p:cxnSp>
      <p:cxnSp>
        <p:nvCxnSpPr>
          <p:cNvPr id="489" name="Google Shape;489;p56"/>
          <p:cNvCxnSpPr/>
          <p:nvPr/>
        </p:nvCxnSpPr>
        <p:spPr>
          <a:xfrm rot="10800000">
            <a:off x="1934442" y="4470765"/>
            <a:ext cx="1646700" cy="0"/>
          </a:xfrm>
          <a:prstGeom prst="straightConnector1">
            <a:avLst/>
          </a:prstGeom>
          <a:noFill/>
          <a:ln cap="flat" cmpd="sng" w="25400">
            <a:solidFill>
              <a:srgbClr val="686868"/>
            </a:solidFill>
            <a:prstDash val="solid"/>
            <a:round/>
            <a:headEnd len="sm" w="sm" type="none"/>
            <a:tailEnd len="med" w="med" type="stealth"/>
          </a:ln>
          <a:effectLst>
            <a:outerShdw blurRad="40000" rotWithShape="0" dir="5400000" dist="20000">
              <a:srgbClr val="000000">
                <a:alpha val="37650"/>
              </a:srgbClr>
            </a:outerShdw>
          </a:effectLst>
        </p:spPr>
      </p:cxnSp>
      <p:sp>
        <p:nvSpPr>
          <p:cNvPr id="490" name="Google Shape;490;p56"/>
          <p:cNvSpPr/>
          <p:nvPr/>
        </p:nvSpPr>
        <p:spPr>
          <a:xfrm>
            <a:off x="5618555" y="3618733"/>
            <a:ext cx="246900" cy="323100"/>
          </a:xfrm>
          <a:prstGeom prst="curvedLeftArrow">
            <a:avLst>
              <a:gd fmla="val 25000" name="adj1"/>
              <a:gd fmla="val 50000" name="adj2"/>
              <a:gd fmla="val 25000" name="adj3"/>
            </a:avLst>
          </a:prstGeom>
          <a:gradFill>
            <a:gsLst>
              <a:gs pos="0">
                <a:srgbClr val="468AAE"/>
              </a:gs>
              <a:gs pos="100000">
                <a:srgbClr val="A5D3F2"/>
              </a:gs>
            </a:gsLst>
            <a:lin ang="16200038" scaled="0"/>
          </a:gradFill>
          <a:ln cap="flat" cmpd="sng" w="9525">
            <a:solidFill>
              <a:srgbClr val="4E839F"/>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38100" lIns="76225" spcFirstLastPara="1" rIns="76225" wrap="square" tIns="3810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cxnSp>
        <p:nvCxnSpPr>
          <p:cNvPr id="491" name="Google Shape;491;p56"/>
          <p:cNvCxnSpPr/>
          <p:nvPr/>
        </p:nvCxnSpPr>
        <p:spPr>
          <a:xfrm>
            <a:off x="5607954" y="3411481"/>
            <a:ext cx="2030700" cy="0"/>
          </a:xfrm>
          <a:prstGeom prst="straightConnector1">
            <a:avLst/>
          </a:prstGeom>
          <a:noFill/>
          <a:ln cap="flat" cmpd="sng" w="25400">
            <a:solidFill>
              <a:srgbClr val="686868"/>
            </a:solidFill>
            <a:prstDash val="solid"/>
            <a:round/>
            <a:headEnd len="sm" w="sm" type="none"/>
            <a:tailEnd len="med" w="med" type="stealth"/>
          </a:ln>
          <a:effectLst>
            <a:outerShdw blurRad="40000" rotWithShape="0" dir="5400000" dist="20000">
              <a:srgbClr val="000000">
                <a:alpha val="37650"/>
              </a:srgbClr>
            </a:outerShdw>
          </a:effectLst>
        </p:spPr>
      </p:cxnSp>
      <p:sp>
        <p:nvSpPr>
          <p:cNvPr id="492" name="Google Shape;492;p56"/>
          <p:cNvSpPr/>
          <p:nvPr/>
        </p:nvSpPr>
        <p:spPr>
          <a:xfrm>
            <a:off x="3591431" y="4080990"/>
            <a:ext cx="246900" cy="323100"/>
          </a:xfrm>
          <a:prstGeom prst="curvedLeftArrow">
            <a:avLst>
              <a:gd fmla="val 25000" name="adj1"/>
              <a:gd fmla="val 50000" name="adj2"/>
              <a:gd fmla="val 25000" name="adj3"/>
            </a:avLst>
          </a:prstGeom>
          <a:gradFill>
            <a:gsLst>
              <a:gs pos="0">
                <a:srgbClr val="468AAE"/>
              </a:gs>
              <a:gs pos="100000">
                <a:srgbClr val="A5D3F2"/>
              </a:gs>
            </a:gsLst>
            <a:lin ang="16200038" scaled="0"/>
          </a:gradFill>
          <a:ln cap="flat" cmpd="sng" w="9525">
            <a:solidFill>
              <a:srgbClr val="4E839F"/>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38100" lIns="76225" spcFirstLastPara="1" rIns="76225" wrap="square" tIns="3810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493" name="Google Shape;493;p56"/>
          <p:cNvSpPr txBox="1"/>
          <p:nvPr/>
        </p:nvSpPr>
        <p:spPr>
          <a:xfrm>
            <a:off x="3896339" y="2575619"/>
            <a:ext cx="846000" cy="201000"/>
          </a:xfrm>
          <a:prstGeom prst="rect">
            <a:avLst/>
          </a:prstGeom>
          <a:noFill/>
          <a:ln>
            <a:noFill/>
          </a:ln>
        </p:spPr>
        <p:txBody>
          <a:bodyPr anchorCtr="0" anchor="t" bIns="38100" lIns="76225" spcFirstLastPara="1" rIns="76225" wrap="square" tIns="38100">
            <a:noAutofit/>
          </a:bodyPr>
          <a:lstStyle/>
          <a:p>
            <a:pPr indent="0" lvl="0" marL="0" marR="0" rtl="0" algn="l">
              <a:spcBef>
                <a:spcPts val="0"/>
              </a:spcBef>
              <a:spcAft>
                <a:spcPts val="0"/>
              </a:spcAft>
              <a:buNone/>
            </a:pPr>
            <a:r>
              <a:rPr i="1" lang="en" sz="1000">
                <a:solidFill>
                  <a:schemeClr val="dk1"/>
                </a:solidFill>
                <a:latin typeface="Roboto"/>
                <a:ea typeface="Roboto"/>
                <a:cs typeface="Roboto"/>
                <a:sym typeface="Roboto"/>
              </a:rPr>
              <a:t>Populate L1</a:t>
            </a:r>
            <a:endParaRPr i="1" sz="1100">
              <a:latin typeface="Roboto"/>
              <a:ea typeface="Roboto"/>
              <a:cs typeface="Roboto"/>
              <a:sym typeface="Roboto"/>
            </a:endParaRPr>
          </a:p>
        </p:txBody>
      </p:sp>
      <p:sp>
        <p:nvSpPr>
          <p:cNvPr id="494" name="Google Shape;494;p56"/>
          <p:cNvSpPr txBox="1"/>
          <p:nvPr/>
        </p:nvSpPr>
        <p:spPr>
          <a:xfrm>
            <a:off x="5923151" y="3674069"/>
            <a:ext cx="846000" cy="201000"/>
          </a:xfrm>
          <a:prstGeom prst="rect">
            <a:avLst/>
          </a:prstGeom>
          <a:noFill/>
          <a:ln>
            <a:noFill/>
          </a:ln>
        </p:spPr>
        <p:txBody>
          <a:bodyPr anchorCtr="0" anchor="t" bIns="38100" lIns="76225" spcFirstLastPara="1" rIns="76225" wrap="square" tIns="38100">
            <a:noAutofit/>
          </a:bodyPr>
          <a:lstStyle/>
          <a:p>
            <a:pPr indent="0" lvl="0" marL="0" marR="0" rtl="0" algn="l">
              <a:spcBef>
                <a:spcPts val="0"/>
              </a:spcBef>
              <a:spcAft>
                <a:spcPts val="0"/>
              </a:spcAft>
              <a:buNone/>
            </a:pPr>
            <a:r>
              <a:rPr i="1" lang="en" sz="1000">
                <a:solidFill>
                  <a:schemeClr val="dk1"/>
                </a:solidFill>
                <a:latin typeface="Roboto"/>
                <a:ea typeface="Roboto"/>
                <a:cs typeface="Roboto"/>
                <a:sym typeface="Roboto"/>
              </a:rPr>
              <a:t>Populate L2</a:t>
            </a:r>
            <a:endParaRPr i="1" sz="1100">
              <a:latin typeface="Roboto"/>
              <a:ea typeface="Roboto"/>
              <a:cs typeface="Roboto"/>
              <a:sym typeface="Roboto"/>
            </a:endParaRPr>
          </a:p>
        </p:txBody>
      </p:sp>
      <p:sp>
        <p:nvSpPr>
          <p:cNvPr id="495" name="Google Shape;495;p56"/>
          <p:cNvSpPr txBox="1"/>
          <p:nvPr/>
        </p:nvSpPr>
        <p:spPr>
          <a:xfrm>
            <a:off x="3915350" y="4154771"/>
            <a:ext cx="828300" cy="198000"/>
          </a:xfrm>
          <a:prstGeom prst="rect">
            <a:avLst/>
          </a:prstGeom>
          <a:noFill/>
          <a:ln>
            <a:noFill/>
          </a:ln>
        </p:spPr>
        <p:txBody>
          <a:bodyPr anchorCtr="0" anchor="t" bIns="38100" lIns="76225" spcFirstLastPara="1" rIns="76225" wrap="square" tIns="38100">
            <a:noAutofit/>
          </a:bodyPr>
          <a:lstStyle/>
          <a:p>
            <a:pPr indent="0" lvl="0" marL="0" marR="0" rtl="0" algn="l">
              <a:spcBef>
                <a:spcPts val="0"/>
              </a:spcBef>
              <a:spcAft>
                <a:spcPts val="0"/>
              </a:spcAft>
              <a:buNone/>
            </a:pPr>
            <a:r>
              <a:rPr i="1" lang="en" sz="1000">
                <a:solidFill>
                  <a:schemeClr val="dk1"/>
                </a:solidFill>
                <a:latin typeface="Roboto"/>
                <a:ea typeface="Roboto"/>
                <a:cs typeface="Roboto"/>
                <a:sym typeface="Roboto"/>
              </a:rPr>
              <a:t>Populate L1</a:t>
            </a:r>
            <a:endParaRPr i="1" sz="1000">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9" name="Shape 499"/>
        <p:cNvGrpSpPr/>
        <p:nvPr/>
      </p:nvGrpSpPr>
      <p:grpSpPr>
        <a:xfrm>
          <a:off x="0" y="0"/>
          <a:ext cx="0" cy="0"/>
          <a:chOff x="0" y="0"/>
          <a:chExt cx="0" cy="0"/>
        </a:xfrm>
      </p:grpSpPr>
      <p:sp>
        <p:nvSpPr>
          <p:cNvPr id="500" name="Google Shape;500;p57"/>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b="0" i="0" lang="en" sz="2600" u="none" cap="none" strike="noStrike">
                <a:solidFill>
                  <a:srgbClr val="666666"/>
                </a:solidFill>
                <a:latin typeface="Roboto"/>
                <a:ea typeface="Roboto"/>
                <a:cs typeface="Roboto"/>
                <a:sym typeface="Roboto"/>
              </a:rPr>
              <a:t>Response Cache</a:t>
            </a:r>
            <a:endParaRPr b="0" i="0" sz="2600" u="none" cap="none" strike="noStrike">
              <a:solidFill>
                <a:srgbClr val="666666"/>
              </a:solidFill>
              <a:latin typeface="Roboto"/>
              <a:ea typeface="Roboto"/>
              <a:cs typeface="Roboto"/>
              <a:sym typeface="Roboto"/>
            </a:endParaRPr>
          </a:p>
        </p:txBody>
      </p:sp>
      <p:sp>
        <p:nvSpPr>
          <p:cNvPr id="501" name="Google Shape;501;p57"/>
          <p:cNvSpPr txBox="1"/>
          <p:nvPr>
            <p:ph idx="4294967295" type="body"/>
          </p:nvPr>
        </p:nvSpPr>
        <p:spPr>
          <a:xfrm>
            <a:off x="358575" y="785525"/>
            <a:ext cx="8456100" cy="38058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Font typeface="Arial"/>
              <a:buNone/>
            </a:pPr>
            <a:r>
              <a:rPr b="0" i="0" lang="en" sz="2100" u="none" cap="none" strike="noStrike">
                <a:solidFill>
                  <a:srgbClr val="666666"/>
                </a:solidFill>
                <a:latin typeface="Roboto"/>
                <a:ea typeface="Roboto"/>
                <a:cs typeface="Roboto"/>
                <a:sym typeface="Roboto"/>
              </a:rPr>
              <a:t>Reduces latency and network traffic by avoiding calls to backend and extra processing.</a:t>
            </a:r>
            <a:endParaRPr>
              <a:solidFill>
                <a:srgbClr val="666666"/>
              </a:solidFill>
              <a:latin typeface="Roboto"/>
              <a:ea typeface="Roboto"/>
              <a:cs typeface="Roboto"/>
              <a:sym typeface="Roboto"/>
            </a:endParaRPr>
          </a:p>
          <a:p>
            <a:pPr indent="0" lvl="0" marL="0" marR="0" rtl="0" algn="l">
              <a:spcBef>
                <a:spcPts val="0"/>
              </a:spcBef>
              <a:spcAft>
                <a:spcPts val="0"/>
              </a:spcAft>
              <a:buClr>
                <a:schemeClr val="dk1"/>
              </a:buClr>
              <a:buFont typeface="Arial"/>
              <a:buNone/>
            </a:pPr>
            <a:r>
              <a:t/>
            </a:r>
            <a:endParaRPr>
              <a:solidFill>
                <a:srgbClr val="666666"/>
              </a:solidFill>
              <a:latin typeface="Roboto"/>
              <a:ea typeface="Roboto"/>
              <a:cs typeface="Roboto"/>
              <a:sym typeface="Roboto"/>
            </a:endParaRPr>
          </a:p>
          <a:p>
            <a:pPr indent="0" lvl="0" marL="0" marR="0" rtl="0" algn="l">
              <a:spcBef>
                <a:spcPts val="300"/>
              </a:spcBef>
              <a:spcAft>
                <a:spcPts val="0"/>
              </a:spcAft>
              <a:buClr>
                <a:schemeClr val="dk1"/>
              </a:buClr>
              <a:buFont typeface="Arial"/>
              <a:buNone/>
            </a:pPr>
            <a:r>
              <a:rPr b="0" i="0" lang="en" sz="1500" u="none" cap="none" strike="noStrike">
                <a:solidFill>
                  <a:srgbClr val="666666"/>
                </a:solidFill>
                <a:latin typeface="Roboto"/>
                <a:ea typeface="Roboto"/>
                <a:cs typeface="Roboto"/>
                <a:sym typeface="Roboto"/>
              </a:rPr>
              <a:t>Cache Key</a:t>
            </a:r>
            <a:endParaRPr>
              <a:solidFill>
                <a:srgbClr val="666666"/>
              </a:solidFill>
              <a:latin typeface="Roboto"/>
              <a:ea typeface="Roboto"/>
              <a:cs typeface="Roboto"/>
              <a:sym typeface="Roboto"/>
            </a:endParaRPr>
          </a:p>
          <a:p>
            <a:pPr indent="-323850" lvl="0" marL="457200" marR="0" rtl="0" algn="l">
              <a:spcBef>
                <a:spcPts val="300"/>
              </a:spcBef>
              <a:spcAft>
                <a:spcPts val="0"/>
              </a:spcAft>
              <a:buClr>
                <a:srgbClr val="666666"/>
              </a:buClr>
              <a:buSzPts val="1500"/>
              <a:buFont typeface="Roboto"/>
              <a:buChar char="-"/>
            </a:pPr>
            <a:r>
              <a:rPr b="0" i="0" lang="en" sz="1500" u="none" cap="none" strike="noStrike">
                <a:solidFill>
                  <a:srgbClr val="666666"/>
                </a:solidFill>
                <a:latin typeface="Roboto"/>
                <a:ea typeface="Roboto"/>
                <a:cs typeface="Roboto"/>
                <a:sym typeface="Roboto"/>
              </a:rPr>
              <a:t>can use multiple key fragments</a:t>
            </a:r>
            <a:endParaRPr>
              <a:solidFill>
                <a:srgbClr val="666666"/>
              </a:solidFill>
              <a:latin typeface="Roboto"/>
              <a:ea typeface="Roboto"/>
              <a:cs typeface="Roboto"/>
              <a:sym typeface="Roboto"/>
            </a:endParaRPr>
          </a:p>
          <a:p>
            <a:pPr indent="-323850" lvl="0" marL="457200" marR="0" rtl="0" algn="l">
              <a:spcBef>
                <a:spcPts val="0"/>
              </a:spcBef>
              <a:spcAft>
                <a:spcPts val="0"/>
              </a:spcAft>
              <a:buClr>
                <a:srgbClr val="666666"/>
              </a:buClr>
              <a:buSzPts val="1500"/>
              <a:buFont typeface="Roboto"/>
              <a:buChar char="-"/>
            </a:pPr>
            <a:r>
              <a:rPr b="0" i="0" lang="en" sz="1500" u="none" cap="none" strike="noStrike">
                <a:solidFill>
                  <a:srgbClr val="666666"/>
                </a:solidFill>
                <a:latin typeface="Roboto"/>
                <a:ea typeface="Roboto"/>
                <a:cs typeface="Roboto"/>
                <a:sym typeface="Roboto"/>
              </a:rPr>
              <a:t>include a unique user identifier if user data is cached</a:t>
            </a:r>
            <a:endParaRPr>
              <a:solidFill>
                <a:srgbClr val="666666"/>
              </a:solidFill>
              <a:latin typeface="Roboto"/>
              <a:ea typeface="Roboto"/>
              <a:cs typeface="Roboto"/>
              <a:sym typeface="Roboto"/>
            </a:endParaRPr>
          </a:p>
          <a:p>
            <a:pPr indent="-323850" lvl="0" marL="457200" marR="0" rtl="0" algn="l">
              <a:spcBef>
                <a:spcPts val="0"/>
              </a:spcBef>
              <a:spcAft>
                <a:spcPts val="0"/>
              </a:spcAft>
              <a:buClr>
                <a:srgbClr val="666666"/>
              </a:buClr>
              <a:buSzPts val="1500"/>
              <a:buFont typeface="Roboto"/>
              <a:buChar char="-"/>
            </a:pPr>
            <a:r>
              <a:rPr b="0" i="0" lang="en" sz="1500" u="none" cap="none" strike="noStrike">
                <a:solidFill>
                  <a:srgbClr val="666666"/>
                </a:solidFill>
                <a:latin typeface="Roboto"/>
                <a:ea typeface="Roboto"/>
                <a:cs typeface="Roboto"/>
                <a:sym typeface="Roboto"/>
              </a:rPr>
              <a:t>scoping affects the cache key</a:t>
            </a:r>
            <a:endParaRPr>
              <a:solidFill>
                <a:srgbClr val="666666"/>
              </a:solidFill>
              <a:latin typeface="Roboto"/>
              <a:ea typeface="Roboto"/>
              <a:cs typeface="Roboto"/>
              <a:sym typeface="Roboto"/>
            </a:endParaRPr>
          </a:p>
          <a:p>
            <a:pPr indent="-76200" lvl="0" marL="177800" marR="0" rtl="0" algn="l">
              <a:spcBef>
                <a:spcPts val="300"/>
              </a:spcBef>
              <a:spcAft>
                <a:spcPts val="0"/>
              </a:spcAft>
              <a:buClr>
                <a:schemeClr val="dk1"/>
              </a:buClr>
              <a:buSzPts val="1500"/>
              <a:buFont typeface="Arial"/>
              <a:buNone/>
            </a:pPr>
            <a:r>
              <a:t/>
            </a:r>
            <a:endParaRPr b="0" i="0" sz="1500" u="none" cap="none" strike="noStrike">
              <a:solidFill>
                <a:srgbClr val="666666"/>
              </a:solidFill>
              <a:latin typeface="Roboto"/>
              <a:ea typeface="Roboto"/>
              <a:cs typeface="Roboto"/>
              <a:sym typeface="Roboto"/>
            </a:endParaRPr>
          </a:p>
          <a:p>
            <a:pPr indent="0" lvl="0" marL="0" marR="0" rtl="0" algn="l">
              <a:spcBef>
                <a:spcPts val="300"/>
              </a:spcBef>
              <a:spcAft>
                <a:spcPts val="0"/>
              </a:spcAft>
              <a:buClr>
                <a:schemeClr val="dk1"/>
              </a:buClr>
              <a:buFont typeface="Arial"/>
              <a:buNone/>
            </a:pPr>
            <a:r>
              <a:rPr b="0" i="0" lang="en" sz="1500" u="none" cap="none" strike="noStrike">
                <a:solidFill>
                  <a:srgbClr val="666666"/>
                </a:solidFill>
                <a:latin typeface="Roboto"/>
                <a:ea typeface="Roboto"/>
                <a:cs typeface="Roboto"/>
                <a:sym typeface="Roboto"/>
              </a:rPr>
              <a:t>Expiration</a:t>
            </a:r>
            <a:endParaRPr>
              <a:solidFill>
                <a:srgbClr val="666666"/>
              </a:solidFill>
              <a:latin typeface="Roboto"/>
              <a:ea typeface="Roboto"/>
              <a:cs typeface="Roboto"/>
              <a:sym typeface="Roboto"/>
            </a:endParaRPr>
          </a:p>
          <a:p>
            <a:pPr indent="-323850" lvl="0" marL="457200" marR="0" rtl="0" algn="l">
              <a:spcBef>
                <a:spcPts val="300"/>
              </a:spcBef>
              <a:spcAft>
                <a:spcPts val="0"/>
              </a:spcAft>
              <a:buClr>
                <a:srgbClr val="666666"/>
              </a:buClr>
              <a:buSzPts val="1500"/>
              <a:buFont typeface="Roboto"/>
              <a:buChar char="-"/>
            </a:pPr>
            <a:r>
              <a:rPr b="0" i="0" lang="en" sz="1500" u="none" cap="none" strike="noStrike">
                <a:solidFill>
                  <a:srgbClr val="666666"/>
                </a:solidFill>
                <a:latin typeface="Roboto"/>
                <a:ea typeface="Roboto"/>
                <a:cs typeface="Roboto"/>
                <a:sym typeface="Roboto"/>
              </a:rPr>
              <a:t>can specify a time of day or date the cache entry expires</a:t>
            </a:r>
            <a:endParaRPr>
              <a:solidFill>
                <a:srgbClr val="666666"/>
              </a:solidFill>
              <a:latin typeface="Roboto"/>
              <a:ea typeface="Roboto"/>
              <a:cs typeface="Roboto"/>
              <a:sym typeface="Roboto"/>
            </a:endParaRPr>
          </a:p>
          <a:p>
            <a:pPr indent="-323850" lvl="0" marL="457200" marR="0" rtl="0" algn="l">
              <a:spcBef>
                <a:spcPts val="0"/>
              </a:spcBef>
              <a:spcAft>
                <a:spcPts val="0"/>
              </a:spcAft>
              <a:buClr>
                <a:srgbClr val="666666"/>
              </a:buClr>
              <a:buSzPts val="1500"/>
              <a:buFont typeface="Roboto"/>
              <a:buChar char="-"/>
            </a:pPr>
            <a:r>
              <a:rPr lang="en" sz="1500">
                <a:solidFill>
                  <a:srgbClr val="666666"/>
                </a:solidFill>
                <a:latin typeface="Roboto"/>
                <a:ea typeface="Roboto"/>
                <a:cs typeface="Roboto"/>
                <a:sym typeface="Roboto"/>
              </a:rPr>
              <a:t>can </a:t>
            </a:r>
            <a:r>
              <a:rPr b="0" i="0" lang="en" sz="1500" u="none" cap="none" strike="noStrike">
                <a:solidFill>
                  <a:srgbClr val="666666"/>
                </a:solidFill>
                <a:latin typeface="Roboto"/>
                <a:ea typeface="Roboto"/>
                <a:cs typeface="Roboto"/>
                <a:sym typeface="Roboto"/>
              </a:rPr>
              <a:t>set TTL based on backend response HTTP cache headers</a:t>
            </a:r>
            <a:r>
              <a:rPr lang="en" sz="1500">
                <a:solidFill>
                  <a:srgbClr val="666666"/>
                </a:solidFill>
                <a:latin typeface="Roboto"/>
                <a:ea typeface="Roboto"/>
                <a:cs typeface="Roboto"/>
                <a:sym typeface="Roboto"/>
              </a:rPr>
              <a:t> (UseResponseCacheHeaders configuration)</a:t>
            </a:r>
            <a:endParaRPr b="0" i="0" sz="15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sp>
        <p:nvSpPr>
          <p:cNvPr id="506" name="Google Shape;506;p58"/>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b="0" i="0" lang="en" sz="2600" u="none" cap="none" strike="noStrike">
                <a:solidFill>
                  <a:srgbClr val="666666"/>
                </a:solidFill>
                <a:latin typeface="Roboto"/>
                <a:ea typeface="Roboto"/>
                <a:cs typeface="Roboto"/>
                <a:sym typeface="Roboto"/>
              </a:rPr>
              <a:t>Response Cache (cont’d)</a:t>
            </a:r>
            <a:endParaRPr sz="2600">
              <a:solidFill>
                <a:srgbClr val="666666"/>
              </a:solidFill>
              <a:latin typeface="Roboto"/>
              <a:ea typeface="Roboto"/>
              <a:cs typeface="Roboto"/>
              <a:sym typeface="Roboto"/>
            </a:endParaRPr>
          </a:p>
        </p:txBody>
      </p:sp>
      <p:sp>
        <p:nvSpPr>
          <p:cNvPr id="507" name="Google Shape;507;p58"/>
          <p:cNvSpPr txBox="1"/>
          <p:nvPr>
            <p:ph idx="4294967295" type="body"/>
          </p:nvPr>
        </p:nvSpPr>
        <p:spPr>
          <a:xfrm>
            <a:off x="358580" y="937919"/>
            <a:ext cx="7798500" cy="3527700"/>
          </a:xfrm>
          <a:prstGeom prst="rect">
            <a:avLst/>
          </a:prstGeom>
          <a:noFill/>
          <a:ln>
            <a:noFill/>
          </a:ln>
        </p:spPr>
        <p:txBody>
          <a:bodyPr anchorCtr="0" anchor="t" bIns="34275" lIns="68575" spcFirstLastPara="1" rIns="68575" wrap="square" tIns="34275">
            <a:noAutofit/>
          </a:bodyPr>
          <a:lstStyle/>
          <a:p>
            <a:pPr indent="-171450" lvl="0" marL="177800" marR="0" rtl="0" algn="l">
              <a:spcBef>
                <a:spcPts val="0"/>
              </a:spcBef>
              <a:spcAft>
                <a:spcPts val="0"/>
              </a:spcAft>
              <a:buClr>
                <a:srgbClr val="666666"/>
              </a:buClr>
              <a:buSzPts val="2100"/>
              <a:buFont typeface="Roboto"/>
              <a:buChar char="•"/>
            </a:pPr>
            <a:r>
              <a:rPr lang="en" sz="2100">
                <a:solidFill>
                  <a:srgbClr val="666666"/>
                </a:solidFill>
                <a:latin typeface="Roboto"/>
                <a:ea typeface="Roboto"/>
                <a:cs typeface="Roboto"/>
                <a:sym typeface="Roboto"/>
              </a:rPr>
              <a:t>o</a:t>
            </a:r>
            <a:r>
              <a:rPr b="0" i="0" lang="en" sz="2100" u="none" cap="none" strike="noStrike">
                <a:solidFill>
                  <a:srgbClr val="666666"/>
                </a:solidFill>
                <a:latin typeface="Roboto"/>
                <a:ea typeface="Roboto"/>
                <a:cs typeface="Roboto"/>
                <a:sym typeface="Roboto"/>
              </a:rPr>
              <a:t>ptional conditions for skipping cache lookup or cache population</a:t>
            </a:r>
            <a:endParaRPr>
              <a:solidFill>
                <a:srgbClr val="666666"/>
              </a:solidFill>
              <a:latin typeface="Roboto"/>
              <a:ea typeface="Roboto"/>
              <a:cs typeface="Roboto"/>
              <a:sym typeface="Roboto"/>
            </a:endParaRPr>
          </a:p>
          <a:p>
            <a:pPr indent="-171450" lvl="0" marL="177800" marR="0" rtl="0" algn="l">
              <a:spcBef>
                <a:spcPts val="400"/>
              </a:spcBef>
              <a:spcAft>
                <a:spcPts val="0"/>
              </a:spcAft>
              <a:buClr>
                <a:srgbClr val="666666"/>
              </a:buClr>
              <a:buSzPts val="2100"/>
              <a:buFont typeface="Roboto"/>
              <a:buChar char="•"/>
            </a:pPr>
            <a:r>
              <a:rPr lang="en" sz="2100">
                <a:solidFill>
                  <a:srgbClr val="666666"/>
                </a:solidFill>
                <a:latin typeface="Roboto"/>
                <a:ea typeface="Roboto"/>
                <a:cs typeface="Roboto"/>
                <a:sym typeface="Roboto"/>
              </a:rPr>
              <a:t>s</a:t>
            </a:r>
            <a:r>
              <a:rPr b="0" i="0" lang="en" sz="2100" u="none" cap="none" strike="noStrike">
                <a:solidFill>
                  <a:srgbClr val="666666"/>
                </a:solidFill>
                <a:latin typeface="Roboto"/>
                <a:ea typeface="Roboto"/>
                <a:cs typeface="Roboto"/>
                <a:sym typeface="Roboto"/>
              </a:rPr>
              <a:t>ame policy attached to request and response segments</a:t>
            </a:r>
            <a:endParaRPr>
              <a:solidFill>
                <a:srgbClr val="666666"/>
              </a:solidFill>
              <a:latin typeface="Roboto"/>
              <a:ea typeface="Roboto"/>
              <a:cs typeface="Roboto"/>
              <a:sym typeface="Roboto"/>
            </a:endParaRPr>
          </a:p>
          <a:p>
            <a:pPr indent="-177800" lvl="1" marL="431800" marR="0" rtl="0" algn="l">
              <a:spcBef>
                <a:spcPts val="400"/>
              </a:spcBef>
              <a:spcAft>
                <a:spcPts val="0"/>
              </a:spcAft>
              <a:buClr>
                <a:srgbClr val="666666"/>
              </a:buClr>
              <a:buSzPts val="1800"/>
              <a:buFont typeface="Roboto"/>
              <a:buChar char="–"/>
            </a:pPr>
            <a:r>
              <a:rPr lang="en" sz="1800">
                <a:solidFill>
                  <a:srgbClr val="666666"/>
                </a:solidFill>
                <a:latin typeface="Roboto"/>
                <a:ea typeface="Roboto"/>
                <a:cs typeface="Roboto"/>
                <a:sym typeface="Roboto"/>
              </a:rPr>
              <a:t>w</a:t>
            </a:r>
            <a:r>
              <a:rPr b="0" i="0" lang="en" sz="1800" u="none" cap="none" strike="noStrike">
                <a:solidFill>
                  <a:srgbClr val="666666"/>
                </a:solidFill>
                <a:latin typeface="Roboto"/>
                <a:ea typeface="Roboto"/>
                <a:cs typeface="Roboto"/>
                <a:sym typeface="Roboto"/>
              </a:rPr>
              <a:t>hen </a:t>
            </a:r>
            <a:r>
              <a:rPr lang="en" sz="1800">
                <a:solidFill>
                  <a:srgbClr val="666666"/>
                </a:solidFill>
                <a:latin typeface="Roboto"/>
                <a:ea typeface="Roboto"/>
                <a:cs typeface="Roboto"/>
                <a:sym typeface="Roboto"/>
              </a:rPr>
              <a:t>r</a:t>
            </a:r>
            <a:r>
              <a:rPr b="0" i="0" lang="en" sz="1800" u="none" cap="none" strike="noStrike">
                <a:solidFill>
                  <a:srgbClr val="666666"/>
                </a:solidFill>
                <a:latin typeface="Roboto"/>
                <a:ea typeface="Roboto"/>
                <a:cs typeface="Roboto"/>
                <a:sym typeface="Roboto"/>
              </a:rPr>
              <a:t>equest segment policy is reached, cache lookup happens</a:t>
            </a:r>
            <a:endParaRPr>
              <a:solidFill>
                <a:srgbClr val="666666"/>
              </a:solidFill>
              <a:latin typeface="Roboto"/>
              <a:ea typeface="Roboto"/>
              <a:cs typeface="Roboto"/>
              <a:sym typeface="Roboto"/>
            </a:endParaRPr>
          </a:p>
          <a:p>
            <a:pPr indent="-171450" lvl="2" marL="685800" marR="0" rtl="0" algn="l">
              <a:spcBef>
                <a:spcPts val="300"/>
              </a:spcBef>
              <a:spcAft>
                <a:spcPts val="0"/>
              </a:spcAft>
              <a:buClr>
                <a:srgbClr val="666666"/>
              </a:buClr>
              <a:buSzPts val="1500"/>
              <a:buFont typeface="Roboto"/>
              <a:buChar char="•"/>
            </a:pPr>
            <a:r>
              <a:rPr b="0" i="0" lang="en" sz="1500" u="none" cap="none" strike="noStrike">
                <a:solidFill>
                  <a:srgbClr val="666666"/>
                </a:solidFill>
                <a:latin typeface="Roboto"/>
                <a:ea typeface="Roboto"/>
                <a:cs typeface="Roboto"/>
                <a:sym typeface="Roboto"/>
              </a:rPr>
              <a:t>if cache hit, response is retrieved from cache and processing bypasses backend and other policies until ResponseCache policy in Response segment</a:t>
            </a:r>
            <a:endParaRPr>
              <a:solidFill>
                <a:srgbClr val="666666"/>
              </a:solidFill>
              <a:latin typeface="Roboto"/>
              <a:ea typeface="Roboto"/>
              <a:cs typeface="Roboto"/>
              <a:sym typeface="Roboto"/>
            </a:endParaRPr>
          </a:p>
          <a:p>
            <a:pPr indent="-171450" lvl="2" marL="685800" marR="0" rtl="0" algn="l">
              <a:spcBef>
                <a:spcPts val="300"/>
              </a:spcBef>
              <a:spcAft>
                <a:spcPts val="0"/>
              </a:spcAft>
              <a:buClr>
                <a:srgbClr val="666666"/>
              </a:buClr>
              <a:buSzPts val="1500"/>
              <a:buFont typeface="Roboto"/>
              <a:buChar char="•"/>
            </a:pPr>
            <a:r>
              <a:rPr b="0" i="0" lang="en" sz="1500" u="none" cap="none" strike="noStrike">
                <a:solidFill>
                  <a:srgbClr val="666666"/>
                </a:solidFill>
                <a:latin typeface="Roboto"/>
                <a:ea typeface="Roboto"/>
                <a:cs typeface="Roboto"/>
                <a:sym typeface="Roboto"/>
              </a:rPr>
              <a:t>if cache miss, request processing continues</a:t>
            </a:r>
            <a:endParaRPr>
              <a:solidFill>
                <a:srgbClr val="666666"/>
              </a:solidFill>
              <a:latin typeface="Roboto"/>
              <a:ea typeface="Roboto"/>
              <a:cs typeface="Roboto"/>
              <a:sym typeface="Roboto"/>
            </a:endParaRPr>
          </a:p>
          <a:p>
            <a:pPr indent="-177800" lvl="1" marL="431800" marR="0" rtl="0" algn="l">
              <a:spcBef>
                <a:spcPts val="400"/>
              </a:spcBef>
              <a:spcAft>
                <a:spcPts val="1600"/>
              </a:spcAft>
              <a:buClr>
                <a:srgbClr val="666666"/>
              </a:buClr>
              <a:buSzPts val="1800"/>
              <a:buFont typeface="Roboto"/>
              <a:buChar char="–"/>
            </a:pPr>
            <a:r>
              <a:rPr lang="en" sz="1800">
                <a:solidFill>
                  <a:srgbClr val="666666"/>
                </a:solidFill>
                <a:latin typeface="Roboto"/>
                <a:ea typeface="Roboto"/>
                <a:cs typeface="Roboto"/>
                <a:sym typeface="Roboto"/>
              </a:rPr>
              <a:t>w</a:t>
            </a:r>
            <a:r>
              <a:rPr b="0" i="0" lang="en" sz="1800" u="none" cap="none" strike="noStrike">
                <a:solidFill>
                  <a:srgbClr val="666666"/>
                </a:solidFill>
                <a:latin typeface="Roboto"/>
                <a:ea typeface="Roboto"/>
                <a:cs typeface="Roboto"/>
                <a:sym typeface="Roboto"/>
              </a:rPr>
              <a:t>hen </a:t>
            </a:r>
            <a:r>
              <a:rPr lang="en" sz="1800">
                <a:solidFill>
                  <a:srgbClr val="666666"/>
                </a:solidFill>
                <a:latin typeface="Roboto"/>
                <a:ea typeface="Roboto"/>
                <a:cs typeface="Roboto"/>
                <a:sym typeface="Roboto"/>
              </a:rPr>
              <a:t>r</a:t>
            </a:r>
            <a:r>
              <a:rPr b="0" i="0" lang="en" sz="1800" u="none" cap="none" strike="noStrike">
                <a:solidFill>
                  <a:srgbClr val="666666"/>
                </a:solidFill>
                <a:latin typeface="Roboto"/>
                <a:ea typeface="Roboto"/>
                <a:cs typeface="Roboto"/>
                <a:sym typeface="Roboto"/>
              </a:rPr>
              <a:t>esponse segment policy is reached, cache population happens and response message is stored</a:t>
            </a:r>
            <a:endParaRPr>
              <a:solidFill>
                <a:srgbClr val="666666"/>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1" name="Shape 511"/>
        <p:cNvGrpSpPr/>
        <p:nvPr/>
      </p:nvGrpSpPr>
      <p:grpSpPr>
        <a:xfrm>
          <a:off x="0" y="0"/>
          <a:ext cx="0" cy="0"/>
          <a:chOff x="0" y="0"/>
          <a:chExt cx="0" cy="0"/>
        </a:xfrm>
      </p:grpSpPr>
      <p:sp>
        <p:nvSpPr>
          <p:cNvPr id="512" name="Google Shape;512;p59"/>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b="0" i="0" lang="en" sz="2600" u="none" cap="none" strike="noStrike">
                <a:solidFill>
                  <a:srgbClr val="666666"/>
                </a:solidFill>
                <a:latin typeface="Roboto"/>
                <a:ea typeface="Roboto"/>
                <a:cs typeface="Roboto"/>
                <a:sym typeface="Roboto"/>
              </a:rPr>
              <a:t>Response Cache (cont’d)</a:t>
            </a:r>
            <a:endParaRPr sz="2600">
              <a:solidFill>
                <a:srgbClr val="666666"/>
              </a:solidFill>
              <a:latin typeface="Roboto"/>
              <a:ea typeface="Roboto"/>
              <a:cs typeface="Roboto"/>
              <a:sym typeface="Roboto"/>
            </a:endParaRPr>
          </a:p>
        </p:txBody>
      </p:sp>
      <p:pic>
        <p:nvPicPr>
          <p:cNvPr descr="response_cache example.png" id="513" name="Google Shape;513;p59"/>
          <p:cNvPicPr preferRelativeResize="0"/>
          <p:nvPr>
            <p:ph idx="4294967295" type="body"/>
          </p:nvPr>
        </p:nvPicPr>
        <p:blipFill rotWithShape="1">
          <a:blip r:embed="rId3">
            <a:alphaModFix/>
          </a:blip>
          <a:srcRect b="-7444" l="0" r="0" t="-7444"/>
          <a:stretch/>
        </p:blipFill>
        <p:spPr>
          <a:xfrm>
            <a:off x="358580" y="937919"/>
            <a:ext cx="7798500" cy="3527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sp>
        <p:nvSpPr>
          <p:cNvPr id="518" name="Google Shape;518;p60"/>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b="0" i="0" lang="en" sz="2600" u="none" cap="none" strike="noStrike">
                <a:solidFill>
                  <a:srgbClr val="666666"/>
                </a:solidFill>
                <a:latin typeface="Roboto"/>
                <a:ea typeface="Roboto"/>
                <a:cs typeface="Roboto"/>
                <a:sym typeface="Roboto"/>
              </a:rPr>
              <a:t>Populate Cache / Lookup Cache</a:t>
            </a:r>
            <a:endParaRPr b="0" i="0" sz="2600" u="none" cap="none" strike="noStrike">
              <a:solidFill>
                <a:srgbClr val="666666"/>
              </a:solidFill>
              <a:latin typeface="Roboto"/>
              <a:ea typeface="Roboto"/>
              <a:cs typeface="Roboto"/>
              <a:sym typeface="Roboto"/>
            </a:endParaRPr>
          </a:p>
        </p:txBody>
      </p:sp>
      <p:sp>
        <p:nvSpPr>
          <p:cNvPr id="519" name="Google Shape;519;p60"/>
          <p:cNvSpPr txBox="1"/>
          <p:nvPr>
            <p:ph idx="4294967295" type="body"/>
          </p:nvPr>
        </p:nvSpPr>
        <p:spPr>
          <a:xfrm>
            <a:off x="358580" y="937919"/>
            <a:ext cx="7798500" cy="3527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 sz="1500" u="none" cap="none" strike="noStrike">
                <a:solidFill>
                  <a:srgbClr val="666666"/>
                </a:solidFill>
                <a:latin typeface="Roboto"/>
                <a:ea typeface="Roboto"/>
                <a:cs typeface="Roboto"/>
                <a:sym typeface="Roboto"/>
              </a:rPr>
              <a:t>Optimizes API performance by reducing request or response processing.</a:t>
            </a:r>
            <a:endParaRPr>
              <a:solidFill>
                <a:srgbClr val="666666"/>
              </a:solidFill>
              <a:latin typeface="Roboto"/>
              <a:ea typeface="Roboto"/>
              <a:cs typeface="Roboto"/>
              <a:sym typeface="Roboto"/>
            </a:endParaRPr>
          </a:p>
          <a:p>
            <a:pPr indent="-76200" lvl="0" marL="177800" marR="0" rtl="0" algn="l">
              <a:spcBef>
                <a:spcPts val="300"/>
              </a:spcBef>
              <a:spcAft>
                <a:spcPts val="0"/>
              </a:spcAft>
              <a:buClr>
                <a:schemeClr val="dk1"/>
              </a:buClr>
              <a:buSzPts val="1500"/>
              <a:buFont typeface="Arial"/>
              <a:buNone/>
            </a:pPr>
            <a:r>
              <a:t/>
            </a:r>
            <a:endParaRPr b="0" i="0" sz="1500" u="none" cap="none" strike="noStrike">
              <a:solidFill>
                <a:srgbClr val="666666"/>
              </a:solidFill>
              <a:latin typeface="Roboto"/>
              <a:ea typeface="Roboto"/>
              <a:cs typeface="Roboto"/>
              <a:sym typeface="Roboto"/>
            </a:endParaRPr>
          </a:p>
          <a:p>
            <a:pPr indent="-177800" lvl="1" marL="431800" marR="0" rtl="0" algn="l">
              <a:spcBef>
                <a:spcPts val="300"/>
              </a:spcBef>
              <a:spcAft>
                <a:spcPts val="0"/>
              </a:spcAft>
              <a:buClr>
                <a:srgbClr val="666666"/>
              </a:buClr>
              <a:buSzPts val="1400"/>
              <a:buFont typeface="Roboto"/>
              <a:buChar char="–"/>
            </a:pPr>
            <a:r>
              <a:rPr lang="en">
                <a:solidFill>
                  <a:srgbClr val="666666"/>
                </a:solidFill>
                <a:latin typeface="Roboto"/>
                <a:ea typeface="Roboto"/>
                <a:cs typeface="Roboto"/>
                <a:sym typeface="Roboto"/>
              </a:rPr>
              <a:t>c</a:t>
            </a:r>
            <a:r>
              <a:rPr b="0" i="0" lang="en" sz="1400" u="none" cap="none" strike="noStrike">
                <a:solidFill>
                  <a:srgbClr val="666666"/>
                </a:solidFill>
                <a:latin typeface="Roboto"/>
                <a:ea typeface="Roboto"/>
                <a:cs typeface="Roboto"/>
                <a:sym typeface="Roboto"/>
              </a:rPr>
              <a:t>an cache any object.  Typically used after building custom data</a:t>
            </a:r>
            <a:endParaRPr>
              <a:solidFill>
                <a:srgbClr val="666666"/>
              </a:solidFill>
              <a:latin typeface="Roboto"/>
              <a:ea typeface="Roboto"/>
              <a:cs typeface="Roboto"/>
              <a:sym typeface="Roboto"/>
            </a:endParaRPr>
          </a:p>
          <a:p>
            <a:pPr indent="-177800" lvl="1" marL="431800" marR="0" rtl="0" algn="l">
              <a:spcBef>
                <a:spcPts val="300"/>
              </a:spcBef>
              <a:spcAft>
                <a:spcPts val="0"/>
              </a:spcAft>
              <a:buClr>
                <a:srgbClr val="666666"/>
              </a:buClr>
              <a:buSzPts val="1400"/>
              <a:buFont typeface="Roboto"/>
              <a:buChar char="–"/>
            </a:pPr>
            <a:r>
              <a:rPr lang="en">
                <a:solidFill>
                  <a:srgbClr val="666666"/>
                </a:solidFill>
                <a:latin typeface="Roboto"/>
                <a:ea typeface="Roboto"/>
                <a:cs typeface="Roboto"/>
                <a:sym typeface="Roboto"/>
              </a:rPr>
              <a:t>s</a:t>
            </a:r>
            <a:r>
              <a:rPr b="0" i="0" lang="en" sz="1400" u="none" cap="none" strike="noStrike">
                <a:solidFill>
                  <a:srgbClr val="666666"/>
                </a:solidFill>
                <a:latin typeface="Roboto"/>
                <a:ea typeface="Roboto"/>
                <a:cs typeface="Roboto"/>
                <a:sym typeface="Roboto"/>
              </a:rPr>
              <a:t>eparate policies for cache population vs. lookup</a:t>
            </a:r>
            <a:endParaRPr>
              <a:solidFill>
                <a:srgbClr val="666666"/>
              </a:solidFill>
              <a:latin typeface="Roboto"/>
              <a:ea typeface="Roboto"/>
              <a:cs typeface="Roboto"/>
              <a:sym typeface="Roboto"/>
            </a:endParaRPr>
          </a:p>
          <a:p>
            <a:pPr indent="-177800" lvl="1" marL="431800" marR="0" rtl="0" algn="l">
              <a:spcBef>
                <a:spcPts val="300"/>
              </a:spcBef>
              <a:spcAft>
                <a:spcPts val="0"/>
              </a:spcAft>
              <a:buClr>
                <a:srgbClr val="666666"/>
              </a:buClr>
              <a:buSzPts val="1400"/>
              <a:buFont typeface="Roboto"/>
              <a:buChar char="–"/>
            </a:pPr>
            <a:r>
              <a:rPr lang="en">
                <a:solidFill>
                  <a:srgbClr val="666666"/>
                </a:solidFill>
                <a:latin typeface="Roboto"/>
                <a:ea typeface="Roboto"/>
                <a:cs typeface="Roboto"/>
                <a:sym typeface="Roboto"/>
              </a:rPr>
              <a:t>s</a:t>
            </a:r>
            <a:r>
              <a:rPr b="0" i="0" lang="en" sz="1400" u="none" cap="none" strike="noStrike">
                <a:solidFill>
                  <a:srgbClr val="666666"/>
                </a:solidFill>
                <a:latin typeface="Roboto"/>
                <a:ea typeface="Roboto"/>
                <a:cs typeface="Roboto"/>
                <a:sym typeface="Roboto"/>
              </a:rPr>
              <a:t>pecify a time-to-live</a:t>
            </a:r>
            <a:endParaRPr>
              <a:solidFill>
                <a:srgbClr val="666666"/>
              </a:solidFill>
              <a:latin typeface="Roboto"/>
              <a:ea typeface="Roboto"/>
              <a:cs typeface="Roboto"/>
              <a:sym typeface="Roboto"/>
            </a:endParaRPr>
          </a:p>
          <a:p>
            <a:pPr indent="-177800" lvl="1" marL="431800" marR="0" rtl="0" algn="l">
              <a:spcBef>
                <a:spcPts val="300"/>
              </a:spcBef>
              <a:spcAft>
                <a:spcPts val="0"/>
              </a:spcAft>
              <a:buClr>
                <a:srgbClr val="666666"/>
              </a:buClr>
              <a:buSzPts val="1400"/>
              <a:buFont typeface="Roboto"/>
              <a:buChar char="–"/>
            </a:pPr>
            <a:r>
              <a:rPr lang="en">
                <a:solidFill>
                  <a:srgbClr val="666666"/>
                </a:solidFill>
                <a:latin typeface="Roboto"/>
                <a:ea typeface="Roboto"/>
                <a:cs typeface="Roboto"/>
                <a:sym typeface="Roboto"/>
              </a:rPr>
              <a:t>f</a:t>
            </a:r>
            <a:r>
              <a:rPr b="0" i="0" lang="en" sz="1400" u="none" cap="none" strike="noStrike">
                <a:solidFill>
                  <a:srgbClr val="666666"/>
                </a:solidFill>
                <a:latin typeface="Roboto"/>
                <a:ea typeface="Roboto"/>
                <a:cs typeface="Roboto"/>
                <a:sym typeface="Roboto"/>
              </a:rPr>
              <a:t>ull control of population and lookup of cache via policies</a:t>
            </a:r>
            <a:endParaRPr>
              <a:solidFill>
                <a:srgbClr val="666666"/>
              </a:solidFill>
              <a:latin typeface="Roboto"/>
              <a:ea typeface="Roboto"/>
              <a:cs typeface="Roboto"/>
              <a:sym typeface="Roboto"/>
            </a:endParaRPr>
          </a:p>
          <a:p>
            <a:pPr indent="-76200" lvl="0" marL="177800" marR="0" rtl="0" algn="l">
              <a:spcBef>
                <a:spcPts val="300"/>
              </a:spcBef>
              <a:spcAft>
                <a:spcPts val="1600"/>
              </a:spcAft>
              <a:buClr>
                <a:schemeClr val="dk1"/>
              </a:buClr>
              <a:buSzPts val="1500"/>
              <a:buFont typeface="Arial"/>
              <a:buNone/>
            </a:pPr>
            <a:r>
              <a:t/>
            </a:r>
            <a:endParaRPr b="0" i="0" sz="1500" u="none" cap="none" strike="noStrike">
              <a:solidFill>
                <a:srgbClr val="666666"/>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lobal Master">
  <a:themeElements>
    <a:clrScheme name="Simple Light">
      <a:dk1>
        <a:srgbClr val="212121"/>
      </a:dk1>
      <a:lt1>
        <a:srgbClr val="FFFFFF"/>
      </a:lt1>
      <a:dk2>
        <a:srgbClr val="757575"/>
      </a:dk2>
      <a:lt2>
        <a:srgbClr val="EEEEEE"/>
      </a:lt2>
      <a:accent1>
        <a:srgbClr val="595959"/>
      </a:accent1>
      <a:accent2>
        <a:srgbClr val="000000"/>
      </a:accent2>
      <a:accent3>
        <a:srgbClr val="78909C"/>
      </a:accent3>
      <a:accent4>
        <a:srgbClr val="FF49E8"/>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