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3a16ef4a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f3a16ef4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2f3a16ef4a_0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21bcd23a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21bcd23a2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f3a16ef4a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f3a16ef4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2f3a16ef4a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1845f66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1845f6693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f3a16ef4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2f3a16ef4a_0_4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1845f66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1845f669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71" name="Google Shape;371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72" name="Google Shape;372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73" name="Google Shape;373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77" name="Google Shape;377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9" name="Google Shape;379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0" name="Google Shape;380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1" name="Google Shape;381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2" name="Google Shape;38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7" name="Google Shape;38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8" name="Google Shape;38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9" name="Google Shape;38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93" name="Google Shape;393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94" name="Google Shape;394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95" name="Google Shape;395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6" name="Google Shape;396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7" name="Google Shape;397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8" name="Google Shape;398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9" name="Google Shape;39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3" name="Google Shape;403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04" name="Google Shape;404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5" name="Google Shape;405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8" name="Google Shape;408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9" name="Google Shape;409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10" name="Google Shape;410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3" name="Google Shape;413;p5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14" name="Google Shape;414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9" name="Google Shape;419;p5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5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7" name="Google Shape;427;p5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428" name="Google Shape;428;p5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5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2" name="Google Shape;432;p5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33" name="Google Shape;433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40" name="Google Shape;440;p5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2" name="Google Shape;442;p5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358580" y="896570"/>
            <a:ext cx="39435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6" name="Google Shape;446;p60"/>
          <p:cNvSpPr txBox="1"/>
          <p:nvPr>
            <p:ph idx="2" type="body"/>
          </p:nvPr>
        </p:nvSpPr>
        <p:spPr>
          <a:xfrm>
            <a:off x="4541701" y="896572"/>
            <a:ext cx="4102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7" name="Google Shape;447;p6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6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50" name="Google Shape;450;p6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51" name="Google Shape;451;p6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6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6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6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6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6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63" name="Google Shape;463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64" name="Google Shape;464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6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473" name="Google Shape;473;p6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74" name="Google Shape;474;p6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475" name="Google Shape;475;p6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80" name="Google Shape;480;p6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6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6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6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88" name="Google Shape;488;p6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489" name="Google Shape;489;p6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93" name="Google Shape;493;p6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494" name="Google Shape;494;p6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501" name="Google Shape;501;p6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2" name="Google Shape;502;p6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Response Caching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GET /products or Conditional flow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64"/>
          <p:cNvSpPr txBox="1"/>
          <p:nvPr/>
        </p:nvSpPr>
        <p:spPr>
          <a:xfrm>
            <a:off x="358575" y="815475"/>
            <a:ext cx="38961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new GET resource in the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Proxy Endpoint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Condition Type: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path and verb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3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Verb: GET  --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3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Path: /products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5" name="Google Shape;5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75" y="1152275"/>
            <a:ext cx="4584524" cy="221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"/>
          <p:cNvSpPr txBox="1"/>
          <p:nvPr>
            <p:ph idx="4294967295" type="title"/>
          </p:nvPr>
        </p:nvSpPr>
        <p:spPr>
          <a:xfrm>
            <a:off x="43095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Configure a CacheResource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65"/>
          <p:cNvSpPr txBox="1"/>
          <p:nvPr>
            <p:ph idx="4294967295" type="body"/>
          </p:nvPr>
        </p:nvSpPr>
        <p:spPr>
          <a:xfrm>
            <a:off x="359925" y="681175"/>
            <a:ext cx="80577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and Configure a response cache policy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22" name="Google Shape;52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965"/>
            <a:ext cx="9143999" cy="333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a ResponseCache policy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66"/>
          <p:cNvSpPr txBox="1"/>
          <p:nvPr/>
        </p:nvSpPr>
        <p:spPr>
          <a:xfrm>
            <a:off x="358575" y="782150"/>
            <a:ext cx="4687500" cy="40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Click the Add Policies button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ResponseCache policy to the /products request and response flows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0" name="Google Shape;5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350" y="887887"/>
            <a:ext cx="2888717" cy="38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ResponseCache policy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67"/>
          <p:cNvSpPr txBox="1"/>
          <p:nvPr>
            <p:ph idx="4294967295" type="body"/>
          </p:nvPr>
        </p:nvSpPr>
        <p:spPr>
          <a:xfrm>
            <a:off x="359925" y="754700"/>
            <a:ext cx="8592600" cy="4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CacheResource element to the policy identifying the Cache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&lt;?xml version="1.0" encoding="UTF-8" standalone="yes"?&gt;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&lt;ResponseCache async="false" continueOnError="false" enabled="true" name="ResponseCacheProducts"&gt;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&lt;DisplayName&gt;ResponseCacheProducts&lt;/DisplayName&gt;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&lt;Properties/&gt;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&lt;CacheResource&gt;ProductsCache&lt;/CacheResource&gt;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&lt;CacheKey&gt;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&lt;Prefix/&gt;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&lt;KeyFragment ref="request.uri" type="string"/&gt;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&lt;/CacheKey&gt;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&lt;Scope&gt;Exclusive&lt;/Scope&gt;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&lt;ExpirySettings&gt;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&lt;ExpiryDate/&gt;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&lt;TimeOfDay/&gt;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&lt;TimeoutInSec ref=""&gt;3600&lt;/TimeoutInSec&gt;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&lt;/ExpirySettings&gt;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&lt;SkipCacheLookup/&gt;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&lt;SkipCachePopulation/&gt;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&lt;/ResponseCache&gt;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idx="4294967295" type="title"/>
          </p:nvPr>
        </p:nvSpPr>
        <p:spPr>
          <a:xfrm>
            <a:off x="43095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the ResponseCache policy to GET /products flow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68"/>
          <p:cNvSpPr txBox="1"/>
          <p:nvPr/>
        </p:nvSpPr>
        <p:spPr>
          <a:xfrm>
            <a:off x="1816950" y="41129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Response cache policy must be in both the Request and Response of the GET /products flow of the proxy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3" name="Google Shape;54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125"/>
            <a:ext cx="8839199" cy="30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9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69"/>
          <p:cNvSpPr txBox="1"/>
          <p:nvPr>
            <p:ph idx="4294967295" type="body"/>
          </p:nvPr>
        </p:nvSpPr>
        <p:spPr>
          <a:xfrm>
            <a:off x="359925" y="952075"/>
            <a:ext cx="80577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>
              <a:spcBef>
                <a:spcPts val="15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Invoke the GET /products request and note the response time of the request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Invoke the same request a second time and now notice the response time with the cached response 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Clear the cache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Repeat the above tests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