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708" r:id="rId3"/>
    <p:sldMasterId id="2147483709" r:id="rId4"/>
    <p:sldMasterId id="214748371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7f42d4a9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7f42d4a9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97b8d1cc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97b8d1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bc8c81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bc8c81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Candidates need to understand these topics at a high level to go forward. Introduce if somebody doesn’t know already.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be05ef726_0_16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1be05ef7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VINIT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be05ef726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be05ef726_0_25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1be05ef7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Bundle represents the API Proxy to be deployed to the gateway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src/gateway/ to contain multiple bundles</a:t>
            </a:r>
            <a:endParaRPr/>
          </a:p>
          <a:p>
            <a:pPr indent="-203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1be05ef726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be05ef726_0_40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1be05ef7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under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Shared-pom.xml or parent pom.xml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how maven downloads plugins from public Maven repositories using plugin coordinates</a:t>
            </a:r>
            <a:endParaRPr/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Central, </a:t>
            </a:r>
            <a:endParaRPr/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GroupId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artifactId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VersionID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for private repositories and credentials in settings.xml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 inheritance</a:t>
            </a:r>
            <a:endParaRPr/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/>
          </a:p>
          <a:p>
            <a:pPr indent="-355315" lvl="2" marL="13586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common goals are specified at parent pom, there’s no need to specify them again at the pom.xml level – so, you can avoid duplicating plugins across 20 or 40 or whatever number of pom.xmls defined per API</a:t>
            </a:r>
            <a:endParaRPr/>
          </a:p>
          <a:p>
            <a:pPr indent="-355315" lvl="2" marL="135861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also allows overriding any configuration if the behavior specified at the parent level does not apply at the child level</a:t>
            </a:r>
            <a:endParaRPr/>
          </a:p>
          <a:p>
            <a:pPr indent="-2603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g1be05ef726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be05ef726_0_53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1be05ef72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/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 are meant to address configuration changes between environments e.g.Test and Prod environments most likely run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 hosturl:</a:t>
            </a:r>
            <a:endParaRPr/>
          </a:p>
          <a:p>
            <a:pPr indent="-35545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current value is valid for Apigee Cloud Environment. For on premise environments this value should be modified with your hostname</a:t>
            </a:r>
            <a:endParaRPr/>
          </a:p>
          <a:p>
            <a:pPr indent="-272907" lvl="1" marL="85075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g1be05ef726_0_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be05ef726_0_74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1be05ef72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support of Xpath see Header[@name=ENV] search expression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No keys, no secrets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KVM instead if MD5 verification is required. So the same file signature matches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Reassign targets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endParaRPr/>
          </a:p>
        </p:txBody>
      </p:sp>
      <p:sp>
        <p:nvSpPr>
          <p:cNvPr id="518" name="Google Shape;518;g1be05ef726_0_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be05ef726_0_86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1be05ef72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with no skipTests arguments</a:t>
            </a:r>
            <a:endParaRPr/>
          </a:p>
          <a:p>
            <a:pPr indent="-298307" lvl="1" marL="79360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passing username and password as environment variables. You don’t want to expose your credentials storing them in you source control repository</a:t>
            </a:r>
            <a:endParaRPr/>
          </a:p>
          <a:p>
            <a:pPr indent="-298307" lvl="1" marL="79360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I passed –Dorg=testmyapi, in case you want to target an organization different than the default one specified in pom.xml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Config.json to be explained in the next steps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with Jmeter to be explained in the next steps</a:t>
            </a:r>
            <a:endParaRPr/>
          </a:p>
          <a:p>
            <a:pPr indent="-203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be05ef726_0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be05ef726_0_93:notes"/>
          <p:cNvSpPr/>
          <p:nvPr>
            <p:ph idx="2" type="sldImg"/>
          </p:nvPr>
        </p:nvSpPr>
        <p:spPr>
          <a:xfrm>
            <a:off x="38179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g1be05ef72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with no skipTests arguments</a:t>
            </a:r>
            <a:endParaRPr/>
          </a:p>
          <a:p>
            <a:pPr indent="-298307" lvl="1" marL="79360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passing username and password as environment variables. You don’t want to expose your credentials storing them in you source control repository</a:t>
            </a:r>
            <a:endParaRPr/>
          </a:p>
          <a:p>
            <a:pPr indent="-298307" lvl="1" marL="79360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I passed –Dorg=testmyapi, in case you want to target an organization different than the default one specified in pom.xml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Config.json to be explained in the next steps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Tests with Jmeter to be explained in the next steps</a:t>
            </a:r>
            <a:endParaRPr/>
          </a:p>
          <a:p>
            <a:pPr indent="-20320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g1be05ef726_0_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nak you" showMasterSp="0">
  <p:cSld name="Thnak you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1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92" name="Google Shape;92;p11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97" name="Google Shape;97;p11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1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05" name="Google Shape;105;p11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106" name="Google Shape;106;p11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113" name="Google Shape;113;p11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1"/>
          <p:cNvSpPr txBox="1"/>
          <p:nvPr/>
        </p:nvSpPr>
        <p:spPr>
          <a:xfrm>
            <a:off x="748910" y="2259005"/>
            <a:ext cx="51651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625" lIns="34300" spcFirstLastPara="1" rIns="34300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endParaRPr sz="11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">
  <p:cSld name="TITLE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1" name="Google Shape;121;p1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- Title 1">
  <p:cSld name="TITLE_2_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25" name="Google Shape;125;p1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2957" y="4765295"/>
            <a:ext cx="1180224" cy="3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ue Footer - Title &amp; Body">
  <p:cSld name="CUSTOM_3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5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29" name="Google Shape;129;p15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30" name="Google Shape;130;p15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31" name="Google Shape;13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d Footer - Title &amp; Body">
  <p:cSld name="CUSTOM_3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7" name="Google Shape;137;p16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139" name="Google Shape;13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1" name="Google Shape;141;p1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Yellow Footer - Title &amp; Body">
  <p:cSld name="CUSTOM_3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4" name="Google Shape;144;p1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6" name="Google Shape;146;p17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147" name="Google Shape;14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een Footer - Title &amp; Body">
  <p:cSld name="CUSTOM_3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52" name="Google Shape;152;p18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153" name="Google Shape;15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5" name="Google Shape;155;p1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ay Footer - Title &amp; Body">
  <p:cSld name="CUSTOM_3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159" name="Google Shape;15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62" name="Google Shape;162;p1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Blue Footer">
  <p:cSld name="TITLE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68" name="Google Shape;168;p20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3367D6"/>
            </a:solidFill>
            <a:ln>
              <a:noFill/>
            </a:ln>
          </p:spPr>
        </p:sp>
        <p:sp>
          <p:nvSpPr>
            <p:cNvPr id="169" name="Google Shape;169;p20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descr="Google_Logo_2015_gr.png" id="170" name="Google Shape;17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">
  <p:cSld name="TITLE_2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3" name="Google Shape;173;p2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74" name="Google Shape;174;p21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75" name="Google Shape;175;p2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76" name="Google Shape;176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13;p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14" name="Google Shape;14;p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15" name="Google Shape;15;p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Red Footer 1">
  <p:cSld name="TITLE_2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0" name="Google Shape;180;p22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181" name="Google Shape;181;p2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300" y="4770675"/>
            <a:ext cx="1172600" cy="3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Yellow Footer">
  <p:cSld name="TITLE_2_2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5" name="Google Shape;185;p23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186" name="Google Shape;186;p23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187" name="Google Shape;187;p2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88" name="Google Shape;18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een Footer">
  <p:cSld name="TITLE_2_3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1" name="Google Shape;191;p24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192" name="Google Shape;192;p2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193" name="Google Shape;193;p2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194" name="Google Shape;19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Gray Footer">
  <p:cSld name="TITLE_2_3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197" name="Google Shape;197;p25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198" name="Google Shape;198;p2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9" name="Google Shape;199;p2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00" name="Google Shape;20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TITLE_3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">
  <p:cSld name="CUSTOM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5" name="Google Shape;205;p2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1 Text">
  <p:cSld name="CUSTOM_5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1" name="Google Shape;211;p2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Blue &amp; 3 Text">
  <p:cSld name="CUSTOM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9" name="Google Shape;219;p2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1 Text">
  <p:cSld name="CUSTOM_1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0" name="Google Shape;230;p3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20" name="Google Shape;20;p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22" name="Google Shape;22;p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23" name="Google Shape;23;p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24" name="Google Shape;24;p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Red &amp; 3 Text">
  <p:cSld name="CUSTOM_1_2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6" name="Google Shape;236;p3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7" name="Google Shape;237;p3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38" name="Google Shape;238;p3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">
  <p:cSld name="CUSTOM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3" name="Google Shape;243;p3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1 Text">
  <p:cSld name="CUSTOM_1_1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49" name="Google Shape;249;p34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Yellow &amp; 3 Text">
  <p:cSld name="CUSTOM_1_1_2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3" name="Google Shape;253;p3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57" name="Google Shape;257;p35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">
  <p:cSld name="CUSTOM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2" name="Google Shape;262;p36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1 Text">
  <p:cSld name="CUSTOM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8" name="Google Shape;268;p37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69" name="Google Shape;26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alf Color Green &amp; 3 Text">
  <p:cSld name="CUSTOM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4" name="Google Shape;274;p38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5" name="Google Shape;275;p38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6" name="Google Shape;276;p38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538283" cy="17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Blue">
  <p:cSld name="SECTION_HEADER_2">
    <p:bg>
      <p:bgPr>
        <a:solidFill>
          <a:srgbClr val="4285F4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BA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283" name="Google Shape;28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36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Red">
  <p:cSld name="SECTION_HEADER_1_3">
    <p:bg>
      <p:bgPr>
        <a:solidFill>
          <a:srgbClr val="EA4335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3" name="Google Shape;293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Yellow">
  <p:cSld name="SECTION_HEADER_1_1_3">
    <p:bg>
      <p:bgPr>
        <a:solidFill>
          <a:srgbClr val="F4B400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299" name="Google Shape;29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0" name="Google Shape;30;p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1" name="Google Shape;31;p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een">
  <p:cSld name="CUSTOM_2">
    <p:bg>
      <p:bgPr>
        <a:solidFill>
          <a:srgbClr val="34A85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2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2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05" name="Google Shape;30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 Gray">
  <p:cSld name="SECTION_HEADER_1_1_1_1_2"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3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311" name="Google Shape;311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555425" cy="17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_6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4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15" name="Google Shape;315;p44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16" name="Google Shape;316;p44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17" name="Google Shape;317;p44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4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_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" name="Google Shape;321;p4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22" name="Google Shape;322;p4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23" name="Google Shape;323;p4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24" name="Google Shape;32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46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28" name="Google Shape;328;p46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329" name="Google Shape;329;p46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330" name="Google Shape;330;p4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33" name="Google Shape;333;p4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334" name="Google Shape;334;p4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335" name="Google Shape;335;p4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_3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48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38" name="Google Shape;338;p48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40" name="Google Shape;340;p48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41" name="Google Shape;341;p48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42" name="Google Shape;342;p48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43" name="Google Shape;34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_2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9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47" name="Google Shape;347;p49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48" name="Google Shape;348;p49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49" name="Google Shape;349;p49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50" name="Google Shape;350;p49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51" name="Google Shape;351;p49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52" name="Google Shape;352;p49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53" name="Google Shape;3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4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0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title">
  <p:cSld name="TITLE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52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6" name="Google Shape;36;p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7" name="Google Shape;37;p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8" name="Google Shape;38;p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" name="Google Shape;39;p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40" name="Google Shape;40;p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41" name="Google Shape;41;p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CUSTOM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53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67" name="Google Shape;367;p53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  <p:sp>
          <p:nvSpPr>
            <p:cNvPr id="368" name="Google Shape;368;p53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pic>
        <p:nvPicPr>
          <p:cNvPr id="369" name="Google Shape;369;p53"/>
          <p:cNvPicPr preferRelativeResize="0"/>
          <p:nvPr/>
        </p:nvPicPr>
        <p:blipFill rotWithShape="1">
          <a:blip r:embed="rId2">
            <a:alphaModFix/>
          </a:blip>
          <a:srcRect b="0" l="-2870" r="0" t="-20845"/>
          <a:stretch/>
        </p:blipFill>
        <p:spPr>
          <a:xfrm>
            <a:off x="606400" y="741150"/>
            <a:ext cx="1438801" cy="30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7408153" y="4402988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1">
  <p:cSld name="CUSTOM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54"/>
          <p:cNvGrpSpPr/>
          <p:nvPr/>
        </p:nvGrpSpPr>
        <p:grpSpPr>
          <a:xfrm>
            <a:off x="-1775" y="-600"/>
            <a:ext cx="9153800" cy="5144175"/>
            <a:chOff x="-1775" y="-600"/>
            <a:chExt cx="9153800" cy="5144175"/>
          </a:xfrm>
        </p:grpSpPr>
        <p:sp>
          <p:nvSpPr>
            <p:cNvPr id="373" name="Google Shape;373;p54"/>
            <p:cNvSpPr/>
            <p:nvPr/>
          </p:nvSpPr>
          <p:spPr>
            <a:xfrm>
              <a:off x="8025" y="75"/>
              <a:ext cx="9144000" cy="514350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4"/>
            <p:cNvSpPr/>
            <p:nvPr/>
          </p:nvSpPr>
          <p:spPr>
            <a:xfrm>
              <a:off x="-1775" y="-600"/>
              <a:ext cx="4609375" cy="5144100"/>
            </a:xfrm>
            <a:custGeom>
              <a:rect b="b" l="l" r="r" t="t"/>
              <a:pathLst>
                <a:path extrusionOk="0" h="205764" w="184375">
                  <a:moveTo>
                    <a:pt x="184375" y="24"/>
                  </a:moveTo>
                  <a:lnTo>
                    <a:pt x="47" y="0"/>
                  </a:lnTo>
                  <a:lnTo>
                    <a:pt x="0" y="205764"/>
                  </a:lnTo>
                  <a:lnTo>
                    <a:pt x="124623" y="205764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</p:sp>
      </p:grpSp>
      <p:grpSp>
        <p:nvGrpSpPr>
          <p:cNvPr id="375" name="Google Shape;375;p54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76" name="Google Shape;376;p54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77" name="Google Shape;377;p54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78" name="Google Shape;37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4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2">
  <p:cSld name="CUSTOM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/>
          <p:nvPr/>
        </p:nvSpPr>
        <p:spPr>
          <a:xfrm>
            <a:off x="8025" y="75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55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83" name="Google Shape;383;p55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84" name="Google Shape;384;p55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85" name="Google Shape;38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CUSTOM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6"/>
          <p:cNvGrpSpPr/>
          <p:nvPr/>
        </p:nvGrpSpPr>
        <p:grpSpPr>
          <a:xfrm>
            <a:off x="-2375" y="-2975"/>
            <a:ext cx="9146375" cy="5149450"/>
            <a:chOff x="-2375" y="-2975"/>
            <a:chExt cx="9146375" cy="5149450"/>
          </a:xfrm>
        </p:grpSpPr>
        <p:sp>
          <p:nvSpPr>
            <p:cNvPr id="389" name="Google Shape;389;p56"/>
            <p:cNvSpPr/>
            <p:nvPr/>
          </p:nvSpPr>
          <p:spPr>
            <a:xfrm>
              <a:off x="-1775" y="956675"/>
              <a:ext cx="4252300" cy="4189800"/>
            </a:xfrm>
            <a:custGeom>
              <a:rect b="b" l="l" r="r" t="t"/>
              <a:pathLst>
                <a:path extrusionOk="0" h="167592" w="170092">
                  <a:moveTo>
                    <a:pt x="170092" y="167568"/>
                  </a:moveTo>
                  <a:lnTo>
                    <a:pt x="0" y="167592"/>
                  </a:lnTo>
                  <a:lnTo>
                    <a:pt x="0" y="0"/>
                  </a:lnTo>
                  <a:lnTo>
                    <a:pt x="126357" y="32789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</p:sp>
        <p:sp>
          <p:nvSpPr>
            <p:cNvPr id="390" name="Google Shape;390;p56"/>
            <p:cNvSpPr/>
            <p:nvPr/>
          </p:nvSpPr>
          <p:spPr>
            <a:xfrm>
              <a:off x="-2375" y="-2375"/>
              <a:ext cx="5194650" cy="1780750"/>
            </a:xfrm>
            <a:custGeom>
              <a:rect b="b" l="l" r="r" t="t"/>
              <a:pathLst>
                <a:path extrusionOk="0" h="71230" w="207786">
                  <a:moveTo>
                    <a:pt x="0" y="38481"/>
                  </a:moveTo>
                  <a:lnTo>
                    <a:pt x="24" y="0"/>
                  </a:lnTo>
                  <a:lnTo>
                    <a:pt x="207786" y="41"/>
                  </a:lnTo>
                  <a:lnTo>
                    <a:pt x="126408" y="7123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</p:sp>
        <p:sp>
          <p:nvSpPr>
            <p:cNvPr id="391" name="Google Shape;391;p56"/>
            <p:cNvSpPr/>
            <p:nvPr/>
          </p:nvSpPr>
          <p:spPr>
            <a:xfrm>
              <a:off x="3156475" y="-2975"/>
              <a:ext cx="5987525" cy="5147675"/>
            </a:xfrm>
            <a:custGeom>
              <a:rect b="b" l="l" r="r" t="t"/>
              <a:pathLst>
                <a:path extrusionOk="0" h="205907" w="239501">
                  <a:moveTo>
                    <a:pt x="43691" y="205907"/>
                  </a:moveTo>
                  <a:lnTo>
                    <a:pt x="239501" y="205883"/>
                  </a:lnTo>
                  <a:lnTo>
                    <a:pt x="239477" y="71"/>
                  </a:lnTo>
                  <a:lnTo>
                    <a:pt x="81315" y="0"/>
                  </a:lnTo>
                  <a:lnTo>
                    <a:pt x="0" y="71227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</p:sp>
      </p:grpSp>
      <p:grpSp>
        <p:nvGrpSpPr>
          <p:cNvPr id="392" name="Google Shape;392;p56"/>
          <p:cNvGrpSpPr/>
          <p:nvPr/>
        </p:nvGrpSpPr>
        <p:grpSpPr>
          <a:xfrm>
            <a:off x="-3" y="4529830"/>
            <a:ext cx="5098103" cy="613675"/>
            <a:chOff x="-3" y="4529830"/>
            <a:chExt cx="5098103" cy="613675"/>
          </a:xfrm>
        </p:grpSpPr>
        <p:sp>
          <p:nvSpPr>
            <p:cNvPr id="393" name="Google Shape;393;p56"/>
            <p:cNvSpPr/>
            <p:nvPr/>
          </p:nvSpPr>
          <p:spPr>
            <a:xfrm>
              <a:off x="778200" y="4667089"/>
              <a:ext cx="4319900" cy="476400"/>
            </a:xfrm>
            <a:custGeom>
              <a:rect b="b" l="l" r="r" t="t"/>
              <a:pathLst>
                <a:path extrusionOk="0" h="19056" w="172796">
                  <a:moveTo>
                    <a:pt x="0" y="0"/>
                  </a:moveTo>
                  <a:lnTo>
                    <a:pt x="172796" y="19056"/>
                  </a:lnTo>
                  <a:lnTo>
                    <a:pt x="115628" y="19056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</p:sp>
        <p:sp>
          <p:nvSpPr>
            <p:cNvPr id="394" name="Google Shape;394;p56"/>
            <p:cNvSpPr/>
            <p:nvPr/>
          </p:nvSpPr>
          <p:spPr>
            <a:xfrm>
              <a:off x="-3" y="4529830"/>
              <a:ext cx="3682000" cy="613675"/>
            </a:xfrm>
            <a:custGeom>
              <a:rect b="b" l="l" r="r" t="t"/>
              <a:pathLst>
                <a:path extrusionOk="0" h="24547" w="147280">
                  <a:moveTo>
                    <a:pt x="0" y="0"/>
                  </a:moveTo>
                  <a:lnTo>
                    <a:pt x="0" y="24547"/>
                  </a:lnTo>
                  <a:lnTo>
                    <a:pt x="147280" y="24547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</p:grpSp>
      <p:pic>
        <p:nvPicPr>
          <p:cNvPr id="395" name="Google Shape;395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075" y="4839867"/>
            <a:ext cx="966701" cy="1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5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399" name="Google Shape;399;p5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00" name="Google Shape;400;p5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01" name="Google Shape;401;p5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04" name="Google Shape;404;p5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405" name="Google Shape;405;p5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406" name="Google Shape;406;p5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showMasterSp="0">
  <p:cSld name="1_Title Slide">
    <p:bg>
      <p:bgPr>
        <a:solidFill>
          <a:schemeClr val="lt1"/>
        </a:solidFill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600" u="none" cap="none" strike="noStrike">
              <a:solidFill>
                <a:srgbClr val="5A5A5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15" y="1971867"/>
            <a:ext cx="30609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59"/>
          <p:cNvGrpSpPr/>
          <p:nvPr/>
        </p:nvGrpSpPr>
        <p:grpSpPr>
          <a:xfrm>
            <a:off x="2894799" y="3610305"/>
            <a:ext cx="3710127" cy="1606188"/>
            <a:chOff x="7718507" y="9044624"/>
            <a:chExt cx="11964291" cy="5181251"/>
          </a:xfrm>
        </p:grpSpPr>
        <p:sp>
          <p:nvSpPr>
            <p:cNvPr id="411" name="Google Shape;411;p5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5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5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5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5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7700" lIns="75450" spcFirstLastPara="1" rIns="75450" wrap="square" tIns="37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416" name="Google Shape;416;p59"/>
          <p:cNvSpPr/>
          <p:nvPr/>
        </p:nvSpPr>
        <p:spPr>
          <a:xfrm>
            <a:off x="2446057" y="4745555"/>
            <a:ext cx="4290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7" name="Google Shape;417;p59"/>
          <p:cNvSpPr/>
          <p:nvPr/>
        </p:nvSpPr>
        <p:spPr>
          <a:xfrm>
            <a:off x="1148557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8" name="Google Shape;418;p59"/>
          <p:cNvSpPr/>
          <p:nvPr/>
        </p:nvSpPr>
        <p:spPr>
          <a:xfrm>
            <a:off x="1625101" y="4466127"/>
            <a:ext cx="366000" cy="6738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9" name="Google Shape;419;p59"/>
          <p:cNvSpPr/>
          <p:nvPr/>
        </p:nvSpPr>
        <p:spPr>
          <a:xfrm>
            <a:off x="507386" y="4552771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0" name="Google Shape;420;p59"/>
          <p:cNvSpPr/>
          <p:nvPr/>
        </p:nvSpPr>
        <p:spPr>
          <a:xfrm>
            <a:off x="2188291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1" name="Google Shape;421;p59"/>
          <p:cNvSpPr/>
          <p:nvPr/>
        </p:nvSpPr>
        <p:spPr>
          <a:xfrm>
            <a:off x="2045327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2" name="Google Shape;422;p59"/>
          <p:cNvSpPr/>
          <p:nvPr/>
        </p:nvSpPr>
        <p:spPr>
          <a:xfrm>
            <a:off x="167305" y="4537608"/>
            <a:ext cx="2817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59"/>
          <p:cNvSpPr/>
          <p:nvPr/>
        </p:nvSpPr>
        <p:spPr>
          <a:xfrm>
            <a:off x="-31978" y="4758551"/>
            <a:ext cx="281700" cy="3813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8825" lIns="37700" spcFirstLastPara="1" rIns="37700" wrap="square" tIns="188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24" name="Google Shape;424;p59"/>
          <p:cNvGrpSpPr/>
          <p:nvPr/>
        </p:nvGrpSpPr>
        <p:grpSpPr>
          <a:xfrm>
            <a:off x="744163" y="490142"/>
            <a:ext cx="1162148" cy="385376"/>
            <a:chOff x="5813496" y="4786016"/>
            <a:chExt cx="12756843" cy="4230255"/>
          </a:xfrm>
        </p:grpSpPr>
        <p:sp>
          <p:nvSpPr>
            <p:cNvPr id="425" name="Google Shape;425;p5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32" name="Google Shape;432;p59"/>
          <p:cNvCxnSpPr/>
          <p:nvPr/>
        </p:nvCxnSpPr>
        <p:spPr>
          <a:xfrm>
            <a:off x="718751" y="2977768"/>
            <a:ext cx="8425200" cy="0"/>
          </a:xfrm>
          <a:prstGeom prst="straightConnector1">
            <a:avLst/>
          </a:prstGeom>
          <a:noFill/>
          <a:ln cap="flat" cmpd="sng" w="9525">
            <a:solidFill>
              <a:srgbClr val="FFD9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3" name="Google Shape;433;p59"/>
          <p:cNvSpPr txBox="1"/>
          <p:nvPr>
            <p:ph type="ctrTitle"/>
          </p:nvPr>
        </p:nvSpPr>
        <p:spPr>
          <a:xfrm>
            <a:off x="713929" y="1872983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713929" y="3030141"/>
            <a:ext cx="60024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59"/>
          <p:cNvSpPr/>
          <p:nvPr/>
        </p:nvSpPr>
        <p:spPr>
          <a:xfrm>
            <a:off x="6920168" y="4891430"/>
            <a:ext cx="20676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50" spcFirstLastPara="1" rIns="75450" wrap="square" tIns="37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8E66"/>
                </a:solidFill>
                <a:latin typeface="Arial"/>
                <a:ea typeface="Arial"/>
                <a:cs typeface="Arial"/>
                <a:sym typeface="Arial"/>
              </a:rPr>
              <a:t>©2016 Apigee Corp. All Rights Reserved. </a:t>
            </a:r>
            <a:endParaRPr sz="700">
              <a:solidFill>
                <a:srgbClr val="FF8E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0"/>
          <p:cNvSpPr txBox="1"/>
          <p:nvPr/>
        </p:nvSpPr>
        <p:spPr>
          <a:xfrm>
            <a:off x="194436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2013 Apigee Confidential – All Rights Reserved</a:t>
            </a:r>
            <a:endParaRPr sz="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0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109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header.png" id="440" name="Google Shape;440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5474"/>
            <a:ext cx="9144000" cy="67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60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60"/>
          <p:cNvSpPr txBox="1"/>
          <p:nvPr>
            <p:ph type="title"/>
          </p:nvPr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6770697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900" lIns="83800" spcFirstLastPara="1" rIns="83800" wrap="square" tIns="419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sz="1100">
                <a:solidFill>
                  <a:srgbClr val="9F9F9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and Content">
  <p:cSld name="Title and Content 2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/>
          <p:nvPr/>
        </p:nvSpPr>
        <p:spPr>
          <a:xfrm>
            <a:off x="0" y="4917186"/>
            <a:ext cx="9144000" cy="2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1875" lIns="83800" spcFirstLastPara="1" rIns="83800" wrap="square" tIns="4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1"/>
          <p:cNvSpPr txBox="1"/>
          <p:nvPr/>
        </p:nvSpPr>
        <p:spPr>
          <a:xfrm>
            <a:off x="194435" y="4917186"/>
            <a:ext cx="5825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875" lIns="83800" spcFirstLastPara="1" rIns="83800" wrap="square" tIns="41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© 2014 Apigee Confidential – All Rights Reserved</a:t>
            </a:r>
            <a:endParaRPr sz="1200"/>
          </a:p>
        </p:txBody>
      </p:sp>
      <p:sp>
        <p:nvSpPr>
          <p:cNvPr id="447" name="Google Shape;447;p61"/>
          <p:cNvSpPr txBox="1"/>
          <p:nvPr>
            <p:ph idx="1" type="body"/>
          </p:nvPr>
        </p:nvSpPr>
        <p:spPr>
          <a:xfrm>
            <a:off x="228600" y="857250"/>
            <a:ext cx="86757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22222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375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8" name="Google Shape;448;p61"/>
          <p:cNvSpPr/>
          <p:nvPr/>
        </p:nvSpPr>
        <p:spPr>
          <a:xfrm>
            <a:off x="0" y="-5474"/>
            <a:ext cx="9144000" cy="672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75450" lIns="75450" spcFirstLastPara="1" rIns="75450" wrap="square" tIns="75450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9" name="Google Shape;449;p61"/>
          <p:cNvCxnSpPr/>
          <p:nvPr/>
        </p:nvCxnSpPr>
        <p:spPr>
          <a:xfrm>
            <a:off x="0" y="671975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0" name="Google Shape;450;p61"/>
          <p:cNvSpPr txBox="1"/>
          <p:nvPr>
            <p:ph type="title"/>
          </p:nvPr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9pPr>
          </a:lstStyle>
          <a:p/>
        </p:txBody>
      </p:sp>
      <p:sp>
        <p:nvSpPr>
          <p:cNvPr id="451" name="Google Shape;451;p61"/>
          <p:cNvSpPr txBox="1"/>
          <p:nvPr>
            <p:ph idx="12" type="sldNum"/>
          </p:nvPr>
        </p:nvSpPr>
        <p:spPr>
          <a:xfrm>
            <a:off x="6770697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3800" lIns="83800" spcFirstLastPara="1" rIns="83800" wrap="square" tIns="838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viderPage_art.png" id="453" name="Google Shape;453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62"/>
          <p:cNvSpPr txBox="1"/>
          <p:nvPr>
            <p:ph idx="1" type="body"/>
          </p:nvPr>
        </p:nvSpPr>
        <p:spPr>
          <a:xfrm>
            <a:off x="228601" y="171450"/>
            <a:ext cx="6926400" cy="1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Divider">
  <p:cSld name="CUSTOM_2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46" name="Google Shape;46;p7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</p:sp>
        <p:sp>
          <p:nvSpPr>
            <p:cNvPr id="47" name="Google Shape;47;p7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48" name="Google Shape;48;p7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you_art.png" id="456" name="Google Shape;456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240000" cy="5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3"/>
          <p:cNvSpPr txBox="1"/>
          <p:nvPr/>
        </p:nvSpPr>
        <p:spPr>
          <a:xfrm>
            <a:off x="228600" y="17145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4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4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3"/>
          <p:cNvSpPr txBox="1"/>
          <p:nvPr>
            <p:ph idx="1" type="body"/>
          </p:nvPr>
        </p:nvSpPr>
        <p:spPr>
          <a:xfrm>
            <a:off x="228601" y="4742426"/>
            <a:ext cx="21363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 Divider">
  <p:cSld name="CUSTOM_2_1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8"/>
          <p:cNvGrpSpPr/>
          <p:nvPr/>
        </p:nvGrpSpPr>
        <p:grpSpPr>
          <a:xfrm>
            <a:off x="-10312" y="-8075"/>
            <a:ext cx="9164625" cy="5169875"/>
            <a:chOff x="-10312" y="-8075"/>
            <a:chExt cx="9164625" cy="5169875"/>
          </a:xfrm>
        </p:grpSpPr>
        <p:sp>
          <p:nvSpPr>
            <p:cNvPr id="51" name="Google Shape;51;p8"/>
            <p:cNvSpPr/>
            <p:nvPr/>
          </p:nvSpPr>
          <p:spPr>
            <a:xfrm>
              <a:off x="-10312" y="-8075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</p:sp>
        <p:sp>
          <p:nvSpPr>
            <p:cNvPr id="52" name="Google Shape;52;p8"/>
            <p:cNvSpPr/>
            <p:nvPr/>
          </p:nvSpPr>
          <p:spPr>
            <a:xfrm rot="10800000">
              <a:off x="-10312" y="2150"/>
              <a:ext cx="9164625" cy="5159650"/>
            </a:xfrm>
            <a:custGeom>
              <a:rect b="b" l="l" r="r" t="t"/>
              <a:pathLst>
                <a:path extrusionOk="0" h="206386" w="366585">
                  <a:moveTo>
                    <a:pt x="0" y="0"/>
                  </a:moveTo>
                  <a:lnTo>
                    <a:pt x="0" y="206386"/>
                  </a:lnTo>
                  <a:lnTo>
                    <a:pt x="366585" y="206386"/>
                  </a:lnTo>
                  <a:close/>
                </a:path>
              </a:pathLst>
            </a:custGeom>
            <a:solidFill>
              <a:srgbClr val="689DF6"/>
            </a:solidFill>
            <a:ln>
              <a:noFill/>
            </a:ln>
          </p:spPr>
        </p:sp>
      </p:grpSp>
      <p:sp>
        <p:nvSpPr>
          <p:cNvPr id="53" name="Google Shape;53;p8"/>
          <p:cNvSpPr txBox="1"/>
          <p:nvPr/>
        </p:nvSpPr>
        <p:spPr>
          <a:xfrm>
            <a:off x="7733647" y="4876337"/>
            <a:ext cx="1362900" cy="1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>
  <p:cSld name="Title Slide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-5603"/>
            <a:ext cx="9157800" cy="5160600"/>
          </a:xfrm>
          <a:prstGeom prst="rect">
            <a:avLst/>
          </a:prstGeom>
          <a:gradFill>
            <a:gsLst>
              <a:gs pos="0">
                <a:schemeClr val="dk2"/>
              </a:gs>
              <a:gs pos="36000">
                <a:schemeClr val="dk2"/>
              </a:gs>
              <a:gs pos="100000">
                <a:srgbClr val="940000"/>
              </a:gs>
            </a:gsLst>
            <a:path path="circle">
              <a:fillToRect r="100%" t="100%"/>
            </a:path>
            <a:tileRect b="-100%" l="-100%"/>
          </a:gradFill>
          <a:ln cap="flat" cmpd="sng" w="12700">
            <a:solidFill>
              <a:srgbClr val="FF4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5A5A5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2">
            <a:alphaModFix/>
          </a:blip>
          <a:srcRect b="0" l="0" r="32723" t="0"/>
          <a:stretch/>
        </p:blipFill>
        <p:spPr>
          <a:xfrm>
            <a:off x="6114207" y="1971868"/>
            <a:ext cx="3060600" cy="296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9"/>
          <p:cNvGrpSpPr/>
          <p:nvPr/>
        </p:nvGrpSpPr>
        <p:grpSpPr>
          <a:xfrm>
            <a:off x="2894798" y="3610306"/>
            <a:ext cx="3710127" cy="1606188"/>
            <a:chOff x="7718507" y="9044624"/>
            <a:chExt cx="11964291" cy="5181251"/>
          </a:xfrm>
        </p:grpSpPr>
        <p:sp>
          <p:nvSpPr>
            <p:cNvPr id="58" name="Google Shape;58;p9"/>
            <p:cNvSpPr/>
            <p:nvPr/>
          </p:nvSpPr>
          <p:spPr>
            <a:xfrm>
              <a:off x="7718507" y="10812175"/>
              <a:ext cx="2997900" cy="3413700"/>
            </a:xfrm>
            <a:custGeom>
              <a:rect b="b" l="l" r="r" t="t"/>
              <a:pathLst>
                <a:path extrusionOk="0" h="120000" w="120000">
                  <a:moveTo>
                    <a:pt x="116379" y="29792"/>
                  </a:moveTo>
                  <a:lnTo>
                    <a:pt x="58084" y="29792"/>
                  </a:lnTo>
                  <a:cubicBezTo>
                    <a:pt x="55356" y="29792"/>
                    <a:pt x="53677" y="27214"/>
                    <a:pt x="55041" y="25141"/>
                  </a:cubicBezTo>
                  <a:lnTo>
                    <a:pt x="67267" y="6492"/>
                  </a:lnTo>
                  <a:cubicBezTo>
                    <a:pt x="68264" y="5019"/>
                    <a:pt x="67686" y="3085"/>
                    <a:pt x="66007" y="2256"/>
                  </a:cubicBezTo>
                  <a:lnTo>
                    <a:pt x="63279" y="874"/>
                  </a:lnTo>
                  <a:cubicBezTo>
                    <a:pt x="61547" y="0"/>
                    <a:pt x="59396" y="506"/>
                    <a:pt x="58399" y="2026"/>
                  </a:cubicBezTo>
                  <a:lnTo>
                    <a:pt x="29278" y="46323"/>
                  </a:lnTo>
                  <a:cubicBezTo>
                    <a:pt x="27914" y="48396"/>
                    <a:pt x="24503" y="48396"/>
                    <a:pt x="23139" y="46323"/>
                  </a:cubicBezTo>
                  <a:lnTo>
                    <a:pt x="10861" y="27674"/>
                  </a:lnTo>
                  <a:cubicBezTo>
                    <a:pt x="9864" y="26201"/>
                    <a:pt x="7713" y="25694"/>
                    <a:pt x="6034" y="26523"/>
                  </a:cubicBezTo>
                  <a:lnTo>
                    <a:pt x="3305" y="27904"/>
                  </a:lnTo>
                  <a:cubicBezTo>
                    <a:pt x="1574" y="28779"/>
                    <a:pt x="996" y="30667"/>
                    <a:pt x="1993" y="32187"/>
                  </a:cubicBezTo>
                  <a:lnTo>
                    <a:pt x="31167" y="76485"/>
                  </a:lnTo>
                  <a:cubicBezTo>
                    <a:pt x="32531" y="78557"/>
                    <a:pt x="30800" y="81135"/>
                    <a:pt x="28071" y="81135"/>
                  </a:cubicBezTo>
                  <a:lnTo>
                    <a:pt x="3567" y="81135"/>
                  </a:lnTo>
                  <a:cubicBezTo>
                    <a:pt x="1574" y="81135"/>
                    <a:pt x="0" y="82563"/>
                    <a:pt x="0" y="84267"/>
                  </a:cubicBezTo>
                  <a:lnTo>
                    <a:pt x="0" y="87029"/>
                  </a:lnTo>
                  <a:cubicBezTo>
                    <a:pt x="0" y="88733"/>
                    <a:pt x="1574" y="90115"/>
                    <a:pt x="3567" y="90115"/>
                  </a:cubicBezTo>
                  <a:lnTo>
                    <a:pt x="61862" y="90115"/>
                  </a:lnTo>
                  <a:cubicBezTo>
                    <a:pt x="64591" y="90115"/>
                    <a:pt x="66270" y="92739"/>
                    <a:pt x="64905" y="94811"/>
                  </a:cubicBezTo>
                  <a:lnTo>
                    <a:pt x="52680" y="113461"/>
                  </a:lnTo>
                  <a:cubicBezTo>
                    <a:pt x="51683" y="114934"/>
                    <a:pt x="52260" y="116822"/>
                    <a:pt x="53992" y="117697"/>
                  </a:cubicBezTo>
                  <a:lnTo>
                    <a:pt x="56668" y="119079"/>
                  </a:lnTo>
                  <a:cubicBezTo>
                    <a:pt x="58399" y="119953"/>
                    <a:pt x="60550" y="119401"/>
                    <a:pt x="61547" y="117927"/>
                  </a:cubicBezTo>
                  <a:lnTo>
                    <a:pt x="90668" y="73630"/>
                  </a:lnTo>
                  <a:cubicBezTo>
                    <a:pt x="92033" y="71557"/>
                    <a:pt x="95443" y="71557"/>
                    <a:pt x="96808" y="73630"/>
                  </a:cubicBezTo>
                  <a:lnTo>
                    <a:pt x="109086" y="92279"/>
                  </a:lnTo>
                  <a:cubicBezTo>
                    <a:pt x="110083" y="93752"/>
                    <a:pt x="112234" y="94259"/>
                    <a:pt x="113965" y="93384"/>
                  </a:cubicBezTo>
                  <a:lnTo>
                    <a:pt x="116641" y="92003"/>
                  </a:lnTo>
                  <a:cubicBezTo>
                    <a:pt x="118373" y="91174"/>
                    <a:pt x="118950" y="89240"/>
                    <a:pt x="117953" y="87766"/>
                  </a:cubicBezTo>
                  <a:lnTo>
                    <a:pt x="88832" y="43468"/>
                  </a:lnTo>
                  <a:cubicBezTo>
                    <a:pt x="87468" y="41396"/>
                    <a:pt x="89147" y="38772"/>
                    <a:pt x="91875" y="38772"/>
                  </a:cubicBezTo>
                  <a:lnTo>
                    <a:pt x="116379" y="38772"/>
                  </a:lnTo>
                  <a:cubicBezTo>
                    <a:pt x="118373" y="38772"/>
                    <a:pt x="119947" y="37390"/>
                    <a:pt x="119947" y="35686"/>
                  </a:cubicBezTo>
                  <a:lnTo>
                    <a:pt x="119947" y="32924"/>
                  </a:lnTo>
                  <a:cubicBezTo>
                    <a:pt x="119947" y="31220"/>
                    <a:pt x="118373" y="29792"/>
                    <a:pt x="116379" y="29792"/>
                  </a:cubicBezTo>
                  <a:close/>
                  <a:moveTo>
                    <a:pt x="59554" y="70959"/>
                  </a:moveTo>
                  <a:cubicBezTo>
                    <a:pt x="52627" y="70959"/>
                    <a:pt x="47013" y="66032"/>
                    <a:pt x="47013" y="59953"/>
                  </a:cubicBezTo>
                  <a:cubicBezTo>
                    <a:pt x="47013" y="53921"/>
                    <a:pt x="52627" y="48994"/>
                    <a:pt x="59554" y="48994"/>
                  </a:cubicBezTo>
                  <a:cubicBezTo>
                    <a:pt x="66480" y="48994"/>
                    <a:pt x="72041" y="53921"/>
                    <a:pt x="72041" y="59953"/>
                  </a:cubicBezTo>
                  <a:cubicBezTo>
                    <a:pt x="72041" y="66032"/>
                    <a:pt x="66480" y="70959"/>
                    <a:pt x="59554" y="70959"/>
                  </a:cubicBezTo>
                  <a:close/>
                </a:path>
              </a:pathLst>
            </a:custGeom>
            <a:solidFill>
              <a:srgbClr val="A50000">
                <a:alpha val="2275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3598102" y="9044624"/>
              <a:ext cx="4494000" cy="5123700"/>
            </a:xfrm>
            <a:custGeom>
              <a:rect b="b" l="l" r="r" t="t"/>
              <a:pathLst>
                <a:path extrusionOk="0" h="120000" w="120000">
                  <a:moveTo>
                    <a:pt x="116398" y="29831"/>
                  </a:moveTo>
                  <a:lnTo>
                    <a:pt x="58111" y="29831"/>
                  </a:lnTo>
                  <a:cubicBezTo>
                    <a:pt x="55384" y="29831"/>
                    <a:pt x="53671" y="27222"/>
                    <a:pt x="55034" y="25135"/>
                  </a:cubicBezTo>
                  <a:lnTo>
                    <a:pt x="67272" y="6506"/>
                  </a:lnTo>
                  <a:cubicBezTo>
                    <a:pt x="68286" y="5002"/>
                    <a:pt x="67692" y="3099"/>
                    <a:pt x="65979" y="2240"/>
                  </a:cubicBezTo>
                  <a:lnTo>
                    <a:pt x="63251" y="859"/>
                  </a:lnTo>
                  <a:cubicBezTo>
                    <a:pt x="61573" y="0"/>
                    <a:pt x="59405" y="521"/>
                    <a:pt x="58426" y="2025"/>
                  </a:cubicBezTo>
                  <a:lnTo>
                    <a:pt x="29265" y="46342"/>
                  </a:lnTo>
                  <a:cubicBezTo>
                    <a:pt x="27902" y="48398"/>
                    <a:pt x="24475" y="48398"/>
                    <a:pt x="23111" y="46342"/>
                  </a:cubicBezTo>
                  <a:lnTo>
                    <a:pt x="10874" y="27682"/>
                  </a:lnTo>
                  <a:cubicBezTo>
                    <a:pt x="9895" y="26209"/>
                    <a:pt x="7692" y="25687"/>
                    <a:pt x="6013" y="26547"/>
                  </a:cubicBezTo>
                  <a:lnTo>
                    <a:pt x="3286" y="27928"/>
                  </a:lnTo>
                  <a:cubicBezTo>
                    <a:pt x="1608" y="28787"/>
                    <a:pt x="1013" y="30690"/>
                    <a:pt x="1993" y="32194"/>
                  </a:cubicBezTo>
                  <a:lnTo>
                    <a:pt x="31153" y="76511"/>
                  </a:lnTo>
                  <a:cubicBezTo>
                    <a:pt x="32517" y="78567"/>
                    <a:pt x="30804" y="81176"/>
                    <a:pt x="28076" y="81176"/>
                  </a:cubicBezTo>
                  <a:lnTo>
                    <a:pt x="3531" y="81176"/>
                  </a:lnTo>
                  <a:cubicBezTo>
                    <a:pt x="1573" y="81176"/>
                    <a:pt x="0" y="82588"/>
                    <a:pt x="0" y="84306"/>
                  </a:cubicBezTo>
                  <a:lnTo>
                    <a:pt x="0" y="87038"/>
                  </a:lnTo>
                  <a:cubicBezTo>
                    <a:pt x="0" y="88757"/>
                    <a:pt x="1573" y="90168"/>
                    <a:pt x="3531" y="90168"/>
                  </a:cubicBezTo>
                  <a:lnTo>
                    <a:pt x="61853" y="90168"/>
                  </a:lnTo>
                  <a:cubicBezTo>
                    <a:pt x="64580" y="90168"/>
                    <a:pt x="66293" y="92777"/>
                    <a:pt x="64930" y="94833"/>
                  </a:cubicBezTo>
                  <a:lnTo>
                    <a:pt x="52657" y="113493"/>
                  </a:lnTo>
                  <a:cubicBezTo>
                    <a:pt x="51678" y="114966"/>
                    <a:pt x="52272" y="116869"/>
                    <a:pt x="53951" y="117728"/>
                  </a:cubicBezTo>
                  <a:lnTo>
                    <a:pt x="56678" y="119109"/>
                  </a:lnTo>
                  <a:cubicBezTo>
                    <a:pt x="58391" y="119969"/>
                    <a:pt x="60559" y="119478"/>
                    <a:pt x="61538" y="117974"/>
                  </a:cubicBezTo>
                  <a:lnTo>
                    <a:pt x="90699" y="73657"/>
                  </a:lnTo>
                  <a:cubicBezTo>
                    <a:pt x="92062" y="71570"/>
                    <a:pt x="95454" y="71570"/>
                    <a:pt x="96853" y="73657"/>
                  </a:cubicBezTo>
                  <a:lnTo>
                    <a:pt x="109090" y="92286"/>
                  </a:lnTo>
                  <a:cubicBezTo>
                    <a:pt x="110069" y="93790"/>
                    <a:pt x="112237" y="94281"/>
                    <a:pt x="113951" y="93421"/>
                  </a:cubicBezTo>
                  <a:lnTo>
                    <a:pt x="116678" y="92040"/>
                  </a:lnTo>
                  <a:cubicBezTo>
                    <a:pt x="118356" y="91181"/>
                    <a:pt x="118951" y="89278"/>
                    <a:pt x="117972" y="87805"/>
                  </a:cubicBezTo>
                  <a:lnTo>
                    <a:pt x="88811" y="43488"/>
                  </a:lnTo>
                  <a:cubicBezTo>
                    <a:pt x="87447" y="41401"/>
                    <a:pt x="89160" y="38792"/>
                    <a:pt x="91888" y="38792"/>
                  </a:cubicBezTo>
                  <a:lnTo>
                    <a:pt x="116398" y="38792"/>
                  </a:lnTo>
                  <a:cubicBezTo>
                    <a:pt x="118356" y="38792"/>
                    <a:pt x="119965" y="37411"/>
                    <a:pt x="119965" y="35693"/>
                  </a:cubicBezTo>
                  <a:lnTo>
                    <a:pt x="119965" y="32930"/>
                  </a:lnTo>
                  <a:cubicBezTo>
                    <a:pt x="119965" y="31212"/>
                    <a:pt x="118356" y="29831"/>
                    <a:pt x="116398" y="29831"/>
                  </a:cubicBezTo>
                  <a:close/>
                  <a:moveTo>
                    <a:pt x="59545" y="70987"/>
                  </a:moveTo>
                  <a:cubicBezTo>
                    <a:pt x="52622" y="70987"/>
                    <a:pt x="47027" y="66046"/>
                    <a:pt x="47027" y="60000"/>
                  </a:cubicBezTo>
                  <a:cubicBezTo>
                    <a:pt x="47027" y="53923"/>
                    <a:pt x="52622" y="49012"/>
                    <a:pt x="59545" y="49012"/>
                  </a:cubicBezTo>
                  <a:cubicBezTo>
                    <a:pt x="66468" y="49012"/>
                    <a:pt x="72062" y="53923"/>
                    <a:pt x="72062" y="60000"/>
                  </a:cubicBezTo>
                  <a:cubicBezTo>
                    <a:pt x="72062" y="66046"/>
                    <a:pt x="66468" y="70987"/>
                    <a:pt x="59545" y="70987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10843482" y="12227366"/>
              <a:ext cx="1704000" cy="1940700"/>
            </a:xfrm>
            <a:custGeom>
              <a:rect b="b" l="l" r="r" t="t"/>
              <a:pathLst>
                <a:path extrusionOk="0" h="120000" w="120000">
                  <a:moveTo>
                    <a:pt x="116405" y="29777"/>
                  </a:moveTo>
                  <a:lnTo>
                    <a:pt x="58064" y="29777"/>
                  </a:lnTo>
                  <a:cubicBezTo>
                    <a:pt x="55391" y="29777"/>
                    <a:pt x="53640" y="27188"/>
                    <a:pt x="55023" y="25084"/>
                  </a:cubicBezTo>
                  <a:lnTo>
                    <a:pt x="67281" y="6473"/>
                  </a:lnTo>
                  <a:cubicBezTo>
                    <a:pt x="68294" y="5016"/>
                    <a:pt x="67649" y="3074"/>
                    <a:pt x="65990" y="2184"/>
                  </a:cubicBezTo>
                  <a:lnTo>
                    <a:pt x="63317" y="809"/>
                  </a:lnTo>
                  <a:cubicBezTo>
                    <a:pt x="61566" y="0"/>
                    <a:pt x="59447" y="485"/>
                    <a:pt x="58433" y="1942"/>
                  </a:cubicBezTo>
                  <a:lnTo>
                    <a:pt x="29308" y="46284"/>
                  </a:lnTo>
                  <a:cubicBezTo>
                    <a:pt x="27926" y="48388"/>
                    <a:pt x="24516" y="48388"/>
                    <a:pt x="23133" y="46284"/>
                  </a:cubicBezTo>
                  <a:lnTo>
                    <a:pt x="10875" y="27673"/>
                  </a:lnTo>
                  <a:cubicBezTo>
                    <a:pt x="9861" y="26136"/>
                    <a:pt x="7741" y="25650"/>
                    <a:pt x="5990" y="26540"/>
                  </a:cubicBezTo>
                  <a:lnTo>
                    <a:pt x="3317" y="27916"/>
                  </a:lnTo>
                  <a:cubicBezTo>
                    <a:pt x="1566" y="28725"/>
                    <a:pt x="1013" y="30667"/>
                    <a:pt x="2027" y="32124"/>
                  </a:cubicBezTo>
                  <a:lnTo>
                    <a:pt x="31152" y="76466"/>
                  </a:lnTo>
                  <a:cubicBezTo>
                    <a:pt x="32534" y="78570"/>
                    <a:pt x="30783" y="81159"/>
                    <a:pt x="28110" y="81159"/>
                  </a:cubicBezTo>
                  <a:lnTo>
                    <a:pt x="3594" y="81159"/>
                  </a:lnTo>
                  <a:cubicBezTo>
                    <a:pt x="1566" y="81159"/>
                    <a:pt x="0" y="82535"/>
                    <a:pt x="0" y="84234"/>
                  </a:cubicBezTo>
                  <a:lnTo>
                    <a:pt x="0" y="86985"/>
                  </a:lnTo>
                  <a:cubicBezTo>
                    <a:pt x="0" y="88766"/>
                    <a:pt x="1566" y="90141"/>
                    <a:pt x="3594" y="90141"/>
                  </a:cubicBezTo>
                  <a:lnTo>
                    <a:pt x="61843" y="90141"/>
                  </a:lnTo>
                  <a:cubicBezTo>
                    <a:pt x="64608" y="90141"/>
                    <a:pt x="66267" y="92730"/>
                    <a:pt x="64884" y="94834"/>
                  </a:cubicBezTo>
                  <a:lnTo>
                    <a:pt x="52626" y="113445"/>
                  </a:lnTo>
                  <a:cubicBezTo>
                    <a:pt x="51705" y="114902"/>
                    <a:pt x="52258" y="116844"/>
                    <a:pt x="54009" y="117734"/>
                  </a:cubicBezTo>
                  <a:lnTo>
                    <a:pt x="56682" y="119109"/>
                  </a:lnTo>
                  <a:cubicBezTo>
                    <a:pt x="58341" y="119919"/>
                    <a:pt x="60552" y="119433"/>
                    <a:pt x="61566" y="117977"/>
                  </a:cubicBezTo>
                  <a:lnTo>
                    <a:pt x="90691" y="73634"/>
                  </a:lnTo>
                  <a:cubicBezTo>
                    <a:pt x="92073" y="71530"/>
                    <a:pt x="95483" y="71530"/>
                    <a:pt x="96866" y="73634"/>
                  </a:cubicBezTo>
                  <a:lnTo>
                    <a:pt x="109124" y="92245"/>
                  </a:lnTo>
                  <a:cubicBezTo>
                    <a:pt x="110046" y="93782"/>
                    <a:pt x="112258" y="94268"/>
                    <a:pt x="113917" y="93378"/>
                  </a:cubicBezTo>
                  <a:lnTo>
                    <a:pt x="116682" y="92002"/>
                  </a:lnTo>
                  <a:cubicBezTo>
                    <a:pt x="118341" y="91193"/>
                    <a:pt x="118894" y="89251"/>
                    <a:pt x="117972" y="87795"/>
                  </a:cubicBezTo>
                  <a:lnTo>
                    <a:pt x="88847" y="43452"/>
                  </a:lnTo>
                  <a:cubicBezTo>
                    <a:pt x="87465" y="41348"/>
                    <a:pt x="89124" y="38759"/>
                    <a:pt x="91889" y="38759"/>
                  </a:cubicBezTo>
                  <a:lnTo>
                    <a:pt x="116405" y="38759"/>
                  </a:lnTo>
                  <a:cubicBezTo>
                    <a:pt x="118341" y="38759"/>
                    <a:pt x="119907" y="37383"/>
                    <a:pt x="119907" y="35684"/>
                  </a:cubicBezTo>
                  <a:lnTo>
                    <a:pt x="119907" y="32933"/>
                  </a:lnTo>
                  <a:cubicBezTo>
                    <a:pt x="119907" y="31153"/>
                    <a:pt x="118341" y="29777"/>
                    <a:pt x="116405" y="29777"/>
                  </a:cubicBezTo>
                  <a:close/>
                  <a:moveTo>
                    <a:pt x="59539" y="70964"/>
                  </a:moveTo>
                  <a:cubicBezTo>
                    <a:pt x="52626" y="70964"/>
                    <a:pt x="47004" y="66028"/>
                    <a:pt x="47004" y="59959"/>
                  </a:cubicBezTo>
                  <a:cubicBezTo>
                    <a:pt x="47004" y="53890"/>
                    <a:pt x="52626" y="48954"/>
                    <a:pt x="59539" y="48954"/>
                  </a:cubicBezTo>
                  <a:cubicBezTo>
                    <a:pt x="66451" y="48954"/>
                    <a:pt x="72073" y="53890"/>
                    <a:pt x="72073" y="59959"/>
                  </a:cubicBezTo>
                  <a:cubicBezTo>
                    <a:pt x="72073" y="66028"/>
                    <a:pt x="66451" y="70964"/>
                    <a:pt x="59539" y="70964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11698374" y="10494477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17978798" y="10757901"/>
              <a:ext cx="1704000" cy="1946700"/>
            </a:xfrm>
            <a:custGeom>
              <a:rect b="b" l="l" r="r" t="t"/>
              <a:pathLst>
                <a:path extrusionOk="0" h="120000" w="120000">
                  <a:moveTo>
                    <a:pt x="116402" y="29838"/>
                  </a:moveTo>
                  <a:lnTo>
                    <a:pt x="58109" y="29838"/>
                  </a:lnTo>
                  <a:cubicBezTo>
                    <a:pt x="55342" y="29838"/>
                    <a:pt x="53681" y="27169"/>
                    <a:pt x="55065" y="25148"/>
                  </a:cubicBezTo>
                  <a:lnTo>
                    <a:pt x="67332" y="6469"/>
                  </a:lnTo>
                  <a:cubicBezTo>
                    <a:pt x="68255" y="5013"/>
                    <a:pt x="67701" y="3072"/>
                    <a:pt x="66041" y="2264"/>
                  </a:cubicBezTo>
                  <a:lnTo>
                    <a:pt x="63274" y="889"/>
                  </a:lnTo>
                  <a:cubicBezTo>
                    <a:pt x="61614" y="0"/>
                    <a:pt x="59400" y="485"/>
                    <a:pt x="58478" y="2021"/>
                  </a:cubicBezTo>
                  <a:lnTo>
                    <a:pt x="29239" y="46334"/>
                  </a:lnTo>
                  <a:cubicBezTo>
                    <a:pt x="27855" y="48355"/>
                    <a:pt x="24442" y="48355"/>
                    <a:pt x="23151" y="46334"/>
                  </a:cubicBezTo>
                  <a:lnTo>
                    <a:pt x="10883" y="27654"/>
                  </a:lnTo>
                  <a:cubicBezTo>
                    <a:pt x="9869" y="26199"/>
                    <a:pt x="7655" y="25714"/>
                    <a:pt x="5995" y="26522"/>
                  </a:cubicBezTo>
                  <a:lnTo>
                    <a:pt x="3228" y="27897"/>
                  </a:lnTo>
                  <a:cubicBezTo>
                    <a:pt x="1568" y="28787"/>
                    <a:pt x="1014" y="30646"/>
                    <a:pt x="1936" y="32183"/>
                  </a:cubicBezTo>
                  <a:lnTo>
                    <a:pt x="31176" y="76495"/>
                  </a:lnTo>
                  <a:cubicBezTo>
                    <a:pt x="32467" y="78517"/>
                    <a:pt x="30807" y="81105"/>
                    <a:pt x="28039" y="81105"/>
                  </a:cubicBezTo>
                  <a:lnTo>
                    <a:pt x="3504" y="81105"/>
                  </a:lnTo>
                  <a:cubicBezTo>
                    <a:pt x="1568" y="81105"/>
                    <a:pt x="0" y="82560"/>
                    <a:pt x="0" y="84258"/>
                  </a:cubicBezTo>
                  <a:lnTo>
                    <a:pt x="0" y="87008"/>
                  </a:lnTo>
                  <a:cubicBezTo>
                    <a:pt x="0" y="88706"/>
                    <a:pt x="1568" y="90080"/>
                    <a:pt x="3504" y="90080"/>
                  </a:cubicBezTo>
                  <a:lnTo>
                    <a:pt x="61890" y="90080"/>
                  </a:lnTo>
                  <a:cubicBezTo>
                    <a:pt x="64565" y="90080"/>
                    <a:pt x="66318" y="92668"/>
                    <a:pt x="64934" y="94770"/>
                  </a:cubicBezTo>
                  <a:lnTo>
                    <a:pt x="52667" y="113369"/>
                  </a:lnTo>
                  <a:cubicBezTo>
                    <a:pt x="51744" y="114905"/>
                    <a:pt x="52298" y="116765"/>
                    <a:pt x="53958" y="117654"/>
                  </a:cubicBezTo>
                  <a:lnTo>
                    <a:pt x="56725" y="119029"/>
                  </a:lnTo>
                  <a:cubicBezTo>
                    <a:pt x="58385" y="119919"/>
                    <a:pt x="60599" y="119353"/>
                    <a:pt x="61521" y="117897"/>
                  </a:cubicBezTo>
                  <a:lnTo>
                    <a:pt x="90760" y="73584"/>
                  </a:lnTo>
                  <a:cubicBezTo>
                    <a:pt x="92052" y="71563"/>
                    <a:pt x="95372" y="71563"/>
                    <a:pt x="96756" y="73584"/>
                  </a:cubicBezTo>
                  <a:lnTo>
                    <a:pt x="109023" y="92264"/>
                  </a:lnTo>
                  <a:cubicBezTo>
                    <a:pt x="110038" y="93719"/>
                    <a:pt x="112159" y="94204"/>
                    <a:pt x="113912" y="93396"/>
                  </a:cubicBezTo>
                  <a:lnTo>
                    <a:pt x="116587" y="92021"/>
                  </a:lnTo>
                  <a:cubicBezTo>
                    <a:pt x="118339" y="91132"/>
                    <a:pt x="118893" y="89272"/>
                    <a:pt x="117970" y="87735"/>
                  </a:cubicBezTo>
                  <a:lnTo>
                    <a:pt x="88823" y="43423"/>
                  </a:lnTo>
                  <a:cubicBezTo>
                    <a:pt x="87440" y="41401"/>
                    <a:pt x="89192" y="38814"/>
                    <a:pt x="91960" y="38814"/>
                  </a:cubicBezTo>
                  <a:lnTo>
                    <a:pt x="116402" y="38814"/>
                  </a:lnTo>
                  <a:cubicBezTo>
                    <a:pt x="118339" y="38814"/>
                    <a:pt x="119907" y="37358"/>
                    <a:pt x="119907" y="35660"/>
                  </a:cubicBezTo>
                  <a:lnTo>
                    <a:pt x="119907" y="32911"/>
                  </a:lnTo>
                  <a:cubicBezTo>
                    <a:pt x="119907" y="31212"/>
                    <a:pt x="118339" y="29838"/>
                    <a:pt x="116402" y="29838"/>
                  </a:cubicBezTo>
                  <a:close/>
                  <a:moveTo>
                    <a:pt x="59584" y="70916"/>
                  </a:moveTo>
                  <a:cubicBezTo>
                    <a:pt x="52667" y="70916"/>
                    <a:pt x="47040" y="65983"/>
                    <a:pt x="47040" y="59919"/>
                  </a:cubicBezTo>
                  <a:cubicBezTo>
                    <a:pt x="47040" y="53854"/>
                    <a:pt x="52667" y="49002"/>
                    <a:pt x="59584" y="49002"/>
                  </a:cubicBezTo>
                  <a:cubicBezTo>
                    <a:pt x="66502" y="49002"/>
                    <a:pt x="72036" y="53854"/>
                    <a:pt x="72036" y="59919"/>
                  </a:cubicBezTo>
                  <a:cubicBezTo>
                    <a:pt x="72036" y="65983"/>
                    <a:pt x="66502" y="70916"/>
                    <a:pt x="59584" y="70916"/>
                  </a:cubicBezTo>
                  <a:close/>
                </a:path>
              </a:pathLst>
            </a:custGeom>
            <a:solidFill>
              <a:srgbClr val="A50000">
                <a:alpha val="33730"/>
              </a:srgbClr>
            </a:solidFill>
            <a:ln>
              <a:noFill/>
            </a:ln>
          </p:spPr>
          <p:txBody>
            <a:bodyPr anchorCtr="0" anchor="ctr" bIns="34300" lIns="68625" spcFirstLastPara="1" rIns="68625" wrap="square" tIns="343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3" name="Google Shape;63;p9"/>
          <p:cNvSpPr/>
          <p:nvPr/>
        </p:nvSpPr>
        <p:spPr>
          <a:xfrm>
            <a:off x="2446054" y="4745554"/>
            <a:ext cx="428700" cy="387600"/>
          </a:xfrm>
          <a:custGeom>
            <a:rect b="b" l="l" r="r" t="t"/>
            <a:pathLst>
              <a:path extrusionOk="0" h="120000" w="120000">
                <a:moveTo>
                  <a:pt x="117805" y="115431"/>
                </a:moveTo>
                <a:lnTo>
                  <a:pt x="115885" y="115431"/>
                </a:lnTo>
                <a:lnTo>
                  <a:pt x="115885" y="64416"/>
                </a:lnTo>
                <a:cubicBezTo>
                  <a:pt x="115885" y="63197"/>
                  <a:pt x="114925" y="62131"/>
                  <a:pt x="113828" y="62131"/>
                </a:cubicBezTo>
                <a:lnTo>
                  <a:pt x="99840" y="62131"/>
                </a:lnTo>
                <a:lnTo>
                  <a:pt x="99840" y="55583"/>
                </a:lnTo>
                <a:cubicBezTo>
                  <a:pt x="99840" y="54365"/>
                  <a:pt x="99017" y="53299"/>
                  <a:pt x="97920" y="53299"/>
                </a:cubicBezTo>
                <a:cubicBezTo>
                  <a:pt x="96822" y="53299"/>
                  <a:pt x="95862" y="54365"/>
                  <a:pt x="95862" y="55583"/>
                </a:cubicBezTo>
                <a:lnTo>
                  <a:pt x="95862" y="62131"/>
                </a:lnTo>
                <a:lnTo>
                  <a:pt x="93942" y="62131"/>
                </a:lnTo>
                <a:cubicBezTo>
                  <a:pt x="92708" y="62131"/>
                  <a:pt x="91885" y="63197"/>
                  <a:pt x="91885" y="64416"/>
                </a:cubicBezTo>
                <a:lnTo>
                  <a:pt x="91885" y="115431"/>
                </a:lnTo>
                <a:lnTo>
                  <a:pt x="83931" y="115431"/>
                </a:lnTo>
                <a:lnTo>
                  <a:pt x="83931" y="15532"/>
                </a:lnTo>
                <a:cubicBezTo>
                  <a:pt x="83931" y="14314"/>
                  <a:pt x="82971" y="13401"/>
                  <a:pt x="81874" y="13401"/>
                </a:cubicBezTo>
                <a:lnTo>
                  <a:pt x="71862" y="13401"/>
                </a:lnTo>
                <a:lnTo>
                  <a:pt x="71862" y="2284"/>
                </a:lnTo>
                <a:cubicBezTo>
                  <a:pt x="71862" y="1065"/>
                  <a:pt x="71040" y="0"/>
                  <a:pt x="69942" y="0"/>
                </a:cubicBezTo>
                <a:lnTo>
                  <a:pt x="49920" y="0"/>
                </a:lnTo>
                <a:cubicBezTo>
                  <a:pt x="48822" y="0"/>
                  <a:pt x="47862" y="1065"/>
                  <a:pt x="47862" y="2284"/>
                </a:cubicBezTo>
                <a:lnTo>
                  <a:pt x="47862" y="13401"/>
                </a:lnTo>
                <a:lnTo>
                  <a:pt x="37851" y="13401"/>
                </a:lnTo>
                <a:cubicBezTo>
                  <a:pt x="36754" y="13401"/>
                  <a:pt x="35931" y="14314"/>
                  <a:pt x="35931" y="15532"/>
                </a:cubicBezTo>
                <a:lnTo>
                  <a:pt x="35931" y="115431"/>
                </a:lnTo>
                <a:lnTo>
                  <a:pt x="27977" y="115431"/>
                </a:lnTo>
                <a:lnTo>
                  <a:pt x="27977" y="64416"/>
                </a:lnTo>
                <a:cubicBezTo>
                  <a:pt x="27977" y="63197"/>
                  <a:pt x="27017" y="62131"/>
                  <a:pt x="25920" y="62131"/>
                </a:cubicBezTo>
                <a:lnTo>
                  <a:pt x="23862" y="62131"/>
                </a:lnTo>
                <a:lnTo>
                  <a:pt x="23862" y="55583"/>
                </a:lnTo>
                <a:cubicBezTo>
                  <a:pt x="23862" y="54365"/>
                  <a:pt x="23040" y="53299"/>
                  <a:pt x="21942" y="53299"/>
                </a:cubicBezTo>
                <a:cubicBezTo>
                  <a:pt x="20845" y="53299"/>
                  <a:pt x="19885" y="54365"/>
                  <a:pt x="19885" y="55583"/>
                </a:cubicBezTo>
                <a:lnTo>
                  <a:pt x="19885" y="62131"/>
                </a:lnTo>
                <a:lnTo>
                  <a:pt x="5897" y="62131"/>
                </a:lnTo>
                <a:cubicBezTo>
                  <a:pt x="4800" y="62131"/>
                  <a:pt x="3977" y="63197"/>
                  <a:pt x="3977" y="64416"/>
                </a:cubicBezTo>
                <a:lnTo>
                  <a:pt x="3977" y="115431"/>
                </a:lnTo>
                <a:lnTo>
                  <a:pt x="1920" y="115431"/>
                </a:lnTo>
                <a:cubicBezTo>
                  <a:pt x="822" y="115431"/>
                  <a:pt x="0" y="116497"/>
                  <a:pt x="0" y="117715"/>
                </a:cubicBezTo>
                <a:cubicBezTo>
                  <a:pt x="0" y="118934"/>
                  <a:pt x="822" y="119847"/>
                  <a:pt x="1920" y="119847"/>
                </a:cubicBezTo>
                <a:lnTo>
                  <a:pt x="5897" y="119847"/>
                </a:lnTo>
                <a:lnTo>
                  <a:pt x="25920" y="119847"/>
                </a:lnTo>
                <a:lnTo>
                  <a:pt x="37851" y="119847"/>
                </a:lnTo>
                <a:lnTo>
                  <a:pt x="81874" y="119847"/>
                </a:lnTo>
                <a:lnTo>
                  <a:pt x="93942" y="119847"/>
                </a:lnTo>
                <a:lnTo>
                  <a:pt x="113828" y="119847"/>
                </a:lnTo>
                <a:lnTo>
                  <a:pt x="117805" y="119847"/>
                </a:lnTo>
                <a:cubicBezTo>
                  <a:pt x="119040" y="119847"/>
                  <a:pt x="119862" y="118934"/>
                  <a:pt x="119862" y="117715"/>
                </a:cubicBezTo>
                <a:cubicBezTo>
                  <a:pt x="119862" y="116497"/>
                  <a:pt x="119040" y="115431"/>
                  <a:pt x="117805" y="115431"/>
                </a:cubicBezTo>
                <a:close/>
                <a:moveTo>
                  <a:pt x="73920" y="97766"/>
                </a:moveTo>
                <a:lnTo>
                  <a:pt x="45942" y="97766"/>
                </a:lnTo>
                <a:cubicBezTo>
                  <a:pt x="44845" y="97766"/>
                  <a:pt x="43885" y="96700"/>
                  <a:pt x="43885" y="95482"/>
                </a:cubicBezTo>
                <a:cubicBezTo>
                  <a:pt x="43885" y="94263"/>
                  <a:pt x="44845" y="93197"/>
                  <a:pt x="45942" y="93197"/>
                </a:cubicBezTo>
                <a:lnTo>
                  <a:pt x="73920" y="93197"/>
                </a:lnTo>
                <a:cubicBezTo>
                  <a:pt x="75017" y="93197"/>
                  <a:pt x="75840" y="94263"/>
                  <a:pt x="75840" y="95482"/>
                </a:cubicBezTo>
                <a:cubicBezTo>
                  <a:pt x="75840" y="96700"/>
                  <a:pt x="75017" y="97766"/>
                  <a:pt x="73920" y="97766"/>
                </a:cubicBezTo>
                <a:close/>
                <a:moveTo>
                  <a:pt x="73920" y="84365"/>
                </a:moveTo>
                <a:lnTo>
                  <a:pt x="45942" y="84365"/>
                </a:lnTo>
                <a:cubicBezTo>
                  <a:pt x="44845" y="84365"/>
                  <a:pt x="43885" y="83451"/>
                  <a:pt x="43885" y="82233"/>
                </a:cubicBezTo>
                <a:cubicBezTo>
                  <a:pt x="43885" y="81015"/>
                  <a:pt x="44845" y="79949"/>
                  <a:pt x="45942" y="79949"/>
                </a:cubicBezTo>
                <a:lnTo>
                  <a:pt x="73920" y="79949"/>
                </a:lnTo>
                <a:cubicBezTo>
                  <a:pt x="75017" y="79949"/>
                  <a:pt x="75840" y="81015"/>
                  <a:pt x="75840" y="82233"/>
                </a:cubicBezTo>
                <a:cubicBezTo>
                  <a:pt x="75840" y="83451"/>
                  <a:pt x="75017" y="84365"/>
                  <a:pt x="73920" y="84365"/>
                </a:cubicBezTo>
                <a:close/>
                <a:moveTo>
                  <a:pt x="73920" y="71116"/>
                </a:moveTo>
                <a:lnTo>
                  <a:pt x="45942" y="71116"/>
                </a:lnTo>
                <a:cubicBezTo>
                  <a:pt x="44845" y="71116"/>
                  <a:pt x="43885" y="70050"/>
                  <a:pt x="43885" y="68832"/>
                </a:cubicBezTo>
                <a:cubicBezTo>
                  <a:pt x="43885" y="67614"/>
                  <a:pt x="44845" y="66700"/>
                  <a:pt x="45942" y="66700"/>
                </a:cubicBezTo>
                <a:lnTo>
                  <a:pt x="73920" y="66700"/>
                </a:lnTo>
                <a:cubicBezTo>
                  <a:pt x="75017" y="66700"/>
                  <a:pt x="75840" y="67614"/>
                  <a:pt x="75840" y="68832"/>
                </a:cubicBezTo>
                <a:cubicBezTo>
                  <a:pt x="75840" y="70050"/>
                  <a:pt x="75017" y="71116"/>
                  <a:pt x="73920" y="71116"/>
                </a:cubicBezTo>
                <a:close/>
                <a:moveTo>
                  <a:pt x="73920" y="57715"/>
                </a:moveTo>
                <a:lnTo>
                  <a:pt x="45942" y="57715"/>
                </a:lnTo>
                <a:cubicBezTo>
                  <a:pt x="44845" y="57715"/>
                  <a:pt x="43885" y="56802"/>
                  <a:pt x="43885" y="55583"/>
                </a:cubicBezTo>
                <a:cubicBezTo>
                  <a:pt x="43885" y="54365"/>
                  <a:pt x="44845" y="53299"/>
                  <a:pt x="45942" y="53299"/>
                </a:cubicBezTo>
                <a:lnTo>
                  <a:pt x="73920" y="53299"/>
                </a:lnTo>
                <a:cubicBezTo>
                  <a:pt x="75017" y="53299"/>
                  <a:pt x="75840" y="54365"/>
                  <a:pt x="75840" y="55583"/>
                </a:cubicBezTo>
                <a:cubicBezTo>
                  <a:pt x="75840" y="56802"/>
                  <a:pt x="75017" y="57715"/>
                  <a:pt x="73920" y="57715"/>
                </a:cubicBezTo>
                <a:close/>
                <a:moveTo>
                  <a:pt x="73920" y="44467"/>
                </a:moveTo>
                <a:lnTo>
                  <a:pt x="45942" y="44467"/>
                </a:lnTo>
                <a:cubicBezTo>
                  <a:pt x="44845" y="44467"/>
                  <a:pt x="43885" y="43401"/>
                  <a:pt x="43885" y="42182"/>
                </a:cubicBezTo>
                <a:cubicBezTo>
                  <a:pt x="43885" y="40964"/>
                  <a:pt x="44845" y="40050"/>
                  <a:pt x="45942" y="40050"/>
                </a:cubicBezTo>
                <a:lnTo>
                  <a:pt x="73920" y="40050"/>
                </a:lnTo>
                <a:cubicBezTo>
                  <a:pt x="75017" y="40050"/>
                  <a:pt x="75840" y="40964"/>
                  <a:pt x="75840" y="42182"/>
                </a:cubicBezTo>
                <a:cubicBezTo>
                  <a:pt x="75840" y="43401"/>
                  <a:pt x="75017" y="44467"/>
                  <a:pt x="73920" y="44467"/>
                </a:cubicBezTo>
                <a:close/>
                <a:moveTo>
                  <a:pt x="73920" y="31065"/>
                </a:moveTo>
                <a:lnTo>
                  <a:pt x="45942" y="31065"/>
                </a:lnTo>
                <a:cubicBezTo>
                  <a:pt x="44845" y="31065"/>
                  <a:pt x="43885" y="30152"/>
                  <a:pt x="43885" y="28934"/>
                </a:cubicBezTo>
                <a:cubicBezTo>
                  <a:pt x="43885" y="27715"/>
                  <a:pt x="44845" y="26649"/>
                  <a:pt x="45942" y="26649"/>
                </a:cubicBezTo>
                <a:lnTo>
                  <a:pt x="73920" y="26649"/>
                </a:lnTo>
                <a:cubicBezTo>
                  <a:pt x="75017" y="26649"/>
                  <a:pt x="75840" y="27715"/>
                  <a:pt x="75840" y="28934"/>
                </a:cubicBezTo>
                <a:cubicBezTo>
                  <a:pt x="75840" y="30152"/>
                  <a:pt x="75017" y="31065"/>
                  <a:pt x="73920" y="31065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148555" y="4297171"/>
            <a:ext cx="420300" cy="842700"/>
          </a:xfrm>
          <a:custGeom>
            <a:rect b="b" l="l" r="r" t="t"/>
            <a:pathLst>
              <a:path extrusionOk="0" h="120000" w="120000">
                <a:moveTo>
                  <a:pt x="115939" y="43967"/>
                </a:moveTo>
                <a:lnTo>
                  <a:pt x="95915" y="43967"/>
                </a:lnTo>
                <a:lnTo>
                  <a:pt x="95915" y="17992"/>
                </a:lnTo>
                <a:cubicBezTo>
                  <a:pt x="95915" y="16872"/>
                  <a:pt x="94095" y="15962"/>
                  <a:pt x="91855" y="15962"/>
                </a:cubicBezTo>
                <a:lnTo>
                  <a:pt x="63850" y="15962"/>
                </a:lnTo>
                <a:lnTo>
                  <a:pt x="63850" y="1960"/>
                </a:lnTo>
                <a:cubicBezTo>
                  <a:pt x="63850" y="910"/>
                  <a:pt x="62170" y="0"/>
                  <a:pt x="59929" y="0"/>
                </a:cubicBezTo>
                <a:cubicBezTo>
                  <a:pt x="57689" y="0"/>
                  <a:pt x="55869" y="910"/>
                  <a:pt x="55869" y="1960"/>
                </a:cubicBezTo>
                <a:lnTo>
                  <a:pt x="55869" y="15962"/>
                </a:lnTo>
                <a:lnTo>
                  <a:pt x="27864" y="15962"/>
                </a:lnTo>
                <a:cubicBezTo>
                  <a:pt x="25764" y="15962"/>
                  <a:pt x="23943" y="16872"/>
                  <a:pt x="23943" y="17992"/>
                </a:cubicBezTo>
                <a:lnTo>
                  <a:pt x="23943" y="43967"/>
                </a:lnTo>
                <a:lnTo>
                  <a:pt x="3920" y="43967"/>
                </a:lnTo>
                <a:cubicBezTo>
                  <a:pt x="1680" y="43967"/>
                  <a:pt x="0" y="44877"/>
                  <a:pt x="0" y="45997"/>
                </a:cubicBezTo>
                <a:lnTo>
                  <a:pt x="0" y="117899"/>
                </a:lnTo>
                <a:cubicBezTo>
                  <a:pt x="0" y="119019"/>
                  <a:pt x="1680" y="119929"/>
                  <a:pt x="3920" y="119929"/>
                </a:cubicBezTo>
                <a:lnTo>
                  <a:pt x="47887" y="119929"/>
                </a:lnTo>
                <a:lnTo>
                  <a:pt x="47887" y="105927"/>
                </a:lnTo>
                <a:cubicBezTo>
                  <a:pt x="47887" y="104807"/>
                  <a:pt x="49708" y="103967"/>
                  <a:pt x="51948" y="103967"/>
                </a:cubicBezTo>
                <a:lnTo>
                  <a:pt x="67911" y="103967"/>
                </a:lnTo>
                <a:cubicBezTo>
                  <a:pt x="70151" y="103967"/>
                  <a:pt x="71971" y="104807"/>
                  <a:pt x="71971" y="105927"/>
                </a:cubicBezTo>
                <a:lnTo>
                  <a:pt x="71971" y="119929"/>
                </a:lnTo>
                <a:lnTo>
                  <a:pt x="115939" y="119929"/>
                </a:lnTo>
                <a:cubicBezTo>
                  <a:pt x="118039" y="119929"/>
                  <a:pt x="119859" y="119019"/>
                  <a:pt x="119859" y="117899"/>
                </a:cubicBezTo>
                <a:lnTo>
                  <a:pt x="119859" y="45997"/>
                </a:lnTo>
                <a:cubicBezTo>
                  <a:pt x="119859" y="44877"/>
                  <a:pt x="118039" y="43967"/>
                  <a:pt x="115939" y="43967"/>
                </a:cubicBezTo>
                <a:close/>
                <a:moveTo>
                  <a:pt x="43967" y="23943"/>
                </a:moveTo>
                <a:lnTo>
                  <a:pt x="75892" y="23943"/>
                </a:lnTo>
                <a:cubicBezTo>
                  <a:pt x="78133" y="23943"/>
                  <a:pt x="79953" y="24854"/>
                  <a:pt x="79953" y="25974"/>
                </a:cubicBezTo>
                <a:cubicBezTo>
                  <a:pt x="79953" y="27094"/>
                  <a:pt x="78133" y="28004"/>
                  <a:pt x="75892" y="28004"/>
                </a:cubicBezTo>
                <a:lnTo>
                  <a:pt x="43967" y="28004"/>
                </a:lnTo>
                <a:cubicBezTo>
                  <a:pt x="41726" y="28004"/>
                  <a:pt x="39906" y="27094"/>
                  <a:pt x="39906" y="25974"/>
                </a:cubicBezTo>
                <a:cubicBezTo>
                  <a:pt x="39906" y="24854"/>
                  <a:pt x="41726" y="23943"/>
                  <a:pt x="43967" y="23943"/>
                </a:cubicBezTo>
                <a:close/>
                <a:moveTo>
                  <a:pt x="43967" y="35985"/>
                </a:moveTo>
                <a:lnTo>
                  <a:pt x="75892" y="35985"/>
                </a:lnTo>
                <a:cubicBezTo>
                  <a:pt x="78133" y="35985"/>
                  <a:pt x="79953" y="36896"/>
                  <a:pt x="79953" y="37946"/>
                </a:cubicBezTo>
                <a:cubicBezTo>
                  <a:pt x="79953" y="39066"/>
                  <a:pt x="78133" y="39976"/>
                  <a:pt x="75892" y="39976"/>
                </a:cubicBezTo>
                <a:lnTo>
                  <a:pt x="43967" y="39976"/>
                </a:lnTo>
                <a:cubicBezTo>
                  <a:pt x="41726" y="39976"/>
                  <a:pt x="39906" y="39066"/>
                  <a:pt x="39906" y="37946"/>
                </a:cubicBezTo>
                <a:cubicBezTo>
                  <a:pt x="39906" y="36896"/>
                  <a:pt x="41726" y="35985"/>
                  <a:pt x="43967" y="35985"/>
                </a:cubicBezTo>
                <a:close/>
                <a:moveTo>
                  <a:pt x="91855" y="95915"/>
                </a:moveTo>
                <a:lnTo>
                  <a:pt x="27864" y="95915"/>
                </a:lnTo>
                <a:cubicBezTo>
                  <a:pt x="25764" y="95915"/>
                  <a:pt x="23943" y="95075"/>
                  <a:pt x="23943" y="93955"/>
                </a:cubicBezTo>
                <a:cubicBezTo>
                  <a:pt x="23943" y="92835"/>
                  <a:pt x="25764" y="91925"/>
                  <a:pt x="27864" y="91925"/>
                </a:cubicBezTo>
                <a:lnTo>
                  <a:pt x="91855" y="91925"/>
                </a:lnTo>
                <a:cubicBezTo>
                  <a:pt x="94095" y="91925"/>
                  <a:pt x="95915" y="92835"/>
                  <a:pt x="95915" y="93955"/>
                </a:cubicBezTo>
                <a:cubicBezTo>
                  <a:pt x="95915" y="95075"/>
                  <a:pt x="94095" y="95915"/>
                  <a:pt x="91855" y="95915"/>
                </a:cubicBezTo>
                <a:close/>
                <a:moveTo>
                  <a:pt x="91855" y="79953"/>
                </a:moveTo>
                <a:lnTo>
                  <a:pt x="27864" y="79953"/>
                </a:lnTo>
                <a:cubicBezTo>
                  <a:pt x="25764" y="79953"/>
                  <a:pt x="23943" y="79043"/>
                  <a:pt x="23943" y="77922"/>
                </a:cubicBezTo>
                <a:cubicBezTo>
                  <a:pt x="23943" y="76872"/>
                  <a:pt x="25764" y="75962"/>
                  <a:pt x="27864" y="75962"/>
                </a:cubicBezTo>
                <a:lnTo>
                  <a:pt x="91855" y="75962"/>
                </a:lnTo>
                <a:cubicBezTo>
                  <a:pt x="94095" y="75962"/>
                  <a:pt x="95915" y="76872"/>
                  <a:pt x="95915" y="77922"/>
                </a:cubicBezTo>
                <a:cubicBezTo>
                  <a:pt x="95915" y="79043"/>
                  <a:pt x="94095" y="79953"/>
                  <a:pt x="91855" y="79953"/>
                </a:cubicBezTo>
                <a:close/>
                <a:moveTo>
                  <a:pt x="91855" y="63990"/>
                </a:moveTo>
                <a:lnTo>
                  <a:pt x="27864" y="63990"/>
                </a:lnTo>
                <a:cubicBezTo>
                  <a:pt x="25764" y="63990"/>
                  <a:pt x="23943" y="63080"/>
                  <a:pt x="23943" y="61960"/>
                </a:cubicBezTo>
                <a:cubicBezTo>
                  <a:pt x="23943" y="60840"/>
                  <a:pt x="25764" y="59929"/>
                  <a:pt x="27864" y="59929"/>
                </a:cubicBezTo>
                <a:lnTo>
                  <a:pt x="91855" y="59929"/>
                </a:lnTo>
                <a:cubicBezTo>
                  <a:pt x="94095" y="59929"/>
                  <a:pt x="95915" y="60840"/>
                  <a:pt x="95915" y="61960"/>
                </a:cubicBezTo>
                <a:cubicBezTo>
                  <a:pt x="95915" y="63080"/>
                  <a:pt x="94095" y="63990"/>
                  <a:pt x="91855" y="63990"/>
                </a:cubicBezTo>
                <a:close/>
              </a:path>
            </a:pathLst>
          </a:custGeom>
          <a:solidFill>
            <a:srgbClr val="A50000">
              <a:alpha val="2588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1625099" y="4466127"/>
            <a:ext cx="366000" cy="673500"/>
          </a:xfrm>
          <a:custGeom>
            <a:rect b="b" l="l" r="r" t="t"/>
            <a:pathLst>
              <a:path extrusionOk="0" h="120000" w="120000">
                <a:moveTo>
                  <a:pt x="115161" y="0"/>
                </a:moveTo>
                <a:lnTo>
                  <a:pt x="4677" y="0"/>
                </a:lnTo>
                <a:cubicBezTo>
                  <a:pt x="2096" y="0"/>
                  <a:pt x="0" y="1137"/>
                  <a:pt x="0" y="2536"/>
                </a:cubicBezTo>
                <a:lnTo>
                  <a:pt x="0" y="117376"/>
                </a:lnTo>
                <a:cubicBezTo>
                  <a:pt x="0" y="118775"/>
                  <a:pt x="2096" y="119912"/>
                  <a:pt x="4677" y="119912"/>
                </a:cubicBezTo>
                <a:lnTo>
                  <a:pt x="46129" y="119912"/>
                </a:lnTo>
                <a:lnTo>
                  <a:pt x="46129" y="107405"/>
                </a:lnTo>
                <a:cubicBezTo>
                  <a:pt x="46129" y="106005"/>
                  <a:pt x="48225" y="104956"/>
                  <a:pt x="50645" y="104956"/>
                </a:cubicBezTo>
                <a:lnTo>
                  <a:pt x="69193" y="104956"/>
                </a:lnTo>
                <a:cubicBezTo>
                  <a:pt x="71612" y="104956"/>
                  <a:pt x="73709" y="106005"/>
                  <a:pt x="73709" y="107405"/>
                </a:cubicBezTo>
                <a:lnTo>
                  <a:pt x="73709" y="119912"/>
                </a:lnTo>
                <a:lnTo>
                  <a:pt x="115161" y="119912"/>
                </a:lnTo>
                <a:cubicBezTo>
                  <a:pt x="117741" y="119912"/>
                  <a:pt x="119838" y="118775"/>
                  <a:pt x="119838" y="117376"/>
                </a:cubicBezTo>
                <a:lnTo>
                  <a:pt x="119838" y="2536"/>
                </a:lnTo>
                <a:cubicBezTo>
                  <a:pt x="119838" y="1137"/>
                  <a:pt x="117741" y="0"/>
                  <a:pt x="115161" y="0"/>
                </a:cubicBezTo>
                <a:close/>
                <a:moveTo>
                  <a:pt x="96774" y="94897"/>
                </a:moveTo>
                <a:lnTo>
                  <a:pt x="23064" y="94897"/>
                </a:lnTo>
                <a:cubicBezTo>
                  <a:pt x="20483" y="94897"/>
                  <a:pt x="18548" y="93848"/>
                  <a:pt x="18548" y="92448"/>
                </a:cubicBezTo>
                <a:cubicBezTo>
                  <a:pt x="18548" y="91049"/>
                  <a:pt x="20483" y="89912"/>
                  <a:pt x="23064" y="89912"/>
                </a:cubicBezTo>
                <a:lnTo>
                  <a:pt x="96774" y="89912"/>
                </a:lnTo>
                <a:cubicBezTo>
                  <a:pt x="99354" y="89912"/>
                  <a:pt x="101451" y="91049"/>
                  <a:pt x="101451" y="92448"/>
                </a:cubicBezTo>
                <a:cubicBezTo>
                  <a:pt x="101451" y="93848"/>
                  <a:pt x="99354" y="94897"/>
                  <a:pt x="96774" y="94897"/>
                </a:cubicBezTo>
                <a:close/>
                <a:moveTo>
                  <a:pt x="96774" y="79941"/>
                </a:moveTo>
                <a:lnTo>
                  <a:pt x="23064" y="79941"/>
                </a:lnTo>
                <a:cubicBezTo>
                  <a:pt x="20483" y="79941"/>
                  <a:pt x="18548" y="78892"/>
                  <a:pt x="18548" y="77492"/>
                </a:cubicBezTo>
                <a:cubicBezTo>
                  <a:pt x="18548" y="76180"/>
                  <a:pt x="20483" y="74956"/>
                  <a:pt x="23064" y="74956"/>
                </a:cubicBezTo>
                <a:lnTo>
                  <a:pt x="96774" y="74956"/>
                </a:lnTo>
                <a:cubicBezTo>
                  <a:pt x="99354" y="74956"/>
                  <a:pt x="101451" y="76180"/>
                  <a:pt x="101451" y="77492"/>
                </a:cubicBezTo>
                <a:cubicBezTo>
                  <a:pt x="101451" y="78892"/>
                  <a:pt x="99354" y="79941"/>
                  <a:pt x="96774" y="79941"/>
                </a:cubicBezTo>
                <a:close/>
                <a:moveTo>
                  <a:pt x="96774" y="64985"/>
                </a:moveTo>
                <a:lnTo>
                  <a:pt x="23064" y="64985"/>
                </a:lnTo>
                <a:cubicBezTo>
                  <a:pt x="20483" y="64985"/>
                  <a:pt x="18548" y="63848"/>
                  <a:pt x="18548" y="62448"/>
                </a:cubicBezTo>
                <a:cubicBezTo>
                  <a:pt x="18548" y="61049"/>
                  <a:pt x="20483" y="60000"/>
                  <a:pt x="23064" y="60000"/>
                </a:cubicBezTo>
                <a:lnTo>
                  <a:pt x="96774" y="60000"/>
                </a:lnTo>
                <a:cubicBezTo>
                  <a:pt x="99354" y="60000"/>
                  <a:pt x="101451" y="61049"/>
                  <a:pt x="101451" y="62448"/>
                </a:cubicBezTo>
                <a:cubicBezTo>
                  <a:pt x="101451" y="63848"/>
                  <a:pt x="99354" y="64985"/>
                  <a:pt x="96774" y="64985"/>
                </a:cubicBezTo>
                <a:close/>
                <a:moveTo>
                  <a:pt x="96774" y="50029"/>
                </a:moveTo>
                <a:lnTo>
                  <a:pt x="23064" y="50029"/>
                </a:lnTo>
                <a:cubicBezTo>
                  <a:pt x="20483" y="50029"/>
                  <a:pt x="18548" y="48892"/>
                  <a:pt x="18548" y="47492"/>
                </a:cubicBezTo>
                <a:cubicBezTo>
                  <a:pt x="18548" y="46093"/>
                  <a:pt x="20483" y="44956"/>
                  <a:pt x="23064" y="44956"/>
                </a:cubicBezTo>
                <a:lnTo>
                  <a:pt x="96774" y="44956"/>
                </a:lnTo>
                <a:cubicBezTo>
                  <a:pt x="99354" y="44956"/>
                  <a:pt x="101451" y="46093"/>
                  <a:pt x="101451" y="47492"/>
                </a:cubicBezTo>
                <a:cubicBezTo>
                  <a:pt x="101451" y="48892"/>
                  <a:pt x="99354" y="50029"/>
                  <a:pt x="96774" y="50029"/>
                </a:cubicBezTo>
                <a:close/>
                <a:moveTo>
                  <a:pt x="96774" y="34985"/>
                </a:moveTo>
                <a:lnTo>
                  <a:pt x="23064" y="34985"/>
                </a:lnTo>
                <a:cubicBezTo>
                  <a:pt x="20483" y="34985"/>
                  <a:pt x="18548" y="33935"/>
                  <a:pt x="18548" y="32536"/>
                </a:cubicBezTo>
                <a:cubicBezTo>
                  <a:pt x="18548" y="31224"/>
                  <a:pt x="20483" y="30000"/>
                  <a:pt x="23064" y="30000"/>
                </a:cubicBezTo>
                <a:lnTo>
                  <a:pt x="96774" y="30000"/>
                </a:lnTo>
                <a:cubicBezTo>
                  <a:pt x="99354" y="30000"/>
                  <a:pt x="101451" y="31224"/>
                  <a:pt x="101451" y="32536"/>
                </a:cubicBezTo>
                <a:cubicBezTo>
                  <a:pt x="101451" y="33935"/>
                  <a:pt x="99354" y="34985"/>
                  <a:pt x="96774" y="34985"/>
                </a:cubicBezTo>
                <a:close/>
                <a:moveTo>
                  <a:pt x="96774" y="20029"/>
                </a:moveTo>
                <a:lnTo>
                  <a:pt x="23064" y="20029"/>
                </a:lnTo>
                <a:cubicBezTo>
                  <a:pt x="20483" y="20029"/>
                  <a:pt x="18548" y="18892"/>
                  <a:pt x="18548" y="17492"/>
                </a:cubicBezTo>
                <a:cubicBezTo>
                  <a:pt x="18548" y="16180"/>
                  <a:pt x="20483" y="15043"/>
                  <a:pt x="23064" y="15043"/>
                </a:cubicBezTo>
                <a:lnTo>
                  <a:pt x="96774" y="15043"/>
                </a:lnTo>
                <a:cubicBezTo>
                  <a:pt x="99354" y="15043"/>
                  <a:pt x="101451" y="16180"/>
                  <a:pt x="101451" y="17492"/>
                </a:cubicBezTo>
                <a:cubicBezTo>
                  <a:pt x="101451" y="18892"/>
                  <a:pt x="99354" y="20029"/>
                  <a:pt x="96774" y="20029"/>
                </a:cubicBezTo>
                <a:close/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507385" y="4552772"/>
            <a:ext cx="587100" cy="587100"/>
          </a:xfrm>
          <a:custGeom>
            <a:rect b="b" l="l" r="r" t="t"/>
            <a:pathLst>
              <a:path extrusionOk="0" h="120000" w="120000">
                <a:moveTo>
                  <a:pt x="117894" y="47959"/>
                </a:moveTo>
                <a:lnTo>
                  <a:pt x="111879" y="47959"/>
                </a:lnTo>
                <a:lnTo>
                  <a:pt x="111879" y="37926"/>
                </a:lnTo>
                <a:cubicBezTo>
                  <a:pt x="111879" y="36822"/>
                  <a:pt x="110977" y="35919"/>
                  <a:pt x="109874" y="35919"/>
                </a:cubicBezTo>
                <a:lnTo>
                  <a:pt x="89924" y="35919"/>
                </a:lnTo>
                <a:cubicBezTo>
                  <a:pt x="88822" y="35919"/>
                  <a:pt x="87919" y="36822"/>
                  <a:pt x="87919" y="37926"/>
                </a:cubicBezTo>
                <a:lnTo>
                  <a:pt x="87919" y="47959"/>
                </a:lnTo>
                <a:lnTo>
                  <a:pt x="81904" y="47959"/>
                </a:lnTo>
                <a:cubicBezTo>
                  <a:pt x="80802" y="47959"/>
                  <a:pt x="79899" y="48862"/>
                  <a:pt x="79899" y="49966"/>
                </a:cubicBezTo>
                <a:lnTo>
                  <a:pt x="79899" y="67926"/>
                </a:lnTo>
                <a:lnTo>
                  <a:pt x="47919" y="67926"/>
                </a:lnTo>
                <a:lnTo>
                  <a:pt x="47919" y="37926"/>
                </a:lnTo>
                <a:cubicBezTo>
                  <a:pt x="47919" y="36822"/>
                  <a:pt x="47117" y="35919"/>
                  <a:pt x="46015" y="35919"/>
                </a:cubicBezTo>
                <a:lnTo>
                  <a:pt x="40000" y="35919"/>
                </a:lnTo>
                <a:lnTo>
                  <a:pt x="40000" y="21973"/>
                </a:lnTo>
                <a:cubicBezTo>
                  <a:pt x="40000" y="20869"/>
                  <a:pt x="39097" y="19966"/>
                  <a:pt x="37994" y="19966"/>
                </a:cubicBezTo>
                <a:lnTo>
                  <a:pt x="23959" y="19966"/>
                </a:lnTo>
                <a:lnTo>
                  <a:pt x="23959" y="2006"/>
                </a:lnTo>
                <a:cubicBezTo>
                  <a:pt x="23959" y="903"/>
                  <a:pt x="23057" y="0"/>
                  <a:pt x="21954" y="0"/>
                </a:cubicBezTo>
                <a:cubicBezTo>
                  <a:pt x="20852" y="0"/>
                  <a:pt x="20050" y="903"/>
                  <a:pt x="20050" y="2006"/>
                </a:cubicBezTo>
                <a:lnTo>
                  <a:pt x="20050" y="19966"/>
                </a:lnTo>
                <a:lnTo>
                  <a:pt x="10025" y="19966"/>
                </a:lnTo>
                <a:cubicBezTo>
                  <a:pt x="8922" y="19966"/>
                  <a:pt x="8020" y="20869"/>
                  <a:pt x="8020" y="21973"/>
                </a:cubicBezTo>
                <a:lnTo>
                  <a:pt x="8020" y="35919"/>
                </a:lnTo>
                <a:lnTo>
                  <a:pt x="2005" y="35919"/>
                </a:lnTo>
                <a:cubicBezTo>
                  <a:pt x="902" y="35919"/>
                  <a:pt x="0" y="36822"/>
                  <a:pt x="0" y="37926"/>
                </a:cubicBezTo>
                <a:lnTo>
                  <a:pt x="0" y="117892"/>
                </a:lnTo>
                <a:cubicBezTo>
                  <a:pt x="0" y="118996"/>
                  <a:pt x="902" y="119899"/>
                  <a:pt x="2005" y="119899"/>
                </a:cubicBezTo>
                <a:lnTo>
                  <a:pt x="16040" y="119899"/>
                </a:lnTo>
                <a:lnTo>
                  <a:pt x="16040" y="105953"/>
                </a:lnTo>
                <a:cubicBezTo>
                  <a:pt x="16040" y="104849"/>
                  <a:pt x="16942" y="103946"/>
                  <a:pt x="18045" y="103946"/>
                </a:cubicBezTo>
                <a:lnTo>
                  <a:pt x="25964" y="103946"/>
                </a:lnTo>
                <a:cubicBezTo>
                  <a:pt x="27067" y="103946"/>
                  <a:pt x="27969" y="104849"/>
                  <a:pt x="27969" y="105953"/>
                </a:cubicBezTo>
                <a:lnTo>
                  <a:pt x="27969" y="119899"/>
                </a:lnTo>
                <a:lnTo>
                  <a:pt x="46015" y="119899"/>
                </a:lnTo>
                <a:lnTo>
                  <a:pt x="81904" y="119899"/>
                </a:lnTo>
                <a:lnTo>
                  <a:pt x="95839" y="119899"/>
                </a:lnTo>
                <a:lnTo>
                  <a:pt x="95839" y="105953"/>
                </a:lnTo>
                <a:cubicBezTo>
                  <a:pt x="95839" y="104849"/>
                  <a:pt x="96741" y="103946"/>
                  <a:pt x="97844" y="103946"/>
                </a:cubicBezTo>
                <a:lnTo>
                  <a:pt x="105864" y="103946"/>
                </a:lnTo>
                <a:cubicBezTo>
                  <a:pt x="106967" y="103946"/>
                  <a:pt x="107869" y="104849"/>
                  <a:pt x="107869" y="105953"/>
                </a:cubicBezTo>
                <a:lnTo>
                  <a:pt x="107869" y="119899"/>
                </a:lnTo>
                <a:lnTo>
                  <a:pt x="117894" y="119899"/>
                </a:lnTo>
                <a:cubicBezTo>
                  <a:pt x="118997" y="119899"/>
                  <a:pt x="119899" y="118996"/>
                  <a:pt x="119899" y="117892"/>
                </a:cubicBezTo>
                <a:lnTo>
                  <a:pt x="119899" y="49966"/>
                </a:lnTo>
                <a:cubicBezTo>
                  <a:pt x="119899" y="48862"/>
                  <a:pt x="118997" y="47959"/>
                  <a:pt x="117894" y="47959"/>
                </a:cubicBezTo>
                <a:close/>
                <a:moveTo>
                  <a:pt x="18045" y="27993"/>
                </a:moveTo>
                <a:lnTo>
                  <a:pt x="29974" y="27993"/>
                </a:lnTo>
                <a:cubicBezTo>
                  <a:pt x="31077" y="27993"/>
                  <a:pt x="31979" y="28896"/>
                  <a:pt x="31979" y="30000"/>
                </a:cubicBezTo>
                <a:cubicBezTo>
                  <a:pt x="31979" y="31103"/>
                  <a:pt x="31077" y="32006"/>
                  <a:pt x="29974" y="32006"/>
                </a:cubicBezTo>
                <a:lnTo>
                  <a:pt x="18045" y="32006"/>
                </a:lnTo>
                <a:cubicBezTo>
                  <a:pt x="16942" y="32006"/>
                  <a:pt x="16040" y="31103"/>
                  <a:pt x="16040" y="30000"/>
                </a:cubicBezTo>
                <a:cubicBezTo>
                  <a:pt x="16040" y="28896"/>
                  <a:pt x="16942" y="27993"/>
                  <a:pt x="18045" y="27993"/>
                </a:cubicBezTo>
                <a:close/>
                <a:moveTo>
                  <a:pt x="37994" y="95919"/>
                </a:moveTo>
                <a:lnTo>
                  <a:pt x="10025" y="95919"/>
                </a:lnTo>
                <a:cubicBezTo>
                  <a:pt x="8922" y="95919"/>
                  <a:pt x="8020" y="95016"/>
                  <a:pt x="8020" y="93913"/>
                </a:cubicBezTo>
                <a:cubicBezTo>
                  <a:pt x="8020" y="92809"/>
                  <a:pt x="8922" y="91906"/>
                  <a:pt x="10025" y="91906"/>
                </a:cubicBezTo>
                <a:lnTo>
                  <a:pt x="37994" y="91906"/>
                </a:lnTo>
                <a:cubicBezTo>
                  <a:pt x="39097" y="91906"/>
                  <a:pt x="40000" y="92809"/>
                  <a:pt x="40000" y="93913"/>
                </a:cubicBezTo>
                <a:cubicBezTo>
                  <a:pt x="40000" y="95016"/>
                  <a:pt x="39097" y="95919"/>
                  <a:pt x="37994" y="95919"/>
                </a:cubicBezTo>
                <a:close/>
                <a:moveTo>
                  <a:pt x="37994" y="87892"/>
                </a:moveTo>
                <a:lnTo>
                  <a:pt x="10025" y="87892"/>
                </a:lnTo>
                <a:cubicBezTo>
                  <a:pt x="8922" y="87892"/>
                  <a:pt x="8020" y="86989"/>
                  <a:pt x="8020" y="85886"/>
                </a:cubicBezTo>
                <a:cubicBezTo>
                  <a:pt x="8020" y="84782"/>
                  <a:pt x="8922" y="83879"/>
                  <a:pt x="10025" y="83879"/>
                </a:cubicBezTo>
                <a:lnTo>
                  <a:pt x="37994" y="83879"/>
                </a:lnTo>
                <a:cubicBezTo>
                  <a:pt x="39097" y="83879"/>
                  <a:pt x="40000" y="84782"/>
                  <a:pt x="40000" y="85886"/>
                </a:cubicBezTo>
                <a:cubicBezTo>
                  <a:pt x="40000" y="86989"/>
                  <a:pt x="39097" y="87892"/>
                  <a:pt x="37994" y="87892"/>
                </a:cubicBezTo>
                <a:close/>
                <a:moveTo>
                  <a:pt x="37994" y="79966"/>
                </a:moveTo>
                <a:lnTo>
                  <a:pt x="10025" y="79966"/>
                </a:lnTo>
                <a:cubicBezTo>
                  <a:pt x="8922" y="79966"/>
                  <a:pt x="8020" y="79063"/>
                  <a:pt x="8020" y="77959"/>
                </a:cubicBezTo>
                <a:cubicBezTo>
                  <a:pt x="8020" y="76856"/>
                  <a:pt x="8922" y="75953"/>
                  <a:pt x="10025" y="75953"/>
                </a:cubicBezTo>
                <a:lnTo>
                  <a:pt x="37994" y="75953"/>
                </a:lnTo>
                <a:cubicBezTo>
                  <a:pt x="39097" y="75953"/>
                  <a:pt x="40000" y="76856"/>
                  <a:pt x="40000" y="77959"/>
                </a:cubicBezTo>
                <a:cubicBezTo>
                  <a:pt x="40000" y="79063"/>
                  <a:pt x="39097" y="79966"/>
                  <a:pt x="37994" y="79966"/>
                </a:cubicBezTo>
                <a:close/>
                <a:moveTo>
                  <a:pt x="37994" y="71939"/>
                </a:moveTo>
                <a:lnTo>
                  <a:pt x="10025" y="71939"/>
                </a:lnTo>
                <a:cubicBezTo>
                  <a:pt x="8922" y="71939"/>
                  <a:pt x="8020" y="71036"/>
                  <a:pt x="8020" y="69933"/>
                </a:cubicBezTo>
                <a:cubicBezTo>
                  <a:pt x="8020" y="68829"/>
                  <a:pt x="8922" y="67926"/>
                  <a:pt x="10025" y="67926"/>
                </a:cubicBezTo>
                <a:lnTo>
                  <a:pt x="37994" y="67926"/>
                </a:lnTo>
                <a:cubicBezTo>
                  <a:pt x="39097" y="67926"/>
                  <a:pt x="40000" y="68829"/>
                  <a:pt x="40000" y="69933"/>
                </a:cubicBezTo>
                <a:cubicBezTo>
                  <a:pt x="40000" y="71036"/>
                  <a:pt x="39097" y="71939"/>
                  <a:pt x="37994" y="71939"/>
                </a:cubicBezTo>
                <a:close/>
                <a:moveTo>
                  <a:pt x="37994" y="63913"/>
                </a:moveTo>
                <a:lnTo>
                  <a:pt x="10025" y="63913"/>
                </a:lnTo>
                <a:cubicBezTo>
                  <a:pt x="8922" y="63913"/>
                  <a:pt x="8020" y="63010"/>
                  <a:pt x="8020" y="61906"/>
                </a:cubicBezTo>
                <a:cubicBezTo>
                  <a:pt x="8020" y="60802"/>
                  <a:pt x="8922" y="59899"/>
                  <a:pt x="10025" y="59899"/>
                </a:cubicBezTo>
                <a:lnTo>
                  <a:pt x="37994" y="59899"/>
                </a:lnTo>
                <a:cubicBezTo>
                  <a:pt x="39097" y="59899"/>
                  <a:pt x="40000" y="60802"/>
                  <a:pt x="40000" y="61906"/>
                </a:cubicBezTo>
                <a:cubicBezTo>
                  <a:pt x="40000" y="63010"/>
                  <a:pt x="39097" y="63913"/>
                  <a:pt x="37994" y="63913"/>
                </a:cubicBezTo>
                <a:close/>
                <a:moveTo>
                  <a:pt x="37994" y="55986"/>
                </a:moveTo>
                <a:lnTo>
                  <a:pt x="10025" y="55986"/>
                </a:lnTo>
                <a:cubicBezTo>
                  <a:pt x="8922" y="55986"/>
                  <a:pt x="8020" y="55083"/>
                  <a:pt x="8020" y="53979"/>
                </a:cubicBezTo>
                <a:cubicBezTo>
                  <a:pt x="8020" y="52876"/>
                  <a:pt x="8922" y="51973"/>
                  <a:pt x="10025" y="51973"/>
                </a:cubicBezTo>
                <a:lnTo>
                  <a:pt x="37994" y="51973"/>
                </a:lnTo>
                <a:cubicBezTo>
                  <a:pt x="39097" y="51973"/>
                  <a:pt x="40000" y="52876"/>
                  <a:pt x="40000" y="53979"/>
                </a:cubicBezTo>
                <a:cubicBezTo>
                  <a:pt x="40000" y="55083"/>
                  <a:pt x="39097" y="55986"/>
                  <a:pt x="37994" y="55986"/>
                </a:cubicBezTo>
                <a:close/>
                <a:moveTo>
                  <a:pt x="37994" y="47959"/>
                </a:moveTo>
                <a:lnTo>
                  <a:pt x="10025" y="47959"/>
                </a:lnTo>
                <a:cubicBezTo>
                  <a:pt x="8922" y="47959"/>
                  <a:pt x="8020" y="47056"/>
                  <a:pt x="8020" y="45953"/>
                </a:cubicBezTo>
                <a:cubicBezTo>
                  <a:pt x="8020" y="44849"/>
                  <a:pt x="8922" y="43946"/>
                  <a:pt x="10025" y="43946"/>
                </a:cubicBezTo>
                <a:lnTo>
                  <a:pt x="37994" y="43946"/>
                </a:lnTo>
                <a:cubicBezTo>
                  <a:pt x="39097" y="43946"/>
                  <a:pt x="40000" y="44849"/>
                  <a:pt x="40000" y="45953"/>
                </a:cubicBezTo>
                <a:cubicBezTo>
                  <a:pt x="40000" y="47056"/>
                  <a:pt x="39097" y="47959"/>
                  <a:pt x="37994" y="47959"/>
                </a:cubicBezTo>
                <a:close/>
                <a:moveTo>
                  <a:pt x="73884" y="99933"/>
                </a:moveTo>
                <a:lnTo>
                  <a:pt x="53934" y="99933"/>
                </a:lnTo>
                <a:cubicBezTo>
                  <a:pt x="52832" y="99933"/>
                  <a:pt x="51929" y="99030"/>
                  <a:pt x="51929" y="97926"/>
                </a:cubicBezTo>
                <a:cubicBezTo>
                  <a:pt x="51929" y="96822"/>
                  <a:pt x="52832" y="95919"/>
                  <a:pt x="53934" y="95919"/>
                </a:cubicBezTo>
                <a:lnTo>
                  <a:pt x="73884" y="95919"/>
                </a:lnTo>
                <a:cubicBezTo>
                  <a:pt x="74987" y="95919"/>
                  <a:pt x="75889" y="96822"/>
                  <a:pt x="75889" y="97926"/>
                </a:cubicBezTo>
                <a:cubicBezTo>
                  <a:pt x="75889" y="99030"/>
                  <a:pt x="74987" y="99933"/>
                  <a:pt x="73884" y="99933"/>
                </a:cubicBezTo>
                <a:close/>
                <a:moveTo>
                  <a:pt x="73884" y="91906"/>
                </a:moveTo>
                <a:lnTo>
                  <a:pt x="53934" y="91906"/>
                </a:lnTo>
                <a:cubicBezTo>
                  <a:pt x="52832" y="91906"/>
                  <a:pt x="51929" y="91003"/>
                  <a:pt x="51929" y="89899"/>
                </a:cubicBezTo>
                <a:cubicBezTo>
                  <a:pt x="51929" y="88795"/>
                  <a:pt x="52832" y="87892"/>
                  <a:pt x="53934" y="87892"/>
                </a:cubicBezTo>
                <a:lnTo>
                  <a:pt x="73884" y="87892"/>
                </a:lnTo>
                <a:cubicBezTo>
                  <a:pt x="74987" y="87892"/>
                  <a:pt x="75889" y="88795"/>
                  <a:pt x="75889" y="89899"/>
                </a:cubicBezTo>
                <a:cubicBezTo>
                  <a:pt x="75889" y="91003"/>
                  <a:pt x="74987" y="91906"/>
                  <a:pt x="73884" y="91906"/>
                </a:cubicBezTo>
                <a:close/>
                <a:moveTo>
                  <a:pt x="73884" y="83879"/>
                </a:moveTo>
                <a:lnTo>
                  <a:pt x="53934" y="83879"/>
                </a:lnTo>
                <a:cubicBezTo>
                  <a:pt x="52832" y="83879"/>
                  <a:pt x="51929" y="82976"/>
                  <a:pt x="51929" y="81872"/>
                </a:cubicBezTo>
                <a:cubicBezTo>
                  <a:pt x="51929" y="80769"/>
                  <a:pt x="52832" y="79966"/>
                  <a:pt x="53934" y="79966"/>
                </a:cubicBezTo>
                <a:lnTo>
                  <a:pt x="73884" y="79966"/>
                </a:lnTo>
                <a:cubicBezTo>
                  <a:pt x="74987" y="79966"/>
                  <a:pt x="75889" y="80769"/>
                  <a:pt x="75889" y="81872"/>
                </a:cubicBezTo>
                <a:cubicBezTo>
                  <a:pt x="75889" y="82976"/>
                  <a:pt x="74987" y="83879"/>
                  <a:pt x="73884" y="83879"/>
                </a:cubicBezTo>
                <a:close/>
                <a:moveTo>
                  <a:pt x="109874" y="99933"/>
                </a:moveTo>
                <a:lnTo>
                  <a:pt x="89924" y="99933"/>
                </a:lnTo>
                <a:cubicBezTo>
                  <a:pt x="88822" y="99933"/>
                  <a:pt x="87919" y="99030"/>
                  <a:pt x="87919" y="97926"/>
                </a:cubicBezTo>
                <a:cubicBezTo>
                  <a:pt x="87919" y="96822"/>
                  <a:pt x="88822" y="95919"/>
                  <a:pt x="89924" y="95919"/>
                </a:cubicBezTo>
                <a:lnTo>
                  <a:pt x="109874" y="95919"/>
                </a:lnTo>
                <a:cubicBezTo>
                  <a:pt x="110977" y="95919"/>
                  <a:pt x="111879" y="96822"/>
                  <a:pt x="111879" y="97926"/>
                </a:cubicBezTo>
                <a:cubicBezTo>
                  <a:pt x="111879" y="99030"/>
                  <a:pt x="110977" y="99933"/>
                  <a:pt x="109874" y="99933"/>
                </a:cubicBezTo>
                <a:close/>
                <a:moveTo>
                  <a:pt x="109874" y="91906"/>
                </a:moveTo>
                <a:lnTo>
                  <a:pt x="89924" y="91906"/>
                </a:lnTo>
                <a:cubicBezTo>
                  <a:pt x="88822" y="91906"/>
                  <a:pt x="87919" y="91003"/>
                  <a:pt x="87919" y="89899"/>
                </a:cubicBezTo>
                <a:cubicBezTo>
                  <a:pt x="87919" y="88795"/>
                  <a:pt x="88822" y="87892"/>
                  <a:pt x="89924" y="87892"/>
                </a:cubicBezTo>
                <a:lnTo>
                  <a:pt x="109874" y="87892"/>
                </a:lnTo>
                <a:cubicBezTo>
                  <a:pt x="110977" y="87892"/>
                  <a:pt x="111879" y="88795"/>
                  <a:pt x="111879" y="89899"/>
                </a:cubicBezTo>
                <a:cubicBezTo>
                  <a:pt x="111879" y="91003"/>
                  <a:pt x="110977" y="91906"/>
                  <a:pt x="109874" y="91906"/>
                </a:cubicBezTo>
                <a:close/>
                <a:moveTo>
                  <a:pt x="109874" y="83879"/>
                </a:moveTo>
                <a:lnTo>
                  <a:pt x="89924" y="83879"/>
                </a:lnTo>
                <a:cubicBezTo>
                  <a:pt x="88822" y="83879"/>
                  <a:pt x="87919" y="82976"/>
                  <a:pt x="87919" y="81872"/>
                </a:cubicBezTo>
                <a:cubicBezTo>
                  <a:pt x="87919" y="80769"/>
                  <a:pt x="88822" y="79966"/>
                  <a:pt x="89924" y="79966"/>
                </a:cubicBezTo>
                <a:lnTo>
                  <a:pt x="109874" y="79966"/>
                </a:lnTo>
                <a:cubicBezTo>
                  <a:pt x="110977" y="79966"/>
                  <a:pt x="111879" y="80769"/>
                  <a:pt x="111879" y="81872"/>
                </a:cubicBezTo>
                <a:cubicBezTo>
                  <a:pt x="111879" y="82976"/>
                  <a:pt x="110977" y="83879"/>
                  <a:pt x="109874" y="83879"/>
                </a:cubicBezTo>
                <a:close/>
                <a:moveTo>
                  <a:pt x="109874" y="75953"/>
                </a:moveTo>
                <a:lnTo>
                  <a:pt x="89924" y="75953"/>
                </a:lnTo>
                <a:cubicBezTo>
                  <a:pt x="88822" y="75953"/>
                  <a:pt x="87919" y="75050"/>
                  <a:pt x="87919" y="73946"/>
                </a:cubicBezTo>
                <a:cubicBezTo>
                  <a:pt x="87919" y="72842"/>
                  <a:pt x="88822" y="71939"/>
                  <a:pt x="89924" y="71939"/>
                </a:cubicBezTo>
                <a:lnTo>
                  <a:pt x="109874" y="71939"/>
                </a:lnTo>
                <a:cubicBezTo>
                  <a:pt x="110977" y="71939"/>
                  <a:pt x="111879" y="72842"/>
                  <a:pt x="111879" y="73946"/>
                </a:cubicBezTo>
                <a:cubicBezTo>
                  <a:pt x="111879" y="75050"/>
                  <a:pt x="110977" y="75953"/>
                  <a:pt x="109874" y="75953"/>
                </a:cubicBezTo>
                <a:close/>
                <a:moveTo>
                  <a:pt x="109874" y="67926"/>
                </a:moveTo>
                <a:lnTo>
                  <a:pt x="89924" y="67926"/>
                </a:lnTo>
                <a:cubicBezTo>
                  <a:pt x="88822" y="67926"/>
                  <a:pt x="87919" y="67023"/>
                  <a:pt x="87919" y="65919"/>
                </a:cubicBezTo>
                <a:cubicBezTo>
                  <a:pt x="87919" y="64816"/>
                  <a:pt x="88822" y="63913"/>
                  <a:pt x="89924" y="63913"/>
                </a:cubicBezTo>
                <a:lnTo>
                  <a:pt x="109874" y="63913"/>
                </a:lnTo>
                <a:cubicBezTo>
                  <a:pt x="110977" y="63913"/>
                  <a:pt x="111879" y="64816"/>
                  <a:pt x="111879" y="65919"/>
                </a:cubicBezTo>
                <a:cubicBezTo>
                  <a:pt x="111879" y="67023"/>
                  <a:pt x="110977" y="67926"/>
                  <a:pt x="109874" y="67926"/>
                </a:cubicBezTo>
                <a:close/>
                <a:moveTo>
                  <a:pt x="109874" y="59899"/>
                </a:moveTo>
                <a:lnTo>
                  <a:pt x="89924" y="59899"/>
                </a:lnTo>
                <a:cubicBezTo>
                  <a:pt x="88822" y="59899"/>
                  <a:pt x="87919" y="58996"/>
                  <a:pt x="87919" y="57892"/>
                </a:cubicBezTo>
                <a:cubicBezTo>
                  <a:pt x="87919" y="56789"/>
                  <a:pt x="88822" y="55986"/>
                  <a:pt x="89924" y="55986"/>
                </a:cubicBezTo>
                <a:lnTo>
                  <a:pt x="109874" y="55986"/>
                </a:lnTo>
                <a:cubicBezTo>
                  <a:pt x="110977" y="55986"/>
                  <a:pt x="111879" y="56789"/>
                  <a:pt x="111879" y="57892"/>
                </a:cubicBezTo>
                <a:cubicBezTo>
                  <a:pt x="111879" y="58996"/>
                  <a:pt x="110977" y="59899"/>
                  <a:pt x="109874" y="59899"/>
                </a:cubicBezTo>
                <a:close/>
              </a:path>
            </a:pathLst>
          </a:custGeom>
          <a:solidFill>
            <a:srgbClr val="A50000">
              <a:alpha val="4667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2188288" y="4708733"/>
            <a:ext cx="201300" cy="431100"/>
          </a:xfrm>
          <a:custGeom>
            <a:rect b="b" l="l" r="r" t="t"/>
            <a:pathLst>
              <a:path extrusionOk="0" h="120000" w="120000">
                <a:moveTo>
                  <a:pt x="115599" y="0"/>
                </a:moveTo>
                <a:lnTo>
                  <a:pt x="4400" y="0"/>
                </a:lnTo>
                <a:cubicBezTo>
                  <a:pt x="2053" y="0"/>
                  <a:pt x="0" y="958"/>
                  <a:pt x="0" y="2054"/>
                </a:cubicBezTo>
                <a:lnTo>
                  <a:pt x="0" y="8082"/>
                </a:lnTo>
                <a:lnTo>
                  <a:pt x="72762" y="8082"/>
                </a:lnTo>
                <a:cubicBezTo>
                  <a:pt x="75110" y="8082"/>
                  <a:pt x="76870" y="8904"/>
                  <a:pt x="76870" y="10000"/>
                </a:cubicBezTo>
                <a:cubicBezTo>
                  <a:pt x="76870" y="11095"/>
                  <a:pt x="75110" y="12054"/>
                  <a:pt x="72762" y="12054"/>
                </a:cubicBezTo>
                <a:lnTo>
                  <a:pt x="0" y="12054"/>
                </a:lnTo>
                <a:lnTo>
                  <a:pt x="0" y="20000"/>
                </a:lnTo>
                <a:lnTo>
                  <a:pt x="55158" y="20000"/>
                </a:lnTo>
                <a:cubicBezTo>
                  <a:pt x="57506" y="20000"/>
                  <a:pt x="59559" y="20958"/>
                  <a:pt x="59559" y="22054"/>
                </a:cubicBezTo>
                <a:cubicBezTo>
                  <a:pt x="59559" y="23150"/>
                  <a:pt x="57506" y="23972"/>
                  <a:pt x="55158" y="23972"/>
                </a:cubicBezTo>
                <a:lnTo>
                  <a:pt x="0" y="23972"/>
                </a:lnTo>
                <a:lnTo>
                  <a:pt x="0" y="32054"/>
                </a:lnTo>
                <a:lnTo>
                  <a:pt x="37555" y="32054"/>
                </a:lnTo>
                <a:cubicBezTo>
                  <a:pt x="39902" y="32054"/>
                  <a:pt x="41955" y="32876"/>
                  <a:pt x="41955" y="33972"/>
                </a:cubicBezTo>
                <a:cubicBezTo>
                  <a:pt x="41955" y="35068"/>
                  <a:pt x="39902" y="36027"/>
                  <a:pt x="37555" y="36027"/>
                </a:cubicBezTo>
                <a:lnTo>
                  <a:pt x="0" y="36027"/>
                </a:lnTo>
                <a:lnTo>
                  <a:pt x="0" y="40000"/>
                </a:lnTo>
                <a:lnTo>
                  <a:pt x="38435" y="40000"/>
                </a:lnTo>
                <a:cubicBezTo>
                  <a:pt x="40782" y="40000"/>
                  <a:pt x="42836" y="40821"/>
                  <a:pt x="42836" y="42054"/>
                </a:cubicBezTo>
                <a:lnTo>
                  <a:pt x="42836" y="119863"/>
                </a:lnTo>
                <a:lnTo>
                  <a:pt x="51344" y="119863"/>
                </a:lnTo>
                <a:lnTo>
                  <a:pt x="51344" y="101917"/>
                </a:lnTo>
                <a:cubicBezTo>
                  <a:pt x="51344" y="100821"/>
                  <a:pt x="53398" y="99863"/>
                  <a:pt x="55745" y="99863"/>
                </a:cubicBezTo>
                <a:lnTo>
                  <a:pt x="89779" y="99863"/>
                </a:lnTo>
                <a:cubicBezTo>
                  <a:pt x="92127" y="99863"/>
                  <a:pt x="94180" y="100821"/>
                  <a:pt x="94180" y="101917"/>
                </a:cubicBezTo>
                <a:lnTo>
                  <a:pt x="94180" y="119863"/>
                </a:lnTo>
                <a:lnTo>
                  <a:pt x="115599" y="119863"/>
                </a:lnTo>
                <a:cubicBezTo>
                  <a:pt x="117946" y="119863"/>
                  <a:pt x="119706" y="118904"/>
                  <a:pt x="119706" y="117808"/>
                </a:cubicBezTo>
                <a:lnTo>
                  <a:pt x="119706" y="2054"/>
                </a:lnTo>
                <a:cubicBezTo>
                  <a:pt x="119706" y="958"/>
                  <a:pt x="117946" y="0"/>
                  <a:pt x="115599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2045324" y="4866858"/>
            <a:ext cx="201300" cy="273000"/>
          </a:xfrm>
          <a:custGeom>
            <a:rect b="b" l="l" r="r" t="t"/>
            <a:pathLst>
              <a:path extrusionOk="0" h="120000" w="120000">
                <a:moveTo>
                  <a:pt x="4107" y="0"/>
                </a:moveTo>
                <a:lnTo>
                  <a:pt x="0" y="0"/>
                </a:lnTo>
                <a:lnTo>
                  <a:pt x="0" y="3243"/>
                </a:lnTo>
                <a:lnTo>
                  <a:pt x="0" y="19027"/>
                </a:lnTo>
                <a:lnTo>
                  <a:pt x="52518" y="19027"/>
                </a:lnTo>
                <a:cubicBezTo>
                  <a:pt x="54865" y="19027"/>
                  <a:pt x="56919" y="20324"/>
                  <a:pt x="56919" y="22054"/>
                </a:cubicBezTo>
                <a:cubicBezTo>
                  <a:pt x="56919" y="23783"/>
                  <a:pt x="54865" y="25297"/>
                  <a:pt x="52518" y="25297"/>
                </a:cubicBezTo>
                <a:lnTo>
                  <a:pt x="0" y="25297"/>
                </a:lnTo>
                <a:lnTo>
                  <a:pt x="0" y="37837"/>
                </a:lnTo>
                <a:lnTo>
                  <a:pt x="43716" y="37837"/>
                </a:lnTo>
                <a:cubicBezTo>
                  <a:pt x="46063" y="37837"/>
                  <a:pt x="48117" y="39351"/>
                  <a:pt x="48117" y="41081"/>
                </a:cubicBezTo>
                <a:cubicBezTo>
                  <a:pt x="48117" y="42810"/>
                  <a:pt x="46063" y="44108"/>
                  <a:pt x="43716" y="44108"/>
                </a:cubicBezTo>
                <a:lnTo>
                  <a:pt x="0" y="44108"/>
                </a:lnTo>
                <a:lnTo>
                  <a:pt x="0" y="56648"/>
                </a:lnTo>
                <a:lnTo>
                  <a:pt x="26405" y="56648"/>
                </a:lnTo>
                <a:cubicBezTo>
                  <a:pt x="28753" y="56648"/>
                  <a:pt x="30513" y="58162"/>
                  <a:pt x="30513" y="59891"/>
                </a:cubicBezTo>
                <a:cubicBezTo>
                  <a:pt x="30513" y="61621"/>
                  <a:pt x="28753" y="63135"/>
                  <a:pt x="26405" y="63135"/>
                </a:cubicBezTo>
                <a:lnTo>
                  <a:pt x="0" y="63135"/>
                </a:lnTo>
                <a:lnTo>
                  <a:pt x="0" y="116540"/>
                </a:lnTo>
                <a:lnTo>
                  <a:pt x="0" y="119783"/>
                </a:lnTo>
                <a:lnTo>
                  <a:pt x="4107" y="119783"/>
                </a:lnTo>
                <a:lnTo>
                  <a:pt x="25525" y="119783"/>
                </a:lnTo>
                <a:lnTo>
                  <a:pt x="25525" y="91459"/>
                </a:lnTo>
                <a:cubicBezTo>
                  <a:pt x="25525" y="89729"/>
                  <a:pt x="27579" y="88216"/>
                  <a:pt x="29926" y="88216"/>
                </a:cubicBezTo>
                <a:lnTo>
                  <a:pt x="63960" y="88216"/>
                </a:lnTo>
                <a:cubicBezTo>
                  <a:pt x="66308" y="88216"/>
                  <a:pt x="68361" y="89729"/>
                  <a:pt x="68361" y="91459"/>
                </a:cubicBezTo>
                <a:lnTo>
                  <a:pt x="68361" y="119783"/>
                </a:lnTo>
                <a:lnTo>
                  <a:pt x="115305" y="119783"/>
                </a:lnTo>
                <a:lnTo>
                  <a:pt x="119706" y="119783"/>
                </a:lnTo>
                <a:lnTo>
                  <a:pt x="119706" y="116540"/>
                </a:lnTo>
                <a:lnTo>
                  <a:pt x="119706" y="3243"/>
                </a:lnTo>
                <a:lnTo>
                  <a:pt x="119706" y="0"/>
                </a:lnTo>
                <a:lnTo>
                  <a:pt x="115305" y="0"/>
                </a:lnTo>
                <a:lnTo>
                  <a:pt x="4107" y="0"/>
                </a:lnTo>
              </a:path>
            </a:pathLst>
          </a:custGeom>
          <a:solidFill>
            <a:srgbClr val="A50000">
              <a:alpha val="1569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167305" y="4537608"/>
            <a:ext cx="281400" cy="602100"/>
          </a:xfrm>
          <a:custGeom>
            <a:rect b="b" l="l" r="r" t="t"/>
            <a:pathLst>
              <a:path extrusionOk="0" h="120000" w="120000">
                <a:moveTo>
                  <a:pt x="115594" y="0"/>
                </a:moveTo>
                <a:lnTo>
                  <a:pt x="4195" y="0"/>
                </a:lnTo>
                <a:cubicBezTo>
                  <a:pt x="1888" y="0"/>
                  <a:pt x="0" y="978"/>
                  <a:pt x="0" y="2055"/>
                </a:cubicBezTo>
                <a:lnTo>
                  <a:pt x="0" y="8026"/>
                </a:lnTo>
                <a:lnTo>
                  <a:pt x="72797" y="8026"/>
                </a:lnTo>
                <a:cubicBezTo>
                  <a:pt x="75104" y="8026"/>
                  <a:pt x="76993" y="8907"/>
                  <a:pt x="76993" y="9983"/>
                </a:cubicBezTo>
                <a:cubicBezTo>
                  <a:pt x="76993" y="11158"/>
                  <a:pt x="75104" y="12039"/>
                  <a:pt x="72797" y="12039"/>
                </a:cubicBezTo>
                <a:lnTo>
                  <a:pt x="0" y="12039"/>
                </a:lnTo>
                <a:lnTo>
                  <a:pt x="0" y="20065"/>
                </a:lnTo>
                <a:lnTo>
                  <a:pt x="55174" y="20065"/>
                </a:lnTo>
                <a:cubicBezTo>
                  <a:pt x="57482" y="20065"/>
                  <a:pt x="59370" y="20946"/>
                  <a:pt x="59370" y="22022"/>
                </a:cubicBezTo>
                <a:cubicBezTo>
                  <a:pt x="59370" y="23099"/>
                  <a:pt x="57482" y="23980"/>
                  <a:pt x="55174" y="23980"/>
                </a:cubicBezTo>
                <a:lnTo>
                  <a:pt x="0" y="23980"/>
                </a:lnTo>
                <a:lnTo>
                  <a:pt x="0" y="32006"/>
                </a:lnTo>
                <a:lnTo>
                  <a:pt x="37552" y="32006"/>
                </a:lnTo>
                <a:cubicBezTo>
                  <a:pt x="39860" y="32006"/>
                  <a:pt x="41748" y="32887"/>
                  <a:pt x="41748" y="33964"/>
                </a:cubicBezTo>
                <a:cubicBezTo>
                  <a:pt x="41748" y="35138"/>
                  <a:pt x="39860" y="36019"/>
                  <a:pt x="37552" y="36019"/>
                </a:cubicBezTo>
                <a:lnTo>
                  <a:pt x="0" y="36019"/>
                </a:lnTo>
                <a:lnTo>
                  <a:pt x="0" y="40032"/>
                </a:lnTo>
                <a:lnTo>
                  <a:pt x="38601" y="40032"/>
                </a:lnTo>
                <a:cubicBezTo>
                  <a:pt x="40909" y="40032"/>
                  <a:pt x="42797" y="40913"/>
                  <a:pt x="42797" y="41990"/>
                </a:cubicBezTo>
                <a:lnTo>
                  <a:pt x="42797" y="119902"/>
                </a:lnTo>
                <a:lnTo>
                  <a:pt x="51398" y="119902"/>
                </a:lnTo>
                <a:lnTo>
                  <a:pt x="51398" y="101892"/>
                </a:lnTo>
                <a:cubicBezTo>
                  <a:pt x="51398" y="100815"/>
                  <a:pt x="53286" y="99934"/>
                  <a:pt x="55594" y="99934"/>
                </a:cubicBezTo>
                <a:lnTo>
                  <a:pt x="89790" y="99934"/>
                </a:lnTo>
                <a:cubicBezTo>
                  <a:pt x="92307" y="99934"/>
                  <a:pt x="94195" y="100815"/>
                  <a:pt x="94195" y="101892"/>
                </a:cubicBezTo>
                <a:lnTo>
                  <a:pt x="94195" y="119902"/>
                </a:lnTo>
                <a:lnTo>
                  <a:pt x="115594" y="119902"/>
                </a:lnTo>
                <a:cubicBezTo>
                  <a:pt x="117902" y="119902"/>
                  <a:pt x="119790" y="119021"/>
                  <a:pt x="119790" y="117944"/>
                </a:cubicBezTo>
                <a:lnTo>
                  <a:pt x="119790" y="2055"/>
                </a:lnTo>
                <a:cubicBezTo>
                  <a:pt x="119790" y="978"/>
                  <a:pt x="117902" y="0"/>
                  <a:pt x="115594" y="0"/>
                </a:cubicBez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31977" y="4758551"/>
            <a:ext cx="281400" cy="381000"/>
          </a:xfrm>
          <a:custGeom>
            <a:rect b="b" l="l" r="r" t="t"/>
            <a:pathLst>
              <a:path extrusionOk="0" h="120000" w="120000">
                <a:moveTo>
                  <a:pt x="4195" y="0"/>
                </a:moveTo>
                <a:lnTo>
                  <a:pt x="0" y="0"/>
                </a:lnTo>
                <a:lnTo>
                  <a:pt x="0" y="3243"/>
                </a:lnTo>
                <a:lnTo>
                  <a:pt x="0" y="18996"/>
                </a:lnTo>
                <a:lnTo>
                  <a:pt x="52657" y="18996"/>
                </a:lnTo>
                <a:cubicBezTo>
                  <a:pt x="55174" y="18996"/>
                  <a:pt x="57062" y="20386"/>
                  <a:pt x="57062" y="22084"/>
                </a:cubicBezTo>
                <a:cubicBezTo>
                  <a:pt x="57062" y="23938"/>
                  <a:pt x="55174" y="25328"/>
                  <a:pt x="52657" y="25328"/>
                </a:cubicBezTo>
                <a:lnTo>
                  <a:pt x="0" y="25328"/>
                </a:lnTo>
                <a:lnTo>
                  <a:pt x="0" y="37837"/>
                </a:lnTo>
                <a:lnTo>
                  <a:pt x="43846" y="37837"/>
                </a:lnTo>
                <a:cubicBezTo>
                  <a:pt x="46363" y="37837"/>
                  <a:pt x="48251" y="39382"/>
                  <a:pt x="48251" y="41081"/>
                </a:cubicBezTo>
                <a:cubicBezTo>
                  <a:pt x="48251" y="42934"/>
                  <a:pt x="46363" y="44169"/>
                  <a:pt x="43846" y="44169"/>
                </a:cubicBezTo>
                <a:lnTo>
                  <a:pt x="0" y="44169"/>
                </a:lnTo>
                <a:lnTo>
                  <a:pt x="0" y="56833"/>
                </a:lnTo>
                <a:lnTo>
                  <a:pt x="26433" y="56833"/>
                </a:lnTo>
                <a:cubicBezTo>
                  <a:pt x="28741" y="56833"/>
                  <a:pt x="30629" y="58223"/>
                  <a:pt x="30629" y="59922"/>
                </a:cubicBezTo>
                <a:cubicBezTo>
                  <a:pt x="30629" y="61621"/>
                  <a:pt x="28741" y="63166"/>
                  <a:pt x="26433" y="63166"/>
                </a:cubicBezTo>
                <a:lnTo>
                  <a:pt x="0" y="63166"/>
                </a:lnTo>
                <a:lnTo>
                  <a:pt x="0" y="116602"/>
                </a:lnTo>
                <a:lnTo>
                  <a:pt x="0" y="119845"/>
                </a:lnTo>
                <a:lnTo>
                  <a:pt x="4195" y="119845"/>
                </a:lnTo>
                <a:lnTo>
                  <a:pt x="25594" y="119845"/>
                </a:lnTo>
                <a:lnTo>
                  <a:pt x="25594" y="91428"/>
                </a:lnTo>
                <a:cubicBezTo>
                  <a:pt x="25594" y="89729"/>
                  <a:pt x="27482" y="88339"/>
                  <a:pt x="30000" y="88339"/>
                </a:cubicBezTo>
                <a:lnTo>
                  <a:pt x="64195" y="88339"/>
                </a:lnTo>
                <a:cubicBezTo>
                  <a:pt x="66503" y="88339"/>
                  <a:pt x="68391" y="89729"/>
                  <a:pt x="68391" y="91428"/>
                </a:cubicBezTo>
                <a:lnTo>
                  <a:pt x="68391" y="119845"/>
                </a:lnTo>
                <a:lnTo>
                  <a:pt x="115594" y="119845"/>
                </a:lnTo>
                <a:lnTo>
                  <a:pt x="119790" y="119845"/>
                </a:lnTo>
                <a:lnTo>
                  <a:pt x="119790" y="116602"/>
                </a:lnTo>
                <a:lnTo>
                  <a:pt x="119790" y="3243"/>
                </a:lnTo>
                <a:lnTo>
                  <a:pt x="119790" y="0"/>
                </a:lnTo>
                <a:lnTo>
                  <a:pt x="115594" y="0"/>
                </a:lnTo>
                <a:lnTo>
                  <a:pt x="4195" y="0"/>
                </a:lnTo>
              </a:path>
            </a:pathLst>
          </a:custGeom>
          <a:solidFill>
            <a:srgbClr val="A50000">
              <a:alpha val="33730"/>
            </a:srgb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71" name="Google Shape;71;p9"/>
          <p:cNvGrpSpPr/>
          <p:nvPr/>
        </p:nvGrpSpPr>
        <p:grpSpPr>
          <a:xfrm>
            <a:off x="744162" y="489663"/>
            <a:ext cx="1162148" cy="384953"/>
            <a:chOff x="5813496" y="4786016"/>
            <a:chExt cx="12756843" cy="4230255"/>
          </a:xfrm>
        </p:grpSpPr>
        <p:sp>
          <p:nvSpPr>
            <p:cNvPr id="72" name="Google Shape;72;p9"/>
            <p:cNvSpPr/>
            <p:nvPr/>
          </p:nvSpPr>
          <p:spPr>
            <a:xfrm>
              <a:off x="11495247" y="5628371"/>
              <a:ext cx="2274900" cy="3387900"/>
            </a:xfrm>
            <a:custGeom>
              <a:rect b="b" l="l" r="r" t="t"/>
              <a:pathLst>
                <a:path extrusionOk="0" h="120000" w="120000">
                  <a:moveTo>
                    <a:pt x="33663" y="43697"/>
                  </a:moveTo>
                  <a:cubicBezTo>
                    <a:pt x="33529" y="48323"/>
                    <a:pt x="34770" y="52766"/>
                    <a:pt x="37719" y="56919"/>
                  </a:cubicBezTo>
                  <a:cubicBezTo>
                    <a:pt x="41741" y="62591"/>
                    <a:pt x="48350" y="66232"/>
                    <a:pt x="57819" y="66704"/>
                  </a:cubicBezTo>
                  <a:cubicBezTo>
                    <a:pt x="67477" y="67188"/>
                    <a:pt x="75004" y="64406"/>
                    <a:pt x="80289" y="58876"/>
                  </a:cubicBezTo>
                  <a:cubicBezTo>
                    <a:pt x="83616" y="55394"/>
                    <a:pt x="85040" y="51560"/>
                    <a:pt x="85680" y="47515"/>
                  </a:cubicBezTo>
                  <a:cubicBezTo>
                    <a:pt x="86803" y="40432"/>
                    <a:pt x="84806" y="33770"/>
                    <a:pt x="78848" y="27893"/>
                  </a:cubicBezTo>
                  <a:cubicBezTo>
                    <a:pt x="69095" y="18279"/>
                    <a:pt x="50019" y="19286"/>
                    <a:pt x="41413" y="27336"/>
                  </a:cubicBezTo>
                  <a:cubicBezTo>
                    <a:pt x="36066" y="32336"/>
                    <a:pt x="33902" y="37752"/>
                    <a:pt x="33663" y="43697"/>
                  </a:cubicBezTo>
                  <a:close/>
                  <a:moveTo>
                    <a:pt x="85897" y="9261"/>
                  </a:moveTo>
                  <a:cubicBezTo>
                    <a:pt x="86564" y="8465"/>
                    <a:pt x="87093" y="7930"/>
                    <a:pt x="87482" y="7355"/>
                  </a:cubicBezTo>
                  <a:cubicBezTo>
                    <a:pt x="91566" y="1354"/>
                    <a:pt x="100611" y="-68"/>
                    <a:pt x="109101" y="1814"/>
                  </a:cubicBezTo>
                  <a:cubicBezTo>
                    <a:pt x="114592" y="3032"/>
                    <a:pt x="117574" y="5876"/>
                    <a:pt x="118970" y="9409"/>
                  </a:cubicBezTo>
                  <a:cubicBezTo>
                    <a:pt x="119755" y="11395"/>
                    <a:pt x="119944" y="13528"/>
                    <a:pt x="119949" y="15593"/>
                  </a:cubicBezTo>
                  <a:cubicBezTo>
                    <a:pt x="120016" y="36597"/>
                    <a:pt x="120000" y="57602"/>
                    <a:pt x="119988" y="78606"/>
                  </a:cubicBezTo>
                  <a:cubicBezTo>
                    <a:pt x="119983" y="84357"/>
                    <a:pt x="118926" y="90035"/>
                    <a:pt x="116016" y="95451"/>
                  </a:cubicBezTo>
                  <a:cubicBezTo>
                    <a:pt x="109335" y="107893"/>
                    <a:pt x="95493" y="115113"/>
                    <a:pt x="76934" y="118207"/>
                  </a:cubicBezTo>
                  <a:cubicBezTo>
                    <a:pt x="55504" y="121780"/>
                    <a:pt x="34636" y="119886"/>
                    <a:pt x="14709" y="113645"/>
                  </a:cubicBezTo>
                  <a:cubicBezTo>
                    <a:pt x="9034" y="111870"/>
                    <a:pt x="4033" y="109401"/>
                    <a:pt x="2286" y="104923"/>
                  </a:cubicBezTo>
                  <a:cubicBezTo>
                    <a:pt x="-44" y="98944"/>
                    <a:pt x="8600" y="92066"/>
                    <a:pt x="17613" y="93158"/>
                  </a:cubicBezTo>
                  <a:cubicBezTo>
                    <a:pt x="22870" y="93796"/>
                    <a:pt x="28033" y="95036"/>
                    <a:pt x="33040" y="96339"/>
                  </a:cubicBezTo>
                  <a:cubicBezTo>
                    <a:pt x="41796" y="98626"/>
                    <a:pt x="50720" y="100196"/>
                    <a:pt x="60166" y="99815"/>
                  </a:cubicBezTo>
                  <a:cubicBezTo>
                    <a:pt x="69808" y="99416"/>
                    <a:pt x="77707" y="96834"/>
                    <a:pt x="82737" y="91008"/>
                  </a:cubicBezTo>
                  <a:cubicBezTo>
                    <a:pt x="85379" y="87953"/>
                    <a:pt x="86242" y="83669"/>
                    <a:pt x="85123" y="78469"/>
                  </a:cubicBezTo>
                  <a:cubicBezTo>
                    <a:pt x="81874" y="80119"/>
                    <a:pt x="78748" y="81803"/>
                    <a:pt x="75482" y="83356"/>
                  </a:cubicBezTo>
                  <a:cubicBezTo>
                    <a:pt x="70114" y="85905"/>
                    <a:pt x="63983" y="86798"/>
                    <a:pt x="57524" y="87327"/>
                  </a:cubicBezTo>
                  <a:cubicBezTo>
                    <a:pt x="51248" y="87845"/>
                    <a:pt x="45240" y="87424"/>
                    <a:pt x="39159" y="86519"/>
                  </a:cubicBezTo>
                  <a:cubicBezTo>
                    <a:pt x="25335" y="84471"/>
                    <a:pt x="15794" y="78708"/>
                    <a:pt x="9057" y="70698"/>
                  </a:cubicBezTo>
                  <a:cubicBezTo>
                    <a:pt x="3154" y="63683"/>
                    <a:pt x="272" y="56048"/>
                    <a:pt x="61" y="47970"/>
                  </a:cubicBezTo>
                  <a:cubicBezTo>
                    <a:pt x="-100" y="41848"/>
                    <a:pt x="-150" y="35721"/>
                    <a:pt x="2547" y="29788"/>
                  </a:cubicBezTo>
                  <a:cubicBezTo>
                    <a:pt x="8105" y="17573"/>
                    <a:pt x="17941" y="7634"/>
                    <a:pt x="36255" y="2622"/>
                  </a:cubicBezTo>
                  <a:cubicBezTo>
                    <a:pt x="49880" y="-1103"/>
                    <a:pt x="63477" y="-1080"/>
                    <a:pt x="76389" y="4153"/>
                  </a:cubicBezTo>
                  <a:cubicBezTo>
                    <a:pt x="79643" y="5472"/>
                    <a:pt x="82392" y="7350"/>
                    <a:pt x="85897" y="92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8267514" y="5628313"/>
              <a:ext cx="2287500" cy="3383400"/>
            </a:xfrm>
            <a:custGeom>
              <a:rect b="b" l="l" r="r" t="t"/>
              <a:pathLst>
                <a:path extrusionOk="0" h="120000" w="120000">
                  <a:moveTo>
                    <a:pt x="85678" y="44531"/>
                  </a:moveTo>
                  <a:cubicBezTo>
                    <a:pt x="86097" y="37894"/>
                    <a:pt x="83440" y="32087"/>
                    <a:pt x="78505" y="27480"/>
                  </a:cubicBezTo>
                  <a:cubicBezTo>
                    <a:pt x="70473" y="19979"/>
                    <a:pt x="57139" y="19827"/>
                    <a:pt x="48011" y="23171"/>
                  </a:cubicBezTo>
                  <a:cubicBezTo>
                    <a:pt x="42878" y="25051"/>
                    <a:pt x="39351" y="28271"/>
                    <a:pt x="37119" y="32036"/>
                  </a:cubicBezTo>
                  <a:cubicBezTo>
                    <a:pt x="34016" y="37271"/>
                    <a:pt x="33428" y="42747"/>
                    <a:pt x="34643" y="48184"/>
                  </a:cubicBezTo>
                  <a:cubicBezTo>
                    <a:pt x="35756" y="53183"/>
                    <a:pt x="38000" y="58025"/>
                    <a:pt x="43534" y="61873"/>
                  </a:cubicBezTo>
                  <a:cubicBezTo>
                    <a:pt x="52736" y="68281"/>
                    <a:pt x="67353" y="68359"/>
                    <a:pt x="76318" y="61913"/>
                  </a:cubicBezTo>
                  <a:cubicBezTo>
                    <a:pt x="83163" y="56998"/>
                    <a:pt x="85921" y="51056"/>
                    <a:pt x="85678" y="44531"/>
                  </a:cubicBezTo>
                  <a:close/>
                  <a:moveTo>
                    <a:pt x="34569" y="80663"/>
                  </a:moveTo>
                  <a:cubicBezTo>
                    <a:pt x="34445" y="82128"/>
                    <a:pt x="34276" y="83233"/>
                    <a:pt x="34276" y="84333"/>
                  </a:cubicBezTo>
                  <a:cubicBezTo>
                    <a:pt x="34253" y="91784"/>
                    <a:pt x="34451" y="99235"/>
                    <a:pt x="34162" y="106680"/>
                  </a:cubicBezTo>
                  <a:cubicBezTo>
                    <a:pt x="34072" y="109081"/>
                    <a:pt x="33230" y="111606"/>
                    <a:pt x="31845" y="113822"/>
                  </a:cubicBezTo>
                  <a:cubicBezTo>
                    <a:pt x="28957" y="118440"/>
                    <a:pt x="22767" y="120471"/>
                    <a:pt x="14803" y="119910"/>
                  </a:cubicBezTo>
                  <a:cubicBezTo>
                    <a:pt x="7947" y="119422"/>
                    <a:pt x="2362" y="115994"/>
                    <a:pt x="1073" y="111202"/>
                  </a:cubicBezTo>
                  <a:cubicBezTo>
                    <a:pt x="423" y="108784"/>
                    <a:pt x="45" y="106298"/>
                    <a:pt x="39" y="103841"/>
                  </a:cubicBezTo>
                  <a:cubicBezTo>
                    <a:pt x="-16" y="74699"/>
                    <a:pt x="-28" y="45558"/>
                    <a:pt x="107" y="16416"/>
                  </a:cubicBezTo>
                  <a:cubicBezTo>
                    <a:pt x="118" y="13594"/>
                    <a:pt x="469" y="10592"/>
                    <a:pt x="1904" y="7989"/>
                  </a:cubicBezTo>
                  <a:cubicBezTo>
                    <a:pt x="4126" y="3983"/>
                    <a:pt x="8795" y="1481"/>
                    <a:pt x="15402" y="1049"/>
                  </a:cubicBezTo>
                  <a:cubicBezTo>
                    <a:pt x="22338" y="600"/>
                    <a:pt x="27917" y="2188"/>
                    <a:pt x="31760" y="6205"/>
                  </a:cubicBezTo>
                  <a:cubicBezTo>
                    <a:pt x="32580" y="7058"/>
                    <a:pt x="33122" y="8034"/>
                    <a:pt x="33982" y="9218"/>
                  </a:cubicBezTo>
                  <a:cubicBezTo>
                    <a:pt x="35084" y="8640"/>
                    <a:pt x="36016" y="8242"/>
                    <a:pt x="36780" y="7731"/>
                  </a:cubicBezTo>
                  <a:cubicBezTo>
                    <a:pt x="43455" y="3265"/>
                    <a:pt x="51442" y="763"/>
                    <a:pt x="60802" y="173"/>
                  </a:cubicBezTo>
                  <a:cubicBezTo>
                    <a:pt x="74967" y="-718"/>
                    <a:pt x="87577" y="1812"/>
                    <a:pt x="98311" y="8118"/>
                  </a:cubicBezTo>
                  <a:cubicBezTo>
                    <a:pt x="106338" y="12837"/>
                    <a:pt x="111662" y="18913"/>
                    <a:pt x="115054" y="25623"/>
                  </a:cubicBezTo>
                  <a:cubicBezTo>
                    <a:pt x="121141" y="37669"/>
                    <a:pt x="122063" y="49934"/>
                    <a:pt x="115274" y="61969"/>
                  </a:cubicBezTo>
                  <a:cubicBezTo>
                    <a:pt x="108491" y="73998"/>
                    <a:pt x="96678" y="82863"/>
                    <a:pt x="77731" y="86555"/>
                  </a:cubicBezTo>
                  <a:cubicBezTo>
                    <a:pt x="65878" y="88861"/>
                    <a:pt x="54477" y="87918"/>
                    <a:pt x="43551" y="84181"/>
                  </a:cubicBezTo>
                  <a:cubicBezTo>
                    <a:pt x="40691" y="83205"/>
                    <a:pt x="37989" y="82010"/>
                    <a:pt x="34569" y="8066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5813496" y="5628354"/>
              <a:ext cx="2286000" cy="2479800"/>
            </a:xfrm>
            <a:custGeom>
              <a:rect b="b" l="l" r="r" t="t"/>
              <a:pathLst>
                <a:path extrusionOk="0" h="120000" w="120000">
                  <a:moveTo>
                    <a:pt x="34208" y="56341"/>
                  </a:moveTo>
                  <a:cubicBezTo>
                    <a:pt x="34214" y="72659"/>
                    <a:pt x="37771" y="79526"/>
                    <a:pt x="44920" y="85652"/>
                  </a:cubicBezTo>
                  <a:cubicBezTo>
                    <a:pt x="54409" y="93785"/>
                    <a:pt x="70221" y="92627"/>
                    <a:pt x="77839" y="83536"/>
                  </a:cubicBezTo>
                  <a:cubicBezTo>
                    <a:pt x="88890" y="70360"/>
                    <a:pt x="89093" y="51316"/>
                    <a:pt x="78953" y="37775"/>
                  </a:cubicBezTo>
                  <a:cubicBezTo>
                    <a:pt x="70538" y="26533"/>
                    <a:pt x="52594" y="25877"/>
                    <a:pt x="42963" y="36098"/>
                  </a:cubicBezTo>
                  <a:cubicBezTo>
                    <a:pt x="36499" y="42960"/>
                    <a:pt x="34316" y="50922"/>
                    <a:pt x="34208" y="56341"/>
                  </a:cubicBezTo>
                  <a:close/>
                  <a:moveTo>
                    <a:pt x="87238" y="105626"/>
                  </a:moveTo>
                  <a:cubicBezTo>
                    <a:pt x="81990" y="111798"/>
                    <a:pt x="75882" y="115459"/>
                    <a:pt x="68892" y="117781"/>
                  </a:cubicBezTo>
                  <a:cubicBezTo>
                    <a:pt x="56734" y="121813"/>
                    <a:pt x="44863" y="120005"/>
                    <a:pt x="33564" y="115186"/>
                  </a:cubicBezTo>
                  <a:cubicBezTo>
                    <a:pt x="16490" y="107902"/>
                    <a:pt x="6707" y="94601"/>
                    <a:pt x="2493" y="78414"/>
                  </a:cubicBezTo>
                  <a:cubicBezTo>
                    <a:pt x="-2109" y="60704"/>
                    <a:pt x="-633" y="42925"/>
                    <a:pt x="9331" y="26704"/>
                  </a:cubicBezTo>
                  <a:cubicBezTo>
                    <a:pt x="17542" y="13335"/>
                    <a:pt x="29684" y="3855"/>
                    <a:pt x="46447" y="906"/>
                  </a:cubicBezTo>
                  <a:cubicBezTo>
                    <a:pt x="59442" y="-1385"/>
                    <a:pt x="71839" y="490"/>
                    <a:pt x="82341" y="8726"/>
                  </a:cubicBezTo>
                  <a:cubicBezTo>
                    <a:pt x="83919" y="9964"/>
                    <a:pt x="85231" y="11498"/>
                    <a:pt x="87103" y="13318"/>
                  </a:cubicBezTo>
                  <a:cubicBezTo>
                    <a:pt x="88714" y="8863"/>
                    <a:pt x="91350" y="5669"/>
                    <a:pt x="95433" y="3445"/>
                  </a:cubicBezTo>
                  <a:cubicBezTo>
                    <a:pt x="103339" y="-866"/>
                    <a:pt x="114039" y="1346"/>
                    <a:pt x="117856" y="8692"/>
                  </a:cubicBezTo>
                  <a:cubicBezTo>
                    <a:pt x="119293" y="11458"/>
                    <a:pt x="119869" y="14846"/>
                    <a:pt x="119886" y="17955"/>
                  </a:cubicBezTo>
                  <a:cubicBezTo>
                    <a:pt x="120033" y="45931"/>
                    <a:pt x="120045" y="73908"/>
                    <a:pt x="119875" y="101885"/>
                  </a:cubicBezTo>
                  <a:cubicBezTo>
                    <a:pt x="119847" y="106442"/>
                    <a:pt x="119146" y="111016"/>
                    <a:pt x="115170" y="114615"/>
                  </a:cubicBezTo>
                  <a:cubicBezTo>
                    <a:pt x="107677" y="121397"/>
                    <a:pt x="93578" y="119269"/>
                    <a:pt x="89206" y="110509"/>
                  </a:cubicBezTo>
                  <a:cubicBezTo>
                    <a:pt x="88567" y="109231"/>
                    <a:pt x="88132" y="107873"/>
                    <a:pt x="87238" y="1056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6270539" y="5628326"/>
              <a:ext cx="2299800" cy="2475000"/>
            </a:xfrm>
            <a:custGeom>
              <a:rect b="b" l="l" r="r" t="t"/>
              <a:pathLst>
                <a:path extrusionOk="0" h="120000" w="120000">
                  <a:moveTo>
                    <a:pt x="85397" y="48998"/>
                  </a:moveTo>
                  <a:cubicBezTo>
                    <a:pt x="85381" y="37791"/>
                    <a:pt x="74934" y="25543"/>
                    <a:pt x="59520" y="26234"/>
                  </a:cubicBezTo>
                  <a:cubicBezTo>
                    <a:pt x="45939" y="26838"/>
                    <a:pt x="34075" y="37106"/>
                    <a:pt x="34400" y="48998"/>
                  </a:cubicBezTo>
                  <a:cubicBezTo>
                    <a:pt x="51395" y="48998"/>
                    <a:pt x="68396" y="48998"/>
                    <a:pt x="85397" y="48998"/>
                  </a:cubicBezTo>
                  <a:close/>
                  <a:moveTo>
                    <a:pt x="34394" y="70489"/>
                  </a:moveTo>
                  <a:cubicBezTo>
                    <a:pt x="36043" y="78628"/>
                    <a:pt x="40074" y="84424"/>
                    <a:pt x="47156" y="88096"/>
                  </a:cubicBezTo>
                  <a:cubicBezTo>
                    <a:pt x="58320" y="93886"/>
                    <a:pt x="69888" y="93639"/>
                    <a:pt x="81366" y="88988"/>
                  </a:cubicBezTo>
                  <a:cubicBezTo>
                    <a:pt x="86620" y="86864"/>
                    <a:pt x="91582" y="84124"/>
                    <a:pt x="96640" y="81592"/>
                  </a:cubicBezTo>
                  <a:cubicBezTo>
                    <a:pt x="107664" y="76078"/>
                    <a:pt x="118121" y="86444"/>
                    <a:pt x="116826" y="94536"/>
                  </a:cubicBezTo>
                  <a:cubicBezTo>
                    <a:pt x="116231" y="98255"/>
                    <a:pt x="114230" y="101161"/>
                    <a:pt x="111493" y="103769"/>
                  </a:cubicBezTo>
                  <a:cubicBezTo>
                    <a:pt x="105864" y="109121"/>
                    <a:pt x="98793" y="112298"/>
                    <a:pt x="91408" y="114814"/>
                  </a:cubicBezTo>
                  <a:cubicBezTo>
                    <a:pt x="74379" y="120627"/>
                    <a:pt x="56930" y="122152"/>
                    <a:pt x="39699" y="116293"/>
                  </a:cubicBezTo>
                  <a:cubicBezTo>
                    <a:pt x="18391" y="109041"/>
                    <a:pt x="5943" y="94358"/>
                    <a:pt x="1513" y="73741"/>
                  </a:cubicBezTo>
                  <a:cubicBezTo>
                    <a:pt x="-1014" y="61971"/>
                    <a:pt x="-487" y="50316"/>
                    <a:pt x="3913" y="39034"/>
                  </a:cubicBezTo>
                  <a:cubicBezTo>
                    <a:pt x="11848" y="18700"/>
                    <a:pt x="26438" y="5082"/>
                    <a:pt x="49977" y="966"/>
                  </a:cubicBezTo>
                  <a:cubicBezTo>
                    <a:pt x="67937" y="-2169"/>
                    <a:pt x="83564" y="2434"/>
                    <a:pt x="97346" y="13307"/>
                  </a:cubicBezTo>
                  <a:cubicBezTo>
                    <a:pt x="110557" y="23724"/>
                    <a:pt x="117527" y="37152"/>
                    <a:pt x="119887" y="52877"/>
                  </a:cubicBezTo>
                  <a:cubicBezTo>
                    <a:pt x="119966" y="53406"/>
                    <a:pt x="119988" y="53947"/>
                    <a:pt x="119994" y="54483"/>
                  </a:cubicBezTo>
                  <a:cubicBezTo>
                    <a:pt x="120100" y="65493"/>
                    <a:pt x="116220" y="70489"/>
                    <a:pt x="103912" y="70495"/>
                  </a:cubicBezTo>
                  <a:cubicBezTo>
                    <a:pt x="82392" y="70501"/>
                    <a:pt x="60871" y="70489"/>
                    <a:pt x="39357" y="70489"/>
                  </a:cubicBezTo>
                  <a:cubicBezTo>
                    <a:pt x="38039" y="70489"/>
                    <a:pt x="36721" y="70489"/>
                    <a:pt x="34394" y="7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3860819" y="5628354"/>
              <a:ext cx="2288400" cy="2469600"/>
            </a:xfrm>
            <a:custGeom>
              <a:rect b="b" l="l" r="r" t="t"/>
              <a:pathLst>
                <a:path extrusionOk="0" h="120000" w="120000">
                  <a:moveTo>
                    <a:pt x="34368" y="49811"/>
                  </a:moveTo>
                  <a:cubicBezTo>
                    <a:pt x="51613" y="49834"/>
                    <a:pt x="68836" y="49811"/>
                    <a:pt x="86065" y="49817"/>
                  </a:cubicBezTo>
                  <a:cubicBezTo>
                    <a:pt x="85998" y="37257"/>
                    <a:pt x="75343" y="26777"/>
                    <a:pt x="61718" y="26120"/>
                  </a:cubicBezTo>
                  <a:cubicBezTo>
                    <a:pt x="47709" y="25445"/>
                    <a:pt x="34946" y="36062"/>
                    <a:pt x="34368" y="49811"/>
                  </a:cubicBezTo>
                  <a:close/>
                  <a:moveTo>
                    <a:pt x="34785" y="70297"/>
                  </a:moveTo>
                  <a:cubicBezTo>
                    <a:pt x="35324" y="72628"/>
                    <a:pt x="35475" y="74371"/>
                    <a:pt x="36131" y="75937"/>
                  </a:cubicBezTo>
                  <a:cubicBezTo>
                    <a:pt x="39857" y="84817"/>
                    <a:pt x="46986" y="89674"/>
                    <a:pt x="56958" y="91828"/>
                  </a:cubicBezTo>
                  <a:cubicBezTo>
                    <a:pt x="69148" y="94462"/>
                    <a:pt x="79653" y="90880"/>
                    <a:pt x="89974" y="85600"/>
                  </a:cubicBezTo>
                  <a:cubicBezTo>
                    <a:pt x="93489" y="83811"/>
                    <a:pt x="97115" y="82120"/>
                    <a:pt x="100869" y="80845"/>
                  </a:cubicBezTo>
                  <a:cubicBezTo>
                    <a:pt x="106035" y="79097"/>
                    <a:pt x="110423" y="81085"/>
                    <a:pt x="113710" y="84657"/>
                  </a:cubicBezTo>
                  <a:cubicBezTo>
                    <a:pt x="117247" y="88497"/>
                    <a:pt x="118943" y="93011"/>
                    <a:pt x="116590" y="98074"/>
                  </a:cubicBezTo>
                  <a:cubicBezTo>
                    <a:pt x="114438" y="102697"/>
                    <a:pt x="110534" y="106045"/>
                    <a:pt x="106147" y="108588"/>
                  </a:cubicBezTo>
                  <a:cubicBezTo>
                    <a:pt x="94729" y="115217"/>
                    <a:pt x="82272" y="118977"/>
                    <a:pt x="68703" y="119805"/>
                  </a:cubicBezTo>
                  <a:cubicBezTo>
                    <a:pt x="58581" y="120422"/>
                    <a:pt x="48771" y="119685"/>
                    <a:pt x="39273" y="116360"/>
                  </a:cubicBezTo>
                  <a:cubicBezTo>
                    <a:pt x="23101" y="110691"/>
                    <a:pt x="11867" y="100394"/>
                    <a:pt x="5216" y="85565"/>
                  </a:cubicBezTo>
                  <a:cubicBezTo>
                    <a:pt x="1751" y="77834"/>
                    <a:pt x="0" y="69742"/>
                    <a:pt x="0" y="61605"/>
                  </a:cubicBezTo>
                  <a:cubicBezTo>
                    <a:pt x="0" y="37525"/>
                    <a:pt x="13235" y="12520"/>
                    <a:pt x="40574" y="3434"/>
                  </a:cubicBezTo>
                  <a:cubicBezTo>
                    <a:pt x="59955" y="-3005"/>
                    <a:pt x="78207" y="-314"/>
                    <a:pt x="94713" y="10937"/>
                  </a:cubicBezTo>
                  <a:cubicBezTo>
                    <a:pt x="107604" y="19725"/>
                    <a:pt x="115823" y="31657"/>
                    <a:pt x="119049" y="46200"/>
                  </a:cubicBezTo>
                  <a:cubicBezTo>
                    <a:pt x="120122" y="51022"/>
                    <a:pt x="120111" y="56154"/>
                    <a:pt x="119860" y="61108"/>
                  </a:cubicBezTo>
                  <a:cubicBezTo>
                    <a:pt x="119594" y="66365"/>
                    <a:pt x="115289" y="69834"/>
                    <a:pt x="109650" y="70194"/>
                  </a:cubicBezTo>
                  <a:cubicBezTo>
                    <a:pt x="107720" y="70320"/>
                    <a:pt x="105785" y="70302"/>
                    <a:pt x="103855" y="70302"/>
                  </a:cubicBezTo>
                  <a:cubicBezTo>
                    <a:pt x="82990" y="70308"/>
                    <a:pt x="62124" y="70302"/>
                    <a:pt x="41258" y="70297"/>
                  </a:cubicBezTo>
                  <a:cubicBezTo>
                    <a:pt x="39373" y="70297"/>
                    <a:pt x="37493" y="70297"/>
                    <a:pt x="34785" y="7029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0699397" y="5650436"/>
              <a:ext cx="642300" cy="2419200"/>
            </a:xfrm>
            <a:custGeom>
              <a:rect b="b" l="l" r="r" t="t"/>
              <a:pathLst>
                <a:path extrusionOk="0" h="120000" w="120000">
                  <a:moveTo>
                    <a:pt x="119910" y="60271"/>
                  </a:moveTo>
                  <a:cubicBezTo>
                    <a:pt x="119910" y="74704"/>
                    <a:pt x="119726" y="89142"/>
                    <a:pt x="120000" y="103575"/>
                  </a:cubicBezTo>
                  <a:cubicBezTo>
                    <a:pt x="120105" y="109290"/>
                    <a:pt x="112656" y="113938"/>
                    <a:pt x="94619" y="117130"/>
                  </a:cubicBezTo>
                  <a:cubicBezTo>
                    <a:pt x="57000" y="123792"/>
                    <a:pt x="6874" y="118510"/>
                    <a:pt x="351" y="104943"/>
                  </a:cubicBezTo>
                  <a:cubicBezTo>
                    <a:pt x="-167" y="103864"/>
                    <a:pt x="44" y="102755"/>
                    <a:pt x="44" y="101658"/>
                  </a:cubicBezTo>
                  <a:cubicBezTo>
                    <a:pt x="44" y="74253"/>
                    <a:pt x="-55" y="46843"/>
                    <a:pt x="256" y="19438"/>
                  </a:cubicBezTo>
                  <a:cubicBezTo>
                    <a:pt x="289" y="16563"/>
                    <a:pt x="1343" y="13578"/>
                    <a:pt x="4415" y="10841"/>
                  </a:cubicBezTo>
                  <a:cubicBezTo>
                    <a:pt x="12718" y="3435"/>
                    <a:pt x="39604" y="-906"/>
                    <a:pt x="68240" y="161"/>
                  </a:cubicBezTo>
                  <a:cubicBezTo>
                    <a:pt x="97251" y="1241"/>
                    <a:pt x="119029" y="7100"/>
                    <a:pt x="119442" y="14779"/>
                  </a:cubicBezTo>
                  <a:cubicBezTo>
                    <a:pt x="120267" y="29939"/>
                    <a:pt x="119687" y="45105"/>
                    <a:pt x="119687" y="60271"/>
                  </a:cubicBezTo>
                  <a:cubicBezTo>
                    <a:pt x="119760" y="60271"/>
                    <a:pt x="119832" y="60271"/>
                    <a:pt x="119910" y="602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10679951" y="4786016"/>
              <a:ext cx="700200" cy="707400"/>
            </a:xfrm>
            <a:custGeom>
              <a:rect b="b" l="l" r="r" t="t"/>
              <a:pathLst>
                <a:path extrusionOk="0" h="120000" w="120000">
                  <a:moveTo>
                    <a:pt x="102419" y="17574"/>
                  </a:moveTo>
                  <a:cubicBezTo>
                    <a:pt x="125853" y="41004"/>
                    <a:pt x="125853" y="78995"/>
                    <a:pt x="102419" y="102425"/>
                  </a:cubicBezTo>
                  <a:cubicBezTo>
                    <a:pt x="78991" y="125860"/>
                    <a:pt x="41002" y="125860"/>
                    <a:pt x="17574" y="102425"/>
                  </a:cubicBezTo>
                  <a:cubicBezTo>
                    <a:pt x="-5860" y="78995"/>
                    <a:pt x="-5860" y="41004"/>
                    <a:pt x="17574" y="17574"/>
                  </a:cubicBezTo>
                  <a:cubicBezTo>
                    <a:pt x="41002" y="-5860"/>
                    <a:pt x="78991" y="-5860"/>
                    <a:pt x="102419" y="175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cxnSp>
        <p:nvCxnSpPr>
          <p:cNvPr id="79" name="Google Shape;79;p9"/>
          <p:cNvCxnSpPr/>
          <p:nvPr/>
        </p:nvCxnSpPr>
        <p:spPr>
          <a:xfrm>
            <a:off x="718751" y="2977768"/>
            <a:ext cx="8425500" cy="0"/>
          </a:xfrm>
          <a:prstGeom prst="straightConnector1">
            <a:avLst/>
          </a:prstGeom>
          <a:noFill/>
          <a:ln cap="flat" cmpd="sng" w="9525">
            <a:solidFill>
              <a:srgbClr val="FFD3C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9"/>
          <p:cNvSpPr txBox="1"/>
          <p:nvPr>
            <p:ph type="ctrTitle"/>
          </p:nvPr>
        </p:nvSpPr>
        <p:spPr>
          <a:xfrm>
            <a:off x="713928" y="1872982"/>
            <a:ext cx="60705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b="0" i="0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13928" y="3030141"/>
            <a:ext cx="60024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5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7D6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FF7D6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58580" y="198276"/>
            <a:ext cx="77985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  <a:defRPr b="0" i="0" sz="27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358580" y="937919"/>
            <a:ext cx="7798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2385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2385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2385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2385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32103" y="4842860"/>
            <a:ext cx="45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>
                <a:solidFill>
                  <a:srgbClr val="BDBDB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6920159" y="4891430"/>
            <a:ext cx="16881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300" lIns="68625" spcFirstLastPara="1" rIns="68625" wrap="square" tIns="34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BFBFB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©2016 Apigee Corp. All Rights Reserved. </a:t>
            </a:r>
            <a:endParaRPr sz="700">
              <a:solidFill>
                <a:srgbClr val="BFBFB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4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39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31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20.xml"/><Relationship Id="rId3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24.xml"/><Relationship Id="rId3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3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3600"/>
              <a:buFont typeface="Roboto"/>
              <a:buNone/>
              <a:defRPr sz="3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"/>
              <a:buChar char="●"/>
              <a:defRPr sz="1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○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Font typeface="Roboto"/>
              <a:buChar char="■"/>
              <a:defRPr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89" r:id="rId32"/>
    <p:sldLayoutId id="2147483690" r:id="rId33"/>
    <p:sldLayoutId id="2147483691" r:id="rId34"/>
    <p:sldLayoutId id="2147483692" r:id="rId35"/>
    <p:sldLayoutId id="2147483693" r:id="rId36"/>
    <p:sldLayoutId id="2147483694" r:id="rId37"/>
    <p:sldLayoutId id="214748369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pigee/apigee-deploy-maven-plugin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4"/>
          <p:cNvSpPr txBox="1"/>
          <p:nvPr/>
        </p:nvSpPr>
        <p:spPr>
          <a:xfrm>
            <a:off x="541000" y="1660300"/>
            <a:ext cx="7434000" cy="17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Edge API Lifecycle and Tools </a:t>
            </a:r>
            <a:endParaRPr sz="3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Maven Deploy Plugin</a:t>
            </a:r>
            <a:endParaRPr sz="260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285F4"/>
        </a:solidFill>
      </p:bgPr>
    </p:bg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 txBox="1"/>
          <p:nvPr/>
        </p:nvSpPr>
        <p:spPr>
          <a:xfrm>
            <a:off x="0" y="2020650"/>
            <a:ext cx="9144000" cy="1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600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sz="6000">
              <a:solidFill>
                <a:srgbClr val="F2F2F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/>
          <p:nvPr/>
        </p:nvSpPr>
        <p:spPr>
          <a:xfrm>
            <a:off x="541000" y="645475"/>
            <a:ext cx="81165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Prerequisites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180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Maven</a:t>
            </a:r>
            <a:endParaRPr sz="15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Roboto"/>
              <a:buAutoNum type="arabicPeriod"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Use of Maven in CI tooling</a:t>
            </a:r>
            <a:endParaRPr sz="2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idx="4294967295" type="body"/>
          </p:nvPr>
        </p:nvSpPr>
        <p:spPr>
          <a:xfrm>
            <a:off x="179222" y="1110352"/>
            <a:ext cx="86757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-279400" lvl="1" marL="533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Get samples first by cloning this repo</a:t>
            </a:r>
            <a:endParaRPr b="0" i="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1" marL="5334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https://github.com/apigee/apigee-deploy-maven-plugin</a:t>
            </a:r>
            <a:endParaRPr b="0" i="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0" marL="254000" marR="0" rtl="0" algn="l">
              <a:lnSpc>
                <a:spcPct val="101833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254000" marR="0" rtl="0" algn="l">
              <a:lnSpc>
                <a:spcPct val="101833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pigee_apigee-deploy-maven-plugin.png" id="475" name="Google Shape;47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874" y="1742340"/>
            <a:ext cx="6756300" cy="26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66"/>
          <p:cNvSpPr txBox="1"/>
          <p:nvPr/>
        </p:nvSpPr>
        <p:spPr>
          <a:xfrm>
            <a:off x="6432895" y="1509820"/>
            <a:ext cx="2472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50" spcFirstLastPara="1" rIns="75450" wrap="square" tIns="37700">
            <a:noAutofit/>
          </a:bodyPr>
          <a:lstStyle/>
          <a:p>
            <a:pPr indent="-139700" lvl="0" marL="2413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Download Maven Plugin Artifacts</a:t>
            </a:r>
            <a:endParaRPr i="0"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igee-deploy-maven-plugin.png" id="483" name="Google Shape;48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89" y="954547"/>
            <a:ext cx="4206900" cy="350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7"/>
          <p:cNvSpPr/>
          <p:nvPr/>
        </p:nvSpPr>
        <p:spPr>
          <a:xfrm>
            <a:off x="4156069" y="913811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Project Workspace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67"/>
          <p:cNvSpPr/>
          <p:nvPr/>
        </p:nvSpPr>
        <p:spPr>
          <a:xfrm>
            <a:off x="4944865" y="1943999"/>
            <a:ext cx="354300" cy="157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67"/>
          <p:cNvSpPr txBox="1"/>
          <p:nvPr/>
        </p:nvSpPr>
        <p:spPr>
          <a:xfrm>
            <a:off x="5299251" y="2589959"/>
            <a:ext cx="1717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50" spcFirstLastPara="1" rIns="75450" wrap="square" tIns="37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API Proxy core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67"/>
          <p:cNvSpPr txBox="1"/>
          <p:nvPr/>
        </p:nvSpPr>
        <p:spPr>
          <a:xfrm>
            <a:off x="228601" y="333571"/>
            <a:ext cx="6756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Structure Your Offline Code</a:t>
            </a:r>
            <a:endParaRPr i="0"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67"/>
          <p:cNvSpPr/>
          <p:nvPr/>
        </p:nvSpPr>
        <p:spPr>
          <a:xfrm>
            <a:off x="4153526" y="1416959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API Proxy Workspace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67"/>
          <p:cNvSpPr/>
          <p:nvPr/>
        </p:nvSpPr>
        <p:spPr>
          <a:xfrm>
            <a:off x="4163684" y="1681873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API Proxy Code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67"/>
          <p:cNvSpPr/>
          <p:nvPr/>
        </p:nvSpPr>
        <p:spPr>
          <a:xfrm>
            <a:off x="4161141" y="3490550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API Proxy Config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67"/>
          <p:cNvSpPr/>
          <p:nvPr/>
        </p:nvSpPr>
        <p:spPr>
          <a:xfrm>
            <a:off x="4171301" y="3717345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Local Maven Pom File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67"/>
          <p:cNvSpPr/>
          <p:nvPr/>
        </p:nvSpPr>
        <p:spPr>
          <a:xfrm>
            <a:off x="4156056" y="4048964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Jmeter Tests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67"/>
          <p:cNvSpPr/>
          <p:nvPr/>
        </p:nvSpPr>
        <p:spPr>
          <a:xfrm>
            <a:off x="4153513" y="4285288"/>
            <a:ext cx="3312900" cy="274500"/>
          </a:xfrm>
          <a:prstGeom prst="lef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0D3D4"/>
              </a:gs>
              <a:gs pos="100000">
                <a:srgbClr val="E6EAED"/>
              </a:gs>
            </a:gsLst>
            <a:lin ang="16200038" scaled="0"/>
          </a:gradFill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Maven Parent Pom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8"/>
          <p:cNvSpPr txBox="1"/>
          <p:nvPr>
            <p:ph idx="4294967295" type="body"/>
          </p:nvPr>
        </p:nvSpPr>
        <p:spPr>
          <a:xfrm>
            <a:off x="0" y="670585"/>
            <a:ext cx="8675700" cy="3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-12700" lvl="1" marL="5080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maven parent pom file (shared-pom.xml) contains the maven configuration that can be used across all Apigee Edge API proxies.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2" marL="10033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Location: </a:t>
            </a: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src/gateway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2" marL="10033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Contains common dependencies across all bundles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2" marL="10033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Enables common behavior through inheritance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1" marL="508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2" marL="1003300" marR="0" rtl="0" algn="l">
              <a:lnSpc>
                <a:spcPct val="11109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4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8"/>
          <p:cNvSpPr txBox="1"/>
          <p:nvPr/>
        </p:nvSpPr>
        <p:spPr>
          <a:xfrm>
            <a:off x="228599" y="230659"/>
            <a:ext cx="891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Maven Plugin Components – Parent POM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untitled_—_samples.png" id="501" name="Google Shape;501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700" y="2236000"/>
            <a:ext cx="4518300" cy="26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8"/>
          <p:cNvSpPr/>
          <p:nvPr/>
        </p:nvSpPr>
        <p:spPr>
          <a:xfrm>
            <a:off x="6962594" y="2706786"/>
            <a:ext cx="1820700" cy="513600"/>
          </a:xfrm>
          <a:prstGeom prst="wedgeEllipseCallout">
            <a:avLst>
              <a:gd fmla="val -146033" name="adj1"/>
              <a:gd fmla="val 50305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68"/>
          <p:cNvSpPr/>
          <p:nvPr/>
        </p:nvSpPr>
        <p:spPr>
          <a:xfrm>
            <a:off x="6954597" y="2020225"/>
            <a:ext cx="1820700" cy="513600"/>
          </a:xfrm>
          <a:prstGeom prst="wedgeEllipseCallout">
            <a:avLst>
              <a:gd fmla="val -155468" name="adj1"/>
              <a:gd fmla="val 133232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Phase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68"/>
          <p:cNvSpPr/>
          <p:nvPr/>
        </p:nvSpPr>
        <p:spPr>
          <a:xfrm>
            <a:off x="6932085" y="1135118"/>
            <a:ext cx="2040600" cy="702600"/>
          </a:xfrm>
          <a:prstGeom prst="wedgeEllipseCallout">
            <a:avLst>
              <a:gd fmla="val -209618" name="adj1"/>
              <a:gd fmla="val 148573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Plugin coordinates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1.0.1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68"/>
          <p:cNvSpPr/>
          <p:nvPr/>
        </p:nvSpPr>
        <p:spPr>
          <a:xfrm>
            <a:off x="6918302" y="3381388"/>
            <a:ext cx="1820700" cy="513600"/>
          </a:xfrm>
          <a:prstGeom prst="wedgeEllipseCallout">
            <a:avLst>
              <a:gd fmla="val -157354" name="adj1"/>
              <a:gd fmla="val 40549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Phase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68"/>
          <p:cNvSpPr/>
          <p:nvPr/>
        </p:nvSpPr>
        <p:spPr>
          <a:xfrm>
            <a:off x="6928452" y="4164884"/>
            <a:ext cx="1820700" cy="513600"/>
          </a:xfrm>
          <a:prstGeom prst="wedgeEllipseCallout">
            <a:avLst>
              <a:gd fmla="val -154524" name="adj1"/>
              <a:gd fmla="val -57012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Goal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9"/>
          <p:cNvSpPr txBox="1"/>
          <p:nvPr>
            <p:ph idx="4294967295" type="body"/>
          </p:nvPr>
        </p:nvSpPr>
        <p:spPr>
          <a:xfrm>
            <a:off x="0" y="670585"/>
            <a:ext cx="8802600" cy="11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-12700" lvl="1" marL="5080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Also in the maven parent pom file (shared-pom.xml), you should include Apigee Edge organization and environment configurations as these are common to all APIs.  These are defined using maven </a:t>
            </a:r>
            <a:r>
              <a:rPr b="1" i="1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profiles</a:t>
            </a: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2700" lvl="1" marL="5080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2" marL="1003300" marR="0" rtl="0" algn="l">
              <a:lnSpc>
                <a:spcPct val="11109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FF4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9"/>
          <p:cNvSpPr txBox="1"/>
          <p:nvPr/>
        </p:nvSpPr>
        <p:spPr>
          <a:xfrm>
            <a:off x="228599" y="230659"/>
            <a:ext cx="891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Maven Profiles Configuration – Parent POM</a:t>
            </a:r>
            <a:endParaRPr i="0"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shared-pom_xml_—_samples.png" id="514" name="Google Shape;51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874" y="1442200"/>
            <a:ext cx="5189100" cy="34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/>
          <p:nvPr/>
        </p:nvSpPr>
        <p:spPr>
          <a:xfrm>
            <a:off x="228599" y="230659"/>
            <a:ext cx="891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Applying API Proxy Configs w/ config.json</a:t>
            </a:r>
            <a:endParaRPr i="0"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nfig_json_—_samples.png" id="521" name="Google Shape;521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725" y="1183500"/>
            <a:ext cx="4174500" cy="3312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0"/>
          <p:cNvSpPr/>
          <p:nvPr/>
        </p:nvSpPr>
        <p:spPr>
          <a:xfrm>
            <a:off x="6170209" y="1072801"/>
            <a:ext cx="2086200" cy="547200"/>
          </a:xfrm>
          <a:prstGeom prst="wedgeEllipseCallout">
            <a:avLst>
              <a:gd fmla="val -255591" name="adj1"/>
              <a:gd fmla="val 20720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Top level array is </a:t>
            </a:r>
            <a:r>
              <a:rPr b="1"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apigee.profile </a:t>
            </a: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from parent POM</a:t>
            </a:r>
            <a:endParaRPr b="1"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70"/>
          <p:cNvSpPr/>
          <p:nvPr/>
        </p:nvSpPr>
        <p:spPr>
          <a:xfrm>
            <a:off x="6160818" y="1752076"/>
            <a:ext cx="2085900" cy="496800"/>
          </a:xfrm>
          <a:prstGeom prst="wedgeEllipseCallout">
            <a:avLst>
              <a:gd fmla="val -255271" name="adj1"/>
              <a:gd fmla="val -86144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Policies mapped in an array – each is an object</a:t>
            </a:r>
            <a:endParaRPr sz="1200">
              <a:solidFill>
                <a:srgbClr val="FF43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70"/>
          <p:cNvSpPr/>
          <p:nvPr/>
        </p:nvSpPr>
        <p:spPr>
          <a:xfrm>
            <a:off x="6277165" y="2633208"/>
            <a:ext cx="1979400" cy="540000"/>
          </a:xfrm>
          <a:prstGeom prst="wedgeEllipseCallout">
            <a:avLst>
              <a:gd fmla="val -266964" name="adj1"/>
              <a:gd fmla="val -205245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Tokens hold elements to apply configuration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70"/>
          <p:cNvSpPr/>
          <p:nvPr/>
        </p:nvSpPr>
        <p:spPr>
          <a:xfrm>
            <a:off x="6173670" y="3352266"/>
            <a:ext cx="2070000" cy="478500"/>
          </a:xfrm>
          <a:prstGeom prst="wedgeEllipseCallout">
            <a:avLst>
              <a:gd fmla="val -113952" name="adj1"/>
              <a:gd fmla="val -141678" name="adj2"/>
            </a:avLst>
          </a:prstGeom>
          <a:noFill/>
          <a:ln cap="flat" cmpd="sng" w="9525">
            <a:solidFill>
              <a:srgbClr val="CBCE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7700" lIns="75450" spcFirstLastPara="1" rIns="75450" wrap="square" tIns="37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4300"/>
                </a:solidFill>
                <a:latin typeface="Roboto"/>
                <a:ea typeface="Roboto"/>
                <a:cs typeface="Roboto"/>
                <a:sym typeface="Roboto"/>
              </a:rPr>
              <a:t>Xpath used for search and replace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70"/>
          <p:cNvSpPr txBox="1"/>
          <p:nvPr>
            <p:ph idx="4294967295" type="body"/>
          </p:nvPr>
        </p:nvSpPr>
        <p:spPr>
          <a:xfrm>
            <a:off x="228600" y="857251"/>
            <a:ext cx="86757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0" lvl="0" marL="0" marR="0" rtl="0" algn="l">
              <a:lnSpc>
                <a:spcPct val="111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1"/>
          <p:cNvSpPr txBox="1"/>
          <p:nvPr>
            <p:ph idx="4294967295" type="body"/>
          </p:nvPr>
        </p:nvSpPr>
        <p:spPr>
          <a:xfrm>
            <a:off x="217168" y="1148168"/>
            <a:ext cx="89268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0" lvl="1" marL="889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Using the default apigee.option configuration “validate” creates new revision in Apigee Edge when executing the maven command to build/deploy the API proxy.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1" marL="889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749300" marR="0" rtl="0" algn="l">
              <a:lnSpc>
                <a:spcPct val="135777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mvn </a:t>
            </a:r>
            <a:r>
              <a:rPr b="0" i="0" lang="en" u="none" cap="none" strike="noStrike">
                <a:solidFill>
                  <a:srgbClr val="FF4300"/>
                </a:solidFill>
                <a:latin typeface="Consolas"/>
                <a:ea typeface="Consolas"/>
                <a:cs typeface="Consolas"/>
                <a:sym typeface="Consolas"/>
              </a:rPr>
              <a:t>install</a:t>
            </a:r>
            <a:r>
              <a:rPr b="0" i="0" lang="en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-P</a:t>
            </a:r>
            <a:r>
              <a:rPr b="0" i="0" lang="en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test</a:t>
            </a:r>
            <a:r>
              <a:rPr b="0" i="0" lang="en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-Dusername=</a:t>
            </a:r>
            <a:r>
              <a:rPr b="0" i="0" lang="en" u="none" cap="none" strike="noStrike">
                <a:solidFill>
                  <a:srgbClr val="FF4300"/>
                </a:solidFill>
                <a:latin typeface="Consolas"/>
                <a:ea typeface="Consolas"/>
                <a:cs typeface="Consolas"/>
                <a:sym typeface="Consolas"/>
              </a:rPr>
              <a:t>$ae_username</a:t>
            </a:r>
            <a:r>
              <a:rPr b="0" i="0" lang="en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-Dpassword=</a:t>
            </a:r>
            <a:r>
              <a:rPr b="0" i="0" lang="en" u="none" cap="none" strike="noStrike">
                <a:solidFill>
                  <a:srgbClr val="FF4300"/>
                </a:solidFill>
                <a:latin typeface="Consolas"/>
                <a:ea typeface="Consolas"/>
                <a:cs typeface="Consolas"/>
                <a:sym typeface="Consolas"/>
              </a:rPr>
              <a:t>$ae_password </a:t>
            </a:r>
            <a:r>
              <a:rPr b="0" i="0" lang="en" u="none" cap="none" strike="noStrike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-Dorg=</a:t>
            </a:r>
            <a:r>
              <a:rPr b="0" i="0" lang="en" u="none" cap="none" strike="noStrike">
                <a:solidFill>
                  <a:srgbClr val="FF4300"/>
                </a:solidFill>
                <a:latin typeface="Consolas"/>
                <a:ea typeface="Consolas"/>
                <a:cs typeface="Consolas"/>
                <a:sym typeface="Consolas"/>
              </a:rPr>
              <a:t>testmyapi</a:t>
            </a:r>
            <a:endParaRPr b="0" i="0" u="none" cap="none" strike="noStrike">
              <a:solidFill>
                <a:srgbClr val="FF43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71"/>
          <p:cNvSpPr txBox="1"/>
          <p:nvPr/>
        </p:nvSpPr>
        <p:spPr>
          <a:xfrm>
            <a:off x="228599" y="230659"/>
            <a:ext cx="891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Executing Maven Deploy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2"/>
          <p:cNvSpPr txBox="1"/>
          <p:nvPr>
            <p:ph idx="4294967295" type="body"/>
          </p:nvPr>
        </p:nvSpPr>
        <p:spPr>
          <a:xfrm>
            <a:off x="217168" y="805108"/>
            <a:ext cx="89268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0" spcFirstLastPara="1" rIns="83800" wrap="square" tIns="41900">
            <a:noAutofit/>
          </a:bodyPr>
          <a:lstStyle/>
          <a:p>
            <a:pPr indent="0" lvl="1" marL="139700" marR="0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Other useful maven command options: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Skips tests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-DskipTests=true</a:t>
            </a: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Overrides current revision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-Doptions=validate,update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Deletes currently deployed bundle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-Doptions=clean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Imports without deploying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-Doptions=inactive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Packages bundle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mvn package -Ptest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413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•"/>
            </a:pPr>
            <a:r>
              <a:rPr b="0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Runs JMeter Tests </a:t>
            </a:r>
            <a:r>
              <a:rPr b="1" i="0" lang="en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mvn jmeter:jmeter -Ptest -Dusername=$ae_username -Dpassword=$ae_password -Dorg=testmyapi -DtestData=weather_test.csv -DthreadNum=5 -DrampUpPeriodSecs=5 -DloopCount=2</a:t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749300" marR="0" rtl="0" algn="l">
              <a:lnSpc>
                <a:spcPct val="1222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</a:pPr>
            <a:r>
              <a:t/>
            </a:r>
            <a:endParaRPr b="1" i="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72"/>
          <p:cNvSpPr txBox="1"/>
          <p:nvPr/>
        </p:nvSpPr>
        <p:spPr>
          <a:xfrm>
            <a:off x="228599" y="230659"/>
            <a:ext cx="891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900" lIns="83800" spcFirstLastPara="1" rIns="83800" wrap="square" tIns="4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i="0" lang="en"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Getting Started – Apigee Maven Plugin</a:t>
            </a:r>
            <a:endParaRPr sz="2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