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6" r:id="rId4"/>
    <p:sldMasterId id="214748369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Helvetica Neue"/>
      <p:regular r:id="rId24"/>
      <p:bold r:id="rId25"/>
      <p:italic r:id="rId26"/>
      <p:boldItalic r:id="rId27"/>
    </p:embeddedFont>
    <p:embeddedFont>
      <p:font typeface="Roboto Mon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66E86FB-E872-4FCC-A2C8-6F4DECEB496A}">
  <a:tblStyle styleId="{E66E86FB-E872-4FCC-A2C8-6F4DECEB49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HelveticaNeue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8" Type="http://schemas.openxmlformats.org/officeDocument/2006/relationships/font" Target="fonts/RobotoMono-regular.fntdata"/><Relationship Id="rId27" Type="http://schemas.openxmlformats.org/officeDocument/2006/relationships/font" Target="fonts/HelveticaNeue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on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7f42d4a9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7f42d4a9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bdf87ebf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bdf87ebf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ae11000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g1ae11000f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bdf87ebf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bdf87ebf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97b8d1cc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97b8d1cc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bc8c818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bc8c818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Candidates need to understand these topics at a high level to go forward. Introduce if somebody doesn’t know already.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bda99ec2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working API is a combination of config + API</a:t>
            </a:r>
            <a:endParaRPr/>
          </a:p>
        </p:txBody>
      </p:sp>
      <p:sp>
        <p:nvSpPr>
          <p:cNvPr id="370" name="Google Shape;370;g1bda99ec2a_0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bda99ec2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bda99ec2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https://www.merriam-webster.com/dictionary/proxy</a:t>
            </a:r>
            <a:endParaRPr sz="1050">
              <a:solidFill>
                <a:srgbClr val="25252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bda99ec2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deploy plugin to deploy APIs</a:t>
            </a:r>
            <a:endParaRPr/>
          </a:p>
        </p:txBody>
      </p:sp>
      <p:sp>
        <p:nvSpPr>
          <p:cNvPr id="392" name="Google Shape;392;g1bda99ec2a_0_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bda99ec2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config plugin to deploy config.</a:t>
            </a:r>
            <a:endParaRPr/>
          </a:p>
        </p:txBody>
      </p:sp>
      <p:sp>
        <p:nvSpPr>
          <p:cNvPr id="408" name="Google Shape;408;g1bda99ec2a_0_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ae34e302f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ae34e302f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https://www.merriam-webster.com/dictionary/proxy</a:t>
            </a:r>
            <a:endParaRPr sz="1050">
              <a:solidFill>
                <a:srgbClr val="25252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ae34e302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ae34e302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In the walkthrough show that the content for each config is the same as management API payload. So edge.json is just a big container for config that everybody already knows.</a:t>
            </a:r>
            <a:endParaRPr sz="1200">
              <a:solidFill>
                <a:srgbClr val="333333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ae1ec1e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ae1ec1e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https://en.wikipedia.org/wiki/Proxy_server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nak you" showMasterSp="0">
  <p:cSld name="Thnak you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dk2"/>
              </a:gs>
              <a:gs pos="36000">
                <a:schemeClr val="dk2"/>
              </a:gs>
              <a:gs pos="100000">
                <a:srgbClr val="940000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FF4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0" name="Google Shape;90;p11"/>
          <p:cNvPicPr preferRelativeResize="0"/>
          <p:nvPr/>
        </p:nvPicPr>
        <p:blipFill rotWithShape="1">
          <a:blip r:embed="rId2">
            <a:alphaModFix/>
          </a:blip>
          <a:srcRect b="0" l="0" r="32723" t="0"/>
          <a:stretch/>
        </p:blipFill>
        <p:spPr>
          <a:xfrm>
            <a:off x="6114207" y="1971868"/>
            <a:ext cx="3060600" cy="2962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11"/>
          <p:cNvGrpSpPr/>
          <p:nvPr/>
        </p:nvGrpSpPr>
        <p:grpSpPr>
          <a:xfrm>
            <a:off x="2894798" y="3610306"/>
            <a:ext cx="3710127" cy="1606188"/>
            <a:chOff x="7718507" y="9044624"/>
            <a:chExt cx="11964291" cy="5181251"/>
          </a:xfrm>
        </p:grpSpPr>
        <p:sp>
          <p:nvSpPr>
            <p:cNvPr id="92" name="Google Shape;92;p11"/>
            <p:cNvSpPr/>
            <p:nvPr/>
          </p:nvSpPr>
          <p:spPr>
            <a:xfrm>
              <a:off x="7718507" y="10812175"/>
              <a:ext cx="2997900" cy="3413700"/>
            </a:xfrm>
            <a:custGeom>
              <a:rect b="b" l="l" r="r" t="t"/>
              <a:pathLst>
                <a:path extrusionOk="0" h="120000" w="120000">
                  <a:moveTo>
                    <a:pt x="116379" y="29792"/>
                  </a:moveTo>
                  <a:lnTo>
                    <a:pt x="58084" y="29792"/>
                  </a:lnTo>
                  <a:cubicBezTo>
                    <a:pt x="55356" y="29792"/>
                    <a:pt x="53677" y="27214"/>
                    <a:pt x="55041" y="25141"/>
                  </a:cubicBezTo>
                  <a:lnTo>
                    <a:pt x="67267" y="6492"/>
                  </a:lnTo>
                  <a:cubicBezTo>
                    <a:pt x="68264" y="5019"/>
                    <a:pt x="67686" y="3085"/>
                    <a:pt x="66007" y="2256"/>
                  </a:cubicBezTo>
                  <a:lnTo>
                    <a:pt x="63279" y="874"/>
                  </a:lnTo>
                  <a:cubicBezTo>
                    <a:pt x="61547" y="0"/>
                    <a:pt x="59396" y="506"/>
                    <a:pt x="58399" y="2026"/>
                  </a:cubicBezTo>
                  <a:lnTo>
                    <a:pt x="29278" y="46323"/>
                  </a:lnTo>
                  <a:cubicBezTo>
                    <a:pt x="27914" y="48396"/>
                    <a:pt x="24503" y="48396"/>
                    <a:pt x="23139" y="46323"/>
                  </a:cubicBezTo>
                  <a:lnTo>
                    <a:pt x="10861" y="27674"/>
                  </a:lnTo>
                  <a:cubicBezTo>
                    <a:pt x="9864" y="26201"/>
                    <a:pt x="7713" y="25694"/>
                    <a:pt x="6034" y="26523"/>
                  </a:cubicBezTo>
                  <a:lnTo>
                    <a:pt x="3305" y="27904"/>
                  </a:lnTo>
                  <a:cubicBezTo>
                    <a:pt x="1574" y="28779"/>
                    <a:pt x="996" y="30667"/>
                    <a:pt x="1993" y="32187"/>
                  </a:cubicBezTo>
                  <a:lnTo>
                    <a:pt x="31167" y="76485"/>
                  </a:lnTo>
                  <a:cubicBezTo>
                    <a:pt x="32531" y="78557"/>
                    <a:pt x="30800" y="81135"/>
                    <a:pt x="28071" y="81135"/>
                  </a:cubicBezTo>
                  <a:lnTo>
                    <a:pt x="3567" y="81135"/>
                  </a:lnTo>
                  <a:cubicBezTo>
                    <a:pt x="1574" y="81135"/>
                    <a:pt x="0" y="82563"/>
                    <a:pt x="0" y="84267"/>
                  </a:cubicBezTo>
                  <a:lnTo>
                    <a:pt x="0" y="87029"/>
                  </a:lnTo>
                  <a:cubicBezTo>
                    <a:pt x="0" y="88733"/>
                    <a:pt x="1574" y="90115"/>
                    <a:pt x="3567" y="90115"/>
                  </a:cubicBezTo>
                  <a:lnTo>
                    <a:pt x="61862" y="90115"/>
                  </a:lnTo>
                  <a:cubicBezTo>
                    <a:pt x="64591" y="90115"/>
                    <a:pt x="66270" y="92739"/>
                    <a:pt x="64905" y="94811"/>
                  </a:cubicBezTo>
                  <a:lnTo>
                    <a:pt x="52680" y="113461"/>
                  </a:lnTo>
                  <a:cubicBezTo>
                    <a:pt x="51683" y="114934"/>
                    <a:pt x="52260" y="116822"/>
                    <a:pt x="53992" y="117697"/>
                  </a:cubicBezTo>
                  <a:lnTo>
                    <a:pt x="56668" y="119079"/>
                  </a:lnTo>
                  <a:cubicBezTo>
                    <a:pt x="58399" y="119953"/>
                    <a:pt x="60550" y="119401"/>
                    <a:pt x="61547" y="117927"/>
                  </a:cubicBezTo>
                  <a:lnTo>
                    <a:pt x="90668" y="73630"/>
                  </a:lnTo>
                  <a:cubicBezTo>
                    <a:pt x="92033" y="71557"/>
                    <a:pt x="95443" y="71557"/>
                    <a:pt x="96808" y="73630"/>
                  </a:cubicBezTo>
                  <a:lnTo>
                    <a:pt x="109086" y="92279"/>
                  </a:lnTo>
                  <a:cubicBezTo>
                    <a:pt x="110083" y="93752"/>
                    <a:pt x="112234" y="94259"/>
                    <a:pt x="113965" y="93384"/>
                  </a:cubicBezTo>
                  <a:lnTo>
                    <a:pt x="116641" y="92003"/>
                  </a:lnTo>
                  <a:cubicBezTo>
                    <a:pt x="118373" y="91174"/>
                    <a:pt x="118950" y="89240"/>
                    <a:pt x="117953" y="87766"/>
                  </a:cubicBezTo>
                  <a:lnTo>
                    <a:pt x="88832" y="43468"/>
                  </a:lnTo>
                  <a:cubicBezTo>
                    <a:pt x="87468" y="41396"/>
                    <a:pt x="89147" y="38772"/>
                    <a:pt x="91875" y="38772"/>
                  </a:cubicBezTo>
                  <a:lnTo>
                    <a:pt x="116379" y="38772"/>
                  </a:lnTo>
                  <a:cubicBezTo>
                    <a:pt x="118373" y="38772"/>
                    <a:pt x="119947" y="37390"/>
                    <a:pt x="119947" y="35686"/>
                  </a:cubicBezTo>
                  <a:lnTo>
                    <a:pt x="119947" y="32924"/>
                  </a:lnTo>
                  <a:cubicBezTo>
                    <a:pt x="119947" y="31220"/>
                    <a:pt x="118373" y="29792"/>
                    <a:pt x="116379" y="29792"/>
                  </a:cubicBezTo>
                  <a:close/>
                  <a:moveTo>
                    <a:pt x="59554" y="70959"/>
                  </a:moveTo>
                  <a:cubicBezTo>
                    <a:pt x="52627" y="70959"/>
                    <a:pt x="47013" y="66032"/>
                    <a:pt x="47013" y="59953"/>
                  </a:cubicBezTo>
                  <a:cubicBezTo>
                    <a:pt x="47013" y="53921"/>
                    <a:pt x="52627" y="48994"/>
                    <a:pt x="59554" y="48994"/>
                  </a:cubicBezTo>
                  <a:cubicBezTo>
                    <a:pt x="66480" y="48994"/>
                    <a:pt x="72041" y="53921"/>
                    <a:pt x="72041" y="59953"/>
                  </a:cubicBezTo>
                  <a:cubicBezTo>
                    <a:pt x="72041" y="66032"/>
                    <a:pt x="66480" y="70959"/>
                    <a:pt x="59554" y="70959"/>
                  </a:cubicBezTo>
                  <a:close/>
                </a:path>
              </a:pathLst>
            </a:custGeom>
            <a:solidFill>
              <a:srgbClr val="A50000">
                <a:alpha val="2275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13598102" y="9044624"/>
              <a:ext cx="4494000" cy="5123700"/>
            </a:xfrm>
            <a:custGeom>
              <a:rect b="b" l="l" r="r" t="t"/>
              <a:pathLst>
                <a:path extrusionOk="0" h="120000" w="120000">
                  <a:moveTo>
                    <a:pt x="116398" y="29831"/>
                  </a:moveTo>
                  <a:lnTo>
                    <a:pt x="58111" y="29831"/>
                  </a:lnTo>
                  <a:cubicBezTo>
                    <a:pt x="55384" y="29831"/>
                    <a:pt x="53671" y="27222"/>
                    <a:pt x="55034" y="25135"/>
                  </a:cubicBezTo>
                  <a:lnTo>
                    <a:pt x="67272" y="6506"/>
                  </a:lnTo>
                  <a:cubicBezTo>
                    <a:pt x="68286" y="5002"/>
                    <a:pt x="67692" y="3099"/>
                    <a:pt x="65979" y="2240"/>
                  </a:cubicBezTo>
                  <a:lnTo>
                    <a:pt x="63251" y="859"/>
                  </a:lnTo>
                  <a:cubicBezTo>
                    <a:pt x="61573" y="0"/>
                    <a:pt x="59405" y="521"/>
                    <a:pt x="58426" y="2025"/>
                  </a:cubicBezTo>
                  <a:lnTo>
                    <a:pt x="29265" y="46342"/>
                  </a:lnTo>
                  <a:cubicBezTo>
                    <a:pt x="27902" y="48398"/>
                    <a:pt x="24475" y="48398"/>
                    <a:pt x="23111" y="46342"/>
                  </a:cubicBezTo>
                  <a:lnTo>
                    <a:pt x="10874" y="27682"/>
                  </a:lnTo>
                  <a:cubicBezTo>
                    <a:pt x="9895" y="26209"/>
                    <a:pt x="7692" y="25687"/>
                    <a:pt x="6013" y="26547"/>
                  </a:cubicBezTo>
                  <a:lnTo>
                    <a:pt x="3286" y="27928"/>
                  </a:lnTo>
                  <a:cubicBezTo>
                    <a:pt x="1608" y="28787"/>
                    <a:pt x="1013" y="30690"/>
                    <a:pt x="1993" y="32194"/>
                  </a:cubicBezTo>
                  <a:lnTo>
                    <a:pt x="31153" y="76511"/>
                  </a:lnTo>
                  <a:cubicBezTo>
                    <a:pt x="32517" y="78567"/>
                    <a:pt x="30804" y="81176"/>
                    <a:pt x="28076" y="81176"/>
                  </a:cubicBezTo>
                  <a:lnTo>
                    <a:pt x="3531" y="81176"/>
                  </a:lnTo>
                  <a:cubicBezTo>
                    <a:pt x="1573" y="81176"/>
                    <a:pt x="0" y="82588"/>
                    <a:pt x="0" y="84306"/>
                  </a:cubicBezTo>
                  <a:lnTo>
                    <a:pt x="0" y="87038"/>
                  </a:lnTo>
                  <a:cubicBezTo>
                    <a:pt x="0" y="88757"/>
                    <a:pt x="1573" y="90168"/>
                    <a:pt x="3531" y="90168"/>
                  </a:cubicBezTo>
                  <a:lnTo>
                    <a:pt x="61853" y="90168"/>
                  </a:lnTo>
                  <a:cubicBezTo>
                    <a:pt x="64580" y="90168"/>
                    <a:pt x="66293" y="92777"/>
                    <a:pt x="64930" y="94833"/>
                  </a:cubicBezTo>
                  <a:lnTo>
                    <a:pt x="52657" y="113493"/>
                  </a:lnTo>
                  <a:cubicBezTo>
                    <a:pt x="51678" y="114966"/>
                    <a:pt x="52272" y="116869"/>
                    <a:pt x="53951" y="117728"/>
                  </a:cubicBezTo>
                  <a:lnTo>
                    <a:pt x="56678" y="119109"/>
                  </a:lnTo>
                  <a:cubicBezTo>
                    <a:pt x="58391" y="119969"/>
                    <a:pt x="60559" y="119478"/>
                    <a:pt x="61538" y="117974"/>
                  </a:cubicBezTo>
                  <a:lnTo>
                    <a:pt x="90699" y="73657"/>
                  </a:lnTo>
                  <a:cubicBezTo>
                    <a:pt x="92062" y="71570"/>
                    <a:pt x="95454" y="71570"/>
                    <a:pt x="96853" y="73657"/>
                  </a:cubicBezTo>
                  <a:lnTo>
                    <a:pt x="109090" y="92286"/>
                  </a:lnTo>
                  <a:cubicBezTo>
                    <a:pt x="110069" y="93790"/>
                    <a:pt x="112237" y="94281"/>
                    <a:pt x="113951" y="93421"/>
                  </a:cubicBezTo>
                  <a:lnTo>
                    <a:pt x="116678" y="92040"/>
                  </a:lnTo>
                  <a:cubicBezTo>
                    <a:pt x="118356" y="91181"/>
                    <a:pt x="118951" y="89278"/>
                    <a:pt x="117972" y="87805"/>
                  </a:cubicBezTo>
                  <a:lnTo>
                    <a:pt x="88811" y="43488"/>
                  </a:lnTo>
                  <a:cubicBezTo>
                    <a:pt x="87447" y="41401"/>
                    <a:pt x="89160" y="38792"/>
                    <a:pt x="91888" y="38792"/>
                  </a:cubicBezTo>
                  <a:lnTo>
                    <a:pt x="116398" y="38792"/>
                  </a:lnTo>
                  <a:cubicBezTo>
                    <a:pt x="118356" y="38792"/>
                    <a:pt x="119965" y="37411"/>
                    <a:pt x="119965" y="35693"/>
                  </a:cubicBezTo>
                  <a:lnTo>
                    <a:pt x="119965" y="32930"/>
                  </a:lnTo>
                  <a:cubicBezTo>
                    <a:pt x="119965" y="31212"/>
                    <a:pt x="118356" y="29831"/>
                    <a:pt x="116398" y="29831"/>
                  </a:cubicBezTo>
                  <a:close/>
                  <a:moveTo>
                    <a:pt x="59545" y="70987"/>
                  </a:moveTo>
                  <a:cubicBezTo>
                    <a:pt x="52622" y="70987"/>
                    <a:pt x="47027" y="66046"/>
                    <a:pt x="47027" y="60000"/>
                  </a:cubicBezTo>
                  <a:cubicBezTo>
                    <a:pt x="47027" y="53923"/>
                    <a:pt x="52622" y="49012"/>
                    <a:pt x="59545" y="49012"/>
                  </a:cubicBezTo>
                  <a:cubicBezTo>
                    <a:pt x="66468" y="49012"/>
                    <a:pt x="72062" y="53923"/>
                    <a:pt x="72062" y="60000"/>
                  </a:cubicBezTo>
                  <a:cubicBezTo>
                    <a:pt x="72062" y="66046"/>
                    <a:pt x="66468" y="70987"/>
                    <a:pt x="59545" y="70987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10843482" y="12227366"/>
              <a:ext cx="1704000" cy="1940700"/>
            </a:xfrm>
            <a:custGeom>
              <a:rect b="b" l="l" r="r" t="t"/>
              <a:pathLst>
                <a:path extrusionOk="0" h="120000" w="120000">
                  <a:moveTo>
                    <a:pt x="116405" y="29777"/>
                  </a:moveTo>
                  <a:lnTo>
                    <a:pt x="58064" y="29777"/>
                  </a:lnTo>
                  <a:cubicBezTo>
                    <a:pt x="55391" y="29777"/>
                    <a:pt x="53640" y="27188"/>
                    <a:pt x="55023" y="25084"/>
                  </a:cubicBezTo>
                  <a:lnTo>
                    <a:pt x="67281" y="6473"/>
                  </a:lnTo>
                  <a:cubicBezTo>
                    <a:pt x="68294" y="5016"/>
                    <a:pt x="67649" y="3074"/>
                    <a:pt x="65990" y="2184"/>
                  </a:cubicBezTo>
                  <a:lnTo>
                    <a:pt x="63317" y="809"/>
                  </a:lnTo>
                  <a:cubicBezTo>
                    <a:pt x="61566" y="0"/>
                    <a:pt x="59447" y="485"/>
                    <a:pt x="58433" y="1942"/>
                  </a:cubicBezTo>
                  <a:lnTo>
                    <a:pt x="29308" y="46284"/>
                  </a:lnTo>
                  <a:cubicBezTo>
                    <a:pt x="27926" y="48388"/>
                    <a:pt x="24516" y="48388"/>
                    <a:pt x="23133" y="46284"/>
                  </a:cubicBezTo>
                  <a:lnTo>
                    <a:pt x="10875" y="27673"/>
                  </a:lnTo>
                  <a:cubicBezTo>
                    <a:pt x="9861" y="26136"/>
                    <a:pt x="7741" y="25650"/>
                    <a:pt x="5990" y="26540"/>
                  </a:cubicBezTo>
                  <a:lnTo>
                    <a:pt x="3317" y="27916"/>
                  </a:lnTo>
                  <a:cubicBezTo>
                    <a:pt x="1566" y="28725"/>
                    <a:pt x="1013" y="30667"/>
                    <a:pt x="2027" y="32124"/>
                  </a:cubicBezTo>
                  <a:lnTo>
                    <a:pt x="31152" y="76466"/>
                  </a:lnTo>
                  <a:cubicBezTo>
                    <a:pt x="32534" y="78570"/>
                    <a:pt x="30783" y="81159"/>
                    <a:pt x="28110" y="81159"/>
                  </a:cubicBezTo>
                  <a:lnTo>
                    <a:pt x="3594" y="81159"/>
                  </a:lnTo>
                  <a:cubicBezTo>
                    <a:pt x="1566" y="81159"/>
                    <a:pt x="0" y="82535"/>
                    <a:pt x="0" y="84234"/>
                  </a:cubicBezTo>
                  <a:lnTo>
                    <a:pt x="0" y="86985"/>
                  </a:lnTo>
                  <a:cubicBezTo>
                    <a:pt x="0" y="88766"/>
                    <a:pt x="1566" y="90141"/>
                    <a:pt x="3594" y="90141"/>
                  </a:cubicBezTo>
                  <a:lnTo>
                    <a:pt x="61843" y="90141"/>
                  </a:lnTo>
                  <a:cubicBezTo>
                    <a:pt x="64608" y="90141"/>
                    <a:pt x="66267" y="92730"/>
                    <a:pt x="64884" y="94834"/>
                  </a:cubicBezTo>
                  <a:lnTo>
                    <a:pt x="52626" y="113445"/>
                  </a:lnTo>
                  <a:cubicBezTo>
                    <a:pt x="51705" y="114902"/>
                    <a:pt x="52258" y="116844"/>
                    <a:pt x="54009" y="117734"/>
                  </a:cubicBezTo>
                  <a:lnTo>
                    <a:pt x="56682" y="119109"/>
                  </a:lnTo>
                  <a:cubicBezTo>
                    <a:pt x="58341" y="119919"/>
                    <a:pt x="60552" y="119433"/>
                    <a:pt x="61566" y="117977"/>
                  </a:cubicBezTo>
                  <a:lnTo>
                    <a:pt x="90691" y="73634"/>
                  </a:lnTo>
                  <a:cubicBezTo>
                    <a:pt x="92073" y="71530"/>
                    <a:pt x="95483" y="71530"/>
                    <a:pt x="96866" y="73634"/>
                  </a:cubicBezTo>
                  <a:lnTo>
                    <a:pt x="109124" y="92245"/>
                  </a:lnTo>
                  <a:cubicBezTo>
                    <a:pt x="110046" y="93782"/>
                    <a:pt x="112258" y="94268"/>
                    <a:pt x="113917" y="93378"/>
                  </a:cubicBezTo>
                  <a:lnTo>
                    <a:pt x="116682" y="92002"/>
                  </a:lnTo>
                  <a:cubicBezTo>
                    <a:pt x="118341" y="91193"/>
                    <a:pt x="118894" y="89251"/>
                    <a:pt x="117972" y="87795"/>
                  </a:cubicBezTo>
                  <a:lnTo>
                    <a:pt x="88847" y="43452"/>
                  </a:lnTo>
                  <a:cubicBezTo>
                    <a:pt x="87465" y="41348"/>
                    <a:pt x="89124" y="38759"/>
                    <a:pt x="91889" y="38759"/>
                  </a:cubicBezTo>
                  <a:lnTo>
                    <a:pt x="116405" y="38759"/>
                  </a:lnTo>
                  <a:cubicBezTo>
                    <a:pt x="118341" y="38759"/>
                    <a:pt x="119907" y="37383"/>
                    <a:pt x="119907" y="35684"/>
                  </a:cubicBezTo>
                  <a:lnTo>
                    <a:pt x="119907" y="32933"/>
                  </a:lnTo>
                  <a:cubicBezTo>
                    <a:pt x="119907" y="31153"/>
                    <a:pt x="118341" y="29777"/>
                    <a:pt x="116405" y="29777"/>
                  </a:cubicBezTo>
                  <a:close/>
                  <a:moveTo>
                    <a:pt x="59539" y="70964"/>
                  </a:moveTo>
                  <a:cubicBezTo>
                    <a:pt x="52626" y="70964"/>
                    <a:pt x="47004" y="66028"/>
                    <a:pt x="47004" y="59959"/>
                  </a:cubicBezTo>
                  <a:cubicBezTo>
                    <a:pt x="47004" y="53890"/>
                    <a:pt x="52626" y="48954"/>
                    <a:pt x="59539" y="48954"/>
                  </a:cubicBezTo>
                  <a:cubicBezTo>
                    <a:pt x="66451" y="48954"/>
                    <a:pt x="72073" y="53890"/>
                    <a:pt x="72073" y="59959"/>
                  </a:cubicBezTo>
                  <a:cubicBezTo>
                    <a:pt x="72073" y="66028"/>
                    <a:pt x="66451" y="70964"/>
                    <a:pt x="59539" y="70964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11698374" y="10494477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17978798" y="10757901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97" name="Google Shape;97;p11"/>
          <p:cNvSpPr/>
          <p:nvPr/>
        </p:nvSpPr>
        <p:spPr>
          <a:xfrm>
            <a:off x="2446054" y="4745554"/>
            <a:ext cx="428700" cy="387600"/>
          </a:xfrm>
          <a:custGeom>
            <a:rect b="b" l="l" r="r" t="t"/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p11"/>
          <p:cNvSpPr/>
          <p:nvPr/>
        </p:nvSpPr>
        <p:spPr>
          <a:xfrm>
            <a:off x="1148555" y="4297171"/>
            <a:ext cx="420300" cy="842700"/>
          </a:xfrm>
          <a:custGeom>
            <a:rect b="b" l="l" r="r" t="t"/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A50000">
              <a:alpha val="2588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Google Shape;99;p11"/>
          <p:cNvSpPr/>
          <p:nvPr/>
        </p:nvSpPr>
        <p:spPr>
          <a:xfrm>
            <a:off x="1625099" y="4466127"/>
            <a:ext cx="366000" cy="673500"/>
          </a:xfrm>
          <a:custGeom>
            <a:rect b="b" l="l" r="r" t="t"/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11"/>
          <p:cNvSpPr/>
          <p:nvPr/>
        </p:nvSpPr>
        <p:spPr>
          <a:xfrm>
            <a:off x="507385" y="4552772"/>
            <a:ext cx="587100" cy="587100"/>
          </a:xfrm>
          <a:custGeom>
            <a:rect b="b" l="l" r="r" t="t"/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A50000">
              <a:alpha val="4667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1" name="Google Shape;101;p11"/>
          <p:cNvSpPr/>
          <p:nvPr/>
        </p:nvSpPr>
        <p:spPr>
          <a:xfrm>
            <a:off x="2188288" y="4708733"/>
            <a:ext cx="201300" cy="431100"/>
          </a:xfrm>
          <a:custGeom>
            <a:rect b="b" l="l" r="r" t="t"/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" name="Google Shape;102;p11"/>
          <p:cNvSpPr/>
          <p:nvPr/>
        </p:nvSpPr>
        <p:spPr>
          <a:xfrm>
            <a:off x="2045324" y="4866858"/>
            <a:ext cx="201300" cy="273000"/>
          </a:xfrm>
          <a:custGeom>
            <a:rect b="b" l="l" r="r" t="t"/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A50000">
              <a:alpha val="1569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" name="Google Shape;103;p11"/>
          <p:cNvSpPr/>
          <p:nvPr/>
        </p:nvSpPr>
        <p:spPr>
          <a:xfrm>
            <a:off x="167305" y="4537608"/>
            <a:ext cx="281400" cy="602100"/>
          </a:xfrm>
          <a:custGeom>
            <a:rect b="b" l="l" r="r" t="t"/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" name="Google Shape;104;p11"/>
          <p:cNvSpPr/>
          <p:nvPr/>
        </p:nvSpPr>
        <p:spPr>
          <a:xfrm>
            <a:off x="-31977" y="4758551"/>
            <a:ext cx="281400" cy="381000"/>
          </a:xfrm>
          <a:custGeom>
            <a:rect b="b" l="l" r="r" t="t"/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05" name="Google Shape;105;p11"/>
          <p:cNvGrpSpPr/>
          <p:nvPr/>
        </p:nvGrpSpPr>
        <p:grpSpPr>
          <a:xfrm>
            <a:off x="744162" y="489663"/>
            <a:ext cx="1162148" cy="384953"/>
            <a:chOff x="5813496" y="4786016"/>
            <a:chExt cx="12756843" cy="4230255"/>
          </a:xfrm>
        </p:grpSpPr>
        <p:sp>
          <p:nvSpPr>
            <p:cNvPr id="106" name="Google Shape;106;p11"/>
            <p:cNvSpPr/>
            <p:nvPr/>
          </p:nvSpPr>
          <p:spPr>
            <a:xfrm>
              <a:off x="11495247" y="5628371"/>
              <a:ext cx="2274900" cy="33879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" name="Google Shape;107;p11"/>
            <p:cNvSpPr/>
            <p:nvPr/>
          </p:nvSpPr>
          <p:spPr>
            <a:xfrm>
              <a:off x="8267514" y="5628313"/>
              <a:ext cx="2287500" cy="33834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5813496" y="5628354"/>
              <a:ext cx="2286000" cy="24798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16270539" y="5628326"/>
              <a:ext cx="2299800" cy="24750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>
              <a:off x="13860819" y="5628354"/>
              <a:ext cx="2288400" cy="24696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10699397" y="5650436"/>
              <a:ext cx="642300" cy="24192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10679951" y="4786016"/>
              <a:ext cx="700200" cy="7074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113" name="Google Shape;113;p11"/>
          <p:cNvCxnSpPr/>
          <p:nvPr/>
        </p:nvCxnSpPr>
        <p:spPr>
          <a:xfrm>
            <a:off x="718751" y="2977768"/>
            <a:ext cx="8425500" cy="0"/>
          </a:xfrm>
          <a:prstGeom prst="straightConnector1">
            <a:avLst/>
          </a:prstGeom>
          <a:noFill/>
          <a:ln cap="flat" cmpd="sng" w="9525">
            <a:solidFill>
              <a:srgbClr val="FFD3C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" name="Google Shape;114;p11"/>
          <p:cNvSpPr txBox="1"/>
          <p:nvPr/>
        </p:nvSpPr>
        <p:spPr>
          <a:xfrm>
            <a:off x="748910" y="2259005"/>
            <a:ext cx="51651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34300" spcFirstLastPara="1" rIns="34300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 sz="11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">
  <p:cSld name="TITLE_2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 1">
  <p:cSld name="TITLE_2_4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5" name="Google Shape;125;p1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957" y="4765295"/>
            <a:ext cx="1180224" cy="3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 Footer - Title &amp; Body">
  <p:cSld name="CUSTOM_3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5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129" name="Google Shape;129;p15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130" name="Google Shape;130;p15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131" name="Google Shape;13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3" name="Google Shape;133;p15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4" name="Google Shape;134;p1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d Footer - Title &amp; Body">
  <p:cSld name="CUSTOM_3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7" name="Google Shape;137;p16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38" name="Google Shape;138;p16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descr="Google_Logo_2015_gr.png" id="139" name="Google Shape;13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6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1" name="Google Shape;141;p1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Yellow Footer - Title &amp; Body">
  <p:cSld name="CUSTOM_3_1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4" name="Google Shape;144;p17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145" name="Google Shape;145;p17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6" name="Google Shape;146;p17"/>
          <p:cNvSpPr/>
          <p:nvPr/>
        </p:nvSpPr>
        <p:spPr>
          <a:xfrm flipH="1">
            <a:off x="-12535" y="4677825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descr="Google_Logo_2015_gr.png" id="147" name="Google Shape;14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een Footer - Title &amp; Body">
  <p:cSld name="CUSTOM_3_1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1" name="Google Shape;151;p18"/>
          <p:cNvSpPr/>
          <p:nvPr/>
        </p:nvSpPr>
        <p:spPr>
          <a:xfrm>
            <a:off x="81075" y="4617750"/>
            <a:ext cx="9088625" cy="548375"/>
          </a:xfrm>
          <a:custGeom>
            <a:rect b="b" l="l" r="r" t="t"/>
            <a:pathLst>
              <a:path extrusionOk="0" h="21935" w="363545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152" name="Google Shape;152;p18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descr="Google_Logo_2015_gr.png" id="153" name="Google Shape;153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8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5" name="Google Shape;155;p1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y Footer - Title &amp; Body">
  <p:cSld name="CUSTOM_3_1_1_1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158" name="Google Shape;158;p19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descr="Google_Logo_2015_gr.png" id="159" name="Google Shape;15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2" name="Google Shape;162;p1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lue Footer">
  <p:cSld name="TITLE_2_1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/>
        </p:nvSpPr>
        <p:spPr>
          <a:xfrm>
            <a:off x="4698025" y="4790450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0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6" name="Google Shape;166;p2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7" name="Google Shape;167;p20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168" name="Google Shape;168;p20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169" name="Google Shape;169;p20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170" name="Google Shape;17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">
  <p:cSld name="TITLE_2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73" name="Google Shape;173;p21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74" name="Google Shape;174;p21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175" name="Google Shape;175;p2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76" name="Google Shape;176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3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14" name="Google Shape;14;p3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15" name="Google Shape;15;p3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 1">
  <p:cSld name="TITLE_2_1_1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79" name="Google Shape;179;p2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0" name="Google Shape;180;p22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181" name="Google Shape;181;p2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2" name="Google Shape;182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300" y="4770675"/>
            <a:ext cx="1172600" cy="3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Yellow Footer">
  <p:cSld name="TITLE_2_2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5" name="Google Shape;185;p23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186" name="Google Shape;186;p23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187" name="Google Shape;187;p2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88" name="Google Shape;188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een Footer">
  <p:cSld name="TITLE_2_3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1" name="Google Shape;191;p24"/>
          <p:cNvSpPr/>
          <p:nvPr/>
        </p:nvSpPr>
        <p:spPr>
          <a:xfrm flipH="1">
            <a:off x="71770" y="4617750"/>
            <a:ext cx="909793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192" name="Google Shape;192;p24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193" name="Google Shape;193;p2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94" name="Google Shape;19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ay Footer">
  <p:cSld name="TITLE_2_3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/>
          <p:nvPr/>
        </p:nvSpPr>
        <p:spPr>
          <a:xfrm flipH="1">
            <a:off x="63500" y="4617750"/>
            <a:ext cx="91062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197" name="Google Shape;197;p25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198" name="Google Shape;198;p2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9" name="Google Shape;199;p2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200" name="Google Shape;200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TITLE_3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">
  <p:cSld name="CUSTOM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5" name="Google Shape;205;p2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6" name="Google Shape;206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1 Text">
  <p:cSld name="CUSTOM_5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0" name="Google Shape;210;p2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1" name="Google Shape;211;p2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2" name="Google Shape;212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3 Text">
  <p:cSld name="CUSTOM_4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9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6" name="Google Shape;216;p29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7" name="Google Shape;217;p29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8" name="Google Shape;218;p29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9" name="Google Shape;219;p2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">
  <p:cSld name="CUSTOM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0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4" name="Google Shape;224;p3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5" name="Google Shape;225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1 Text">
  <p:cSld name="CUSTOM_1_2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1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9" name="Google Shape;229;p31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0" name="Google Shape;230;p3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1" name="Google Shape;231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4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20" name="Google Shape;20;p4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22" name="Google Shape;22;p4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3" name="Google Shape;23;p4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4" name="Google Shape;24;p4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3 Text">
  <p:cSld name="CUSTOM_1_2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2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5" name="Google Shape;235;p32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6" name="Google Shape;236;p32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7" name="Google Shape;237;p32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8" name="Google Shape;238;p3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9" name="Google Shape;239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">
  <p:cSld name="CUSTOM_1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3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3" name="Google Shape;243;p3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4" name="Google Shape;244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1 Text">
  <p:cSld name="CUSTOM_1_1_2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4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8" name="Google Shape;248;p34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9" name="Google Shape;249;p3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0" name="Google Shape;250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3 Text">
  <p:cSld name="CUSTOM_1_1_2_1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3" name="Google Shape;253;p35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5" name="Google Shape;255;p35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6" name="Google Shape;256;p35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7" name="Google Shape;257;p3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8" name="Google Shape;258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">
  <p:cSld name="CUSTOM_1_1_1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6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62" name="Google Shape;262;p3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3" name="Google Shape;263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1 Text">
  <p:cSld name="CUSTOM_1_1_1_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67" name="Google Shape;267;p37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8" name="Google Shape;268;p3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9" name="Google Shape;269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3 Text">
  <p:cSld name="CUSTOM_1_1_1_1_1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3" name="Google Shape;273;p3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4" name="Google Shape;274;p38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5" name="Google Shape;275;p38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6" name="Google Shape;276;p3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7" name="Google Shape;277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Blue">
  <p:cSld name="SECTION_HEADER_2">
    <p:bg>
      <p:bgPr>
        <a:solidFill>
          <a:srgbClr val="4285F4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9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7BA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39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39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283" name="Google Shape;283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39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9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Red">
  <p:cSld name="SECTION_HEADER_1_3">
    <p:bg>
      <p:bgPr>
        <a:solidFill>
          <a:srgbClr val="EA4335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9" name="Google Shape;289;p40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40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0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0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293" name="Google Shape;293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Yellow">
  <p:cSld name="SECTION_HEADER_1_1_3">
    <p:bg>
      <p:bgPr>
        <a:solidFill>
          <a:srgbClr val="F4B400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1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1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299" name="Google Shape;299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Google Shape;29;p5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0" name="Google Shape;30;p5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1" name="Google Shape;31;p5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een">
  <p:cSld name="CUSTOM_2">
    <p:bg>
      <p:bgPr>
        <a:solidFill>
          <a:srgbClr val="34A853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2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2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2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305" name="Google Shape;305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ay">
  <p:cSld name="SECTION_HEADER_1_1_1_1_2">
    <p:bg>
      <p:bgPr>
        <a:solidFill>
          <a:srgbClr val="999999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3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3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3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311" name="Google Shape;311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_6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44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15" name="Google Shape;315;p44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316" name="Google Shape;316;p44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317" name="Google Shape;317;p44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4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_3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5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1" name="Google Shape;321;p45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22" name="Google Shape;322;p45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23" name="Google Shape;323;p45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24" name="Google Shape;324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p46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28" name="Google Shape;328;p46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329" name="Google Shape;329;p46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330" name="Google Shape;330;p4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47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33" name="Google Shape;333;p47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334" name="Google Shape;334;p47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335" name="Google Shape;335;p4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_3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oogle Shape;337;p48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338" name="Google Shape;338;p48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48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340" name="Google Shape;340;p48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41" name="Google Shape;341;p48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42" name="Google Shape;342;p48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43" name="Google Shape;343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_2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49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347" name="Google Shape;347;p49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348" name="Google Shape;348;p49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349" name="Google Shape;349;p49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350" name="Google Shape;350;p49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51" name="Google Shape;351;p49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52" name="Google Shape;352;p49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53" name="Google Shape;353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9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TITLE_4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7" name="Google Shape;357;p50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6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36" name="Google Shape;36;p6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37" name="Google Shape;37;p6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38" name="Google Shape;38;p6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39" name="Google Shape;39;p6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40" name="Google Shape;40;p6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41" name="Google Shape;41;p6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42" name="Google Shape;4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7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46" name="Google Shape;46;p7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47" name="Google Shape;47;p7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48" name="Google Shape;48;p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8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51" name="Google Shape;51;p8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52" name="Google Shape;52;p8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53" name="Google Shape;53;p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/>
          <p:nvPr/>
        </p:nvSpPr>
        <p:spPr>
          <a:xfrm>
            <a:off x="0" y="-5603"/>
            <a:ext cx="9157800" cy="5160600"/>
          </a:xfrm>
          <a:prstGeom prst="rect">
            <a:avLst/>
          </a:prstGeom>
          <a:gradFill>
            <a:gsLst>
              <a:gs pos="0">
                <a:schemeClr val="dk2"/>
              </a:gs>
              <a:gs pos="36000">
                <a:schemeClr val="dk2"/>
              </a:gs>
              <a:gs pos="100000">
                <a:srgbClr val="940000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FF4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" u="none" cap="none" strike="noStrike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6" name="Google Shape;56;p9"/>
          <p:cNvPicPr preferRelativeResize="0"/>
          <p:nvPr/>
        </p:nvPicPr>
        <p:blipFill rotWithShape="1">
          <a:blip r:embed="rId2">
            <a:alphaModFix/>
          </a:blip>
          <a:srcRect b="0" l="0" r="32723" t="0"/>
          <a:stretch/>
        </p:blipFill>
        <p:spPr>
          <a:xfrm>
            <a:off x="6114207" y="1971868"/>
            <a:ext cx="3060600" cy="2962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" name="Google Shape;57;p9"/>
          <p:cNvGrpSpPr/>
          <p:nvPr/>
        </p:nvGrpSpPr>
        <p:grpSpPr>
          <a:xfrm>
            <a:off x="2894798" y="3610306"/>
            <a:ext cx="3710127" cy="1606188"/>
            <a:chOff x="7718507" y="9044624"/>
            <a:chExt cx="11964291" cy="5181251"/>
          </a:xfrm>
        </p:grpSpPr>
        <p:sp>
          <p:nvSpPr>
            <p:cNvPr id="58" name="Google Shape;58;p9"/>
            <p:cNvSpPr/>
            <p:nvPr/>
          </p:nvSpPr>
          <p:spPr>
            <a:xfrm>
              <a:off x="7718507" y="10812175"/>
              <a:ext cx="2997900" cy="3413700"/>
            </a:xfrm>
            <a:custGeom>
              <a:rect b="b" l="l" r="r" t="t"/>
              <a:pathLst>
                <a:path extrusionOk="0" h="120000" w="120000">
                  <a:moveTo>
                    <a:pt x="116379" y="29792"/>
                  </a:moveTo>
                  <a:lnTo>
                    <a:pt x="58084" y="29792"/>
                  </a:lnTo>
                  <a:cubicBezTo>
                    <a:pt x="55356" y="29792"/>
                    <a:pt x="53677" y="27214"/>
                    <a:pt x="55041" y="25141"/>
                  </a:cubicBezTo>
                  <a:lnTo>
                    <a:pt x="67267" y="6492"/>
                  </a:lnTo>
                  <a:cubicBezTo>
                    <a:pt x="68264" y="5019"/>
                    <a:pt x="67686" y="3085"/>
                    <a:pt x="66007" y="2256"/>
                  </a:cubicBezTo>
                  <a:lnTo>
                    <a:pt x="63279" y="874"/>
                  </a:lnTo>
                  <a:cubicBezTo>
                    <a:pt x="61547" y="0"/>
                    <a:pt x="59396" y="506"/>
                    <a:pt x="58399" y="2026"/>
                  </a:cubicBezTo>
                  <a:lnTo>
                    <a:pt x="29278" y="46323"/>
                  </a:lnTo>
                  <a:cubicBezTo>
                    <a:pt x="27914" y="48396"/>
                    <a:pt x="24503" y="48396"/>
                    <a:pt x="23139" y="46323"/>
                  </a:cubicBezTo>
                  <a:lnTo>
                    <a:pt x="10861" y="27674"/>
                  </a:lnTo>
                  <a:cubicBezTo>
                    <a:pt x="9864" y="26201"/>
                    <a:pt x="7713" y="25694"/>
                    <a:pt x="6034" y="26523"/>
                  </a:cubicBezTo>
                  <a:lnTo>
                    <a:pt x="3305" y="27904"/>
                  </a:lnTo>
                  <a:cubicBezTo>
                    <a:pt x="1574" y="28779"/>
                    <a:pt x="996" y="30667"/>
                    <a:pt x="1993" y="32187"/>
                  </a:cubicBezTo>
                  <a:lnTo>
                    <a:pt x="31167" y="76485"/>
                  </a:lnTo>
                  <a:cubicBezTo>
                    <a:pt x="32531" y="78557"/>
                    <a:pt x="30800" y="81135"/>
                    <a:pt x="28071" y="81135"/>
                  </a:cubicBezTo>
                  <a:lnTo>
                    <a:pt x="3567" y="81135"/>
                  </a:lnTo>
                  <a:cubicBezTo>
                    <a:pt x="1574" y="81135"/>
                    <a:pt x="0" y="82563"/>
                    <a:pt x="0" y="84267"/>
                  </a:cubicBezTo>
                  <a:lnTo>
                    <a:pt x="0" y="87029"/>
                  </a:lnTo>
                  <a:cubicBezTo>
                    <a:pt x="0" y="88733"/>
                    <a:pt x="1574" y="90115"/>
                    <a:pt x="3567" y="90115"/>
                  </a:cubicBezTo>
                  <a:lnTo>
                    <a:pt x="61862" y="90115"/>
                  </a:lnTo>
                  <a:cubicBezTo>
                    <a:pt x="64591" y="90115"/>
                    <a:pt x="66270" y="92739"/>
                    <a:pt x="64905" y="94811"/>
                  </a:cubicBezTo>
                  <a:lnTo>
                    <a:pt x="52680" y="113461"/>
                  </a:lnTo>
                  <a:cubicBezTo>
                    <a:pt x="51683" y="114934"/>
                    <a:pt x="52260" y="116822"/>
                    <a:pt x="53992" y="117697"/>
                  </a:cubicBezTo>
                  <a:lnTo>
                    <a:pt x="56668" y="119079"/>
                  </a:lnTo>
                  <a:cubicBezTo>
                    <a:pt x="58399" y="119953"/>
                    <a:pt x="60550" y="119401"/>
                    <a:pt x="61547" y="117927"/>
                  </a:cubicBezTo>
                  <a:lnTo>
                    <a:pt x="90668" y="73630"/>
                  </a:lnTo>
                  <a:cubicBezTo>
                    <a:pt x="92033" y="71557"/>
                    <a:pt x="95443" y="71557"/>
                    <a:pt x="96808" y="73630"/>
                  </a:cubicBezTo>
                  <a:lnTo>
                    <a:pt x="109086" y="92279"/>
                  </a:lnTo>
                  <a:cubicBezTo>
                    <a:pt x="110083" y="93752"/>
                    <a:pt x="112234" y="94259"/>
                    <a:pt x="113965" y="93384"/>
                  </a:cubicBezTo>
                  <a:lnTo>
                    <a:pt x="116641" y="92003"/>
                  </a:lnTo>
                  <a:cubicBezTo>
                    <a:pt x="118373" y="91174"/>
                    <a:pt x="118950" y="89240"/>
                    <a:pt x="117953" y="87766"/>
                  </a:cubicBezTo>
                  <a:lnTo>
                    <a:pt x="88832" y="43468"/>
                  </a:lnTo>
                  <a:cubicBezTo>
                    <a:pt x="87468" y="41396"/>
                    <a:pt x="89147" y="38772"/>
                    <a:pt x="91875" y="38772"/>
                  </a:cubicBezTo>
                  <a:lnTo>
                    <a:pt x="116379" y="38772"/>
                  </a:lnTo>
                  <a:cubicBezTo>
                    <a:pt x="118373" y="38772"/>
                    <a:pt x="119947" y="37390"/>
                    <a:pt x="119947" y="35686"/>
                  </a:cubicBezTo>
                  <a:lnTo>
                    <a:pt x="119947" y="32924"/>
                  </a:lnTo>
                  <a:cubicBezTo>
                    <a:pt x="119947" y="31220"/>
                    <a:pt x="118373" y="29792"/>
                    <a:pt x="116379" y="29792"/>
                  </a:cubicBezTo>
                  <a:close/>
                  <a:moveTo>
                    <a:pt x="59554" y="70959"/>
                  </a:moveTo>
                  <a:cubicBezTo>
                    <a:pt x="52627" y="70959"/>
                    <a:pt x="47013" y="66032"/>
                    <a:pt x="47013" y="59953"/>
                  </a:cubicBezTo>
                  <a:cubicBezTo>
                    <a:pt x="47013" y="53921"/>
                    <a:pt x="52627" y="48994"/>
                    <a:pt x="59554" y="48994"/>
                  </a:cubicBezTo>
                  <a:cubicBezTo>
                    <a:pt x="66480" y="48994"/>
                    <a:pt x="72041" y="53921"/>
                    <a:pt x="72041" y="59953"/>
                  </a:cubicBezTo>
                  <a:cubicBezTo>
                    <a:pt x="72041" y="66032"/>
                    <a:pt x="66480" y="70959"/>
                    <a:pt x="59554" y="70959"/>
                  </a:cubicBezTo>
                  <a:close/>
                </a:path>
              </a:pathLst>
            </a:custGeom>
            <a:solidFill>
              <a:srgbClr val="A50000">
                <a:alpha val="2275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3598102" y="9044624"/>
              <a:ext cx="4494000" cy="5123700"/>
            </a:xfrm>
            <a:custGeom>
              <a:rect b="b" l="l" r="r" t="t"/>
              <a:pathLst>
                <a:path extrusionOk="0" h="120000" w="120000">
                  <a:moveTo>
                    <a:pt x="116398" y="29831"/>
                  </a:moveTo>
                  <a:lnTo>
                    <a:pt x="58111" y="29831"/>
                  </a:lnTo>
                  <a:cubicBezTo>
                    <a:pt x="55384" y="29831"/>
                    <a:pt x="53671" y="27222"/>
                    <a:pt x="55034" y="25135"/>
                  </a:cubicBezTo>
                  <a:lnTo>
                    <a:pt x="67272" y="6506"/>
                  </a:lnTo>
                  <a:cubicBezTo>
                    <a:pt x="68286" y="5002"/>
                    <a:pt x="67692" y="3099"/>
                    <a:pt x="65979" y="2240"/>
                  </a:cubicBezTo>
                  <a:lnTo>
                    <a:pt x="63251" y="859"/>
                  </a:lnTo>
                  <a:cubicBezTo>
                    <a:pt x="61573" y="0"/>
                    <a:pt x="59405" y="521"/>
                    <a:pt x="58426" y="2025"/>
                  </a:cubicBezTo>
                  <a:lnTo>
                    <a:pt x="29265" y="46342"/>
                  </a:lnTo>
                  <a:cubicBezTo>
                    <a:pt x="27902" y="48398"/>
                    <a:pt x="24475" y="48398"/>
                    <a:pt x="23111" y="46342"/>
                  </a:cubicBezTo>
                  <a:lnTo>
                    <a:pt x="10874" y="27682"/>
                  </a:lnTo>
                  <a:cubicBezTo>
                    <a:pt x="9895" y="26209"/>
                    <a:pt x="7692" y="25687"/>
                    <a:pt x="6013" y="26547"/>
                  </a:cubicBezTo>
                  <a:lnTo>
                    <a:pt x="3286" y="27928"/>
                  </a:lnTo>
                  <a:cubicBezTo>
                    <a:pt x="1608" y="28787"/>
                    <a:pt x="1013" y="30690"/>
                    <a:pt x="1993" y="32194"/>
                  </a:cubicBezTo>
                  <a:lnTo>
                    <a:pt x="31153" y="76511"/>
                  </a:lnTo>
                  <a:cubicBezTo>
                    <a:pt x="32517" y="78567"/>
                    <a:pt x="30804" y="81176"/>
                    <a:pt x="28076" y="81176"/>
                  </a:cubicBezTo>
                  <a:lnTo>
                    <a:pt x="3531" y="81176"/>
                  </a:lnTo>
                  <a:cubicBezTo>
                    <a:pt x="1573" y="81176"/>
                    <a:pt x="0" y="82588"/>
                    <a:pt x="0" y="84306"/>
                  </a:cubicBezTo>
                  <a:lnTo>
                    <a:pt x="0" y="87038"/>
                  </a:lnTo>
                  <a:cubicBezTo>
                    <a:pt x="0" y="88757"/>
                    <a:pt x="1573" y="90168"/>
                    <a:pt x="3531" y="90168"/>
                  </a:cubicBezTo>
                  <a:lnTo>
                    <a:pt x="61853" y="90168"/>
                  </a:lnTo>
                  <a:cubicBezTo>
                    <a:pt x="64580" y="90168"/>
                    <a:pt x="66293" y="92777"/>
                    <a:pt x="64930" y="94833"/>
                  </a:cubicBezTo>
                  <a:lnTo>
                    <a:pt x="52657" y="113493"/>
                  </a:lnTo>
                  <a:cubicBezTo>
                    <a:pt x="51678" y="114966"/>
                    <a:pt x="52272" y="116869"/>
                    <a:pt x="53951" y="117728"/>
                  </a:cubicBezTo>
                  <a:lnTo>
                    <a:pt x="56678" y="119109"/>
                  </a:lnTo>
                  <a:cubicBezTo>
                    <a:pt x="58391" y="119969"/>
                    <a:pt x="60559" y="119478"/>
                    <a:pt x="61538" y="117974"/>
                  </a:cubicBezTo>
                  <a:lnTo>
                    <a:pt x="90699" y="73657"/>
                  </a:lnTo>
                  <a:cubicBezTo>
                    <a:pt x="92062" y="71570"/>
                    <a:pt x="95454" y="71570"/>
                    <a:pt x="96853" y="73657"/>
                  </a:cubicBezTo>
                  <a:lnTo>
                    <a:pt x="109090" y="92286"/>
                  </a:lnTo>
                  <a:cubicBezTo>
                    <a:pt x="110069" y="93790"/>
                    <a:pt x="112237" y="94281"/>
                    <a:pt x="113951" y="93421"/>
                  </a:cubicBezTo>
                  <a:lnTo>
                    <a:pt x="116678" y="92040"/>
                  </a:lnTo>
                  <a:cubicBezTo>
                    <a:pt x="118356" y="91181"/>
                    <a:pt x="118951" y="89278"/>
                    <a:pt x="117972" y="87805"/>
                  </a:cubicBezTo>
                  <a:lnTo>
                    <a:pt x="88811" y="43488"/>
                  </a:lnTo>
                  <a:cubicBezTo>
                    <a:pt x="87447" y="41401"/>
                    <a:pt x="89160" y="38792"/>
                    <a:pt x="91888" y="38792"/>
                  </a:cubicBezTo>
                  <a:lnTo>
                    <a:pt x="116398" y="38792"/>
                  </a:lnTo>
                  <a:cubicBezTo>
                    <a:pt x="118356" y="38792"/>
                    <a:pt x="119965" y="37411"/>
                    <a:pt x="119965" y="35693"/>
                  </a:cubicBezTo>
                  <a:lnTo>
                    <a:pt x="119965" y="32930"/>
                  </a:lnTo>
                  <a:cubicBezTo>
                    <a:pt x="119965" y="31212"/>
                    <a:pt x="118356" y="29831"/>
                    <a:pt x="116398" y="29831"/>
                  </a:cubicBezTo>
                  <a:close/>
                  <a:moveTo>
                    <a:pt x="59545" y="70987"/>
                  </a:moveTo>
                  <a:cubicBezTo>
                    <a:pt x="52622" y="70987"/>
                    <a:pt x="47027" y="66046"/>
                    <a:pt x="47027" y="60000"/>
                  </a:cubicBezTo>
                  <a:cubicBezTo>
                    <a:pt x="47027" y="53923"/>
                    <a:pt x="52622" y="49012"/>
                    <a:pt x="59545" y="49012"/>
                  </a:cubicBezTo>
                  <a:cubicBezTo>
                    <a:pt x="66468" y="49012"/>
                    <a:pt x="72062" y="53923"/>
                    <a:pt x="72062" y="60000"/>
                  </a:cubicBezTo>
                  <a:cubicBezTo>
                    <a:pt x="72062" y="66046"/>
                    <a:pt x="66468" y="70987"/>
                    <a:pt x="59545" y="70987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0" name="Google Shape;60;p9"/>
            <p:cNvSpPr/>
            <p:nvPr/>
          </p:nvSpPr>
          <p:spPr>
            <a:xfrm>
              <a:off x="10843482" y="12227366"/>
              <a:ext cx="1704000" cy="1940700"/>
            </a:xfrm>
            <a:custGeom>
              <a:rect b="b" l="l" r="r" t="t"/>
              <a:pathLst>
                <a:path extrusionOk="0" h="120000" w="120000">
                  <a:moveTo>
                    <a:pt x="116405" y="29777"/>
                  </a:moveTo>
                  <a:lnTo>
                    <a:pt x="58064" y="29777"/>
                  </a:lnTo>
                  <a:cubicBezTo>
                    <a:pt x="55391" y="29777"/>
                    <a:pt x="53640" y="27188"/>
                    <a:pt x="55023" y="25084"/>
                  </a:cubicBezTo>
                  <a:lnTo>
                    <a:pt x="67281" y="6473"/>
                  </a:lnTo>
                  <a:cubicBezTo>
                    <a:pt x="68294" y="5016"/>
                    <a:pt x="67649" y="3074"/>
                    <a:pt x="65990" y="2184"/>
                  </a:cubicBezTo>
                  <a:lnTo>
                    <a:pt x="63317" y="809"/>
                  </a:lnTo>
                  <a:cubicBezTo>
                    <a:pt x="61566" y="0"/>
                    <a:pt x="59447" y="485"/>
                    <a:pt x="58433" y="1942"/>
                  </a:cubicBezTo>
                  <a:lnTo>
                    <a:pt x="29308" y="46284"/>
                  </a:lnTo>
                  <a:cubicBezTo>
                    <a:pt x="27926" y="48388"/>
                    <a:pt x="24516" y="48388"/>
                    <a:pt x="23133" y="46284"/>
                  </a:cubicBezTo>
                  <a:lnTo>
                    <a:pt x="10875" y="27673"/>
                  </a:lnTo>
                  <a:cubicBezTo>
                    <a:pt x="9861" y="26136"/>
                    <a:pt x="7741" y="25650"/>
                    <a:pt x="5990" y="26540"/>
                  </a:cubicBezTo>
                  <a:lnTo>
                    <a:pt x="3317" y="27916"/>
                  </a:lnTo>
                  <a:cubicBezTo>
                    <a:pt x="1566" y="28725"/>
                    <a:pt x="1013" y="30667"/>
                    <a:pt x="2027" y="32124"/>
                  </a:cubicBezTo>
                  <a:lnTo>
                    <a:pt x="31152" y="76466"/>
                  </a:lnTo>
                  <a:cubicBezTo>
                    <a:pt x="32534" y="78570"/>
                    <a:pt x="30783" y="81159"/>
                    <a:pt x="28110" y="81159"/>
                  </a:cubicBezTo>
                  <a:lnTo>
                    <a:pt x="3594" y="81159"/>
                  </a:lnTo>
                  <a:cubicBezTo>
                    <a:pt x="1566" y="81159"/>
                    <a:pt x="0" y="82535"/>
                    <a:pt x="0" y="84234"/>
                  </a:cubicBezTo>
                  <a:lnTo>
                    <a:pt x="0" y="86985"/>
                  </a:lnTo>
                  <a:cubicBezTo>
                    <a:pt x="0" y="88766"/>
                    <a:pt x="1566" y="90141"/>
                    <a:pt x="3594" y="90141"/>
                  </a:cubicBezTo>
                  <a:lnTo>
                    <a:pt x="61843" y="90141"/>
                  </a:lnTo>
                  <a:cubicBezTo>
                    <a:pt x="64608" y="90141"/>
                    <a:pt x="66267" y="92730"/>
                    <a:pt x="64884" y="94834"/>
                  </a:cubicBezTo>
                  <a:lnTo>
                    <a:pt x="52626" y="113445"/>
                  </a:lnTo>
                  <a:cubicBezTo>
                    <a:pt x="51705" y="114902"/>
                    <a:pt x="52258" y="116844"/>
                    <a:pt x="54009" y="117734"/>
                  </a:cubicBezTo>
                  <a:lnTo>
                    <a:pt x="56682" y="119109"/>
                  </a:lnTo>
                  <a:cubicBezTo>
                    <a:pt x="58341" y="119919"/>
                    <a:pt x="60552" y="119433"/>
                    <a:pt x="61566" y="117977"/>
                  </a:cubicBezTo>
                  <a:lnTo>
                    <a:pt x="90691" y="73634"/>
                  </a:lnTo>
                  <a:cubicBezTo>
                    <a:pt x="92073" y="71530"/>
                    <a:pt x="95483" y="71530"/>
                    <a:pt x="96866" y="73634"/>
                  </a:cubicBezTo>
                  <a:lnTo>
                    <a:pt x="109124" y="92245"/>
                  </a:lnTo>
                  <a:cubicBezTo>
                    <a:pt x="110046" y="93782"/>
                    <a:pt x="112258" y="94268"/>
                    <a:pt x="113917" y="93378"/>
                  </a:cubicBezTo>
                  <a:lnTo>
                    <a:pt x="116682" y="92002"/>
                  </a:lnTo>
                  <a:cubicBezTo>
                    <a:pt x="118341" y="91193"/>
                    <a:pt x="118894" y="89251"/>
                    <a:pt x="117972" y="87795"/>
                  </a:cubicBezTo>
                  <a:lnTo>
                    <a:pt x="88847" y="43452"/>
                  </a:lnTo>
                  <a:cubicBezTo>
                    <a:pt x="87465" y="41348"/>
                    <a:pt x="89124" y="38759"/>
                    <a:pt x="91889" y="38759"/>
                  </a:cubicBezTo>
                  <a:lnTo>
                    <a:pt x="116405" y="38759"/>
                  </a:lnTo>
                  <a:cubicBezTo>
                    <a:pt x="118341" y="38759"/>
                    <a:pt x="119907" y="37383"/>
                    <a:pt x="119907" y="35684"/>
                  </a:cubicBezTo>
                  <a:lnTo>
                    <a:pt x="119907" y="32933"/>
                  </a:lnTo>
                  <a:cubicBezTo>
                    <a:pt x="119907" y="31153"/>
                    <a:pt x="118341" y="29777"/>
                    <a:pt x="116405" y="29777"/>
                  </a:cubicBezTo>
                  <a:close/>
                  <a:moveTo>
                    <a:pt x="59539" y="70964"/>
                  </a:moveTo>
                  <a:cubicBezTo>
                    <a:pt x="52626" y="70964"/>
                    <a:pt x="47004" y="66028"/>
                    <a:pt x="47004" y="59959"/>
                  </a:cubicBezTo>
                  <a:cubicBezTo>
                    <a:pt x="47004" y="53890"/>
                    <a:pt x="52626" y="48954"/>
                    <a:pt x="59539" y="48954"/>
                  </a:cubicBezTo>
                  <a:cubicBezTo>
                    <a:pt x="66451" y="48954"/>
                    <a:pt x="72073" y="53890"/>
                    <a:pt x="72073" y="59959"/>
                  </a:cubicBezTo>
                  <a:cubicBezTo>
                    <a:pt x="72073" y="66028"/>
                    <a:pt x="66451" y="70964"/>
                    <a:pt x="59539" y="70964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" name="Google Shape;61;p9"/>
            <p:cNvSpPr/>
            <p:nvPr/>
          </p:nvSpPr>
          <p:spPr>
            <a:xfrm>
              <a:off x="11698374" y="10494477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" name="Google Shape;62;p9"/>
            <p:cNvSpPr/>
            <p:nvPr/>
          </p:nvSpPr>
          <p:spPr>
            <a:xfrm>
              <a:off x="17978798" y="10757901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63" name="Google Shape;63;p9"/>
          <p:cNvSpPr/>
          <p:nvPr/>
        </p:nvSpPr>
        <p:spPr>
          <a:xfrm>
            <a:off x="2446054" y="4745554"/>
            <a:ext cx="428700" cy="387600"/>
          </a:xfrm>
          <a:custGeom>
            <a:rect b="b" l="l" r="r" t="t"/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1148555" y="4297171"/>
            <a:ext cx="420300" cy="842700"/>
          </a:xfrm>
          <a:custGeom>
            <a:rect b="b" l="l" r="r" t="t"/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A50000">
              <a:alpha val="2588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" name="Google Shape;65;p9"/>
          <p:cNvSpPr/>
          <p:nvPr/>
        </p:nvSpPr>
        <p:spPr>
          <a:xfrm>
            <a:off x="1625099" y="4466127"/>
            <a:ext cx="366000" cy="673500"/>
          </a:xfrm>
          <a:custGeom>
            <a:rect b="b" l="l" r="r" t="t"/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" name="Google Shape;66;p9"/>
          <p:cNvSpPr/>
          <p:nvPr/>
        </p:nvSpPr>
        <p:spPr>
          <a:xfrm>
            <a:off x="507385" y="4552772"/>
            <a:ext cx="587100" cy="587100"/>
          </a:xfrm>
          <a:custGeom>
            <a:rect b="b" l="l" r="r" t="t"/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A50000">
              <a:alpha val="4667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" name="Google Shape;67;p9"/>
          <p:cNvSpPr/>
          <p:nvPr/>
        </p:nvSpPr>
        <p:spPr>
          <a:xfrm>
            <a:off x="2188288" y="4708733"/>
            <a:ext cx="201300" cy="431100"/>
          </a:xfrm>
          <a:custGeom>
            <a:rect b="b" l="l" r="r" t="t"/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2045324" y="4866858"/>
            <a:ext cx="201300" cy="273000"/>
          </a:xfrm>
          <a:custGeom>
            <a:rect b="b" l="l" r="r" t="t"/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A50000">
              <a:alpha val="1569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167305" y="4537608"/>
            <a:ext cx="281400" cy="602100"/>
          </a:xfrm>
          <a:custGeom>
            <a:rect b="b" l="l" r="r" t="t"/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Google Shape;70;p9"/>
          <p:cNvSpPr/>
          <p:nvPr/>
        </p:nvSpPr>
        <p:spPr>
          <a:xfrm>
            <a:off x="-31977" y="4758551"/>
            <a:ext cx="281400" cy="381000"/>
          </a:xfrm>
          <a:custGeom>
            <a:rect b="b" l="l" r="r" t="t"/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71" name="Google Shape;71;p9"/>
          <p:cNvGrpSpPr/>
          <p:nvPr/>
        </p:nvGrpSpPr>
        <p:grpSpPr>
          <a:xfrm>
            <a:off x="744162" y="489663"/>
            <a:ext cx="1162148" cy="384953"/>
            <a:chOff x="5813496" y="4786016"/>
            <a:chExt cx="12756843" cy="4230255"/>
          </a:xfrm>
        </p:grpSpPr>
        <p:sp>
          <p:nvSpPr>
            <p:cNvPr id="72" name="Google Shape;72;p9"/>
            <p:cNvSpPr/>
            <p:nvPr/>
          </p:nvSpPr>
          <p:spPr>
            <a:xfrm>
              <a:off x="11495247" y="5628371"/>
              <a:ext cx="2274900" cy="33879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" name="Google Shape;73;p9"/>
            <p:cNvSpPr/>
            <p:nvPr/>
          </p:nvSpPr>
          <p:spPr>
            <a:xfrm>
              <a:off x="8267514" y="5628313"/>
              <a:ext cx="2287500" cy="33834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5813496" y="5628354"/>
              <a:ext cx="2286000" cy="24798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16270539" y="5628326"/>
              <a:ext cx="2299800" cy="24750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13860819" y="5628354"/>
              <a:ext cx="2288400" cy="24696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10699397" y="5650436"/>
              <a:ext cx="642300" cy="24192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10679951" y="4786016"/>
              <a:ext cx="700200" cy="7074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79" name="Google Shape;79;p9"/>
          <p:cNvCxnSpPr/>
          <p:nvPr/>
        </p:nvCxnSpPr>
        <p:spPr>
          <a:xfrm>
            <a:off x="718751" y="2977768"/>
            <a:ext cx="8425500" cy="0"/>
          </a:xfrm>
          <a:prstGeom prst="straightConnector1">
            <a:avLst/>
          </a:prstGeom>
          <a:noFill/>
          <a:ln cap="flat" cmpd="sng" w="9525">
            <a:solidFill>
              <a:srgbClr val="FFD3C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9"/>
          <p:cNvSpPr txBox="1"/>
          <p:nvPr>
            <p:ph type="ctrTitle"/>
          </p:nvPr>
        </p:nvSpPr>
        <p:spPr>
          <a:xfrm>
            <a:off x="713928" y="1872982"/>
            <a:ext cx="6070500" cy="10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b="0" i="0" sz="3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81" name="Google Shape;81;p9"/>
          <p:cNvSpPr txBox="1"/>
          <p:nvPr>
            <p:ph idx="1" type="body"/>
          </p:nvPr>
        </p:nvSpPr>
        <p:spPr>
          <a:xfrm>
            <a:off x="713928" y="3030141"/>
            <a:ext cx="60024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2" name="Google Shape;82;p9"/>
          <p:cNvSpPr/>
          <p:nvPr/>
        </p:nvSpPr>
        <p:spPr>
          <a:xfrm>
            <a:off x="6920159" y="4891430"/>
            <a:ext cx="1688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7D6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  <a:endParaRPr sz="700">
              <a:solidFill>
                <a:srgbClr val="FF7D6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  <a:defRPr b="0" i="0" sz="27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85" name="Google Shape;85;p10"/>
          <p:cNvSpPr txBox="1"/>
          <p:nvPr>
            <p:ph idx="1" type="body"/>
          </p:nvPr>
        </p:nvSpPr>
        <p:spPr>
          <a:xfrm>
            <a:off x="358580" y="937919"/>
            <a:ext cx="7798500" cy="3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8532103" y="4842860"/>
            <a:ext cx="45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6920159" y="4891430"/>
            <a:ext cx="1688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  <a:endParaRPr sz="7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39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31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1.xml"/><Relationship Id="rId33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20.xml"/><Relationship Id="rId3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23.xml"/><Relationship Id="rId35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22.xml"/><Relationship Id="rId34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25.xml"/><Relationship Id="rId37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24.xml"/><Relationship Id="rId36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27.xml"/><Relationship Id="rId39" Type="http://schemas.openxmlformats.org/officeDocument/2006/relationships/theme" Target="../theme/theme3.xml"/><Relationship Id="rId16" Type="http://schemas.openxmlformats.org/officeDocument/2006/relationships/slideLayout" Target="../slideLayouts/slideLayout26.xml"/><Relationship Id="rId38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"/>
          <p:cNvSpPr txBox="1"/>
          <p:nvPr>
            <p:ph type="title"/>
          </p:nvPr>
        </p:nvSpPr>
        <p:spPr>
          <a:xfrm>
            <a:off x="471900" y="674775"/>
            <a:ext cx="8222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7" name="Google Shape;117;p12"/>
          <p:cNvSpPr txBox="1"/>
          <p:nvPr>
            <p:ph idx="1" type="body"/>
          </p:nvPr>
        </p:nvSpPr>
        <p:spPr>
          <a:xfrm>
            <a:off x="471900" y="1522175"/>
            <a:ext cx="8222100" cy="28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  <a:defRPr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89" r:id="rId32"/>
    <p:sldLayoutId id="2147483690" r:id="rId33"/>
    <p:sldLayoutId id="2147483691" r:id="rId34"/>
    <p:sldLayoutId id="2147483692" r:id="rId35"/>
    <p:sldLayoutId id="2147483693" r:id="rId36"/>
    <p:sldLayoutId id="2147483694" r:id="rId37"/>
    <p:sldLayoutId id="2147483695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1"/>
          <p:cNvSpPr txBox="1"/>
          <p:nvPr/>
        </p:nvSpPr>
        <p:spPr>
          <a:xfrm>
            <a:off x="541000" y="1660300"/>
            <a:ext cx="74340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 API Lifecycle and Tools </a:t>
            </a:r>
            <a:endParaRPr sz="3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Maven Config Plugin</a:t>
            </a:r>
            <a:endParaRPr sz="26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0"/>
          <p:cNvSpPr txBox="1"/>
          <p:nvPr/>
        </p:nvSpPr>
        <p:spPr>
          <a:xfrm>
            <a:off x="541000" y="645475"/>
            <a:ext cx="7940100" cy="8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Fitting pieces together</a:t>
            </a:r>
            <a:endParaRPr sz="2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2" name="Google Shape;452;p60"/>
          <p:cNvSpPr txBox="1"/>
          <p:nvPr/>
        </p:nvSpPr>
        <p:spPr>
          <a:xfrm>
            <a:off x="541000" y="1410150"/>
            <a:ext cx="8121000" cy="2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Use one pom.xml for both deploy and config plugins</a:t>
            </a:r>
            <a:endParaRPr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Use one mvn command to deploy API and deploy config</a:t>
            </a:r>
            <a:endParaRPr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Config can be deployed standalone (without an API) if needed</a:t>
            </a:r>
            <a:endParaRPr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Group related APIs together and have all of their config in one edge.json file</a:t>
            </a:r>
            <a:endParaRPr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1"/>
          <p:cNvSpPr txBox="1"/>
          <p:nvPr>
            <p:ph idx="4294967295" type="title"/>
          </p:nvPr>
        </p:nvSpPr>
        <p:spPr>
          <a:xfrm>
            <a:off x="228600" y="342901"/>
            <a:ext cx="67563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API dev best practices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" name="Google Shape;458;p61"/>
          <p:cNvSpPr txBox="1"/>
          <p:nvPr>
            <p:ph idx="4294967295" type="body"/>
          </p:nvPr>
        </p:nvSpPr>
        <p:spPr>
          <a:xfrm>
            <a:off x="104975" y="981150"/>
            <a:ext cx="3533100" cy="3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65100" lvl="0" marL="177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•"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 config to externalize configuration from API code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0" marL="177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•"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use version control (git) as single source of truth for config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0" marL="177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•"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deploy config using automated tools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0" marL="177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•"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use no human touch promotion to environments/orgs</a:t>
            </a:r>
            <a:endParaRPr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9" name="Google Shape;459;p61"/>
          <p:cNvSpPr txBox="1"/>
          <p:nvPr/>
        </p:nvSpPr>
        <p:spPr>
          <a:xfrm>
            <a:off x="3638075" y="2706700"/>
            <a:ext cx="5298900" cy="20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Char char="●"/>
            </a:pPr>
            <a:r>
              <a:rPr i="1"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i="1"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educes manual error in config</a:t>
            </a:r>
            <a:endParaRPr i="1"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Char char="●"/>
            </a:pPr>
            <a:r>
              <a:rPr i="1"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know where a config is used without introspecting Edge</a:t>
            </a:r>
            <a:endParaRPr i="1"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Char char="●"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now when a change was made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Char char="●"/>
            </a:pPr>
            <a:r>
              <a:rPr i="1"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i="1"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educes manual tasks in promoting API from one env to another</a:t>
            </a:r>
            <a:endParaRPr i="1"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Char char="●"/>
            </a:pPr>
            <a:r>
              <a:rPr i="1"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reduces manual tasks in moving API from one org to another</a:t>
            </a:r>
            <a:endParaRPr i="1"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0" name="Google Shape;460;p61"/>
          <p:cNvSpPr txBox="1"/>
          <p:nvPr>
            <p:ph idx="4294967295" type="title"/>
          </p:nvPr>
        </p:nvSpPr>
        <p:spPr>
          <a:xfrm>
            <a:off x="7276150" y="2104525"/>
            <a:ext cx="14427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Benefits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2"/>
          <p:cNvSpPr txBox="1"/>
          <p:nvPr/>
        </p:nvSpPr>
        <p:spPr>
          <a:xfrm>
            <a:off x="541000" y="645475"/>
            <a:ext cx="7940100" cy="8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6" name="Google Shape;466;p62"/>
          <p:cNvSpPr txBox="1"/>
          <p:nvPr/>
        </p:nvSpPr>
        <p:spPr>
          <a:xfrm>
            <a:off x="541000" y="1410150"/>
            <a:ext cx="8121000" cy="2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Open source project github project</a:t>
            </a:r>
            <a:br>
              <a:rPr lang="en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https://github.com/apigee/apigee-config-maven-plugin</a:t>
            </a:r>
            <a:endParaRPr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Contribute and join the community</a:t>
            </a:r>
            <a:endParaRPr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Use community.apigee.com to ask questions</a:t>
            </a:r>
            <a:endParaRPr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File issues in github.com to report bugs or enhancements</a:t>
            </a:r>
            <a:endParaRPr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285F4"/>
        </a:solid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3"/>
          <p:cNvSpPr txBox="1"/>
          <p:nvPr/>
        </p:nvSpPr>
        <p:spPr>
          <a:xfrm>
            <a:off x="0" y="2020650"/>
            <a:ext cx="91440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60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60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2"/>
          <p:cNvSpPr txBox="1"/>
          <p:nvPr/>
        </p:nvSpPr>
        <p:spPr>
          <a:xfrm>
            <a:off x="541000" y="645475"/>
            <a:ext cx="8116500" cy="3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Prerequisites</a:t>
            </a:r>
            <a:endParaRPr sz="2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>
              <a:spcBef>
                <a:spcPts val="180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AutoNum type="arabicPeriod"/>
            </a:pP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Java</a:t>
            </a:r>
            <a:endParaRPr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AutoNum type="arabicPeriod"/>
            </a:pP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Maven</a:t>
            </a:r>
            <a:endParaRPr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AutoNum type="arabicPeriod"/>
            </a:pP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Use of Maven in CI tooling</a:t>
            </a:r>
            <a:endParaRPr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AutoNum type="arabicPeriod"/>
            </a:pP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Maven deploy plugin</a:t>
            </a:r>
            <a:endParaRPr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3"/>
          <p:cNvSpPr/>
          <p:nvPr/>
        </p:nvSpPr>
        <p:spPr>
          <a:xfrm>
            <a:off x="721250" y="1000275"/>
            <a:ext cx="7497600" cy="125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53"/>
          <p:cNvSpPr txBox="1"/>
          <p:nvPr>
            <p:ph idx="4294967295" type="title"/>
          </p:nvPr>
        </p:nvSpPr>
        <p:spPr>
          <a:xfrm>
            <a:off x="228600" y="342901"/>
            <a:ext cx="67563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API Deployment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53"/>
          <p:cNvSpPr/>
          <p:nvPr/>
        </p:nvSpPr>
        <p:spPr>
          <a:xfrm>
            <a:off x="1030500" y="1277635"/>
            <a:ext cx="1535400" cy="696300"/>
          </a:xfrm>
          <a:prstGeom prst="rect">
            <a:avLst/>
          </a:prstGeom>
          <a:solidFill>
            <a:srgbClr val="34A8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Cache,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KVM,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Target Server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375" name="Google Shape;375;p53"/>
          <p:cNvSpPr/>
          <p:nvPr/>
        </p:nvSpPr>
        <p:spPr>
          <a:xfrm>
            <a:off x="3226599" y="1277635"/>
            <a:ext cx="1130700" cy="696300"/>
          </a:xfrm>
          <a:prstGeom prst="rect">
            <a:avLst/>
          </a:prstGeom>
          <a:solidFill>
            <a:srgbClr val="EA433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API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6" name="Google Shape;376;p53"/>
          <p:cNvSpPr/>
          <p:nvPr/>
        </p:nvSpPr>
        <p:spPr>
          <a:xfrm>
            <a:off x="4853037" y="1251075"/>
            <a:ext cx="1273500" cy="696300"/>
          </a:xfrm>
          <a:prstGeom prst="rect">
            <a:avLst/>
          </a:prstGeom>
          <a:solidFill>
            <a:srgbClr val="FBBC0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API Product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7" name="Google Shape;377;p53"/>
          <p:cNvSpPr/>
          <p:nvPr/>
        </p:nvSpPr>
        <p:spPr>
          <a:xfrm>
            <a:off x="6706948" y="1277635"/>
            <a:ext cx="1080000" cy="6963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App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8" name="Google Shape;378;p53"/>
          <p:cNvSpPr/>
          <p:nvPr/>
        </p:nvSpPr>
        <p:spPr>
          <a:xfrm>
            <a:off x="6314288" y="1527525"/>
            <a:ext cx="204900" cy="196500"/>
          </a:xfrm>
          <a:prstGeom prst="mathPlus">
            <a:avLst>
              <a:gd fmla="val 23520" name="adj1"/>
            </a:avLst>
          </a:prstGeom>
          <a:solidFill>
            <a:srgbClr val="B45F0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53"/>
          <p:cNvSpPr/>
          <p:nvPr/>
        </p:nvSpPr>
        <p:spPr>
          <a:xfrm>
            <a:off x="4210575" y="2474450"/>
            <a:ext cx="333600" cy="463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53"/>
          <p:cNvSpPr/>
          <p:nvPr/>
        </p:nvSpPr>
        <p:spPr>
          <a:xfrm>
            <a:off x="3010400" y="3225250"/>
            <a:ext cx="2919300" cy="46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API</a:t>
            </a:r>
            <a:endParaRPr/>
          </a:p>
        </p:txBody>
      </p:sp>
      <p:sp>
        <p:nvSpPr>
          <p:cNvPr id="381" name="Google Shape;381;p53"/>
          <p:cNvSpPr/>
          <p:nvPr/>
        </p:nvSpPr>
        <p:spPr>
          <a:xfrm>
            <a:off x="4502700" y="1527525"/>
            <a:ext cx="204900" cy="196500"/>
          </a:xfrm>
          <a:prstGeom prst="mathPlus">
            <a:avLst>
              <a:gd fmla="val 23520" name="adj1"/>
            </a:avLst>
          </a:prstGeom>
          <a:solidFill>
            <a:srgbClr val="B45F0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53"/>
          <p:cNvSpPr/>
          <p:nvPr/>
        </p:nvSpPr>
        <p:spPr>
          <a:xfrm>
            <a:off x="2793788" y="1527525"/>
            <a:ext cx="204900" cy="196500"/>
          </a:xfrm>
          <a:prstGeom prst="mathPlus">
            <a:avLst>
              <a:gd fmla="val 23520" name="adj1"/>
            </a:avLst>
          </a:prstGeom>
          <a:solidFill>
            <a:srgbClr val="B45F0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4"/>
          <p:cNvSpPr/>
          <p:nvPr/>
        </p:nvSpPr>
        <p:spPr>
          <a:xfrm>
            <a:off x="1480325" y="1098150"/>
            <a:ext cx="5504700" cy="2690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54"/>
          <p:cNvSpPr txBox="1"/>
          <p:nvPr/>
        </p:nvSpPr>
        <p:spPr>
          <a:xfrm>
            <a:off x="2157750" y="1559325"/>
            <a:ext cx="44283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API config refers to all dependencies of an API in Edge that is necessary to get an API working</a:t>
            </a:r>
            <a:r>
              <a:rPr lang="en" sz="2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endParaRPr sz="2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4CCCC"/>
                </a:solidFill>
                <a:latin typeface="Roboto"/>
                <a:ea typeface="Roboto"/>
                <a:cs typeface="Roboto"/>
                <a:sym typeface="Roboto"/>
              </a:rPr>
              <a:t>Think </a:t>
            </a:r>
            <a:r>
              <a:rPr lang="en" sz="1500">
                <a:solidFill>
                  <a:srgbClr val="F4CCCC"/>
                </a:solidFill>
                <a:latin typeface="Roboto"/>
                <a:ea typeface="Roboto"/>
                <a:cs typeface="Roboto"/>
                <a:sym typeface="Roboto"/>
              </a:rPr>
              <a:t>cache, KVM, target server, API product …</a:t>
            </a:r>
            <a:endParaRPr sz="1500">
              <a:solidFill>
                <a:srgbClr val="F4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54"/>
          <p:cNvSpPr txBox="1"/>
          <p:nvPr>
            <p:ph idx="4294967295" type="title"/>
          </p:nvPr>
        </p:nvSpPr>
        <p:spPr>
          <a:xfrm>
            <a:off x="228600" y="342901"/>
            <a:ext cx="67563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" sz="2600">
                <a:solidFill>
                  <a:schemeClr val="dk2"/>
                </a:solidFill>
              </a:rPr>
              <a:t>What is config ?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5"/>
          <p:cNvSpPr/>
          <p:nvPr/>
        </p:nvSpPr>
        <p:spPr>
          <a:xfrm>
            <a:off x="721250" y="1000275"/>
            <a:ext cx="7497600" cy="125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55"/>
          <p:cNvSpPr/>
          <p:nvPr/>
        </p:nvSpPr>
        <p:spPr>
          <a:xfrm>
            <a:off x="1030500" y="1277635"/>
            <a:ext cx="1535400" cy="696300"/>
          </a:xfrm>
          <a:prstGeom prst="rect">
            <a:avLst/>
          </a:prstGeom>
          <a:solidFill>
            <a:srgbClr val="34A8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Cache,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KVM,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Target Server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396" name="Google Shape;396;p55"/>
          <p:cNvSpPr/>
          <p:nvPr/>
        </p:nvSpPr>
        <p:spPr>
          <a:xfrm>
            <a:off x="3226599" y="1277635"/>
            <a:ext cx="1130700" cy="696300"/>
          </a:xfrm>
          <a:prstGeom prst="rect">
            <a:avLst/>
          </a:prstGeom>
          <a:solidFill>
            <a:srgbClr val="EA433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API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7" name="Google Shape;397;p55"/>
          <p:cNvSpPr/>
          <p:nvPr/>
        </p:nvSpPr>
        <p:spPr>
          <a:xfrm>
            <a:off x="4853037" y="1251075"/>
            <a:ext cx="1273500" cy="696300"/>
          </a:xfrm>
          <a:prstGeom prst="rect">
            <a:avLst/>
          </a:prstGeom>
          <a:solidFill>
            <a:srgbClr val="FBBC0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API Product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8" name="Google Shape;398;p55"/>
          <p:cNvSpPr/>
          <p:nvPr/>
        </p:nvSpPr>
        <p:spPr>
          <a:xfrm>
            <a:off x="6706948" y="1277635"/>
            <a:ext cx="1080000" cy="6963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App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9" name="Google Shape;399;p55"/>
          <p:cNvSpPr txBox="1"/>
          <p:nvPr>
            <p:ph idx="4294967295" type="title"/>
          </p:nvPr>
        </p:nvSpPr>
        <p:spPr>
          <a:xfrm>
            <a:off x="228600" y="342901"/>
            <a:ext cx="67563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API Deployment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55"/>
          <p:cNvSpPr/>
          <p:nvPr/>
        </p:nvSpPr>
        <p:spPr>
          <a:xfrm>
            <a:off x="6314288" y="1527525"/>
            <a:ext cx="204900" cy="196500"/>
          </a:xfrm>
          <a:prstGeom prst="mathPlus">
            <a:avLst>
              <a:gd fmla="val 23520" name="adj1"/>
            </a:avLst>
          </a:prstGeom>
          <a:solidFill>
            <a:srgbClr val="B45F0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55"/>
          <p:cNvSpPr/>
          <p:nvPr/>
        </p:nvSpPr>
        <p:spPr>
          <a:xfrm>
            <a:off x="4210575" y="2474450"/>
            <a:ext cx="333600" cy="463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55"/>
          <p:cNvSpPr/>
          <p:nvPr/>
        </p:nvSpPr>
        <p:spPr>
          <a:xfrm>
            <a:off x="3010400" y="3225250"/>
            <a:ext cx="2919300" cy="46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API</a:t>
            </a:r>
            <a:endParaRPr/>
          </a:p>
        </p:txBody>
      </p:sp>
      <p:sp>
        <p:nvSpPr>
          <p:cNvPr id="403" name="Google Shape;403;p55"/>
          <p:cNvSpPr/>
          <p:nvPr/>
        </p:nvSpPr>
        <p:spPr>
          <a:xfrm>
            <a:off x="4502700" y="1527525"/>
            <a:ext cx="204900" cy="196500"/>
          </a:xfrm>
          <a:prstGeom prst="mathPlus">
            <a:avLst>
              <a:gd fmla="val 23520" name="adj1"/>
            </a:avLst>
          </a:prstGeom>
          <a:solidFill>
            <a:srgbClr val="B45F0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55"/>
          <p:cNvSpPr/>
          <p:nvPr/>
        </p:nvSpPr>
        <p:spPr>
          <a:xfrm>
            <a:off x="2793788" y="1527525"/>
            <a:ext cx="204900" cy="196500"/>
          </a:xfrm>
          <a:prstGeom prst="mathPlus">
            <a:avLst>
              <a:gd fmla="val 23520" name="adj1"/>
            </a:avLst>
          </a:prstGeom>
          <a:solidFill>
            <a:srgbClr val="B45F0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55"/>
          <p:cNvSpPr/>
          <p:nvPr/>
        </p:nvSpPr>
        <p:spPr>
          <a:xfrm>
            <a:off x="3270675" y="462100"/>
            <a:ext cx="1273500" cy="6963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Deploy plugin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6"/>
          <p:cNvSpPr/>
          <p:nvPr/>
        </p:nvSpPr>
        <p:spPr>
          <a:xfrm>
            <a:off x="721250" y="1000275"/>
            <a:ext cx="7497600" cy="125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56"/>
          <p:cNvSpPr/>
          <p:nvPr/>
        </p:nvSpPr>
        <p:spPr>
          <a:xfrm>
            <a:off x="1030500" y="1277635"/>
            <a:ext cx="1535400" cy="696300"/>
          </a:xfrm>
          <a:prstGeom prst="rect">
            <a:avLst/>
          </a:prstGeom>
          <a:solidFill>
            <a:srgbClr val="34A8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Cache,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KVM,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Target Server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412" name="Google Shape;412;p56"/>
          <p:cNvSpPr/>
          <p:nvPr/>
        </p:nvSpPr>
        <p:spPr>
          <a:xfrm>
            <a:off x="3226599" y="1277635"/>
            <a:ext cx="1130700" cy="696300"/>
          </a:xfrm>
          <a:prstGeom prst="rect">
            <a:avLst/>
          </a:prstGeom>
          <a:solidFill>
            <a:srgbClr val="EA433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API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3" name="Google Shape;413;p56"/>
          <p:cNvSpPr/>
          <p:nvPr/>
        </p:nvSpPr>
        <p:spPr>
          <a:xfrm>
            <a:off x="4853037" y="1251075"/>
            <a:ext cx="1273500" cy="696300"/>
          </a:xfrm>
          <a:prstGeom prst="rect">
            <a:avLst/>
          </a:prstGeom>
          <a:solidFill>
            <a:srgbClr val="FBBC0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API Product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4" name="Google Shape;414;p56"/>
          <p:cNvSpPr/>
          <p:nvPr/>
        </p:nvSpPr>
        <p:spPr>
          <a:xfrm>
            <a:off x="6706948" y="1277635"/>
            <a:ext cx="1080000" cy="6963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App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5" name="Google Shape;415;p56"/>
          <p:cNvSpPr txBox="1"/>
          <p:nvPr>
            <p:ph idx="4294967295" type="title"/>
          </p:nvPr>
        </p:nvSpPr>
        <p:spPr>
          <a:xfrm>
            <a:off x="228600" y="342901"/>
            <a:ext cx="67563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API Deployment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p56"/>
          <p:cNvSpPr/>
          <p:nvPr/>
        </p:nvSpPr>
        <p:spPr>
          <a:xfrm>
            <a:off x="6314288" y="1527525"/>
            <a:ext cx="204900" cy="196500"/>
          </a:xfrm>
          <a:prstGeom prst="mathPlus">
            <a:avLst>
              <a:gd fmla="val 23520" name="adj1"/>
            </a:avLst>
          </a:prstGeom>
          <a:solidFill>
            <a:srgbClr val="B45F0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56"/>
          <p:cNvSpPr/>
          <p:nvPr/>
        </p:nvSpPr>
        <p:spPr>
          <a:xfrm>
            <a:off x="4210575" y="2474450"/>
            <a:ext cx="333600" cy="463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56"/>
          <p:cNvSpPr/>
          <p:nvPr/>
        </p:nvSpPr>
        <p:spPr>
          <a:xfrm>
            <a:off x="3010400" y="3225250"/>
            <a:ext cx="2919300" cy="46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API</a:t>
            </a:r>
            <a:endParaRPr/>
          </a:p>
        </p:txBody>
      </p:sp>
      <p:sp>
        <p:nvSpPr>
          <p:cNvPr id="419" name="Google Shape;419;p56"/>
          <p:cNvSpPr/>
          <p:nvPr/>
        </p:nvSpPr>
        <p:spPr>
          <a:xfrm>
            <a:off x="4502700" y="1527525"/>
            <a:ext cx="204900" cy="196500"/>
          </a:xfrm>
          <a:prstGeom prst="mathPlus">
            <a:avLst>
              <a:gd fmla="val 23520" name="adj1"/>
            </a:avLst>
          </a:prstGeom>
          <a:solidFill>
            <a:srgbClr val="B45F0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56"/>
          <p:cNvSpPr/>
          <p:nvPr/>
        </p:nvSpPr>
        <p:spPr>
          <a:xfrm>
            <a:off x="2793788" y="1527525"/>
            <a:ext cx="204900" cy="196500"/>
          </a:xfrm>
          <a:prstGeom prst="mathPlus">
            <a:avLst>
              <a:gd fmla="val 23520" name="adj1"/>
            </a:avLst>
          </a:prstGeom>
          <a:solidFill>
            <a:srgbClr val="B45F0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56"/>
          <p:cNvSpPr/>
          <p:nvPr/>
        </p:nvSpPr>
        <p:spPr>
          <a:xfrm>
            <a:off x="6852675" y="462075"/>
            <a:ext cx="1273500" cy="6963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Config plugin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422" name="Google Shape;422;p56"/>
          <p:cNvSpPr/>
          <p:nvPr/>
        </p:nvSpPr>
        <p:spPr>
          <a:xfrm>
            <a:off x="5086675" y="419875"/>
            <a:ext cx="1273500" cy="6963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Config plugin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423" name="Google Shape;423;p56"/>
          <p:cNvSpPr/>
          <p:nvPr/>
        </p:nvSpPr>
        <p:spPr>
          <a:xfrm>
            <a:off x="891475" y="2157025"/>
            <a:ext cx="1273500" cy="696300"/>
          </a:xfrm>
          <a:prstGeom prst="wedgeEllipseCallout">
            <a:avLst>
              <a:gd fmla="val 10259" name="adj1"/>
              <a:gd fmla="val -73621" name="adj2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Config plugin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7"/>
          <p:cNvSpPr/>
          <p:nvPr/>
        </p:nvSpPr>
        <p:spPr>
          <a:xfrm>
            <a:off x="1568150" y="1098150"/>
            <a:ext cx="5946300" cy="29553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57"/>
          <p:cNvSpPr txBox="1"/>
          <p:nvPr/>
        </p:nvSpPr>
        <p:spPr>
          <a:xfrm>
            <a:off x="2421200" y="1864125"/>
            <a:ext cx="43029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 API config like cache, key value maps, target servers etc., along with an API to allow config to live in version control (git) and change along with API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0" name="Google Shape;430;p57"/>
          <p:cNvSpPr txBox="1"/>
          <p:nvPr>
            <p:ph idx="4294967295" type="title"/>
          </p:nvPr>
        </p:nvSpPr>
        <p:spPr>
          <a:xfrm>
            <a:off x="228600" y="342901"/>
            <a:ext cx="67563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" sz="2600">
                <a:solidFill>
                  <a:schemeClr val="dk2"/>
                </a:solidFill>
              </a:rPr>
              <a:t>apigee-</a:t>
            </a:r>
            <a:r>
              <a:rPr lang="en" sz="2600">
                <a:solidFill>
                  <a:srgbClr val="A64D79"/>
                </a:solidFill>
              </a:rPr>
              <a:t>config</a:t>
            </a:r>
            <a:r>
              <a:rPr lang="en" sz="2600">
                <a:solidFill>
                  <a:schemeClr val="dk2"/>
                </a:solidFill>
              </a:rPr>
              <a:t>-maven-plugin ?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8"/>
          <p:cNvSpPr txBox="1"/>
          <p:nvPr/>
        </p:nvSpPr>
        <p:spPr>
          <a:xfrm>
            <a:off x="541000" y="645475"/>
            <a:ext cx="7940100" cy="8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edge.json</a:t>
            </a:r>
            <a:endParaRPr sz="2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6" name="Google Shape;436;p58"/>
          <p:cNvSpPr txBox="1"/>
          <p:nvPr/>
        </p:nvSpPr>
        <p:spPr>
          <a:xfrm>
            <a:off x="541000" y="1410150"/>
            <a:ext cx="3882300" cy="2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Config format</a:t>
            </a:r>
            <a:endParaRPr b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Captures all API config in a single file organized as global, env and API config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Walkthrough</a:t>
            </a:r>
            <a:endParaRPr i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https://github.com/apigee/apigee-config-maven-plugin/blob/master/samples/EdgeConfig/edge.json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7" name="Google Shape;437;p58"/>
          <p:cNvCxnSpPr/>
          <p:nvPr/>
        </p:nvCxnSpPr>
        <p:spPr>
          <a:xfrm>
            <a:off x="4507506" y="1837152"/>
            <a:ext cx="19500" cy="28188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8" name="Google Shape;438;p58"/>
          <p:cNvSpPr txBox="1"/>
          <p:nvPr/>
        </p:nvSpPr>
        <p:spPr>
          <a:xfrm>
            <a:off x="4676825" y="645475"/>
            <a:ext cx="3987000" cy="40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   "version": "1.0",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   "</a:t>
            </a:r>
            <a:r>
              <a:rPr lang="en" sz="10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envConfig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":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       "</a:t>
            </a:r>
            <a:r>
              <a:rPr b="1" lang="en" sz="10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test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":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           "targetServers": [</a:t>
            </a:r>
            <a:r>
              <a:rPr lang="en" sz="10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],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           "caches": [</a:t>
            </a:r>
            <a:r>
              <a:rPr lang="en" sz="10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],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           "kvms": [</a:t>
            </a:r>
            <a:r>
              <a:rPr lang="en" sz="10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       },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       "</a:t>
            </a:r>
            <a:r>
              <a:rPr b="1" lang="en" sz="10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dev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":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           "caches": [</a:t>
            </a:r>
            <a:r>
              <a:rPr lang="en" sz="10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],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           "targetServers": [</a:t>
            </a:r>
            <a:r>
              <a:rPr lang="en" sz="10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           "kvms": [</a:t>
            </a:r>
            <a:r>
              <a:rPr lang="en" sz="10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   "</a:t>
            </a:r>
            <a:r>
              <a:rPr lang="en" sz="10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orgConfig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":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       "maskconfigs": [</a:t>
            </a:r>
            <a:r>
              <a:rPr lang="en" sz="10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],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       "apiProducts": [</a:t>
            </a:r>
            <a:r>
              <a:rPr lang="en" sz="10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],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       "developers": [</a:t>
            </a:r>
            <a:r>
              <a:rPr lang="en" sz="10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   "</a:t>
            </a:r>
            <a:r>
              <a:rPr lang="en" sz="10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apiConfig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":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       "weatherapi":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           "kvms": [</a:t>
            </a:r>
            <a:r>
              <a:rPr lang="en" sz="10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9"/>
          <p:cNvSpPr/>
          <p:nvPr/>
        </p:nvSpPr>
        <p:spPr>
          <a:xfrm>
            <a:off x="702525" y="1098150"/>
            <a:ext cx="7752900" cy="6072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59"/>
          <p:cNvSpPr txBox="1"/>
          <p:nvPr/>
        </p:nvSpPr>
        <p:spPr>
          <a:xfrm>
            <a:off x="1005900" y="1214250"/>
            <a:ext cx="71322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mvn install -P</a:t>
            </a:r>
            <a:r>
              <a:rPr lang="en" sz="13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en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-Dapigee.config.options=</a:t>
            </a:r>
            <a:r>
              <a:rPr lang="en" sz="13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create</a:t>
            </a:r>
            <a:endParaRPr sz="13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1C23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1C23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5" name="Google Shape;445;p59"/>
          <p:cNvSpPr txBox="1"/>
          <p:nvPr>
            <p:ph idx="4294967295" type="title"/>
          </p:nvPr>
        </p:nvSpPr>
        <p:spPr>
          <a:xfrm>
            <a:off x="228600" y="342901"/>
            <a:ext cx="67563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" sz="2600">
                <a:solidFill>
                  <a:schemeClr val="dk2"/>
                </a:solidFill>
              </a:rPr>
              <a:t>Invoking maven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46" name="Google Shape;446;p59"/>
          <p:cNvGraphicFramePr/>
          <p:nvPr/>
        </p:nvGraphicFramePr>
        <p:xfrm>
          <a:off x="1967050" y="217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{E66E86FB-E872-4FCC-A2C8-6F4DECEB496A}</a:tableStyleId>
              </a:tblPr>
              <a:tblGrid>
                <a:gridCol w="977650"/>
                <a:gridCol w="4268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create</a:t>
                      </a:r>
                      <a:endParaRPr sz="13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Create config if not found</a:t>
                      </a:r>
                      <a:endParaRPr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update</a:t>
                      </a:r>
                      <a:endParaRPr sz="13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Create if does not exist; Overwrite if exists (upsert)</a:t>
                      </a:r>
                      <a:endParaRPr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delete</a:t>
                      </a:r>
                      <a:endParaRPr sz="13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Delete</a:t>
                      </a:r>
                      <a:endParaRPr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sync</a:t>
                      </a:r>
                      <a:endParaRPr sz="13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Delete and Create</a:t>
                      </a:r>
                      <a:endParaRPr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none</a:t>
                      </a:r>
                      <a:endParaRPr sz="13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(default) Do nothing. Allows use in API dev phase.</a:t>
                      </a:r>
                      <a:endParaRPr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