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bc8c81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bc8c81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 need to understand these topics at a high level to go forward. Introduce if somebody doesn’t know already.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be088264d_0_2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be08826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be088264d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be088264d_0_113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1be088264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be088264d_0_1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bdf87eb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bdf87eb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2" name="Google Shape;92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" name="Google Shape;97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06" name="Google Shape;106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3" name="Google Shape;113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29" name="Google Shape;129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0" name="Google Shape;130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1" name="Google Shape;13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39" name="Google Shape;13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4" name="Google Shape;144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47" name="Google Shape;14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2" name="Google Shape;152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3" name="Google Shape;15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59" name="Google Shape;15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8" name="Google Shape;168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69" name="Google Shape;169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0" name="Google Shape;17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4" name="Google Shape;174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5" name="Google Shape;17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6" name="Google Shape;17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0" name="Google Shape;180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1" name="Google Shape;181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86" name="Google Shape;186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87" name="Google Shape;187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8" name="Google Shape;1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2" name="Google Shape;192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3" name="Google Shape;193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97" name="Google Shape;197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0" name="Google Shape;20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8" name="Google Shape;238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3" name="Google Shape;243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Google Shape;275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3" name="Google Shape;28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3" name="Google Shape;29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9" name="Google Shape;29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5" name="Google Shape;30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1" name="Google Shape;31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5" name="Google Shape;315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16" name="Google Shape;316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17" name="Google Shape;317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2" name="Google Shape;322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3" name="Google Shape;323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4" name="Google Shape;32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8" name="Google Shape;328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29" name="Google Shape;329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0" name="Google Shape;330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3" name="Google Shape;333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4" name="Google Shape;334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5" name="Google Shape;335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38" name="Google Shape;338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0" name="Google Shape;340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1" name="Google Shape;341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2" name="Google Shape;342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3" name="Google Shape;34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47" name="Google Shape;347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48" name="Google Shape;348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49" name="Google Shape;349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0" name="Google Shape;350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1" name="Google Shape;351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3" name="Google Shape;3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67" name="Google Shape;367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68" name="Google Shape;368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69" name="Google Shape;369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3" name="Google Shape;373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5" name="Google Shape;375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76" name="Google Shape;376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77" name="Google Shape;377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8" name="Google Shape;37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3" name="Google Shape;383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4" name="Google Shape;384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5" name="Google Shape;38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89" name="Google Shape;389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0" name="Google Shape;390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1" name="Google Shape;391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2" name="Google Shape;392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3" name="Google Shape;393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5" name="Google Shape;395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99" name="Google Shape;399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0" name="Google Shape;400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1" name="Google Shape;401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4" name="Google Shape;404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5" name="Google Shape;405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06" name="Google Shape;406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15" y="1971867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59"/>
          <p:cNvGrpSpPr/>
          <p:nvPr/>
        </p:nvGrpSpPr>
        <p:grpSpPr>
          <a:xfrm>
            <a:off x="2894799" y="3610305"/>
            <a:ext cx="3710127" cy="1606188"/>
            <a:chOff x="7718507" y="9044624"/>
            <a:chExt cx="11964291" cy="5181251"/>
          </a:xfrm>
        </p:grpSpPr>
        <p:sp>
          <p:nvSpPr>
            <p:cNvPr id="411" name="Google Shape;411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6" name="Google Shape;416;p59"/>
          <p:cNvSpPr/>
          <p:nvPr/>
        </p:nvSpPr>
        <p:spPr>
          <a:xfrm>
            <a:off x="2446057" y="4745555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59"/>
          <p:cNvSpPr/>
          <p:nvPr/>
        </p:nvSpPr>
        <p:spPr>
          <a:xfrm>
            <a:off x="1148557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59"/>
          <p:cNvSpPr/>
          <p:nvPr/>
        </p:nvSpPr>
        <p:spPr>
          <a:xfrm>
            <a:off x="1625101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59"/>
          <p:cNvSpPr/>
          <p:nvPr/>
        </p:nvSpPr>
        <p:spPr>
          <a:xfrm>
            <a:off x="507386" y="4552771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2188291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2045327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-31978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4" name="Google Shape;424;p59"/>
          <p:cNvGrpSpPr/>
          <p:nvPr/>
        </p:nvGrpSpPr>
        <p:grpSpPr>
          <a:xfrm>
            <a:off x="744163" y="490142"/>
            <a:ext cx="1162148" cy="385376"/>
            <a:chOff x="5813496" y="4786016"/>
            <a:chExt cx="12756843" cy="4230255"/>
          </a:xfrm>
        </p:grpSpPr>
        <p:sp>
          <p:nvSpPr>
            <p:cNvPr id="425" name="Google Shape;425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2" name="Google Shape;432;p5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9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59"/>
          <p:cNvSpPr txBox="1"/>
          <p:nvPr>
            <p:ph type="ctrTitle"/>
          </p:nvPr>
        </p:nvSpPr>
        <p:spPr>
          <a:xfrm>
            <a:off x="713929" y="1872983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9pPr>
          </a:lstStyle>
          <a:p/>
        </p:txBody>
      </p:sp>
      <p:sp>
        <p:nvSpPr>
          <p:cNvPr id="434" name="Google Shape;434;p59"/>
          <p:cNvSpPr txBox="1"/>
          <p:nvPr>
            <p:ph idx="1" type="body"/>
          </p:nvPr>
        </p:nvSpPr>
        <p:spPr>
          <a:xfrm>
            <a:off x="713929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59"/>
          <p:cNvSpPr/>
          <p:nvPr/>
        </p:nvSpPr>
        <p:spPr>
          <a:xfrm>
            <a:off x="6920168" y="4891430"/>
            <a:ext cx="20676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50" spcFirstLastPara="1" rIns="75450" wrap="square" tIns="37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8E66"/>
                </a:solidFill>
                <a:latin typeface="Arial"/>
                <a:ea typeface="Arial"/>
                <a:cs typeface="Arial"/>
                <a:sym typeface="Arial"/>
              </a:rPr>
              <a:t>©2016 Apigee Corp. All Rights Reserved. </a:t>
            </a:r>
            <a:endParaRPr sz="700">
              <a:solidFill>
                <a:srgbClr val="FF8E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/>
          <p:nvPr/>
        </p:nvSpPr>
        <p:spPr>
          <a:xfrm>
            <a:off x="0" y="4917186"/>
            <a:ext cx="9144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0"/>
          <p:cNvSpPr txBox="1"/>
          <p:nvPr/>
        </p:nvSpPr>
        <p:spPr>
          <a:xfrm>
            <a:off x="194436" y="4917186"/>
            <a:ext cx="5825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© 2013 Apigee Confidential – All Rights Reserved</a:t>
            </a:r>
            <a:endParaRPr sz="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0"/>
          <p:cNvSpPr txBox="1"/>
          <p:nvPr>
            <p:ph idx="1" type="body"/>
          </p:nvPr>
        </p:nvSpPr>
        <p:spPr>
          <a:xfrm>
            <a:off x="228600" y="857250"/>
            <a:ext cx="8675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109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eader.png" id="440" name="Google Shape;44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474"/>
            <a:ext cx="9144000" cy="6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60"/>
          <p:cNvCxnSpPr/>
          <p:nvPr/>
        </p:nvCxnSpPr>
        <p:spPr>
          <a:xfrm>
            <a:off x="0" y="671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60"/>
          <p:cNvSpPr txBox="1"/>
          <p:nvPr>
            <p:ph type="title"/>
          </p:nvPr>
        </p:nvSpPr>
        <p:spPr>
          <a:xfrm>
            <a:off x="228601" y="33357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9pPr>
          </a:lstStyle>
          <a:p/>
        </p:txBody>
      </p:sp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6770697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Title and Content 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/>
          <p:nvPr/>
        </p:nvSpPr>
        <p:spPr>
          <a:xfrm>
            <a:off x="0" y="4917186"/>
            <a:ext cx="9144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875" lIns="83800" spcFirstLastPara="1" rIns="83800" wrap="square" tIns="4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194435" y="4917186"/>
            <a:ext cx="5825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83800" spcFirstLastPara="1" rIns="83800" wrap="square" tIns="4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© 2014 Apigee Confidential – All Rights Reserved</a:t>
            </a:r>
            <a:endParaRPr sz="1200"/>
          </a:p>
        </p:txBody>
      </p:sp>
      <p:sp>
        <p:nvSpPr>
          <p:cNvPr id="447" name="Google Shape;447;p61"/>
          <p:cNvSpPr txBox="1"/>
          <p:nvPr>
            <p:ph idx="1" type="body"/>
          </p:nvPr>
        </p:nvSpPr>
        <p:spPr>
          <a:xfrm>
            <a:off x="228600" y="857250"/>
            <a:ext cx="8675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22222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61"/>
          <p:cNvSpPr/>
          <p:nvPr/>
        </p:nvSpPr>
        <p:spPr>
          <a:xfrm>
            <a:off x="0" y="-5474"/>
            <a:ext cx="9144000" cy="67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5450" lIns="75450" spcFirstLastPara="1" rIns="75450" wrap="square" tIns="75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61"/>
          <p:cNvCxnSpPr/>
          <p:nvPr/>
        </p:nvCxnSpPr>
        <p:spPr>
          <a:xfrm>
            <a:off x="0" y="671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61"/>
          <p:cNvSpPr txBox="1"/>
          <p:nvPr>
            <p:ph type="title"/>
          </p:nvPr>
        </p:nvSpPr>
        <p:spPr>
          <a:xfrm>
            <a:off x="228601" y="33357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9pPr>
          </a:lstStyle>
          <a:p/>
        </p:txBody>
      </p:sp>
      <p:sp>
        <p:nvSpPr>
          <p:cNvPr id="451" name="Google Shape;451;p61"/>
          <p:cNvSpPr txBox="1"/>
          <p:nvPr>
            <p:ph idx="12" type="sldNum"/>
          </p:nvPr>
        </p:nvSpPr>
        <p:spPr>
          <a:xfrm>
            <a:off x="6770697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800" lIns="83800" spcFirstLastPara="1" rIns="83800" wrap="square" tIns="838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viderPage_art.png" id="453" name="Google Shape;45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228601" y="171450"/>
            <a:ext cx="6926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you_art.png" id="456" name="Google Shape;45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240000" cy="5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3"/>
          <p:cNvSpPr txBox="1"/>
          <p:nvPr/>
        </p:nvSpPr>
        <p:spPr>
          <a:xfrm>
            <a:off x="2286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3"/>
          <p:cNvSpPr txBox="1"/>
          <p:nvPr>
            <p:ph idx="1" type="body"/>
          </p:nvPr>
        </p:nvSpPr>
        <p:spPr>
          <a:xfrm>
            <a:off x="228601" y="4742426"/>
            <a:ext cx="2136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8" name="Google Shape;58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2" name="Google Shape;72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9" name="Google Shape;79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pmjs.com/package/apigeetoo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4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API Lifecycle and Tools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Apigeetool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Apigeetool npm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account with deploy access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idx="4294967295" type="body"/>
          </p:nvPr>
        </p:nvSpPr>
        <p:spPr>
          <a:xfrm>
            <a:off x="124444" y="1057614"/>
            <a:ext cx="8675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Tool for deploying API proxies and Node.js applications to the Apigee Edge platform. For detailed info on functions and parameters - </a:t>
            </a:r>
            <a:r>
              <a:rPr lang="en"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https://www.npmjs.com/package/apigeetool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tool also lets you list and undeploy API proxies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en" sz="1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More time to focus on what really matters by automating repetitive task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is an npm module and can be installed by running “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npm install -g apigeetool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deploy a proxy, the command is “</a:t>
            </a:r>
            <a:r>
              <a:rPr lang="en" sz="1400">
                <a:solidFill>
                  <a:srgbClr val="666666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apigeetool deployproxy  -u sdoe@example.com -o sdoe  -e test -n example-proxy -d .”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5080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228600" y="333575"/>
            <a:ext cx="7960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apigeetool</a:t>
            </a:r>
            <a:endParaRPr i="0"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"/>
          <p:cNvSpPr txBox="1"/>
          <p:nvPr>
            <p:ph idx="4294967295" type="body"/>
          </p:nvPr>
        </p:nvSpPr>
        <p:spPr>
          <a:xfrm>
            <a:off x="124444" y="1057614"/>
            <a:ext cx="86757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457200" lvl="0" marL="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apigeetool</a:t>
            </a: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has the following functions: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deploying an API proxy to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undeploying an API proxy from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deploying Node.js apps to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listing deployed API proxies on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retrieving deployed proxies and apps from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deleting proxy definitions from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retrieving log messages from Node.js apps deployed to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or delete an API product in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or delete a Developer in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or delete a Developer Application in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or delete a Cache resource in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5080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7"/>
          <p:cNvSpPr txBox="1"/>
          <p:nvPr/>
        </p:nvSpPr>
        <p:spPr>
          <a:xfrm>
            <a:off x="228600" y="333575"/>
            <a:ext cx="79605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apigeetool</a:t>
            </a:r>
            <a:endParaRPr i="0"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8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68"/>
          <p:cNvSpPr txBox="1"/>
          <p:nvPr/>
        </p:nvSpPr>
        <p:spPr>
          <a:xfrm>
            <a:off x="541000" y="1410150"/>
            <a:ext cx="8121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 source project github project</a:t>
            </a:r>
            <a:b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https://github.com/apigee/apigeetool-node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Contribute and join the community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community.apigee.com to ask questions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File issues in github.com to report bugs or enhancements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