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35" r:id="rId3"/>
    <p:sldMasterId id="2147483736" r:id="rId4"/>
    <p:sldMasterId id="2147483737" r:id="rId5"/>
    <p:sldMasterId id="2147483738" r:id="rId6"/>
    <p:sldMasterId id="214748373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Lst>
  <p:sldSz cy="5143500" cx="9144000"/>
  <p:notesSz cx="6858000" cy="9144000"/>
  <p:embeddedFontLst>
    <p:embeddedFont>
      <p:font typeface="Roboto"/>
      <p:regular r:id="rId29"/>
      <p:bold r:id="rId30"/>
      <p:italic r:id="rId31"/>
      <p:boldItalic r:id="rId32"/>
    </p:embeddedFont>
    <p:embeddedFont>
      <p:font typeface="Helvetica Neue"/>
      <p:regular r:id="rId33"/>
      <p:bold r:id="rId34"/>
      <p:italic r:id="rId35"/>
      <p:boldItalic r:id="rId36"/>
    </p:embeddedFont>
    <p:embeddedFont>
      <p:font typeface="Gill Sans"/>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font" Target="fonts/Roboto-regular.fntdata"/><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3.xml"/><Relationship Id="rId33" Type="http://schemas.openxmlformats.org/officeDocument/2006/relationships/font" Target="fonts/HelveticaNeue-regular.fntdata"/><Relationship Id="rId10" Type="http://schemas.openxmlformats.org/officeDocument/2006/relationships/slide" Target="slides/slide2.xml"/><Relationship Id="rId32" Type="http://schemas.openxmlformats.org/officeDocument/2006/relationships/font" Target="fonts/Roboto-boldItalic.fntdata"/><Relationship Id="rId13" Type="http://schemas.openxmlformats.org/officeDocument/2006/relationships/slide" Target="slides/slide5.xml"/><Relationship Id="rId35" Type="http://schemas.openxmlformats.org/officeDocument/2006/relationships/font" Target="fonts/HelveticaNeue-italic.fntdata"/><Relationship Id="rId12" Type="http://schemas.openxmlformats.org/officeDocument/2006/relationships/slide" Target="slides/slide4.xml"/><Relationship Id="rId34" Type="http://schemas.openxmlformats.org/officeDocument/2006/relationships/font" Target="fonts/HelveticaNeue-bold.fntdata"/><Relationship Id="rId15" Type="http://schemas.openxmlformats.org/officeDocument/2006/relationships/slide" Target="slides/slide7.xml"/><Relationship Id="rId37" Type="http://schemas.openxmlformats.org/officeDocument/2006/relationships/font" Target="fonts/GillSans-regular.fntdata"/><Relationship Id="rId14" Type="http://schemas.openxmlformats.org/officeDocument/2006/relationships/slide" Target="slides/slide6.xml"/><Relationship Id="rId36" Type="http://schemas.openxmlformats.org/officeDocument/2006/relationships/font" Target="fonts/HelveticaNeue-boldItalic.fntdata"/><Relationship Id="rId17" Type="http://schemas.openxmlformats.org/officeDocument/2006/relationships/slide" Target="slides/slide9.xml"/><Relationship Id="rId16" Type="http://schemas.openxmlformats.org/officeDocument/2006/relationships/slide" Target="slides/slide8.xml"/><Relationship Id="rId38" Type="http://schemas.openxmlformats.org/officeDocument/2006/relationships/font" Target="fonts/GillSans-bold.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g17f42d4a9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17f42d4a9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g1bf7a4b2fe_0_5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7" name="Google Shape;817;g1bf7a4b2fe_0_5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rPr lang="en"/>
              <a:t>Edge p</a:t>
            </a:r>
            <a:r>
              <a:rPr b="0" i="0" lang="en" sz="1200" u="none" cap="none" strike="noStrike">
                <a:solidFill>
                  <a:schemeClr val="dk1"/>
                </a:solidFill>
                <a:latin typeface="Calibri"/>
                <a:ea typeface="Calibri"/>
                <a:cs typeface="Calibri"/>
                <a:sym typeface="Calibri"/>
              </a:rPr>
              <a:t>ublic documentation groups policies in the following categories.</a:t>
            </a:r>
            <a:endParaRPr/>
          </a:p>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alibri"/>
              <a:buNone/>
            </a:pPr>
            <a:r>
              <a:rPr b="0" i="0" lang="en" sz="1200" u="none" cap="none" strike="noStrike">
                <a:solidFill>
                  <a:schemeClr val="dk1"/>
                </a:solidFill>
                <a:latin typeface="Calibri"/>
                <a:ea typeface="Calibri"/>
                <a:cs typeface="Calibri"/>
                <a:sym typeface="Calibri"/>
              </a:rPr>
              <a:t>Among these, the functionality for “traffic management”, “mediation” and “security” policies are implemented within the product itself. Code is implemented by Apigee engineering team – you don’t have access to it. Apigee engineering team have extensive unit testing suite for them.</a:t>
            </a:r>
            <a:endParaRPr/>
          </a:p>
          <a:p>
            <a:pPr indent="0" lvl="0" marL="0" marR="0" rtl="0" algn="l">
              <a:spcBef>
                <a:spcPts val="0"/>
              </a:spcBef>
              <a:spcAft>
                <a:spcPts val="0"/>
              </a:spcAft>
              <a:buClr>
                <a:schemeClr val="dk1"/>
              </a:buClr>
              <a:buFont typeface="Calibri"/>
              <a:buNone/>
            </a:pPr>
            <a:r>
              <a:rPr b="0" i="0" lang="en" sz="1200" u="none" cap="none" strike="noStrike">
                <a:solidFill>
                  <a:schemeClr val="dk1"/>
                </a:solidFill>
                <a:latin typeface="Calibri"/>
                <a:ea typeface="Calibri"/>
                <a:cs typeface="Calibri"/>
                <a:sym typeface="Calibri"/>
              </a:rPr>
              <a:t>But have a look at “Extension policies” – these policies let you provide custom functionality and extend Apigee proxy. For example JS policy lets you write your own javascript code to do whatever you want to do. These type of policies are candidates for unit testing.</a:t>
            </a:r>
            <a:endParaRPr/>
          </a:p>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818" name="Google Shape;818;g1bf7a4b2fe_0_524: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n"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g1bf7a4b2fe_0_5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5" name="Google Shape;825;g1bf7a4b2fe_0_5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rPr b="0" i="0" lang="en" sz="1200" u="none" cap="none" strike="noStrike">
                <a:solidFill>
                  <a:schemeClr val="dk1"/>
                </a:solidFill>
                <a:latin typeface="Calibri"/>
                <a:ea typeface="Calibri"/>
                <a:cs typeface="Calibri"/>
                <a:sym typeface="Calibri"/>
              </a:rPr>
              <a:t>You can write custom code using Java, Java</a:t>
            </a:r>
            <a:r>
              <a:rPr lang="en"/>
              <a:t>S</a:t>
            </a:r>
            <a:r>
              <a:rPr b="0" i="0" lang="en" sz="1200" u="none" cap="none" strike="noStrike">
                <a:solidFill>
                  <a:schemeClr val="dk1"/>
                </a:solidFill>
                <a:latin typeface="Calibri"/>
                <a:ea typeface="Calibri"/>
                <a:cs typeface="Calibri"/>
                <a:sym typeface="Calibri"/>
              </a:rPr>
              <a:t>cript, Python and </a:t>
            </a:r>
            <a:r>
              <a:rPr lang="en"/>
              <a:t>N</a:t>
            </a:r>
            <a:r>
              <a:rPr b="0" i="0" lang="en" sz="1200" u="none" cap="none" strike="noStrike">
                <a:solidFill>
                  <a:schemeClr val="dk1"/>
                </a:solidFill>
                <a:latin typeface="Calibri"/>
                <a:ea typeface="Calibri"/>
                <a:cs typeface="Calibri"/>
                <a:sym typeface="Calibri"/>
              </a:rPr>
              <a:t>ode.</a:t>
            </a:r>
            <a:r>
              <a:rPr lang="en"/>
              <a:t>JS</a:t>
            </a:r>
            <a:r>
              <a:rPr b="0" i="0" lang="en" sz="1200" u="none" cap="none" strike="noStrike">
                <a:solidFill>
                  <a:schemeClr val="dk1"/>
                </a:solidFill>
                <a:latin typeface="Calibri"/>
                <a:ea typeface="Calibri"/>
                <a:cs typeface="Calibri"/>
                <a:sym typeface="Calibri"/>
              </a:rPr>
              <a:t>. And these are the policies that are candidates for unit testing.</a:t>
            </a:r>
            <a:endParaRPr/>
          </a:p>
          <a:p>
            <a:pPr indent="0" lvl="0" marL="0" marR="0" rtl="0" algn="l">
              <a:spcBef>
                <a:spcPts val="0"/>
              </a:spcBef>
              <a:spcAft>
                <a:spcPts val="0"/>
              </a:spcAft>
              <a:buClr>
                <a:schemeClr val="dk1"/>
              </a:buClr>
              <a:buFont typeface="Calibri"/>
              <a:buNone/>
            </a:pPr>
            <a:r>
              <a:t/>
            </a:r>
            <a:endParaRPr/>
          </a:p>
          <a:p>
            <a:pPr indent="0" lvl="0" marL="0" marR="0" rtl="0" algn="l">
              <a:spcBef>
                <a:spcPts val="0"/>
              </a:spcBef>
              <a:spcAft>
                <a:spcPts val="0"/>
              </a:spcAft>
              <a:buClr>
                <a:schemeClr val="dk1"/>
              </a:buClr>
              <a:buFont typeface="Calibri"/>
              <a:buNone/>
            </a:pPr>
            <a:r>
              <a:rPr lang="en"/>
              <a:t>Alternatives include TestNg, QUnit, Karma, and mockito.</a:t>
            </a:r>
            <a:endParaRPr/>
          </a:p>
          <a:p>
            <a:pPr indent="0" lvl="0" marL="0" marR="0" rtl="0" algn="l">
              <a:spcBef>
                <a:spcPts val="0"/>
              </a:spcBef>
              <a:spcAft>
                <a:spcPts val="0"/>
              </a:spcAft>
              <a:buClr>
                <a:schemeClr val="dk1"/>
              </a:buClr>
              <a:buFont typeface="Calibri"/>
              <a:buNone/>
            </a:pPr>
            <a:r>
              <a:t/>
            </a:r>
            <a:endParaRPr/>
          </a:p>
          <a:p>
            <a:pPr indent="0" lvl="0" marL="0" marR="0" rtl="0" algn="l">
              <a:spcBef>
                <a:spcPts val="0"/>
              </a:spcBef>
              <a:spcAft>
                <a:spcPts val="0"/>
              </a:spcAft>
              <a:buClr>
                <a:schemeClr val="dk1"/>
              </a:buClr>
              <a:buFont typeface="Calibri"/>
              <a:buNone/>
            </a:pPr>
            <a:r>
              <a:rPr b="0" i="0" lang="en" sz="1200" u="none" cap="none" strike="noStrike">
                <a:solidFill>
                  <a:schemeClr val="dk1"/>
                </a:solidFill>
                <a:latin typeface="Calibri"/>
                <a:ea typeface="Calibri"/>
                <a:cs typeface="Calibri"/>
                <a:sym typeface="Calibri"/>
              </a:rPr>
              <a:t>If you can execute all code branches using your integration testing, there might be no need for additional unit testing effort. My recommendation is to analy</a:t>
            </a:r>
            <a:r>
              <a:rPr lang="en"/>
              <a:t>z</a:t>
            </a:r>
            <a:r>
              <a:rPr b="0" i="0" lang="en" sz="1200" u="none" cap="none" strike="noStrike">
                <a:solidFill>
                  <a:schemeClr val="dk1"/>
                </a:solidFill>
                <a:latin typeface="Calibri"/>
                <a:ea typeface="Calibri"/>
                <a:cs typeface="Calibri"/>
                <a:sym typeface="Calibri"/>
              </a:rPr>
              <a:t>e the code and see if it can be categories in one of the cases explained, </a:t>
            </a:r>
            <a:r>
              <a:rPr lang="en"/>
              <a:t>such as</a:t>
            </a:r>
            <a:r>
              <a:rPr b="0" i="0" lang="en" sz="1200" u="none" cap="none" strike="noStrike">
                <a:solidFill>
                  <a:schemeClr val="dk1"/>
                </a:solidFill>
                <a:latin typeface="Calibri"/>
                <a:ea typeface="Calibri"/>
                <a:cs typeface="Calibri"/>
                <a:sym typeface="Calibri"/>
              </a:rPr>
              <a:t> </a:t>
            </a:r>
            <a:r>
              <a:rPr lang="en"/>
              <a:t>S</a:t>
            </a:r>
            <a:r>
              <a:rPr b="0" i="0" lang="en" sz="1200" u="none" cap="none" strike="noStrike">
                <a:solidFill>
                  <a:schemeClr val="dk1"/>
                </a:solidFill>
                <a:latin typeface="Calibri"/>
                <a:ea typeface="Calibri"/>
                <a:cs typeface="Calibri"/>
                <a:sym typeface="Calibri"/>
              </a:rPr>
              <a:t>ervice </a:t>
            </a:r>
            <a:r>
              <a:rPr lang="en"/>
              <a:t>C</a:t>
            </a:r>
            <a:r>
              <a:rPr b="0" i="0" lang="en" sz="1200" u="none" cap="none" strike="noStrike">
                <a:solidFill>
                  <a:schemeClr val="dk1"/>
                </a:solidFill>
                <a:latin typeface="Calibri"/>
                <a:ea typeface="Calibri"/>
                <a:cs typeface="Calibri"/>
                <a:sym typeface="Calibri"/>
              </a:rPr>
              <a:t>allouts to </a:t>
            </a:r>
            <a:r>
              <a:rPr lang="en"/>
              <a:t>L</a:t>
            </a:r>
            <a:r>
              <a:rPr b="0" i="0" lang="en" sz="1200" u="none" cap="none" strike="noStrike">
                <a:solidFill>
                  <a:schemeClr val="dk1"/>
                </a:solidFill>
                <a:latin typeface="Calibri"/>
                <a:ea typeface="Calibri"/>
                <a:cs typeface="Calibri"/>
                <a:sym typeface="Calibri"/>
              </a:rPr>
              <a:t>oggly.</a:t>
            </a:r>
            <a:endParaRPr/>
          </a:p>
        </p:txBody>
      </p:sp>
      <p:sp>
        <p:nvSpPr>
          <p:cNvPr id="826" name="Google Shape;826;g1bf7a4b2fe_0_531: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n"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4" name="Shape 834"/>
        <p:cNvGrpSpPr/>
        <p:nvPr/>
      </p:nvGrpSpPr>
      <p:grpSpPr>
        <a:xfrm>
          <a:off x="0" y="0"/>
          <a:ext cx="0" cy="0"/>
          <a:chOff x="0" y="0"/>
          <a:chExt cx="0" cy="0"/>
        </a:xfrm>
      </p:grpSpPr>
      <p:sp>
        <p:nvSpPr>
          <p:cNvPr id="835" name="Google Shape;835;g1bf7a4b2fe_0_7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1bf7a4b2fe_0_78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837" name="Google Shape;837;g1bf7a4b2fe_0_784: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0" name="Shape 840"/>
        <p:cNvGrpSpPr/>
        <p:nvPr/>
      </p:nvGrpSpPr>
      <p:grpSpPr>
        <a:xfrm>
          <a:off x="0" y="0"/>
          <a:ext cx="0" cy="0"/>
          <a:chOff x="0" y="0"/>
          <a:chExt cx="0" cy="0"/>
        </a:xfrm>
      </p:grpSpPr>
      <p:sp>
        <p:nvSpPr>
          <p:cNvPr id="841" name="Google Shape;841;g1bf7a4b2fe_0_8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2" name="Google Shape;842;g1bf7a4b2fe_0_8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What we are looking to do is to test every API resource interaction and we want to assert behavior AND data for each interaction</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Examples of behavior is traffic management, OAuth handshake, or a particular behavior of target API or 3</a:t>
            </a:r>
            <a:r>
              <a:rPr b="0" baseline="30000" i="0" lang="en" sz="1200" u="none" cap="none" strike="noStrike">
                <a:solidFill>
                  <a:schemeClr val="dk1"/>
                </a:solidFill>
                <a:latin typeface="Calibri"/>
                <a:ea typeface="Calibri"/>
                <a:cs typeface="Calibri"/>
                <a:sym typeface="Calibri"/>
              </a:rPr>
              <a:t>rd</a:t>
            </a:r>
            <a:r>
              <a:rPr b="0" i="0" lang="en" sz="1200" u="none" cap="none" strike="noStrike">
                <a:solidFill>
                  <a:schemeClr val="dk1"/>
                </a:solidFill>
                <a:latin typeface="Calibri"/>
                <a:ea typeface="Calibri"/>
                <a:cs typeface="Calibri"/>
                <a:sym typeface="Calibri"/>
              </a:rPr>
              <a:t> party API</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Examples of data are things like correct error codes, response payload structure or value of individual elements.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Also </a:t>
            </a:r>
            <a:r>
              <a:rPr lang="en"/>
              <a:t>keep</a:t>
            </a:r>
            <a:r>
              <a:rPr b="0" i="0" lang="en" sz="1200" u="none" cap="none" strike="noStrike">
                <a:solidFill>
                  <a:schemeClr val="dk1"/>
                </a:solidFill>
                <a:latin typeface="Calibri"/>
                <a:ea typeface="Calibri"/>
                <a:cs typeface="Calibri"/>
                <a:sym typeface="Calibri"/>
              </a:rPr>
              <a:t> in mind that there might be some scenarios where </a:t>
            </a:r>
            <a:r>
              <a:rPr lang="en"/>
              <a:t>Edge</a:t>
            </a:r>
            <a:r>
              <a:rPr b="0" i="0" lang="en" sz="1200" u="none" cap="none" strike="noStrike">
                <a:solidFill>
                  <a:schemeClr val="dk1"/>
                </a:solidFill>
                <a:latin typeface="Calibri"/>
                <a:ea typeface="Calibri"/>
                <a:cs typeface="Calibri"/>
                <a:sym typeface="Calibri"/>
              </a:rPr>
              <a:t> will respond without request reaching the target systems, e.g. traffic management, OAuth.</a:t>
            </a:r>
            <a:endParaRPr b="0" i="0" sz="1200" u="none" cap="none" strike="noStrike">
              <a:solidFill>
                <a:schemeClr val="dk1"/>
              </a:solidFill>
              <a:latin typeface="Calibri"/>
              <a:ea typeface="Calibri"/>
              <a:cs typeface="Calibri"/>
              <a:sym typeface="Calibri"/>
            </a:endParaRPr>
          </a:p>
        </p:txBody>
      </p:sp>
      <p:sp>
        <p:nvSpPr>
          <p:cNvPr id="843" name="Google Shape;843;g1bf7a4b2fe_0_8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3" name="Shape 903"/>
        <p:cNvGrpSpPr/>
        <p:nvPr/>
      </p:nvGrpSpPr>
      <p:grpSpPr>
        <a:xfrm>
          <a:off x="0" y="0"/>
          <a:ext cx="0" cy="0"/>
          <a:chOff x="0" y="0"/>
          <a:chExt cx="0" cy="0"/>
        </a:xfrm>
      </p:grpSpPr>
      <p:sp>
        <p:nvSpPr>
          <p:cNvPr id="904" name="Google Shape;904;g1bf7a4b2fe_0_9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5" name="Google Shape;905;g1bf7a4b2fe_0_9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The problem is to have consistent data that can be asserted reliably in the tests and it is a pain. The discussions we have with customers are around whether</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This happens by CI executing a command on the backend to purge relevant data and reinsert them</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The easiest one is to actually use regex instead of asserting for the full data but it is a best practice to mock the target API not only for consistent data requirement but for behavioral testing as well.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06" name="Google Shape;906;g1bf7a4b2fe_0_9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5" name="Shape 915"/>
        <p:cNvGrpSpPr/>
        <p:nvPr/>
      </p:nvGrpSpPr>
      <p:grpSpPr>
        <a:xfrm>
          <a:off x="0" y="0"/>
          <a:ext cx="0" cy="0"/>
          <a:chOff x="0" y="0"/>
          <a:chExt cx="0" cy="0"/>
        </a:xfrm>
      </p:grpSpPr>
      <p:sp>
        <p:nvSpPr>
          <p:cNvPr id="916" name="Google Shape;916;g1bf7a4b2fe_0_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1bf7a4b2fe_0_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There are various reasons for this but most importantly – we may not execute all paths from UI and we don’t want to modify our tests every time UI changes.</a:t>
            </a:r>
            <a:endParaRPr sz="1200">
              <a:solidFill>
                <a:schemeClr val="dk1"/>
              </a:solidFill>
              <a:latin typeface="Calibri"/>
              <a:ea typeface="Calibri"/>
              <a:cs typeface="Calibri"/>
              <a:sym typeface="Calibri"/>
            </a:endParaRPr>
          </a:p>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1" name="Shape 921"/>
        <p:cNvGrpSpPr/>
        <p:nvPr/>
      </p:nvGrpSpPr>
      <p:grpSpPr>
        <a:xfrm>
          <a:off x="0" y="0"/>
          <a:ext cx="0" cy="0"/>
          <a:chOff x="0" y="0"/>
          <a:chExt cx="0" cy="0"/>
        </a:xfrm>
      </p:grpSpPr>
      <p:sp>
        <p:nvSpPr>
          <p:cNvPr id="922" name="Google Shape;922;g1bf7a4b2fe_0_17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3" name="Google Shape;923;g1bf7a4b2fe_0_17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
              <a:t>Alternatives:  Mockito, PyUnit, Jasmine, NSpec, jbehave, specflow, Sinon.JS, mocha, yadda, behad</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Use the same tool that you are already using and co</a:t>
            </a:r>
            <a:r>
              <a:rPr lang="en"/>
              <a:t>m</a:t>
            </a:r>
            <a:r>
              <a:rPr b="0" i="0" lang="en" sz="1200" u="none" cap="none" strike="noStrike">
                <a:solidFill>
                  <a:schemeClr val="dk1"/>
                </a:solidFill>
                <a:latin typeface="Calibri"/>
                <a:ea typeface="Calibri"/>
                <a:cs typeface="Calibri"/>
                <a:sym typeface="Calibri"/>
              </a:rPr>
              <a:t>fortable with</a:t>
            </a:r>
            <a:r>
              <a:rPr lang="en"/>
              <a:t>, or consider tools you</a:t>
            </a:r>
            <a:r>
              <a:rPr b="0" i="0" lang="en" sz="1200" u="none" cap="none" strike="noStrike">
                <a:solidFill>
                  <a:schemeClr val="dk1"/>
                </a:solidFill>
                <a:latin typeface="Calibri"/>
                <a:ea typeface="Calibri"/>
                <a:cs typeface="Calibri"/>
                <a:sym typeface="Calibri"/>
              </a:rPr>
              <a:t> use In other stages of your development cycle.</a:t>
            </a:r>
            <a:endParaRPr/>
          </a:p>
          <a:p>
            <a:pPr indent="0" lvl="0" marL="0" marR="0" rtl="0" algn="l">
              <a:spcBef>
                <a:spcPts val="0"/>
              </a:spcBef>
              <a:spcAft>
                <a:spcPts val="0"/>
              </a:spcAft>
              <a:buNone/>
            </a:pPr>
            <a:r>
              <a:t/>
            </a:r>
            <a:endParaRPr/>
          </a:p>
        </p:txBody>
      </p:sp>
      <p:sp>
        <p:nvSpPr>
          <p:cNvPr id="924" name="Google Shape;924;g1bf7a4b2fe_0_17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3" name="Shape 933"/>
        <p:cNvGrpSpPr/>
        <p:nvPr/>
      </p:nvGrpSpPr>
      <p:grpSpPr>
        <a:xfrm>
          <a:off x="0" y="0"/>
          <a:ext cx="0" cy="0"/>
          <a:chOff x="0" y="0"/>
          <a:chExt cx="0" cy="0"/>
        </a:xfrm>
      </p:grpSpPr>
      <p:sp>
        <p:nvSpPr>
          <p:cNvPr id="934" name="Google Shape;934;g1bf7a4b2fe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1bf7a4b2fe_0_1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36" name="Google Shape;936;g1bf7a4b2fe_0_119: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9" name="Shape 939"/>
        <p:cNvGrpSpPr/>
        <p:nvPr/>
      </p:nvGrpSpPr>
      <p:grpSpPr>
        <a:xfrm>
          <a:off x="0" y="0"/>
          <a:ext cx="0" cy="0"/>
          <a:chOff x="0" y="0"/>
          <a:chExt cx="0" cy="0"/>
        </a:xfrm>
      </p:grpSpPr>
      <p:sp>
        <p:nvSpPr>
          <p:cNvPr id="940" name="Google Shape;940;g1bf7a4b2fe_0_124:notes"/>
          <p:cNvSpPr/>
          <p:nvPr>
            <p:ph idx="2" type="sldImg"/>
          </p:nvPr>
        </p:nvSpPr>
        <p:spPr>
          <a:xfrm>
            <a:off x="3813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1bf7a4b2f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5" name="Shape 945"/>
        <p:cNvGrpSpPr/>
        <p:nvPr/>
      </p:nvGrpSpPr>
      <p:grpSpPr>
        <a:xfrm>
          <a:off x="0" y="0"/>
          <a:ext cx="0" cy="0"/>
          <a:chOff x="0" y="0"/>
          <a:chExt cx="0" cy="0"/>
        </a:xfrm>
      </p:grpSpPr>
      <p:sp>
        <p:nvSpPr>
          <p:cNvPr id="946" name="Google Shape;946;g1bf7a4b2fe_0_129:notes"/>
          <p:cNvSpPr/>
          <p:nvPr>
            <p:ph idx="2" type="sldImg"/>
          </p:nvPr>
        </p:nvSpPr>
        <p:spPr>
          <a:xfrm>
            <a:off x="3813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1bf7a4b2f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Google Shape;755;g1bf7a4b2fe_0_2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bf7a4b2fe_0_2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57" name="Google Shape;757;g1bf7a4b2fe_0_247: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1" name="Shape 951"/>
        <p:cNvGrpSpPr/>
        <p:nvPr/>
      </p:nvGrpSpPr>
      <p:grpSpPr>
        <a:xfrm>
          <a:off x="0" y="0"/>
          <a:ext cx="0" cy="0"/>
          <a:chOff x="0" y="0"/>
          <a:chExt cx="0" cy="0"/>
        </a:xfrm>
      </p:grpSpPr>
      <p:sp>
        <p:nvSpPr>
          <p:cNvPr id="952" name="Google Shape;952;g197b8d1cc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197b8d1cc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g1bf7a4b2fe_0_2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2" name="Google Shape;762;g1bf7a4b2fe_0_2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t>W</a:t>
            </a:r>
            <a:r>
              <a:rPr b="0" i="0" lang="en" sz="1200" u="none" cap="none" strike="noStrike">
                <a:solidFill>
                  <a:schemeClr val="dk1"/>
                </a:solidFill>
                <a:latin typeface="Calibri"/>
                <a:ea typeface="Calibri"/>
                <a:cs typeface="Calibri"/>
                <a:sym typeface="Calibri"/>
              </a:rPr>
              <a:t>e have the option to write custom extension policies in Apigee using Java, Javascript, Python and node.js.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
              <a:t>U</a:t>
            </a:r>
            <a:r>
              <a:rPr b="0" i="0" lang="en" sz="1200" u="none" cap="none" strike="noStrike">
                <a:solidFill>
                  <a:schemeClr val="dk1"/>
                </a:solidFill>
                <a:latin typeface="Calibri"/>
                <a:ea typeface="Calibri"/>
                <a:cs typeface="Calibri"/>
                <a:sym typeface="Calibri"/>
              </a:rPr>
              <a:t>se and integrate static code quality checking to custom code written in </a:t>
            </a:r>
            <a:r>
              <a:rPr lang="en"/>
              <a:t>Edge</a:t>
            </a:r>
            <a:r>
              <a:rPr b="0" i="0" lang="en" sz="1200" u="none" cap="none" strike="noStrike">
                <a:solidFill>
                  <a:schemeClr val="dk1"/>
                </a:solidFill>
                <a:latin typeface="Calibri"/>
                <a:ea typeface="Calibri"/>
                <a:cs typeface="Calibri"/>
                <a:sym typeface="Calibri"/>
              </a:rPr>
              <a:t> API Proxies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This is to promote consistency in the codebase and let us follow best practices for the language we are using.</a:t>
            </a:r>
            <a:endParaRPr b="0" i="0" sz="1200" u="none" cap="none" strike="noStrike">
              <a:solidFill>
                <a:schemeClr val="dk1"/>
              </a:solidFill>
              <a:latin typeface="Calibri"/>
              <a:ea typeface="Calibri"/>
              <a:cs typeface="Calibri"/>
              <a:sym typeface="Calibri"/>
            </a:endParaRPr>
          </a:p>
        </p:txBody>
      </p:sp>
      <p:sp>
        <p:nvSpPr>
          <p:cNvPr id="763" name="Google Shape;763;g1bf7a4b2fe_0_2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 name="Shape 768"/>
        <p:cNvGrpSpPr/>
        <p:nvPr/>
      </p:nvGrpSpPr>
      <p:grpSpPr>
        <a:xfrm>
          <a:off x="0" y="0"/>
          <a:ext cx="0" cy="0"/>
          <a:chOff x="0" y="0"/>
          <a:chExt cx="0" cy="0"/>
        </a:xfrm>
      </p:grpSpPr>
      <p:sp>
        <p:nvSpPr>
          <p:cNvPr id="769" name="Google Shape;769;g1bf7a4b2fe_0_2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0" name="Google Shape;770;g1bf7a4b2fe_0_2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71" name="Google Shape;771;g1bf7a4b2fe_0_2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1bf7a4b2fe_0_2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2" name="Google Shape;782;g1bf7a4b2fe_0_2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 sz="1200" u="none" cap="none" strike="noStrike">
                <a:solidFill>
                  <a:schemeClr val="dk1"/>
                </a:solidFill>
                <a:latin typeface="Calibri"/>
                <a:ea typeface="Calibri"/>
                <a:cs typeface="Calibri"/>
                <a:sym typeface="Calibri"/>
              </a:rPr>
              <a:t>Curly braces in block code</a:t>
            </a:r>
            <a:endParaRPr/>
          </a:p>
          <a:p>
            <a:pPr indent="0" lvl="0" marL="0" marR="0" rtl="0" algn="l">
              <a:lnSpc>
                <a:spcPct val="100000"/>
              </a:lnSpc>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Calibri"/>
              <a:buNone/>
            </a:pPr>
            <a:r>
              <a:rPr b="0" i="0" lang="en" sz="1200" u="none" cap="none" strike="noStrike">
                <a:solidFill>
                  <a:schemeClr val="dk1"/>
                </a:solidFill>
                <a:latin typeface="Calibri"/>
                <a:ea typeface="Calibri"/>
                <a:cs typeface="Calibri"/>
                <a:sym typeface="Calibri"/>
              </a:rPr>
              <a:t>JS tools complain if there is an if block without braces even if it has a single line of code in it. It believes it is confusing and will cause hard-to-trace bugs.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My personal feeling is that “there is no good reason not to use braces”. It won’t hurt. But is a personal preference. I think the third block is very clear.</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Calibri"/>
              <a:buNone/>
            </a:pPr>
            <a:r>
              <a:rPr b="0" i="0" lang="en" sz="1200" u="none" cap="none" strike="noStrike">
                <a:solidFill>
                  <a:schemeClr val="dk1"/>
                </a:solidFill>
                <a:latin typeface="Calibri"/>
                <a:ea typeface="Calibri"/>
                <a:cs typeface="Calibri"/>
                <a:sym typeface="Calibri"/>
              </a:rPr>
              <a:t>(W116) Expected '{' and instead saw 'bar’</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83" name="Google Shape;783;g1bf7a4b2fe_0_2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1bf7a4b2fe_0_2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9" name="Google Shape;789;g1bf7a4b2fe_0_2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 sz="1200" u="none" cap="none" strike="noStrike">
                <a:solidFill>
                  <a:schemeClr val="dk1"/>
                </a:solidFill>
                <a:latin typeface="Calibri"/>
                <a:ea typeface="Calibri"/>
                <a:cs typeface="Calibri"/>
                <a:sym typeface="Calibri"/>
              </a:rPr>
              <a:t>(W086) Expected a 'break' statement before 'case’</a:t>
            </a:r>
            <a:endParaRPr/>
          </a:p>
          <a:p>
            <a:pPr indent="0" lvl="0" marL="0" marR="0" rtl="0" algn="l">
              <a:lnSpc>
                <a:spcPct val="100000"/>
              </a:lnSpc>
              <a:spcBef>
                <a:spcPts val="0"/>
              </a:spcBef>
              <a:spcAft>
                <a:spcPts val="0"/>
              </a:spcAft>
              <a:buClr>
                <a:schemeClr val="dk1"/>
              </a:buClr>
              <a:buFont typeface="Calibri"/>
              <a:buNone/>
            </a:pPr>
            <a:r>
              <a:rPr b="0" i="0" lang="en" sz="1200" u="none" cap="none" strike="noStrike">
                <a:solidFill>
                  <a:schemeClr val="dk1"/>
                </a:solidFill>
                <a:latin typeface="Calibri"/>
                <a:ea typeface="Calibri"/>
                <a:cs typeface="Calibri"/>
                <a:sym typeface="Calibri"/>
              </a:rPr>
              <a:t>Best code ever – everyday is Saturday. Because there are no breaks.</a:t>
            </a:r>
            <a:endParaRPr b="0" i="0" sz="1200" u="none" cap="none" strike="noStrike">
              <a:solidFill>
                <a:schemeClr val="dk1"/>
              </a:solidFill>
              <a:latin typeface="Calibri"/>
              <a:ea typeface="Calibri"/>
              <a:cs typeface="Calibri"/>
              <a:sym typeface="Calibri"/>
            </a:endParaRPr>
          </a:p>
        </p:txBody>
      </p:sp>
      <p:sp>
        <p:nvSpPr>
          <p:cNvPr id="790" name="Google Shape;790;g1bf7a4b2fe_0_29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4" name="Shape 794"/>
        <p:cNvGrpSpPr/>
        <p:nvPr/>
      </p:nvGrpSpPr>
      <p:grpSpPr>
        <a:xfrm>
          <a:off x="0" y="0"/>
          <a:ext cx="0" cy="0"/>
          <a:chOff x="0" y="0"/>
          <a:chExt cx="0" cy="0"/>
        </a:xfrm>
      </p:grpSpPr>
      <p:sp>
        <p:nvSpPr>
          <p:cNvPr id="795" name="Google Shape;795;g1bf7a4b2fe_0_7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1bf7a4b2fe_0_78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97" name="Google Shape;797;g1bf7a4b2fe_0_789: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Google Shape;801;g1bf7a4b2fe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1bf7a4b2fe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6" name="Shape 806"/>
        <p:cNvGrpSpPr/>
        <p:nvPr/>
      </p:nvGrpSpPr>
      <p:grpSpPr>
        <a:xfrm>
          <a:off x="0" y="0"/>
          <a:ext cx="0" cy="0"/>
          <a:chOff x="0" y="0"/>
          <a:chExt cx="0" cy="0"/>
        </a:xfrm>
      </p:grpSpPr>
      <p:sp>
        <p:nvSpPr>
          <p:cNvPr id="807" name="Google Shape;807;g1bf7a4b2fe_0_5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8" name="Google Shape;808;g1bf7a4b2fe_0_5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rPr lang="en"/>
              <a:t>But don’t test libraries you don’t control.  This is better left to the developers who created those libraries.</a:t>
            </a:r>
            <a:endParaRPr b="0" i="0" sz="1200" u="none" cap="none" strike="noStrike">
              <a:solidFill>
                <a:schemeClr val="dk1"/>
              </a:solidFill>
              <a:latin typeface="Calibri"/>
              <a:ea typeface="Calibri"/>
              <a:cs typeface="Calibri"/>
              <a:sym typeface="Calibri"/>
            </a:endParaRPr>
          </a:p>
        </p:txBody>
      </p:sp>
      <p:sp>
        <p:nvSpPr>
          <p:cNvPr id="809" name="Google Shape;809;g1bf7a4b2fe_0_516: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n"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4.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9.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9.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9.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4.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4.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4.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0.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2.pn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title">
  <p:cSld name="TITLE">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11" name="Google Shape;11;p2"/>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nak you" showMasterSp="0">
  <p:cSld name="Thnak you">
    <p:spTree>
      <p:nvGrpSpPr>
        <p:cNvPr id="88" name="Shape 88"/>
        <p:cNvGrpSpPr/>
        <p:nvPr/>
      </p:nvGrpSpPr>
      <p:grpSpPr>
        <a:xfrm>
          <a:off x="0" y="0"/>
          <a:ext cx="0" cy="0"/>
          <a:chOff x="0" y="0"/>
          <a:chExt cx="0" cy="0"/>
        </a:xfrm>
      </p:grpSpPr>
      <p:sp>
        <p:nvSpPr>
          <p:cNvPr id="89" name="Google Shape;89;p11"/>
          <p:cNvSpPr/>
          <p:nvPr/>
        </p:nvSpPr>
        <p:spPr>
          <a:xfrm>
            <a:off x="0" y="0"/>
            <a:ext cx="9144000" cy="51435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sz="500">
              <a:solidFill>
                <a:srgbClr val="5A5A5A"/>
              </a:solidFill>
              <a:latin typeface="Helvetica Neue"/>
              <a:ea typeface="Helvetica Neue"/>
              <a:cs typeface="Helvetica Neue"/>
              <a:sym typeface="Helvetica Neue"/>
            </a:endParaRPr>
          </a:p>
        </p:txBody>
      </p:sp>
      <p:pic>
        <p:nvPicPr>
          <p:cNvPr id="90" name="Google Shape;90;p11"/>
          <p:cNvPicPr preferRelativeResize="0"/>
          <p:nvPr/>
        </p:nvPicPr>
        <p:blipFill rotWithShape="1">
          <a:blip r:embed="rId2">
            <a:alphaModFix/>
          </a:blip>
          <a:srcRect b="0" l="0" r="32723" t="0"/>
          <a:stretch/>
        </p:blipFill>
        <p:spPr>
          <a:xfrm>
            <a:off x="6114207" y="1971868"/>
            <a:ext cx="3060600" cy="2962800"/>
          </a:xfrm>
          <a:prstGeom prst="rect">
            <a:avLst/>
          </a:prstGeom>
          <a:noFill/>
          <a:ln>
            <a:noFill/>
          </a:ln>
        </p:spPr>
      </p:pic>
      <p:grpSp>
        <p:nvGrpSpPr>
          <p:cNvPr id="91" name="Google Shape;91;p11"/>
          <p:cNvGrpSpPr/>
          <p:nvPr/>
        </p:nvGrpSpPr>
        <p:grpSpPr>
          <a:xfrm>
            <a:off x="2894798" y="3610306"/>
            <a:ext cx="3710127" cy="1606188"/>
            <a:chOff x="7718507" y="9044624"/>
            <a:chExt cx="11964291" cy="5181251"/>
          </a:xfrm>
        </p:grpSpPr>
        <p:sp>
          <p:nvSpPr>
            <p:cNvPr id="92" name="Google Shape;92;p11"/>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3" name="Google Shape;93;p11"/>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4" name="Google Shape;94;p11"/>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5" name="Google Shape;95;p11"/>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6" name="Google Shape;96;p11"/>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
        <p:nvSpPr>
          <p:cNvPr id="97" name="Google Shape;97;p11"/>
          <p:cNvSpPr/>
          <p:nvPr/>
        </p:nvSpPr>
        <p:spPr>
          <a:xfrm>
            <a:off x="2446054" y="4745554"/>
            <a:ext cx="4287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8" name="Google Shape;98;p11"/>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9" name="Google Shape;99;p11"/>
          <p:cNvSpPr/>
          <p:nvPr/>
        </p:nvSpPr>
        <p:spPr>
          <a:xfrm>
            <a:off x="1625099" y="4466127"/>
            <a:ext cx="366000" cy="6735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0" name="Google Shape;100;p11"/>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1" name="Google Shape;101;p11"/>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2" name="Google Shape;102;p11"/>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3" name="Google Shape;103;p11"/>
          <p:cNvSpPr/>
          <p:nvPr/>
        </p:nvSpPr>
        <p:spPr>
          <a:xfrm>
            <a:off x="167305" y="4537608"/>
            <a:ext cx="2814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4" name="Google Shape;104;p11"/>
          <p:cNvSpPr/>
          <p:nvPr/>
        </p:nvSpPr>
        <p:spPr>
          <a:xfrm>
            <a:off x="-31977" y="4758551"/>
            <a:ext cx="281400" cy="3810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105" name="Google Shape;105;p11"/>
          <p:cNvGrpSpPr/>
          <p:nvPr/>
        </p:nvGrpSpPr>
        <p:grpSpPr>
          <a:xfrm>
            <a:off x="744162" y="489663"/>
            <a:ext cx="1162148" cy="384953"/>
            <a:chOff x="5813496" y="4786016"/>
            <a:chExt cx="12756843" cy="4230255"/>
          </a:xfrm>
        </p:grpSpPr>
        <p:sp>
          <p:nvSpPr>
            <p:cNvPr id="106" name="Google Shape;106;p11"/>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7" name="Google Shape;107;p11"/>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8" name="Google Shape;108;p11"/>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9" name="Google Shape;109;p11"/>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0" name="Google Shape;110;p11"/>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1" name="Google Shape;111;p11"/>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2" name="Google Shape;112;p11"/>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113" name="Google Shape;113;p11"/>
          <p:cNvCxnSpPr/>
          <p:nvPr/>
        </p:nvCxnSpPr>
        <p:spPr>
          <a:xfrm>
            <a:off x="718751" y="2977768"/>
            <a:ext cx="8425500" cy="0"/>
          </a:xfrm>
          <a:prstGeom prst="straightConnector1">
            <a:avLst/>
          </a:prstGeom>
          <a:noFill/>
          <a:ln cap="flat" cmpd="sng" w="9525">
            <a:solidFill>
              <a:srgbClr val="FFD3CB"/>
            </a:solidFill>
            <a:prstDash val="solid"/>
            <a:round/>
            <a:headEnd len="sm" w="sm" type="none"/>
            <a:tailEnd len="sm" w="sm" type="none"/>
          </a:ln>
        </p:spPr>
      </p:cxnSp>
      <p:sp>
        <p:nvSpPr>
          <p:cNvPr id="114" name="Google Shape;114;p11"/>
          <p:cNvSpPr txBox="1"/>
          <p:nvPr/>
        </p:nvSpPr>
        <p:spPr>
          <a:xfrm>
            <a:off x="748910" y="2259005"/>
            <a:ext cx="5165100" cy="6579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 sz="3600">
                <a:solidFill>
                  <a:srgbClr val="FFFFFF"/>
                </a:solidFill>
                <a:latin typeface="Helvetica Neue"/>
                <a:ea typeface="Helvetica Neue"/>
                <a:cs typeface="Helvetica Neue"/>
                <a:sym typeface="Helvetica Neue"/>
              </a:rPr>
              <a:t>Thank you</a:t>
            </a:r>
            <a:endParaRPr sz="11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white)" showMasterSp="0">
  <p:cSld name="Title Slide (white)">
    <p:bg>
      <p:bgPr>
        <a:solidFill>
          <a:schemeClr val="lt1"/>
        </a:solidFill>
      </p:bgPr>
    </p:bg>
    <p:spTree>
      <p:nvGrpSpPr>
        <p:cNvPr id="115" name="Shape 115"/>
        <p:cNvGrpSpPr/>
        <p:nvPr/>
      </p:nvGrpSpPr>
      <p:grpSpPr>
        <a:xfrm>
          <a:off x="0" y="0"/>
          <a:ext cx="0" cy="0"/>
          <a:chOff x="0" y="0"/>
          <a:chExt cx="0" cy="0"/>
        </a:xfrm>
      </p:grpSpPr>
      <p:sp>
        <p:nvSpPr>
          <p:cNvPr id="116" name="Google Shape;116;p12"/>
          <p:cNvSpPr txBox="1"/>
          <p:nvPr>
            <p:ph type="ctrTitle"/>
          </p:nvPr>
        </p:nvSpPr>
        <p:spPr>
          <a:xfrm>
            <a:off x="713931" y="1872985"/>
            <a:ext cx="6070500" cy="10323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2800"/>
              <a:buFont typeface="Helvetica Neue"/>
              <a:buNone/>
              <a:defRPr b="0" i="0" sz="3600" u="none" cap="none" strike="noStrike">
                <a:solidFill>
                  <a:schemeClr val="dk1"/>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117" name="Google Shape;117;p12"/>
          <p:cNvSpPr txBox="1"/>
          <p:nvPr>
            <p:ph idx="1" type="body"/>
          </p:nvPr>
        </p:nvSpPr>
        <p:spPr>
          <a:xfrm>
            <a:off x="713931" y="3034269"/>
            <a:ext cx="6002400" cy="547800"/>
          </a:xfrm>
          <a:prstGeom prst="rect">
            <a:avLst/>
          </a:prstGeom>
          <a:noFill/>
          <a:ln>
            <a:noFill/>
          </a:ln>
        </p:spPr>
        <p:txBody>
          <a:bodyPr anchorCtr="0" anchor="t" bIns="91425" lIns="91425" spcFirstLastPara="1" rIns="91425" wrap="square" tIns="91425"/>
          <a:lstStyle>
            <a:lvl1pPr indent="-228600" lvl="0" marL="457200" marR="0" rtl="0" algn="l">
              <a:spcBef>
                <a:spcPts val="300"/>
              </a:spcBef>
              <a:spcAft>
                <a:spcPts val="0"/>
              </a:spcAft>
              <a:buClr>
                <a:schemeClr val="dk1"/>
              </a:buClr>
              <a:buSzPts val="1800"/>
              <a:buFont typeface="Arial"/>
              <a:buNone/>
              <a:defRPr b="1" i="0" sz="1500" u="none" cap="none" strike="noStrike">
                <a:solidFill>
                  <a:schemeClr val="dk2"/>
                </a:solidFill>
                <a:latin typeface="Helvetica Neue"/>
                <a:ea typeface="Helvetica Neue"/>
                <a:cs typeface="Helvetica Neue"/>
                <a:sym typeface="Helvetica Neue"/>
              </a:defRPr>
            </a:lvl1pPr>
            <a:lvl2pPr indent="-228600" lvl="1" marL="914400" marR="0" rtl="0" algn="l">
              <a:spcBef>
                <a:spcPts val="1600"/>
              </a:spcBef>
              <a:spcAft>
                <a:spcPts val="0"/>
              </a:spcAft>
              <a:buClr>
                <a:schemeClr val="dk1"/>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228600" lvl="2" marL="13716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indent="-228600" lvl="4" marL="22860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118" name="Google Shape;118;p12"/>
          <p:cNvSpPr/>
          <p:nvPr/>
        </p:nvSpPr>
        <p:spPr>
          <a:xfrm>
            <a:off x="2894440" y="4158827"/>
            <a:ext cx="929400" cy="10584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9" name="Google Shape;119;p12"/>
          <p:cNvSpPr/>
          <p:nvPr/>
        </p:nvSpPr>
        <p:spPr>
          <a:xfrm>
            <a:off x="4656747" y="3622049"/>
            <a:ext cx="1393500" cy="15885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0" name="Google Shape;120;p12"/>
          <p:cNvSpPr/>
          <p:nvPr/>
        </p:nvSpPr>
        <p:spPr>
          <a:xfrm>
            <a:off x="3863350" y="4597613"/>
            <a:ext cx="528300" cy="6018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1" name="Google Shape;121;p12"/>
          <p:cNvSpPr/>
          <p:nvPr/>
        </p:nvSpPr>
        <p:spPr>
          <a:xfrm>
            <a:off x="4128413" y="4060324"/>
            <a:ext cx="528300" cy="6036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2" name="Google Shape;122;p12"/>
          <p:cNvSpPr/>
          <p:nvPr/>
        </p:nvSpPr>
        <p:spPr>
          <a:xfrm>
            <a:off x="2446054" y="4745554"/>
            <a:ext cx="4290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3" name="Google Shape;123;p12"/>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4" name="Google Shape;124;p12"/>
          <p:cNvSpPr/>
          <p:nvPr/>
        </p:nvSpPr>
        <p:spPr>
          <a:xfrm>
            <a:off x="1625099" y="4466127"/>
            <a:ext cx="366000" cy="6738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5" name="Google Shape;125;p12"/>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6" name="Google Shape;126;p12"/>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7" name="Google Shape;127;p12"/>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8" name="Google Shape;128;p12"/>
          <p:cNvSpPr/>
          <p:nvPr/>
        </p:nvSpPr>
        <p:spPr>
          <a:xfrm>
            <a:off x="167305" y="4537608"/>
            <a:ext cx="2817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9" name="Google Shape;129;p12"/>
          <p:cNvSpPr/>
          <p:nvPr/>
        </p:nvSpPr>
        <p:spPr>
          <a:xfrm>
            <a:off x="-31977" y="4758551"/>
            <a:ext cx="281700" cy="3813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0" name="Google Shape;130;p12"/>
          <p:cNvSpPr/>
          <p:nvPr/>
        </p:nvSpPr>
        <p:spPr>
          <a:xfrm>
            <a:off x="6050116" y="4148176"/>
            <a:ext cx="528300" cy="6036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131" name="Google Shape;131;p12"/>
          <p:cNvGrpSpPr/>
          <p:nvPr/>
        </p:nvGrpSpPr>
        <p:grpSpPr>
          <a:xfrm>
            <a:off x="752123" y="490049"/>
            <a:ext cx="1161911" cy="385310"/>
            <a:chOff x="2005661" y="1306799"/>
            <a:chExt cx="3098429" cy="1027493"/>
          </a:xfrm>
        </p:grpSpPr>
        <p:sp>
          <p:nvSpPr>
            <p:cNvPr id="132" name="Google Shape;132;p12"/>
            <p:cNvSpPr/>
            <p:nvPr/>
          </p:nvSpPr>
          <p:spPr>
            <a:xfrm>
              <a:off x="3385657" y="1511392"/>
              <a:ext cx="552600" cy="822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3" name="Google Shape;133;p12"/>
            <p:cNvSpPr/>
            <p:nvPr/>
          </p:nvSpPr>
          <p:spPr>
            <a:xfrm>
              <a:off x="2601698" y="1511378"/>
              <a:ext cx="555600" cy="8217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4" name="Google Shape;134;p12"/>
            <p:cNvSpPr/>
            <p:nvPr/>
          </p:nvSpPr>
          <p:spPr>
            <a:xfrm>
              <a:off x="2005661" y="1511388"/>
              <a:ext cx="555300" cy="6024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5" name="Google Shape;135;p12"/>
            <p:cNvSpPr/>
            <p:nvPr/>
          </p:nvSpPr>
          <p:spPr>
            <a:xfrm>
              <a:off x="4545490" y="1511381"/>
              <a:ext cx="558600" cy="6012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6" name="Google Shape;136;p12"/>
            <p:cNvSpPr/>
            <p:nvPr/>
          </p:nvSpPr>
          <p:spPr>
            <a:xfrm>
              <a:off x="3960212" y="1511388"/>
              <a:ext cx="555900" cy="5997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7" name="Google Shape;137;p12"/>
            <p:cNvSpPr/>
            <p:nvPr/>
          </p:nvSpPr>
          <p:spPr>
            <a:xfrm>
              <a:off x="3192359" y="1516751"/>
              <a:ext cx="156000" cy="5877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8" name="Google Shape;138;p12"/>
            <p:cNvSpPr/>
            <p:nvPr/>
          </p:nvSpPr>
          <p:spPr>
            <a:xfrm>
              <a:off x="3187636" y="1306799"/>
              <a:ext cx="170100" cy="1719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139" name="Google Shape;139;p12"/>
          <p:cNvCxnSpPr/>
          <p:nvPr/>
        </p:nvCxnSpPr>
        <p:spPr>
          <a:xfrm>
            <a:off x="718751" y="2977768"/>
            <a:ext cx="8425200" cy="0"/>
          </a:xfrm>
          <a:prstGeom prst="straightConnector1">
            <a:avLst/>
          </a:prstGeom>
          <a:noFill/>
          <a:ln cap="flat" cmpd="sng" w="9525">
            <a:solidFill>
              <a:srgbClr val="BFBFBF"/>
            </a:solidFill>
            <a:prstDash val="solid"/>
            <a:round/>
            <a:headEnd len="sm" w="sm" type="none"/>
            <a:tailEnd len="sm" w="sm" type="none"/>
          </a:ln>
        </p:spPr>
      </p:cxnSp>
      <p:sp>
        <p:nvSpPr>
          <p:cNvPr id="140" name="Google Shape;140;p12"/>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700">
                <a:solidFill>
                  <a:srgbClr val="BFBFBF"/>
                </a:solidFill>
                <a:latin typeface="Helvetica Neue"/>
                <a:ea typeface="Helvetica Neue"/>
                <a:cs typeface="Helvetica Neue"/>
                <a:sym typeface="Helvetica Neue"/>
              </a:rPr>
              <a:t>©2016 Apigee Corp. All Rights Reserved. </a:t>
            </a:r>
            <a:endParaRPr sz="700">
              <a:solidFill>
                <a:srgbClr val="BFBFBF"/>
              </a:solidFill>
              <a:latin typeface="Helvetica Neue"/>
              <a:ea typeface="Helvetica Neue"/>
              <a:cs typeface="Helvetica Neue"/>
              <a:sym typeface="Helvetica Neue"/>
            </a:endParaRPr>
          </a:p>
        </p:txBody>
      </p:sp>
      <p:pic>
        <p:nvPicPr>
          <p:cNvPr id="141" name="Google Shape;141;p12"/>
          <p:cNvPicPr preferRelativeResize="0"/>
          <p:nvPr/>
        </p:nvPicPr>
        <p:blipFill rotWithShape="1">
          <a:blip r:embed="rId2">
            <a:alphaModFix/>
          </a:blip>
          <a:srcRect b="0" l="0" r="32939" t="0"/>
          <a:stretch/>
        </p:blipFill>
        <p:spPr>
          <a:xfrm>
            <a:off x="6100475" y="1971868"/>
            <a:ext cx="3060300" cy="29628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142" name="Shape 142"/>
        <p:cNvGrpSpPr/>
        <p:nvPr/>
      </p:nvGrpSpPr>
      <p:grpSpPr>
        <a:xfrm>
          <a:off x="0" y="0"/>
          <a:ext cx="0" cy="0"/>
          <a:chOff x="0" y="0"/>
          <a:chExt cx="0" cy="0"/>
        </a:xfrm>
      </p:grpSpPr>
      <p:sp>
        <p:nvSpPr>
          <p:cNvPr id="143" name="Google Shape;143;p13"/>
          <p:cNvSpPr txBox="1"/>
          <p:nvPr>
            <p:ph type="title"/>
          </p:nvPr>
        </p:nvSpPr>
        <p:spPr>
          <a:xfrm>
            <a:off x="358580" y="198276"/>
            <a:ext cx="7798500" cy="506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2800"/>
              <a:buFont typeface="Helvetica Neue"/>
              <a:buNone/>
              <a:defRPr b="0" i="0" sz="2700" u="none" cap="none" strike="noStrike">
                <a:solidFill>
                  <a:schemeClr val="dk2"/>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144" name="Google Shape;144;p13"/>
          <p:cNvSpPr txBox="1"/>
          <p:nvPr>
            <p:ph idx="1" type="body"/>
          </p:nvPr>
        </p:nvSpPr>
        <p:spPr>
          <a:xfrm>
            <a:off x="397603" y="1064990"/>
            <a:ext cx="3927000" cy="3386700"/>
          </a:xfrm>
          <a:prstGeom prst="rect">
            <a:avLst/>
          </a:prstGeom>
          <a:noFill/>
          <a:ln>
            <a:noFill/>
          </a:ln>
        </p:spPr>
        <p:txBody>
          <a:bodyPr anchorCtr="0" anchor="t" bIns="91425" lIns="91425" spcFirstLastPara="1" rIns="91425" wrap="square" tIns="9142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17500" lvl="5" marL="27432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6pPr>
            <a:lvl7pPr indent="-317500" lvl="6" marL="3200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7pPr>
            <a:lvl8pPr indent="-317500" lvl="7" marL="36576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8pPr>
            <a:lvl9pPr indent="-317500" lvl="8" marL="4114800" marR="0" rtl="0" algn="l">
              <a:spcBef>
                <a:spcPts val="1600"/>
              </a:spcBef>
              <a:spcAft>
                <a:spcPts val="160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9pPr>
          </a:lstStyle>
          <a:p/>
        </p:txBody>
      </p:sp>
      <p:sp>
        <p:nvSpPr>
          <p:cNvPr id="145" name="Google Shape;145;p13"/>
          <p:cNvSpPr txBox="1"/>
          <p:nvPr>
            <p:ph idx="2" type="body"/>
          </p:nvPr>
        </p:nvSpPr>
        <p:spPr>
          <a:xfrm>
            <a:off x="4514022" y="1064990"/>
            <a:ext cx="3931200" cy="3386700"/>
          </a:xfrm>
          <a:prstGeom prst="rect">
            <a:avLst/>
          </a:prstGeom>
          <a:noFill/>
          <a:ln>
            <a:noFill/>
          </a:ln>
        </p:spPr>
        <p:txBody>
          <a:bodyPr anchorCtr="0" anchor="t" bIns="91425" lIns="91425" spcFirstLastPara="1" rIns="91425" wrap="square" tIns="9142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17500" lvl="5" marL="27432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6pPr>
            <a:lvl7pPr indent="-317500" lvl="6" marL="3200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7pPr>
            <a:lvl8pPr indent="-317500" lvl="7" marL="36576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8pPr>
            <a:lvl9pPr indent="-317500" lvl="8" marL="4114800" marR="0" rtl="0" algn="l">
              <a:spcBef>
                <a:spcPts val="1600"/>
              </a:spcBef>
              <a:spcAft>
                <a:spcPts val="160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9pPr>
          </a:lstStyle>
          <a:p/>
        </p:txBody>
      </p:sp>
      <p:sp>
        <p:nvSpPr>
          <p:cNvPr id="146" name="Google Shape;146;p13"/>
          <p:cNvSpPr txBox="1"/>
          <p:nvPr>
            <p:ph idx="12" type="sldNum"/>
          </p:nvPr>
        </p:nvSpPr>
        <p:spPr>
          <a:xfrm>
            <a:off x="8532103" y="4842860"/>
            <a:ext cx="4590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rgbClr val="BDBDBD"/>
                </a:solidFill>
                <a:latin typeface="Helvetica Neue"/>
                <a:ea typeface="Helvetica Neue"/>
                <a:cs typeface="Helvetica Neue"/>
                <a:sym typeface="Helvetica Neue"/>
              </a:defRPr>
            </a:lvl1pPr>
            <a:lvl2pPr indent="0" lvl="1" marL="0" marR="0" rtl="0" algn="r">
              <a:spcBef>
                <a:spcPts val="0"/>
              </a:spcBef>
              <a:buNone/>
              <a:defRPr b="0" i="0" sz="800">
                <a:solidFill>
                  <a:srgbClr val="BDBDBD"/>
                </a:solidFill>
                <a:latin typeface="Helvetica Neue"/>
                <a:ea typeface="Helvetica Neue"/>
                <a:cs typeface="Helvetica Neue"/>
                <a:sym typeface="Helvetica Neue"/>
              </a:defRPr>
            </a:lvl2pPr>
            <a:lvl3pPr indent="0" lvl="2" marL="0" marR="0" rtl="0" algn="r">
              <a:spcBef>
                <a:spcPts val="0"/>
              </a:spcBef>
              <a:buNone/>
              <a:defRPr b="0" i="0" sz="800">
                <a:solidFill>
                  <a:srgbClr val="BDBDBD"/>
                </a:solidFill>
                <a:latin typeface="Helvetica Neue"/>
                <a:ea typeface="Helvetica Neue"/>
                <a:cs typeface="Helvetica Neue"/>
                <a:sym typeface="Helvetica Neue"/>
              </a:defRPr>
            </a:lvl3pPr>
            <a:lvl4pPr indent="0" lvl="3" marL="0" marR="0" rtl="0" algn="r">
              <a:spcBef>
                <a:spcPts val="0"/>
              </a:spcBef>
              <a:buNone/>
              <a:defRPr b="0" i="0" sz="800">
                <a:solidFill>
                  <a:srgbClr val="BDBDBD"/>
                </a:solidFill>
                <a:latin typeface="Helvetica Neue"/>
                <a:ea typeface="Helvetica Neue"/>
                <a:cs typeface="Helvetica Neue"/>
                <a:sym typeface="Helvetica Neue"/>
              </a:defRPr>
            </a:lvl4pPr>
            <a:lvl5pPr indent="0" lvl="4" marL="0" marR="0" rtl="0" algn="r">
              <a:spcBef>
                <a:spcPts val="0"/>
              </a:spcBef>
              <a:buNone/>
              <a:defRPr b="0" i="0" sz="800">
                <a:solidFill>
                  <a:srgbClr val="BDBDBD"/>
                </a:solidFill>
                <a:latin typeface="Helvetica Neue"/>
                <a:ea typeface="Helvetica Neue"/>
                <a:cs typeface="Helvetica Neue"/>
                <a:sym typeface="Helvetica Neue"/>
              </a:defRPr>
            </a:lvl5pPr>
            <a:lvl6pPr indent="0" lvl="5" marL="0" marR="0" rtl="0" algn="r">
              <a:spcBef>
                <a:spcPts val="0"/>
              </a:spcBef>
              <a:buNone/>
              <a:defRPr b="0" i="0" sz="800">
                <a:solidFill>
                  <a:srgbClr val="BDBDBD"/>
                </a:solidFill>
                <a:latin typeface="Helvetica Neue"/>
                <a:ea typeface="Helvetica Neue"/>
                <a:cs typeface="Helvetica Neue"/>
                <a:sym typeface="Helvetica Neue"/>
              </a:defRPr>
            </a:lvl6pPr>
            <a:lvl7pPr indent="0" lvl="6" marL="0" marR="0" rtl="0" algn="r">
              <a:spcBef>
                <a:spcPts val="0"/>
              </a:spcBef>
              <a:buNone/>
              <a:defRPr b="0" i="0" sz="800">
                <a:solidFill>
                  <a:srgbClr val="BDBDBD"/>
                </a:solidFill>
                <a:latin typeface="Helvetica Neue"/>
                <a:ea typeface="Helvetica Neue"/>
                <a:cs typeface="Helvetica Neue"/>
                <a:sym typeface="Helvetica Neue"/>
              </a:defRPr>
            </a:lvl7pPr>
            <a:lvl8pPr indent="0" lvl="7" marL="0" marR="0" rtl="0" algn="r">
              <a:spcBef>
                <a:spcPts val="0"/>
              </a:spcBef>
              <a:buNone/>
              <a:defRPr b="0" i="0" sz="800">
                <a:solidFill>
                  <a:srgbClr val="BDBDBD"/>
                </a:solidFill>
                <a:latin typeface="Helvetica Neue"/>
                <a:ea typeface="Helvetica Neue"/>
                <a:cs typeface="Helvetica Neue"/>
                <a:sym typeface="Helvetica Neue"/>
              </a:defRPr>
            </a:lvl8pPr>
            <a:lvl9pPr indent="0" lvl="8" marL="0" marR="0" rtl="0" algn="r">
              <a:spcBef>
                <a:spcPts val="0"/>
              </a:spcBef>
              <a:buNone/>
              <a:defRPr b="0" i="0" sz="800">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
        <p:nvSpPr>
          <p:cNvPr id="147" name="Google Shape;147;p13"/>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700">
                <a:solidFill>
                  <a:srgbClr val="BFBFBF"/>
                </a:solidFill>
                <a:latin typeface="Helvetica Neue"/>
                <a:ea typeface="Helvetica Neue"/>
                <a:cs typeface="Helvetica Neue"/>
                <a:sym typeface="Helvetica Neue"/>
              </a:rPr>
              <a:t>©2016 Apigee Corp. All Rights Reserved. </a:t>
            </a:r>
            <a:endParaRPr sz="700">
              <a:solidFill>
                <a:srgbClr val="BFBFBF"/>
              </a:solidFill>
              <a:latin typeface="Helvetica Neue"/>
              <a:ea typeface="Helvetica Neue"/>
              <a:cs typeface="Helvetica Neue"/>
              <a:sym typeface="Helvetica Neu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48" name="Shape 148"/>
        <p:cNvGrpSpPr/>
        <p:nvPr/>
      </p:nvGrpSpPr>
      <p:grpSpPr>
        <a:xfrm>
          <a:off x="0" y="0"/>
          <a:ext cx="0" cy="0"/>
          <a:chOff x="0" y="0"/>
          <a:chExt cx="0" cy="0"/>
        </a:xfrm>
      </p:grpSpPr>
      <p:sp>
        <p:nvSpPr>
          <p:cNvPr id="149" name="Google Shape;149;p14"/>
          <p:cNvSpPr txBox="1"/>
          <p:nvPr>
            <p:ph type="title"/>
          </p:nvPr>
        </p:nvSpPr>
        <p:spPr>
          <a:xfrm>
            <a:off x="358580" y="198276"/>
            <a:ext cx="7798500" cy="506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2800"/>
              <a:buFont typeface="Helvetica Neue"/>
              <a:buNone/>
              <a:defRPr b="0" i="0" sz="2700" u="none" cap="none" strike="noStrike">
                <a:solidFill>
                  <a:schemeClr val="dk2"/>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150" name="Google Shape;150;p14"/>
          <p:cNvSpPr txBox="1"/>
          <p:nvPr>
            <p:ph idx="12" type="sldNum"/>
          </p:nvPr>
        </p:nvSpPr>
        <p:spPr>
          <a:xfrm>
            <a:off x="8532103" y="4842860"/>
            <a:ext cx="4590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rgbClr val="BDBDBD"/>
                </a:solidFill>
                <a:latin typeface="Helvetica Neue"/>
                <a:ea typeface="Helvetica Neue"/>
                <a:cs typeface="Helvetica Neue"/>
                <a:sym typeface="Helvetica Neue"/>
              </a:defRPr>
            </a:lvl1pPr>
            <a:lvl2pPr indent="0" lvl="1" marL="0" marR="0" rtl="0" algn="r">
              <a:spcBef>
                <a:spcPts val="0"/>
              </a:spcBef>
              <a:buNone/>
              <a:defRPr b="0" i="0" sz="800">
                <a:solidFill>
                  <a:srgbClr val="BDBDBD"/>
                </a:solidFill>
                <a:latin typeface="Helvetica Neue"/>
                <a:ea typeface="Helvetica Neue"/>
                <a:cs typeface="Helvetica Neue"/>
                <a:sym typeface="Helvetica Neue"/>
              </a:defRPr>
            </a:lvl2pPr>
            <a:lvl3pPr indent="0" lvl="2" marL="0" marR="0" rtl="0" algn="r">
              <a:spcBef>
                <a:spcPts val="0"/>
              </a:spcBef>
              <a:buNone/>
              <a:defRPr b="0" i="0" sz="800">
                <a:solidFill>
                  <a:srgbClr val="BDBDBD"/>
                </a:solidFill>
                <a:latin typeface="Helvetica Neue"/>
                <a:ea typeface="Helvetica Neue"/>
                <a:cs typeface="Helvetica Neue"/>
                <a:sym typeface="Helvetica Neue"/>
              </a:defRPr>
            </a:lvl3pPr>
            <a:lvl4pPr indent="0" lvl="3" marL="0" marR="0" rtl="0" algn="r">
              <a:spcBef>
                <a:spcPts val="0"/>
              </a:spcBef>
              <a:buNone/>
              <a:defRPr b="0" i="0" sz="800">
                <a:solidFill>
                  <a:srgbClr val="BDBDBD"/>
                </a:solidFill>
                <a:latin typeface="Helvetica Neue"/>
                <a:ea typeface="Helvetica Neue"/>
                <a:cs typeface="Helvetica Neue"/>
                <a:sym typeface="Helvetica Neue"/>
              </a:defRPr>
            </a:lvl4pPr>
            <a:lvl5pPr indent="0" lvl="4" marL="0" marR="0" rtl="0" algn="r">
              <a:spcBef>
                <a:spcPts val="0"/>
              </a:spcBef>
              <a:buNone/>
              <a:defRPr b="0" i="0" sz="800">
                <a:solidFill>
                  <a:srgbClr val="BDBDBD"/>
                </a:solidFill>
                <a:latin typeface="Helvetica Neue"/>
                <a:ea typeface="Helvetica Neue"/>
                <a:cs typeface="Helvetica Neue"/>
                <a:sym typeface="Helvetica Neue"/>
              </a:defRPr>
            </a:lvl5pPr>
            <a:lvl6pPr indent="0" lvl="5" marL="0" marR="0" rtl="0" algn="r">
              <a:spcBef>
                <a:spcPts val="0"/>
              </a:spcBef>
              <a:buNone/>
              <a:defRPr b="0" i="0" sz="800">
                <a:solidFill>
                  <a:srgbClr val="BDBDBD"/>
                </a:solidFill>
                <a:latin typeface="Helvetica Neue"/>
                <a:ea typeface="Helvetica Neue"/>
                <a:cs typeface="Helvetica Neue"/>
                <a:sym typeface="Helvetica Neue"/>
              </a:defRPr>
            </a:lvl6pPr>
            <a:lvl7pPr indent="0" lvl="6" marL="0" marR="0" rtl="0" algn="r">
              <a:spcBef>
                <a:spcPts val="0"/>
              </a:spcBef>
              <a:buNone/>
              <a:defRPr b="0" i="0" sz="800">
                <a:solidFill>
                  <a:srgbClr val="BDBDBD"/>
                </a:solidFill>
                <a:latin typeface="Helvetica Neue"/>
                <a:ea typeface="Helvetica Neue"/>
                <a:cs typeface="Helvetica Neue"/>
                <a:sym typeface="Helvetica Neue"/>
              </a:defRPr>
            </a:lvl7pPr>
            <a:lvl8pPr indent="0" lvl="7" marL="0" marR="0" rtl="0" algn="r">
              <a:spcBef>
                <a:spcPts val="0"/>
              </a:spcBef>
              <a:buNone/>
              <a:defRPr b="0" i="0" sz="800">
                <a:solidFill>
                  <a:srgbClr val="BDBDBD"/>
                </a:solidFill>
                <a:latin typeface="Helvetica Neue"/>
                <a:ea typeface="Helvetica Neue"/>
                <a:cs typeface="Helvetica Neue"/>
                <a:sym typeface="Helvetica Neue"/>
              </a:defRPr>
            </a:lvl8pPr>
            <a:lvl9pPr indent="0" lvl="8" marL="0" marR="0" rtl="0" algn="r">
              <a:spcBef>
                <a:spcPts val="0"/>
              </a:spcBef>
              <a:buNone/>
              <a:defRPr b="0" i="0" sz="800">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
        <p:nvSpPr>
          <p:cNvPr id="151" name="Google Shape;151;p14"/>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700">
                <a:solidFill>
                  <a:srgbClr val="BFBFBF"/>
                </a:solidFill>
                <a:latin typeface="Helvetica Neue"/>
                <a:ea typeface="Helvetica Neue"/>
                <a:cs typeface="Helvetica Neue"/>
                <a:sym typeface="Helvetica Neue"/>
              </a:rPr>
              <a:t>©2016 Apigee Corp. All Rights Reserved. </a:t>
            </a:r>
            <a:endParaRPr sz="700">
              <a:solidFill>
                <a:srgbClr val="BFBFBF"/>
              </a:solidFill>
              <a:latin typeface="Helvetica Neue"/>
              <a:ea typeface="Helvetica Neue"/>
              <a:cs typeface="Helvetica Neue"/>
              <a:sym typeface="Helvetica Neu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Title">
  <p:cSld name="TITLE_2">
    <p:spTree>
      <p:nvGrpSpPr>
        <p:cNvPr id="156" name="Shape 156"/>
        <p:cNvGrpSpPr/>
        <p:nvPr/>
      </p:nvGrpSpPr>
      <p:grpSpPr>
        <a:xfrm>
          <a:off x="0" y="0"/>
          <a:ext cx="0" cy="0"/>
          <a:chOff x="0" y="0"/>
          <a:chExt cx="0" cy="0"/>
        </a:xfrm>
      </p:grpSpPr>
      <p:sp>
        <p:nvSpPr>
          <p:cNvPr id="157" name="Google Shape;157;p16"/>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8" name="Google Shape;158;p1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59" name="Google Shape;159;p16"/>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Title 1">
  <p:cSld name="TITLE_2_4">
    <p:spTree>
      <p:nvGrpSpPr>
        <p:cNvPr id="160" name="Shape 160"/>
        <p:cNvGrpSpPr/>
        <p:nvPr/>
      </p:nvGrpSpPr>
      <p:grpSpPr>
        <a:xfrm>
          <a:off x="0" y="0"/>
          <a:ext cx="0" cy="0"/>
          <a:chOff x="0" y="0"/>
          <a:chExt cx="0" cy="0"/>
        </a:xfrm>
      </p:grpSpPr>
      <p:sp>
        <p:nvSpPr>
          <p:cNvPr id="161" name="Google Shape;161;p17"/>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62" name="Google Shape;162;p1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63" name="Google Shape;163;p17"/>
          <p:cNvPicPr preferRelativeResize="0"/>
          <p:nvPr/>
        </p:nvPicPr>
        <p:blipFill>
          <a:blip r:embed="rId2">
            <a:alphaModFix/>
          </a:blip>
          <a:stretch>
            <a:fillRect/>
          </a:stretch>
        </p:blipFill>
        <p:spPr>
          <a:xfrm>
            <a:off x="92957" y="4765295"/>
            <a:ext cx="1180224" cy="3241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Footer - Title &amp; Body">
  <p:cSld name="CUSTOM_3">
    <p:spTree>
      <p:nvGrpSpPr>
        <p:cNvPr id="164" name="Shape 164"/>
        <p:cNvGrpSpPr/>
        <p:nvPr/>
      </p:nvGrpSpPr>
      <p:grpSpPr>
        <a:xfrm>
          <a:off x="0" y="0"/>
          <a:ext cx="0" cy="0"/>
          <a:chOff x="0" y="0"/>
          <a:chExt cx="0" cy="0"/>
        </a:xfrm>
      </p:grpSpPr>
      <p:grpSp>
        <p:nvGrpSpPr>
          <p:cNvPr id="165" name="Google Shape;165;p18"/>
          <p:cNvGrpSpPr/>
          <p:nvPr/>
        </p:nvGrpSpPr>
        <p:grpSpPr>
          <a:xfrm>
            <a:off x="-19118" y="4626758"/>
            <a:ext cx="9182236" cy="548378"/>
            <a:chOff x="-19118" y="4617750"/>
            <a:chExt cx="9182236" cy="548378"/>
          </a:xfrm>
        </p:grpSpPr>
        <p:sp>
          <p:nvSpPr>
            <p:cNvPr id="166" name="Google Shape;166;p18"/>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167" name="Google Shape;167;p18"/>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168" name="Google Shape;168;p18"/>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69" name="Google Shape;169;p18"/>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70" name="Google Shape;170;p18"/>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71" name="Google Shape;171;p1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d Footer - Title &amp; Body">
  <p:cSld name="CUSTOM_3_1">
    <p:spTree>
      <p:nvGrpSpPr>
        <p:cNvPr id="172" name="Shape 172"/>
        <p:cNvGrpSpPr/>
        <p:nvPr/>
      </p:nvGrpSpPr>
      <p:grpSpPr>
        <a:xfrm>
          <a:off x="0" y="0"/>
          <a:ext cx="0" cy="0"/>
          <a:chOff x="0" y="0"/>
          <a:chExt cx="0" cy="0"/>
        </a:xfrm>
      </p:grpSpPr>
      <p:sp>
        <p:nvSpPr>
          <p:cNvPr id="173" name="Google Shape;173;p19"/>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74" name="Google Shape;174;p19"/>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175" name="Google Shape;175;p19"/>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pic>
        <p:nvPicPr>
          <p:cNvPr descr="Google_Logo_2015_gr.png" id="176" name="Google Shape;176;p19"/>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77" name="Google Shape;177;p19"/>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78" name="Google Shape;178;p1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Yellow Footer - Title &amp; Body">
  <p:cSld name="CUSTOM_3_1_1">
    <p:spTree>
      <p:nvGrpSpPr>
        <p:cNvPr id="179" name="Shape 179"/>
        <p:cNvGrpSpPr/>
        <p:nvPr/>
      </p:nvGrpSpPr>
      <p:grpSpPr>
        <a:xfrm>
          <a:off x="0" y="0"/>
          <a:ext cx="0" cy="0"/>
          <a:chOff x="0" y="0"/>
          <a:chExt cx="0" cy="0"/>
        </a:xfrm>
      </p:grpSpPr>
      <p:sp>
        <p:nvSpPr>
          <p:cNvPr id="180" name="Google Shape;180;p20"/>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1" name="Google Shape;181;p20"/>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182" name="Google Shape;182;p20"/>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83" name="Google Shape;183;p20"/>
          <p:cNvSpPr/>
          <p:nvPr/>
        </p:nvSpPr>
        <p:spPr>
          <a:xfrm flipH="1">
            <a:off x="-12535" y="4677825"/>
            <a:ext cx="4769786" cy="473975"/>
          </a:xfrm>
          <a:custGeom>
            <a:rect b="b" l="l" r="r" t="t"/>
            <a:pathLst>
              <a:path extrusionOk="0" h="18959" w="366343">
                <a:moveTo>
                  <a:pt x="0" y="18521"/>
                </a:moveTo>
                <a:lnTo>
                  <a:pt x="366343" y="0"/>
                </a:lnTo>
                <a:lnTo>
                  <a:pt x="366052" y="18959"/>
                </a:lnTo>
                <a:close/>
              </a:path>
            </a:pathLst>
          </a:custGeom>
          <a:solidFill>
            <a:srgbClr val="FFCC50"/>
          </a:solidFill>
          <a:ln>
            <a:noFill/>
          </a:ln>
        </p:spPr>
      </p:sp>
      <p:pic>
        <p:nvPicPr>
          <p:cNvPr descr="Google_Logo_2015_gr.png" id="184" name="Google Shape;184;p20"/>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85" name="Google Shape;185;p2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een Footer - Title &amp; Body">
  <p:cSld name="CUSTOM_3_1_1_1">
    <p:spTree>
      <p:nvGrpSpPr>
        <p:cNvPr id="186" name="Shape 186"/>
        <p:cNvGrpSpPr/>
        <p:nvPr/>
      </p:nvGrpSpPr>
      <p:grpSpPr>
        <a:xfrm>
          <a:off x="0" y="0"/>
          <a:ext cx="0" cy="0"/>
          <a:chOff x="0" y="0"/>
          <a:chExt cx="0" cy="0"/>
        </a:xfrm>
      </p:grpSpPr>
      <p:sp>
        <p:nvSpPr>
          <p:cNvPr id="187" name="Google Shape;187;p21"/>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8" name="Google Shape;188;p21"/>
          <p:cNvSpPr/>
          <p:nvPr/>
        </p:nvSpPr>
        <p:spPr>
          <a:xfrm>
            <a:off x="81075" y="4617750"/>
            <a:ext cx="9088625" cy="548375"/>
          </a:xfrm>
          <a:custGeom>
            <a:rect b="b" l="l" r="r" t="t"/>
            <a:pathLst>
              <a:path extrusionOk="0" h="21935" w="363545">
                <a:moveTo>
                  <a:pt x="363545" y="21935"/>
                </a:moveTo>
                <a:lnTo>
                  <a:pt x="363036" y="0"/>
                </a:lnTo>
                <a:lnTo>
                  <a:pt x="0" y="12743"/>
                </a:lnTo>
                <a:lnTo>
                  <a:pt x="869" y="20673"/>
                </a:lnTo>
                <a:close/>
              </a:path>
            </a:pathLst>
          </a:custGeom>
          <a:solidFill>
            <a:srgbClr val="349351"/>
          </a:solidFill>
          <a:ln>
            <a:noFill/>
          </a:ln>
        </p:spPr>
      </p:sp>
      <p:sp>
        <p:nvSpPr>
          <p:cNvPr id="189" name="Google Shape;189;p21"/>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34A853"/>
          </a:solidFill>
          <a:ln>
            <a:noFill/>
          </a:ln>
        </p:spPr>
      </p:sp>
      <p:pic>
        <p:nvPicPr>
          <p:cNvPr descr="Google_Logo_2015_gr.png" id="190" name="Google Shape;190;p21"/>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91" name="Google Shape;191;p21"/>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92" name="Google Shape;192;p2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
    <p:spTree>
      <p:nvGrpSpPr>
        <p:cNvPr id="12" name="Shape 12"/>
        <p:cNvGrpSpPr/>
        <p:nvPr/>
      </p:nvGrpSpPr>
      <p:grpSpPr>
        <a:xfrm>
          <a:off x="0" y="0"/>
          <a:ext cx="0" cy="0"/>
          <a:chOff x="0" y="0"/>
          <a:chExt cx="0" cy="0"/>
        </a:xfrm>
      </p:grpSpPr>
      <p:grpSp>
        <p:nvGrpSpPr>
          <p:cNvPr id="13" name="Google Shape;13;p3"/>
          <p:cNvGrpSpPr/>
          <p:nvPr/>
        </p:nvGrpSpPr>
        <p:grpSpPr>
          <a:xfrm>
            <a:off x="-10312" y="-8075"/>
            <a:ext cx="9164625" cy="5169875"/>
            <a:chOff x="-10312" y="-8075"/>
            <a:chExt cx="9164625" cy="5169875"/>
          </a:xfrm>
        </p:grpSpPr>
        <p:sp>
          <p:nvSpPr>
            <p:cNvPr id="14" name="Google Shape;14;p3"/>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15" name="Google Shape;15;p3"/>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16" name="Google Shape;16;p3"/>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17" name="Google Shape;17;p3"/>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y Footer - Title &amp; Body">
  <p:cSld name="CUSTOM_3_1_1_1_1">
    <p:spTree>
      <p:nvGrpSpPr>
        <p:cNvPr id="193" name="Shape 193"/>
        <p:cNvGrpSpPr/>
        <p:nvPr/>
      </p:nvGrpSpPr>
      <p:grpSpPr>
        <a:xfrm>
          <a:off x="0" y="0"/>
          <a:ext cx="0" cy="0"/>
          <a:chOff x="0" y="0"/>
          <a:chExt cx="0" cy="0"/>
        </a:xfrm>
      </p:grpSpPr>
      <p:sp>
        <p:nvSpPr>
          <p:cNvPr id="194" name="Google Shape;194;p22"/>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195" name="Google Shape;195;p22"/>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999999"/>
          </a:solidFill>
          <a:ln>
            <a:noFill/>
          </a:ln>
        </p:spPr>
      </p:sp>
      <p:pic>
        <p:nvPicPr>
          <p:cNvPr descr="Google_Logo_2015_gr.png" id="196" name="Google Shape;196;p22"/>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97" name="Google Shape;197;p22"/>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8" name="Google Shape;198;p22"/>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99" name="Google Shape;199;p2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lue Footer">
  <p:cSld name="TITLE_2_1">
    <p:spTree>
      <p:nvGrpSpPr>
        <p:cNvPr id="200" name="Shape 200"/>
        <p:cNvGrpSpPr/>
        <p:nvPr/>
      </p:nvGrpSpPr>
      <p:grpSpPr>
        <a:xfrm>
          <a:off x="0" y="0"/>
          <a:ext cx="0" cy="0"/>
          <a:chOff x="0" y="0"/>
          <a:chExt cx="0" cy="0"/>
        </a:xfrm>
      </p:grpSpPr>
      <p:sp>
        <p:nvSpPr>
          <p:cNvPr id="201" name="Google Shape;201;p23"/>
          <p:cNvSpPr txBox="1"/>
          <p:nvPr/>
        </p:nvSpPr>
        <p:spPr>
          <a:xfrm>
            <a:off x="4698025" y="4790450"/>
            <a:ext cx="4345800" cy="375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sp>
        <p:nvSpPr>
          <p:cNvPr id="202" name="Google Shape;202;p23"/>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03" name="Google Shape;203;p2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grpSp>
        <p:nvGrpSpPr>
          <p:cNvPr id="204" name="Google Shape;204;p23"/>
          <p:cNvGrpSpPr/>
          <p:nvPr/>
        </p:nvGrpSpPr>
        <p:grpSpPr>
          <a:xfrm>
            <a:off x="-19118" y="4626758"/>
            <a:ext cx="9182236" cy="548378"/>
            <a:chOff x="-19118" y="4617750"/>
            <a:chExt cx="9182236" cy="548378"/>
          </a:xfrm>
        </p:grpSpPr>
        <p:sp>
          <p:nvSpPr>
            <p:cNvPr id="205" name="Google Shape;205;p23"/>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206" name="Google Shape;206;p23"/>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207" name="Google Shape;207;p23"/>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d Footer">
  <p:cSld name="TITLE_2_1_1">
    <p:spTree>
      <p:nvGrpSpPr>
        <p:cNvPr id="208" name="Shape 208"/>
        <p:cNvGrpSpPr/>
        <p:nvPr/>
      </p:nvGrpSpPr>
      <p:grpSpPr>
        <a:xfrm>
          <a:off x="0" y="0"/>
          <a:ext cx="0" cy="0"/>
          <a:chOff x="0" y="0"/>
          <a:chExt cx="0" cy="0"/>
        </a:xfrm>
      </p:grpSpPr>
      <p:sp>
        <p:nvSpPr>
          <p:cNvPr id="209" name="Google Shape;209;p24"/>
          <p:cNvSpPr/>
          <p:nvPr/>
        </p:nvSpPr>
        <p:spPr>
          <a:xfrm flipH="1">
            <a:off x="-19200" y="4617750"/>
            <a:ext cx="9188900"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210" name="Google Shape;210;p24"/>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1" name="Google Shape;211;p24"/>
          <p:cNvSpPr/>
          <p:nvPr/>
        </p:nvSpPr>
        <p:spPr>
          <a:xfrm flipH="1">
            <a:off x="-21543"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sp>
        <p:nvSpPr>
          <p:cNvPr id="212" name="Google Shape;212;p2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213" name="Google Shape;213;p24"/>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d Footer 1">
  <p:cSld name="TITLE_2_1_1_1">
    <p:spTree>
      <p:nvGrpSpPr>
        <p:cNvPr id="214" name="Shape 214"/>
        <p:cNvGrpSpPr/>
        <p:nvPr/>
      </p:nvGrpSpPr>
      <p:grpSpPr>
        <a:xfrm>
          <a:off x="0" y="0"/>
          <a:ext cx="0" cy="0"/>
          <a:chOff x="0" y="0"/>
          <a:chExt cx="0" cy="0"/>
        </a:xfrm>
      </p:grpSpPr>
      <p:sp>
        <p:nvSpPr>
          <p:cNvPr id="215" name="Google Shape;215;p25"/>
          <p:cNvSpPr/>
          <p:nvPr/>
        </p:nvSpPr>
        <p:spPr>
          <a:xfrm flipH="1">
            <a:off x="-19200" y="4617750"/>
            <a:ext cx="9188900"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216" name="Google Shape;216;p25"/>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7" name="Google Shape;217;p25"/>
          <p:cNvSpPr/>
          <p:nvPr/>
        </p:nvSpPr>
        <p:spPr>
          <a:xfrm flipH="1">
            <a:off x="-21543"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sp>
        <p:nvSpPr>
          <p:cNvPr id="218" name="Google Shape;218;p2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219" name="Google Shape;219;p25"/>
          <p:cNvPicPr preferRelativeResize="0"/>
          <p:nvPr/>
        </p:nvPicPr>
        <p:blipFill>
          <a:blip r:embed="rId2">
            <a:alphaModFix/>
          </a:blip>
          <a:stretch>
            <a:fillRect/>
          </a:stretch>
        </p:blipFill>
        <p:spPr>
          <a:xfrm>
            <a:off x="95300" y="4770675"/>
            <a:ext cx="1172600" cy="32207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Yellow Footer">
  <p:cSld name="TITLE_2_2">
    <p:spTree>
      <p:nvGrpSpPr>
        <p:cNvPr id="220" name="Shape 220"/>
        <p:cNvGrpSpPr/>
        <p:nvPr/>
      </p:nvGrpSpPr>
      <p:grpSpPr>
        <a:xfrm>
          <a:off x="0" y="0"/>
          <a:ext cx="0" cy="0"/>
          <a:chOff x="0" y="0"/>
          <a:chExt cx="0" cy="0"/>
        </a:xfrm>
      </p:grpSpPr>
      <p:sp>
        <p:nvSpPr>
          <p:cNvPr id="221" name="Google Shape;221;p26"/>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2" name="Google Shape;222;p26"/>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223" name="Google Shape;223;p26"/>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FFCC50"/>
          </a:solidFill>
          <a:ln>
            <a:noFill/>
          </a:ln>
        </p:spPr>
      </p:sp>
      <p:sp>
        <p:nvSpPr>
          <p:cNvPr id="224" name="Google Shape;224;p2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225" name="Google Shape;225;p26"/>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een Footer">
  <p:cSld name="TITLE_2_3">
    <p:spTree>
      <p:nvGrpSpPr>
        <p:cNvPr id="226" name="Shape 226"/>
        <p:cNvGrpSpPr/>
        <p:nvPr/>
      </p:nvGrpSpPr>
      <p:grpSpPr>
        <a:xfrm>
          <a:off x="0" y="0"/>
          <a:ext cx="0" cy="0"/>
          <a:chOff x="0" y="0"/>
          <a:chExt cx="0" cy="0"/>
        </a:xfrm>
      </p:grpSpPr>
      <p:sp>
        <p:nvSpPr>
          <p:cNvPr id="227" name="Google Shape;227;p27"/>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8" name="Google Shape;228;p27"/>
          <p:cNvSpPr/>
          <p:nvPr/>
        </p:nvSpPr>
        <p:spPr>
          <a:xfrm flipH="1">
            <a:off x="71770" y="4617750"/>
            <a:ext cx="9097930" cy="548378"/>
          </a:xfrm>
          <a:custGeom>
            <a:rect b="b" l="l" r="r" t="t"/>
            <a:pathLst>
              <a:path extrusionOk="0" h="19840" w="367556">
                <a:moveTo>
                  <a:pt x="0" y="19840"/>
                </a:moveTo>
                <a:lnTo>
                  <a:pt x="515" y="0"/>
                </a:lnTo>
                <a:lnTo>
                  <a:pt x="367556" y="11270"/>
                </a:lnTo>
                <a:lnTo>
                  <a:pt x="367044" y="18698"/>
                </a:lnTo>
                <a:close/>
              </a:path>
            </a:pathLst>
          </a:custGeom>
          <a:solidFill>
            <a:srgbClr val="349351"/>
          </a:solidFill>
          <a:ln>
            <a:noFill/>
          </a:ln>
        </p:spPr>
      </p:sp>
      <p:sp>
        <p:nvSpPr>
          <p:cNvPr id="229" name="Google Shape;229;p27"/>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34A853"/>
          </a:solidFill>
          <a:ln>
            <a:noFill/>
          </a:ln>
        </p:spPr>
      </p:sp>
      <p:sp>
        <p:nvSpPr>
          <p:cNvPr id="230" name="Google Shape;230;p2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231" name="Google Shape;231;p27"/>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ay Footer">
  <p:cSld name="TITLE_2_3_1">
    <p:spTree>
      <p:nvGrpSpPr>
        <p:cNvPr id="232" name="Shape 232"/>
        <p:cNvGrpSpPr/>
        <p:nvPr/>
      </p:nvGrpSpPr>
      <p:grpSpPr>
        <a:xfrm>
          <a:off x="0" y="0"/>
          <a:ext cx="0" cy="0"/>
          <a:chOff x="0" y="0"/>
          <a:chExt cx="0" cy="0"/>
        </a:xfrm>
      </p:grpSpPr>
      <p:sp>
        <p:nvSpPr>
          <p:cNvPr id="233" name="Google Shape;233;p28"/>
          <p:cNvSpPr/>
          <p:nvPr/>
        </p:nvSpPr>
        <p:spPr>
          <a:xfrm flipH="1">
            <a:off x="63500" y="4617750"/>
            <a:ext cx="9106200" cy="548378"/>
          </a:xfrm>
          <a:custGeom>
            <a:rect b="b" l="l" r="r" t="t"/>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234" name="Google Shape;234;p28"/>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999999"/>
          </a:solidFill>
          <a:ln>
            <a:noFill/>
          </a:ln>
        </p:spPr>
      </p:sp>
      <p:sp>
        <p:nvSpPr>
          <p:cNvPr id="235" name="Google Shape;235;p28"/>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36" name="Google Shape;236;p2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237" name="Google Shape;237;p28"/>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TITLE_3">
    <p:spTree>
      <p:nvGrpSpPr>
        <p:cNvPr id="238" name="Shape 238"/>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p:cSld name="CUSTOM">
    <p:spTree>
      <p:nvGrpSpPr>
        <p:cNvPr id="239" name="Shape 239"/>
        <p:cNvGrpSpPr/>
        <p:nvPr/>
      </p:nvGrpSpPr>
      <p:grpSpPr>
        <a:xfrm>
          <a:off x="0" y="0"/>
          <a:ext cx="0" cy="0"/>
          <a:chOff x="0" y="0"/>
          <a:chExt cx="0" cy="0"/>
        </a:xfrm>
      </p:grpSpPr>
      <p:sp>
        <p:nvSpPr>
          <p:cNvPr id="240" name="Google Shape;240;p30"/>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1" name="Google Shape;241;p30"/>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Font typeface="Roboto"/>
              <a:buNone/>
              <a:defRPr>
                <a:latin typeface="Roboto"/>
                <a:ea typeface="Roboto"/>
                <a:cs typeface="Roboto"/>
                <a:sym typeface="Roboto"/>
              </a:defRPr>
            </a:lvl2pPr>
            <a:lvl3pPr lvl="2" rtl="0">
              <a:spcBef>
                <a:spcPts val="0"/>
              </a:spcBef>
              <a:spcAft>
                <a:spcPts val="0"/>
              </a:spcAft>
              <a:buSzPts val="3600"/>
              <a:buFont typeface="Roboto"/>
              <a:buNone/>
              <a:defRPr>
                <a:latin typeface="Roboto"/>
                <a:ea typeface="Roboto"/>
                <a:cs typeface="Roboto"/>
                <a:sym typeface="Roboto"/>
              </a:defRPr>
            </a:lvl3pPr>
            <a:lvl4pPr lvl="3" rtl="0">
              <a:spcBef>
                <a:spcPts val="0"/>
              </a:spcBef>
              <a:spcAft>
                <a:spcPts val="0"/>
              </a:spcAft>
              <a:buSzPts val="3600"/>
              <a:buFont typeface="Roboto"/>
              <a:buNone/>
              <a:defRPr>
                <a:latin typeface="Roboto"/>
                <a:ea typeface="Roboto"/>
                <a:cs typeface="Roboto"/>
                <a:sym typeface="Roboto"/>
              </a:defRPr>
            </a:lvl4pPr>
            <a:lvl5pPr lvl="4" rtl="0">
              <a:spcBef>
                <a:spcPts val="0"/>
              </a:spcBef>
              <a:spcAft>
                <a:spcPts val="0"/>
              </a:spcAft>
              <a:buSzPts val="3600"/>
              <a:buFont typeface="Roboto"/>
              <a:buNone/>
              <a:defRPr>
                <a:latin typeface="Roboto"/>
                <a:ea typeface="Roboto"/>
                <a:cs typeface="Roboto"/>
                <a:sym typeface="Roboto"/>
              </a:defRPr>
            </a:lvl5pPr>
            <a:lvl6pPr lvl="5" rtl="0">
              <a:spcBef>
                <a:spcPts val="0"/>
              </a:spcBef>
              <a:spcAft>
                <a:spcPts val="0"/>
              </a:spcAft>
              <a:buSzPts val="3600"/>
              <a:buFont typeface="Roboto"/>
              <a:buNone/>
              <a:defRPr>
                <a:latin typeface="Roboto"/>
                <a:ea typeface="Roboto"/>
                <a:cs typeface="Roboto"/>
                <a:sym typeface="Roboto"/>
              </a:defRPr>
            </a:lvl6pPr>
            <a:lvl7pPr lvl="6" rtl="0">
              <a:spcBef>
                <a:spcPts val="0"/>
              </a:spcBef>
              <a:spcAft>
                <a:spcPts val="0"/>
              </a:spcAft>
              <a:buSzPts val="3600"/>
              <a:buFont typeface="Roboto"/>
              <a:buNone/>
              <a:defRPr>
                <a:latin typeface="Roboto"/>
                <a:ea typeface="Roboto"/>
                <a:cs typeface="Roboto"/>
                <a:sym typeface="Roboto"/>
              </a:defRPr>
            </a:lvl7pPr>
            <a:lvl8pPr lvl="7" rtl="0">
              <a:spcBef>
                <a:spcPts val="0"/>
              </a:spcBef>
              <a:spcAft>
                <a:spcPts val="0"/>
              </a:spcAft>
              <a:buSzPts val="3600"/>
              <a:buFont typeface="Roboto"/>
              <a:buNone/>
              <a:defRPr>
                <a:latin typeface="Roboto"/>
                <a:ea typeface="Roboto"/>
                <a:cs typeface="Roboto"/>
                <a:sym typeface="Roboto"/>
              </a:defRPr>
            </a:lvl8pPr>
            <a:lvl9pPr lvl="8" rtl="0">
              <a:spcBef>
                <a:spcPts val="0"/>
              </a:spcBef>
              <a:spcAft>
                <a:spcPts val="0"/>
              </a:spcAft>
              <a:buSzPts val="3600"/>
              <a:buFont typeface="Roboto"/>
              <a:buNone/>
              <a:defRPr>
                <a:latin typeface="Roboto"/>
                <a:ea typeface="Roboto"/>
                <a:cs typeface="Roboto"/>
                <a:sym typeface="Roboto"/>
              </a:defRPr>
            </a:lvl9pPr>
          </a:lstStyle>
          <a:p/>
        </p:txBody>
      </p:sp>
      <p:sp>
        <p:nvSpPr>
          <p:cNvPr id="242" name="Google Shape;242;p3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43" name="Google Shape;243;p30"/>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amp; 1 Text">
  <p:cSld name="CUSTOM_5">
    <p:spTree>
      <p:nvGrpSpPr>
        <p:cNvPr id="244" name="Shape 244"/>
        <p:cNvGrpSpPr/>
        <p:nvPr/>
      </p:nvGrpSpPr>
      <p:grpSpPr>
        <a:xfrm>
          <a:off x="0" y="0"/>
          <a:ext cx="0" cy="0"/>
          <a:chOff x="0" y="0"/>
          <a:chExt cx="0" cy="0"/>
        </a:xfrm>
      </p:grpSpPr>
      <p:sp>
        <p:nvSpPr>
          <p:cNvPr id="245" name="Google Shape;245;p31"/>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6" name="Google Shape;246;p31"/>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47" name="Google Shape;247;p31"/>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48" name="Google Shape;248;p3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49" name="Google Shape;249;p31"/>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
    <p:spTree>
      <p:nvGrpSpPr>
        <p:cNvPr id="18" name="Shape 18"/>
        <p:cNvGrpSpPr/>
        <p:nvPr/>
      </p:nvGrpSpPr>
      <p:grpSpPr>
        <a:xfrm>
          <a:off x="0" y="0"/>
          <a:ext cx="0" cy="0"/>
          <a:chOff x="0" y="0"/>
          <a:chExt cx="0" cy="0"/>
        </a:xfrm>
      </p:grpSpPr>
      <p:grpSp>
        <p:nvGrpSpPr>
          <p:cNvPr id="19" name="Google Shape;19;p4"/>
          <p:cNvGrpSpPr/>
          <p:nvPr/>
        </p:nvGrpSpPr>
        <p:grpSpPr>
          <a:xfrm>
            <a:off x="-1775" y="-600"/>
            <a:ext cx="9153800" cy="5144175"/>
            <a:chOff x="-1775" y="-600"/>
            <a:chExt cx="9153800" cy="5144175"/>
          </a:xfrm>
        </p:grpSpPr>
        <p:sp>
          <p:nvSpPr>
            <p:cNvPr id="20" name="Google Shape;20;p4"/>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4"/>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22" name="Google Shape;22;p4"/>
          <p:cNvGrpSpPr/>
          <p:nvPr/>
        </p:nvGrpSpPr>
        <p:grpSpPr>
          <a:xfrm>
            <a:off x="-3" y="4529830"/>
            <a:ext cx="5098103" cy="613675"/>
            <a:chOff x="-3" y="4529830"/>
            <a:chExt cx="5098103" cy="613675"/>
          </a:xfrm>
        </p:grpSpPr>
        <p:sp>
          <p:nvSpPr>
            <p:cNvPr id="23" name="Google Shape;23;p4"/>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24" name="Google Shape;24;p4"/>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25" name="Google Shape;25;p4"/>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26" name="Google Shape;26;p4"/>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amp; 3 Text">
  <p:cSld name="CUSTOM_4">
    <p:spTree>
      <p:nvGrpSpPr>
        <p:cNvPr id="250" name="Shape 250"/>
        <p:cNvGrpSpPr/>
        <p:nvPr/>
      </p:nvGrpSpPr>
      <p:grpSpPr>
        <a:xfrm>
          <a:off x="0" y="0"/>
          <a:ext cx="0" cy="0"/>
          <a:chOff x="0" y="0"/>
          <a:chExt cx="0" cy="0"/>
        </a:xfrm>
      </p:grpSpPr>
      <p:sp>
        <p:nvSpPr>
          <p:cNvPr id="251" name="Google Shape;251;p32"/>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2" name="Google Shape;252;p32"/>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53" name="Google Shape;253;p32"/>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54" name="Google Shape;254;p32"/>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55" name="Google Shape;255;p32"/>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56" name="Google Shape;256;p3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57" name="Google Shape;257;p32"/>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p:cSld name="CUSTOM_1">
    <p:spTree>
      <p:nvGrpSpPr>
        <p:cNvPr id="258" name="Shape 258"/>
        <p:cNvGrpSpPr/>
        <p:nvPr/>
      </p:nvGrpSpPr>
      <p:grpSpPr>
        <a:xfrm>
          <a:off x="0" y="0"/>
          <a:ext cx="0" cy="0"/>
          <a:chOff x="0" y="0"/>
          <a:chExt cx="0" cy="0"/>
        </a:xfrm>
      </p:grpSpPr>
      <p:sp>
        <p:nvSpPr>
          <p:cNvPr id="259" name="Google Shape;259;p33"/>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0" name="Google Shape;260;p33"/>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61" name="Google Shape;261;p3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62" name="Google Shape;262;p33"/>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amp; 1 Text">
  <p:cSld name="CUSTOM_1_2">
    <p:spTree>
      <p:nvGrpSpPr>
        <p:cNvPr id="263" name="Shape 263"/>
        <p:cNvGrpSpPr/>
        <p:nvPr/>
      </p:nvGrpSpPr>
      <p:grpSpPr>
        <a:xfrm>
          <a:off x="0" y="0"/>
          <a:ext cx="0" cy="0"/>
          <a:chOff x="0" y="0"/>
          <a:chExt cx="0" cy="0"/>
        </a:xfrm>
      </p:grpSpPr>
      <p:sp>
        <p:nvSpPr>
          <p:cNvPr id="264" name="Google Shape;264;p34"/>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5" name="Google Shape;265;p34"/>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66" name="Google Shape;266;p34"/>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67" name="Google Shape;267;p3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68" name="Google Shape;268;p34"/>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amp; 3 Text">
  <p:cSld name="CUSTOM_1_2_1">
    <p:spTree>
      <p:nvGrpSpPr>
        <p:cNvPr id="269" name="Shape 269"/>
        <p:cNvGrpSpPr/>
        <p:nvPr/>
      </p:nvGrpSpPr>
      <p:grpSpPr>
        <a:xfrm>
          <a:off x="0" y="0"/>
          <a:ext cx="0" cy="0"/>
          <a:chOff x="0" y="0"/>
          <a:chExt cx="0" cy="0"/>
        </a:xfrm>
      </p:grpSpPr>
      <p:sp>
        <p:nvSpPr>
          <p:cNvPr id="270" name="Google Shape;270;p35"/>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1" name="Google Shape;271;p35"/>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72" name="Google Shape;272;p35"/>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73" name="Google Shape;273;p35"/>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74" name="Google Shape;274;p35"/>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75" name="Google Shape;275;p3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76" name="Google Shape;276;p35"/>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p:cSld name="CUSTOM_1_1">
    <p:spTree>
      <p:nvGrpSpPr>
        <p:cNvPr id="277" name="Shape 277"/>
        <p:cNvGrpSpPr/>
        <p:nvPr/>
      </p:nvGrpSpPr>
      <p:grpSpPr>
        <a:xfrm>
          <a:off x="0" y="0"/>
          <a:ext cx="0" cy="0"/>
          <a:chOff x="0" y="0"/>
          <a:chExt cx="0" cy="0"/>
        </a:xfrm>
      </p:grpSpPr>
      <p:sp>
        <p:nvSpPr>
          <p:cNvPr id="278" name="Google Shape;278;p36"/>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9" name="Google Shape;279;p36"/>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0" name="Google Shape;280;p3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81" name="Google Shape;281;p36"/>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amp; 1 Text">
  <p:cSld name="CUSTOM_1_1_2">
    <p:spTree>
      <p:nvGrpSpPr>
        <p:cNvPr id="282" name="Shape 282"/>
        <p:cNvGrpSpPr/>
        <p:nvPr/>
      </p:nvGrpSpPr>
      <p:grpSpPr>
        <a:xfrm>
          <a:off x="0" y="0"/>
          <a:ext cx="0" cy="0"/>
          <a:chOff x="0" y="0"/>
          <a:chExt cx="0" cy="0"/>
        </a:xfrm>
      </p:grpSpPr>
      <p:sp>
        <p:nvSpPr>
          <p:cNvPr id="283" name="Google Shape;283;p37"/>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4" name="Google Shape;284;p37"/>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5" name="Google Shape;285;p37"/>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86" name="Google Shape;286;p3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87" name="Google Shape;287;p37"/>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amp; 3 Text">
  <p:cSld name="CUSTOM_1_1_2_1">
    <p:spTree>
      <p:nvGrpSpPr>
        <p:cNvPr id="288" name="Shape 288"/>
        <p:cNvGrpSpPr/>
        <p:nvPr/>
      </p:nvGrpSpPr>
      <p:grpSpPr>
        <a:xfrm>
          <a:off x="0" y="0"/>
          <a:ext cx="0" cy="0"/>
          <a:chOff x="0" y="0"/>
          <a:chExt cx="0" cy="0"/>
        </a:xfrm>
      </p:grpSpPr>
      <p:sp>
        <p:nvSpPr>
          <p:cNvPr id="289" name="Google Shape;289;p38"/>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90" name="Google Shape;290;p38"/>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1" name="Google Shape;291;p38"/>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92" name="Google Shape;292;p38"/>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93" name="Google Shape;293;p38"/>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94" name="Google Shape;294;p3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95" name="Google Shape;295;p38"/>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p:cSld name="CUSTOM_1_1_1">
    <p:spTree>
      <p:nvGrpSpPr>
        <p:cNvPr id="296" name="Shape 296"/>
        <p:cNvGrpSpPr/>
        <p:nvPr/>
      </p:nvGrpSpPr>
      <p:grpSpPr>
        <a:xfrm>
          <a:off x="0" y="0"/>
          <a:ext cx="0" cy="0"/>
          <a:chOff x="0" y="0"/>
          <a:chExt cx="0" cy="0"/>
        </a:xfrm>
      </p:grpSpPr>
      <p:sp>
        <p:nvSpPr>
          <p:cNvPr id="297" name="Google Shape;297;p39"/>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8" name="Google Shape;298;p39"/>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99" name="Google Shape;299;p3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00" name="Google Shape;300;p39"/>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amp; 1 Text">
  <p:cSld name="CUSTOM_1_1_1_1">
    <p:spTree>
      <p:nvGrpSpPr>
        <p:cNvPr id="301" name="Shape 301"/>
        <p:cNvGrpSpPr/>
        <p:nvPr/>
      </p:nvGrpSpPr>
      <p:grpSpPr>
        <a:xfrm>
          <a:off x="0" y="0"/>
          <a:ext cx="0" cy="0"/>
          <a:chOff x="0" y="0"/>
          <a:chExt cx="0" cy="0"/>
        </a:xfrm>
      </p:grpSpPr>
      <p:sp>
        <p:nvSpPr>
          <p:cNvPr id="302" name="Google Shape;302;p40"/>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3" name="Google Shape;303;p40"/>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04" name="Google Shape;304;p40"/>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305" name="Google Shape;305;p4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06" name="Google Shape;306;p40"/>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amp; 3 Text">
  <p:cSld name="CUSTOM_1_1_1_1_1">
    <p:spTree>
      <p:nvGrpSpPr>
        <p:cNvPr id="307" name="Shape 307"/>
        <p:cNvGrpSpPr/>
        <p:nvPr/>
      </p:nvGrpSpPr>
      <p:grpSpPr>
        <a:xfrm>
          <a:off x="0" y="0"/>
          <a:ext cx="0" cy="0"/>
          <a:chOff x="0" y="0"/>
          <a:chExt cx="0" cy="0"/>
        </a:xfrm>
      </p:grpSpPr>
      <p:sp>
        <p:nvSpPr>
          <p:cNvPr id="308" name="Google Shape;308;p41"/>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9" name="Google Shape;309;p41"/>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10" name="Google Shape;310;p41"/>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311" name="Google Shape;311;p41"/>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312" name="Google Shape;312;p41"/>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313" name="Google Shape;313;p4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14" name="Google Shape;314;p41"/>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
    <p:spTree>
      <p:nvGrpSpPr>
        <p:cNvPr id="27" name="Shape 27"/>
        <p:cNvGrpSpPr/>
        <p:nvPr/>
      </p:nvGrpSpPr>
      <p:grpSpPr>
        <a:xfrm>
          <a:off x="0" y="0"/>
          <a:ext cx="0" cy="0"/>
          <a:chOff x="0" y="0"/>
          <a:chExt cx="0" cy="0"/>
        </a:xfrm>
      </p:grpSpPr>
      <p:sp>
        <p:nvSpPr>
          <p:cNvPr id="28" name="Google Shape;28;p5"/>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9" name="Google Shape;29;p5"/>
          <p:cNvGrpSpPr/>
          <p:nvPr/>
        </p:nvGrpSpPr>
        <p:grpSpPr>
          <a:xfrm>
            <a:off x="-3" y="4529830"/>
            <a:ext cx="5098103" cy="613675"/>
            <a:chOff x="-3" y="4529830"/>
            <a:chExt cx="5098103" cy="613675"/>
          </a:xfrm>
        </p:grpSpPr>
        <p:sp>
          <p:nvSpPr>
            <p:cNvPr id="30" name="Google Shape;30;p5"/>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1" name="Google Shape;31;p5"/>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2" name="Google Shape;32;p5"/>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3" name="Google Shape;33;p5"/>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Blue">
  <p:cSld name="SECTION_HEADER_2">
    <p:bg>
      <p:bgPr>
        <a:solidFill>
          <a:srgbClr val="4285F4"/>
        </a:solidFill>
      </p:bgPr>
    </p:bg>
    <p:spTree>
      <p:nvGrpSpPr>
        <p:cNvPr id="315" name="Shape 315"/>
        <p:cNvGrpSpPr/>
        <p:nvPr/>
      </p:nvGrpSpPr>
      <p:grpSpPr>
        <a:xfrm>
          <a:off x="0" y="0"/>
          <a:ext cx="0" cy="0"/>
          <a:chOff x="0" y="0"/>
          <a:chExt cx="0" cy="0"/>
        </a:xfrm>
      </p:grpSpPr>
      <p:sp>
        <p:nvSpPr>
          <p:cNvPr id="316" name="Google Shape;316;p42"/>
          <p:cNvSpPr/>
          <p:nvPr/>
        </p:nvSpPr>
        <p:spPr>
          <a:xfrm flipH="1">
            <a:off x="3450350" y="767950"/>
            <a:ext cx="5693700" cy="4375500"/>
          </a:xfrm>
          <a:prstGeom prst="rtTriangle">
            <a:avLst/>
          </a:prstGeom>
          <a:solidFill>
            <a:srgbClr val="7BAAF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Google Shape;317;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318" name="Google Shape;318;p42"/>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319" name="Google Shape;319;p42"/>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descr="Google_Logo_2015_gr.png" id="320" name="Google Shape;320;p42"/>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21" name="Google Shape;321;p4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322" name="Google Shape;322;p42"/>
          <p:cNvSpPr/>
          <p:nvPr/>
        </p:nvSpPr>
        <p:spPr>
          <a:xfrm rot="10800000">
            <a:off x="3263750" y="0"/>
            <a:ext cx="5880300" cy="2994900"/>
          </a:xfrm>
          <a:prstGeom prst="rtTriangle">
            <a:avLst/>
          </a:prstGeom>
          <a:solidFill>
            <a:srgbClr val="3367D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 name="Google Shape;323;p42"/>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Red">
  <p:cSld name="SECTION_HEADER_1_3">
    <p:bg>
      <p:bgPr>
        <a:solidFill>
          <a:srgbClr val="EA4335"/>
        </a:solidFill>
      </p:bgPr>
    </p:bg>
    <p:spTree>
      <p:nvGrpSpPr>
        <p:cNvPr id="324" name="Shape 324"/>
        <p:cNvGrpSpPr/>
        <p:nvPr/>
      </p:nvGrpSpPr>
      <p:grpSpPr>
        <a:xfrm>
          <a:off x="0" y="0"/>
          <a:ext cx="0" cy="0"/>
          <a:chOff x="0" y="0"/>
          <a:chExt cx="0" cy="0"/>
        </a:xfrm>
      </p:grpSpPr>
      <p:sp>
        <p:nvSpPr>
          <p:cNvPr id="325" name="Google Shape;325;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326" name="Google Shape;326;p43"/>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327" name="Google Shape;327;p43"/>
          <p:cNvSpPr/>
          <p:nvPr/>
        </p:nvSpPr>
        <p:spPr>
          <a:xfrm flipH="1">
            <a:off x="3450350" y="767950"/>
            <a:ext cx="5693700" cy="4375500"/>
          </a:xfrm>
          <a:prstGeom prst="rtTriangle">
            <a:avLst/>
          </a:prstGeom>
          <a:solidFill>
            <a:srgbClr val="FF525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 name="Google Shape;328;p43"/>
          <p:cNvSpPr/>
          <p:nvPr/>
        </p:nvSpPr>
        <p:spPr>
          <a:xfrm rot="10800000">
            <a:off x="3263750" y="0"/>
            <a:ext cx="5880300" cy="2994900"/>
          </a:xfrm>
          <a:prstGeom prst="rtTriangle">
            <a:avLst/>
          </a:prstGeom>
          <a:solidFill>
            <a:srgbClr val="98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 name="Google Shape;329;p43"/>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330" name="Google Shape;330;p43"/>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31" name="Google Shape;331;p4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Yellow">
  <p:cSld name="SECTION_HEADER_1_1_3">
    <p:bg>
      <p:bgPr>
        <a:solidFill>
          <a:srgbClr val="F4B400"/>
        </a:solidFill>
      </p:bgPr>
    </p:bg>
    <p:spTree>
      <p:nvGrpSpPr>
        <p:cNvPr id="332" name="Shape 332"/>
        <p:cNvGrpSpPr/>
        <p:nvPr/>
      </p:nvGrpSpPr>
      <p:grpSpPr>
        <a:xfrm>
          <a:off x="0" y="0"/>
          <a:ext cx="0" cy="0"/>
          <a:chOff x="0" y="0"/>
          <a:chExt cx="0" cy="0"/>
        </a:xfrm>
      </p:grpSpPr>
      <p:sp>
        <p:nvSpPr>
          <p:cNvPr id="333" name="Google Shape;333;p44"/>
          <p:cNvSpPr/>
          <p:nvPr/>
        </p:nvSpPr>
        <p:spPr>
          <a:xfrm flipH="1">
            <a:off x="3450350" y="767950"/>
            <a:ext cx="5693700" cy="4375500"/>
          </a:xfrm>
          <a:prstGeom prst="rtTriangle">
            <a:avLst/>
          </a:prstGeom>
          <a:solidFill>
            <a:srgbClr val="FFCC5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 name="Google Shape;334;p44"/>
          <p:cNvSpPr/>
          <p:nvPr/>
        </p:nvSpPr>
        <p:spPr>
          <a:xfrm rot="10800000">
            <a:off x="3263750" y="0"/>
            <a:ext cx="5880300" cy="2994900"/>
          </a:xfrm>
          <a:prstGeom prst="rtTriangle">
            <a:avLst/>
          </a:prstGeom>
          <a:solidFill>
            <a:srgbClr val="BF9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 name="Google Shape;335;p44"/>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336" name="Google Shape;336;p44"/>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37" name="Google Shape;337;p4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Green">
  <p:cSld name="CUSTOM_2">
    <p:bg>
      <p:bgPr>
        <a:solidFill>
          <a:srgbClr val="34A853"/>
        </a:solidFill>
      </p:bgPr>
    </p:bg>
    <p:spTree>
      <p:nvGrpSpPr>
        <p:cNvPr id="338" name="Shape 338"/>
        <p:cNvGrpSpPr/>
        <p:nvPr/>
      </p:nvGrpSpPr>
      <p:grpSpPr>
        <a:xfrm>
          <a:off x="0" y="0"/>
          <a:ext cx="0" cy="0"/>
          <a:chOff x="0" y="0"/>
          <a:chExt cx="0" cy="0"/>
        </a:xfrm>
      </p:grpSpPr>
      <p:sp>
        <p:nvSpPr>
          <p:cNvPr id="339" name="Google Shape;339;p45"/>
          <p:cNvSpPr/>
          <p:nvPr/>
        </p:nvSpPr>
        <p:spPr>
          <a:xfrm flipH="1">
            <a:off x="3450350" y="767950"/>
            <a:ext cx="5693700" cy="4375500"/>
          </a:xfrm>
          <a:prstGeom prst="rtTriangle">
            <a:avLst/>
          </a:prstGeom>
          <a:solidFill>
            <a:srgbClr val="57BB8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 name="Google Shape;340;p45"/>
          <p:cNvSpPr/>
          <p:nvPr/>
        </p:nvSpPr>
        <p:spPr>
          <a:xfrm rot="10800000">
            <a:off x="3263750" y="0"/>
            <a:ext cx="5880300" cy="2994900"/>
          </a:xfrm>
          <a:prstGeom prst="rtTriangle">
            <a:avLst/>
          </a:prstGeom>
          <a:solidFill>
            <a:srgbClr val="3493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 name="Google Shape;341;p45"/>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342" name="Google Shape;342;p45"/>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43" name="Google Shape;343;p4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Gray">
  <p:cSld name="SECTION_HEADER_1_1_1_1_2">
    <p:bg>
      <p:bgPr>
        <a:solidFill>
          <a:srgbClr val="999999"/>
        </a:solidFill>
      </p:bgPr>
    </p:bg>
    <p:spTree>
      <p:nvGrpSpPr>
        <p:cNvPr id="344" name="Shape 344"/>
        <p:cNvGrpSpPr/>
        <p:nvPr/>
      </p:nvGrpSpPr>
      <p:grpSpPr>
        <a:xfrm>
          <a:off x="0" y="0"/>
          <a:ext cx="0" cy="0"/>
          <a:chOff x="0" y="0"/>
          <a:chExt cx="0" cy="0"/>
        </a:xfrm>
      </p:grpSpPr>
      <p:sp>
        <p:nvSpPr>
          <p:cNvPr id="345" name="Google Shape;345;p46"/>
          <p:cNvSpPr/>
          <p:nvPr/>
        </p:nvSpPr>
        <p:spPr>
          <a:xfrm flipH="1">
            <a:off x="3450350" y="767950"/>
            <a:ext cx="5693700" cy="4375500"/>
          </a:xfrm>
          <a:prstGeom prst="rtTriangle">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 name="Google Shape;346;p46"/>
          <p:cNvSpPr/>
          <p:nvPr/>
        </p:nvSpPr>
        <p:spPr>
          <a:xfrm rot="10800000">
            <a:off x="3263750" y="0"/>
            <a:ext cx="5880300" cy="2994900"/>
          </a:xfrm>
          <a:prstGeom prst="rtTriangl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 name="Google Shape;347;p46"/>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348" name="Google Shape;348;p46"/>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49" name="Google Shape;349;p4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_6">
    <p:spTree>
      <p:nvGrpSpPr>
        <p:cNvPr id="350" name="Shape 350"/>
        <p:cNvGrpSpPr/>
        <p:nvPr/>
      </p:nvGrpSpPr>
      <p:grpSpPr>
        <a:xfrm>
          <a:off x="0" y="0"/>
          <a:ext cx="0" cy="0"/>
          <a:chOff x="0" y="0"/>
          <a:chExt cx="0" cy="0"/>
        </a:xfrm>
      </p:grpSpPr>
      <p:grpSp>
        <p:nvGrpSpPr>
          <p:cNvPr id="351" name="Google Shape;351;p47"/>
          <p:cNvGrpSpPr/>
          <p:nvPr/>
        </p:nvGrpSpPr>
        <p:grpSpPr>
          <a:xfrm>
            <a:off x="-10312" y="-8075"/>
            <a:ext cx="9164625" cy="5169875"/>
            <a:chOff x="-10312" y="-8075"/>
            <a:chExt cx="9164625" cy="5169875"/>
          </a:xfrm>
        </p:grpSpPr>
        <p:sp>
          <p:nvSpPr>
            <p:cNvPr id="352" name="Google Shape;352;p47"/>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353" name="Google Shape;353;p47"/>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354" name="Google Shape;354;p47"/>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355" name="Google Shape;355;p47"/>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_3">
    <p:spTree>
      <p:nvGrpSpPr>
        <p:cNvPr id="356" name="Shape 356"/>
        <p:cNvGrpSpPr/>
        <p:nvPr/>
      </p:nvGrpSpPr>
      <p:grpSpPr>
        <a:xfrm>
          <a:off x="0" y="0"/>
          <a:ext cx="0" cy="0"/>
          <a:chOff x="0" y="0"/>
          <a:chExt cx="0" cy="0"/>
        </a:xfrm>
      </p:grpSpPr>
      <p:sp>
        <p:nvSpPr>
          <p:cNvPr id="357" name="Google Shape;357;p48"/>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58" name="Google Shape;358;p48"/>
          <p:cNvGrpSpPr/>
          <p:nvPr/>
        </p:nvGrpSpPr>
        <p:grpSpPr>
          <a:xfrm>
            <a:off x="-3" y="4529830"/>
            <a:ext cx="5098103" cy="613675"/>
            <a:chOff x="-3" y="4529830"/>
            <a:chExt cx="5098103" cy="613675"/>
          </a:xfrm>
        </p:grpSpPr>
        <p:sp>
          <p:nvSpPr>
            <p:cNvPr id="359" name="Google Shape;359;p48"/>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60" name="Google Shape;360;p48"/>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61" name="Google Shape;361;p48"/>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62" name="Google Shape;362;p48"/>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363" name="Shape 363"/>
        <p:cNvGrpSpPr/>
        <p:nvPr/>
      </p:nvGrpSpPr>
      <p:grpSpPr>
        <a:xfrm>
          <a:off x="0" y="0"/>
          <a:ext cx="0" cy="0"/>
          <a:chOff x="0" y="0"/>
          <a:chExt cx="0" cy="0"/>
        </a:xfrm>
      </p:grpSpPr>
      <p:grpSp>
        <p:nvGrpSpPr>
          <p:cNvPr id="364" name="Google Shape;364;p49"/>
          <p:cNvGrpSpPr/>
          <p:nvPr/>
        </p:nvGrpSpPr>
        <p:grpSpPr>
          <a:xfrm>
            <a:off x="-10312" y="-8075"/>
            <a:ext cx="9164625" cy="5169875"/>
            <a:chOff x="-10312" y="-8075"/>
            <a:chExt cx="9164625" cy="5169875"/>
          </a:xfrm>
        </p:grpSpPr>
        <p:sp>
          <p:nvSpPr>
            <p:cNvPr id="365" name="Google Shape;365;p49"/>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366" name="Google Shape;366;p49"/>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367" name="Google Shape;367;p49"/>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368" name="Shape 368"/>
        <p:cNvGrpSpPr/>
        <p:nvPr/>
      </p:nvGrpSpPr>
      <p:grpSpPr>
        <a:xfrm>
          <a:off x="0" y="0"/>
          <a:ext cx="0" cy="0"/>
          <a:chOff x="0" y="0"/>
          <a:chExt cx="0" cy="0"/>
        </a:xfrm>
      </p:grpSpPr>
      <p:grpSp>
        <p:nvGrpSpPr>
          <p:cNvPr id="369" name="Google Shape;369;p50"/>
          <p:cNvGrpSpPr/>
          <p:nvPr/>
        </p:nvGrpSpPr>
        <p:grpSpPr>
          <a:xfrm>
            <a:off x="-10312" y="-8075"/>
            <a:ext cx="9164625" cy="5169875"/>
            <a:chOff x="-10312" y="-8075"/>
            <a:chExt cx="9164625" cy="5169875"/>
          </a:xfrm>
        </p:grpSpPr>
        <p:sp>
          <p:nvSpPr>
            <p:cNvPr id="370" name="Google Shape;370;p50"/>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371" name="Google Shape;371;p50"/>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372" name="Google Shape;372;p50"/>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_3">
    <p:spTree>
      <p:nvGrpSpPr>
        <p:cNvPr id="373" name="Shape 373"/>
        <p:cNvGrpSpPr/>
        <p:nvPr/>
      </p:nvGrpSpPr>
      <p:grpSpPr>
        <a:xfrm>
          <a:off x="0" y="0"/>
          <a:ext cx="0" cy="0"/>
          <a:chOff x="0" y="0"/>
          <a:chExt cx="0" cy="0"/>
        </a:xfrm>
      </p:grpSpPr>
      <p:grpSp>
        <p:nvGrpSpPr>
          <p:cNvPr id="374" name="Google Shape;374;p51"/>
          <p:cNvGrpSpPr/>
          <p:nvPr/>
        </p:nvGrpSpPr>
        <p:grpSpPr>
          <a:xfrm>
            <a:off x="-1775" y="-600"/>
            <a:ext cx="9153800" cy="5144175"/>
            <a:chOff x="-1775" y="-600"/>
            <a:chExt cx="9153800" cy="5144175"/>
          </a:xfrm>
        </p:grpSpPr>
        <p:sp>
          <p:nvSpPr>
            <p:cNvPr id="375" name="Google Shape;375;p51"/>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Google Shape;376;p51"/>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377" name="Google Shape;377;p51"/>
          <p:cNvGrpSpPr/>
          <p:nvPr/>
        </p:nvGrpSpPr>
        <p:grpSpPr>
          <a:xfrm>
            <a:off x="-3" y="4529830"/>
            <a:ext cx="5098103" cy="613675"/>
            <a:chOff x="-3" y="4529830"/>
            <a:chExt cx="5098103" cy="613675"/>
          </a:xfrm>
        </p:grpSpPr>
        <p:sp>
          <p:nvSpPr>
            <p:cNvPr id="378" name="Google Shape;378;p51"/>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79" name="Google Shape;379;p51"/>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80" name="Google Shape;380;p51"/>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81" name="Google Shape;381;p51"/>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
    <p:spTree>
      <p:nvGrpSpPr>
        <p:cNvPr id="34" name="Shape 34"/>
        <p:cNvGrpSpPr/>
        <p:nvPr/>
      </p:nvGrpSpPr>
      <p:grpSpPr>
        <a:xfrm>
          <a:off x="0" y="0"/>
          <a:ext cx="0" cy="0"/>
          <a:chOff x="0" y="0"/>
          <a:chExt cx="0" cy="0"/>
        </a:xfrm>
      </p:grpSpPr>
      <p:grpSp>
        <p:nvGrpSpPr>
          <p:cNvPr id="35" name="Google Shape;35;p6"/>
          <p:cNvGrpSpPr/>
          <p:nvPr/>
        </p:nvGrpSpPr>
        <p:grpSpPr>
          <a:xfrm>
            <a:off x="-2375" y="-2975"/>
            <a:ext cx="9146375" cy="5149450"/>
            <a:chOff x="-2375" y="-2975"/>
            <a:chExt cx="9146375" cy="5149450"/>
          </a:xfrm>
        </p:grpSpPr>
        <p:sp>
          <p:nvSpPr>
            <p:cNvPr id="36" name="Google Shape;36;p6"/>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37" name="Google Shape;37;p6"/>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38" name="Google Shape;38;p6"/>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39" name="Google Shape;39;p6"/>
          <p:cNvGrpSpPr/>
          <p:nvPr/>
        </p:nvGrpSpPr>
        <p:grpSpPr>
          <a:xfrm>
            <a:off x="-3" y="4529830"/>
            <a:ext cx="5098103" cy="613675"/>
            <a:chOff x="-3" y="4529830"/>
            <a:chExt cx="5098103" cy="613675"/>
          </a:xfrm>
        </p:grpSpPr>
        <p:sp>
          <p:nvSpPr>
            <p:cNvPr id="40" name="Google Shape;40;p6"/>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41" name="Google Shape;41;p6"/>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42" name="Google Shape;42;p6"/>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43" name="Google Shape;43;p6"/>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_2">
    <p:spTree>
      <p:nvGrpSpPr>
        <p:cNvPr id="382" name="Shape 382"/>
        <p:cNvGrpSpPr/>
        <p:nvPr/>
      </p:nvGrpSpPr>
      <p:grpSpPr>
        <a:xfrm>
          <a:off x="0" y="0"/>
          <a:ext cx="0" cy="0"/>
          <a:chOff x="0" y="0"/>
          <a:chExt cx="0" cy="0"/>
        </a:xfrm>
      </p:grpSpPr>
      <p:grpSp>
        <p:nvGrpSpPr>
          <p:cNvPr id="383" name="Google Shape;383;p52"/>
          <p:cNvGrpSpPr/>
          <p:nvPr/>
        </p:nvGrpSpPr>
        <p:grpSpPr>
          <a:xfrm>
            <a:off x="-2375" y="-2975"/>
            <a:ext cx="9146375" cy="5149450"/>
            <a:chOff x="-2375" y="-2975"/>
            <a:chExt cx="9146375" cy="5149450"/>
          </a:xfrm>
        </p:grpSpPr>
        <p:sp>
          <p:nvSpPr>
            <p:cNvPr id="384" name="Google Shape;384;p52"/>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385" name="Google Shape;385;p52"/>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386" name="Google Shape;386;p52"/>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387" name="Google Shape;387;p52"/>
          <p:cNvGrpSpPr/>
          <p:nvPr/>
        </p:nvGrpSpPr>
        <p:grpSpPr>
          <a:xfrm>
            <a:off x="-3" y="4529830"/>
            <a:ext cx="5098103" cy="613675"/>
            <a:chOff x="-3" y="4529830"/>
            <a:chExt cx="5098103" cy="613675"/>
          </a:xfrm>
        </p:grpSpPr>
        <p:sp>
          <p:nvSpPr>
            <p:cNvPr id="388" name="Google Shape;388;p52"/>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89" name="Google Shape;389;p52"/>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90" name="Google Shape;390;p52"/>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91" name="Google Shape;391;p52"/>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TITLE_4">
    <p:spTree>
      <p:nvGrpSpPr>
        <p:cNvPr id="392" name="Shape 392"/>
        <p:cNvGrpSpPr/>
        <p:nvPr/>
      </p:nvGrpSpPr>
      <p:grpSpPr>
        <a:xfrm>
          <a:off x="0" y="0"/>
          <a:ext cx="0" cy="0"/>
          <a:chOff x="0" y="0"/>
          <a:chExt cx="0" cy="0"/>
        </a:xfrm>
      </p:grpSpPr>
      <p:sp>
        <p:nvSpPr>
          <p:cNvPr id="393" name="Google Shape;393;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394" name="Google Shape;394;p53"/>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title">
  <p:cSld name="TITLE">
    <p:spTree>
      <p:nvGrpSpPr>
        <p:cNvPr id="399" name="Shape 399"/>
        <p:cNvGrpSpPr/>
        <p:nvPr/>
      </p:nvGrpSpPr>
      <p:grpSpPr>
        <a:xfrm>
          <a:off x="0" y="0"/>
          <a:ext cx="0" cy="0"/>
          <a:chOff x="0" y="0"/>
          <a:chExt cx="0" cy="0"/>
        </a:xfrm>
      </p:grpSpPr>
      <p:sp>
        <p:nvSpPr>
          <p:cNvPr id="400" name="Google Shape;400;p55"/>
          <p:cNvSpPr txBox="1"/>
          <p:nvPr>
            <p:ph idx="12" type="sldNum"/>
          </p:nvPr>
        </p:nvSpPr>
        <p:spPr>
          <a:xfrm>
            <a:off x="8472458" y="4663217"/>
            <a:ext cx="548700" cy="393600"/>
          </a:xfrm>
          <a:prstGeom prst="rect">
            <a:avLst/>
          </a:prstGeom>
        </p:spPr>
        <p:txBody>
          <a:bodyPr anchorCtr="0" anchor="ctr" bIns="91300" lIns="91300" spcFirstLastPara="1" rIns="91300" wrap="square" tIns="913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401" name="Google Shape;401;p55"/>
          <p:cNvSpPr/>
          <p:nvPr/>
        </p:nvSpPr>
        <p:spPr>
          <a:xfrm>
            <a:off x="8025" y="75"/>
            <a:ext cx="9144000" cy="5143500"/>
          </a:xfrm>
          <a:prstGeom prst="rect">
            <a:avLst/>
          </a:prstGeom>
          <a:solidFill>
            <a:srgbClr val="FAFAFA"/>
          </a:solidFill>
          <a:ln>
            <a:noFill/>
          </a:ln>
        </p:spPr>
        <p:txBody>
          <a:bodyPr anchorCtr="0" anchor="ctr" bIns="91300" lIns="91300" spcFirstLastPara="1" rIns="91300" wrap="square" tIns="91300">
            <a:noAutofit/>
          </a:bodyPr>
          <a:lstStyle/>
          <a:p>
            <a:pPr indent="0" lvl="0" marL="0">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
    <p:spTree>
      <p:nvGrpSpPr>
        <p:cNvPr id="402" name="Shape 402"/>
        <p:cNvGrpSpPr/>
        <p:nvPr/>
      </p:nvGrpSpPr>
      <p:grpSpPr>
        <a:xfrm>
          <a:off x="0" y="0"/>
          <a:ext cx="0" cy="0"/>
          <a:chOff x="0" y="0"/>
          <a:chExt cx="0" cy="0"/>
        </a:xfrm>
      </p:grpSpPr>
      <p:grpSp>
        <p:nvGrpSpPr>
          <p:cNvPr id="403" name="Google Shape;403;p56"/>
          <p:cNvGrpSpPr/>
          <p:nvPr/>
        </p:nvGrpSpPr>
        <p:grpSpPr>
          <a:xfrm>
            <a:off x="-10312" y="-8075"/>
            <a:ext cx="9164625" cy="5169875"/>
            <a:chOff x="-10312" y="-8075"/>
            <a:chExt cx="9164625" cy="5169875"/>
          </a:xfrm>
        </p:grpSpPr>
        <p:sp>
          <p:nvSpPr>
            <p:cNvPr id="404" name="Google Shape;404;p56"/>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405" name="Google Shape;405;p56"/>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406" name="Google Shape;406;p56"/>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407" name="Google Shape;407;p56"/>
          <p:cNvSpPr txBox="1"/>
          <p:nvPr/>
        </p:nvSpPr>
        <p:spPr>
          <a:xfrm>
            <a:off x="7408153" y="4402988"/>
            <a:ext cx="1362900" cy="125400"/>
          </a:xfrm>
          <a:prstGeom prst="rect">
            <a:avLst/>
          </a:prstGeom>
          <a:noFill/>
          <a:ln>
            <a:noFill/>
          </a:ln>
        </p:spPr>
        <p:txBody>
          <a:bodyPr anchorCtr="0" anchor="ctr" bIns="91300" lIns="91300" spcFirstLastPara="1" rIns="91300" wrap="square" tIns="91300">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
    <p:spTree>
      <p:nvGrpSpPr>
        <p:cNvPr id="408" name="Shape 408"/>
        <p:cNvGrpSpPr/>
        <p:nvPr/>
      </p:nvGrpSpPr>
      <p:grpSpPr>
        <a:xfrm>
          <a:off x="0" y="0"/>
          <a:ext cx="0" cy="0"/>
          <a:chOff x="0" y="0"/>
          <a:chExt cx="0" cy="0"/>
        </a:xfrm>
      </p:grpSpPr>
      <p:grpSp>
        <p:nvGrpSpPr>
          <p:cNvPr id="409" name="Google Shape;409;p57"/>
          <p:cNvGrpSpPr/>
          <p:nvPr/>
        </p:nvGrpSpPr>
        <p:grpSpPr>
          <a:xfrm>
            <a:off x="-1775" y="-600"/>
            <a:ext cx="9153800" cy="5144175"/>
            <a:chOff x="-1775" y="-600"/>
            <a:chExt cx="9153800" cy="5144175"/>
          </a:xfrm>
        </p:grpSpPr>
        <p:sp>
          <p:nvSpPr>
            <p:cNvPr id="410" name="Google Shape;410;p57"/>
            <p:cNvSpPr/>
            <p:nvPr/>
          </p:nvSpPr>
          <p:spPr>
            <a:xfrm>
              <a:off x="8025" y="75"/>
              <a:ext cx="9144000" cy="5143500"/>
            </a:xfrm>
            <a:prstGeom prst="rect">
              <a:avLst/>
            </a:prstGeom>
            <a:solidFill>
              <a:srgbClr val="FAFAFA"/>
            </a:solidFill>
            <a:ln>
              <a:noFill/>
            </a:ln>
          </p:spPr>
          <p:txBody>
            <a:bodyPr anchorCtr="0" anchor="ctr" bIns="91300" lIns="91300" spcFirstLastPara="1" rIns="91300" wrap="square" tIns="91300">
              <a:noAutofit/>
            </a:bodyPr>
            <a:lstStyle/>
            <a:p>
              <a:pPr indent="0" lvl="0" marL="0">
                <a:spcBef>
                  <a:spcPts val="0"/>
                </a:spcBef>
                <a:spcAft>
                  <a:spcPts val="0"/>
                </a:spcAft>
                <a:buNone/>
              </a:pPr>
              <a:r>
                <a:t/>
              </a:r>
              <a:endParaRPr/>
            </a:p>
          </p:txBody>
        </p:sp>
        <p:sp>
          <p:nvSpPr>
            <p:cNvPr id="411" name="Google Shape;411;p57"/>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412" name="Google Shape;412;p57"/>
          <p:cNvGrpSpPr/>
          <p:nvPr/>
        </p:nvGrpSpPr>
        <p:grpSpPr>
          <a:xfrm>
            <a:off x="-3" y="4529830"/>
            <a:ext cx="5098103" cy="613675"/>
            <a:chOff x="-3" y="4529830"/>
            <a:chExt cx="5098103" cy="613675"/>
          </a:xfrm>
        </p:grpSpPr>
        <p:sp>
          <p:nvSpPr>
            <p:cNvPr id="413" name="Google Shape;413;p57"/>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414" name="Google Shape;414;p57"/>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415" name="Google Shape;415;p57"/>
          <p:cNvPicPr preferRelativeResize="0"/>
          <p:nvPr/>
        </p:nvPicPr>
        <p:blipFill>
          <a:blip r:embed="rId2">
            <a:alphaModFix/>
          </a:blip>
          <a:stretch>
            <a:fillRect/>
          </a:stretch>
        </p:blipFill>
        <p:spPr>
          <a:xfrm>
            <a:off x="319075" y="4839867"/>
            <a:ext cx="964490" cy="171905"/>
          </a:xfrm>
          <a:prstGeom prst="rect">
            <a:avLst/>
          </a:prstGeom>
          <a:noFill/>
          <a:ln>
            <a:noFill/>
          </a:ln>
        </p:spPr>
      </p:pic>
      <p:sp>
        <p:nvSpPr>
          <p:cNvPr id="416" name="Google Shape;416;p57"/>
          <p:cNvSpPr txBox="1"/>
          <p:nvPr/>
        </p:nvSpPr>
        <p:spPr>
          <a:xfrm>
            <a:off x="7733647" y="4876337"/>
            <a:ext cx="1362900" cy="125400"/>
          </a:xfrm>
          <a:prstGeom prst="rect">
            <a:avLst/>
          </a:prstGeom>
          <a:noFill/>
          <a:ln>
            <a:noFill/>
          </a:ln>
        </p:spPr>
        <p:txBody>
          <a:bodyPr anchorCtr="0" anchor="ctr" bIns="91300" lIns="91300" spcFirstLastPara="1" rIns="91300" wrap="square" tIns="91300">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
    <p:spTree>
      <p:nvGrpSpPr>
        <p:cNvPr id="417" name="Shape 417"/>
        <p:cNvGrpSpPr/>
        <p:nvPr/>
      </p:nvGrpSpPr>
      <p:grpSpPr>
        <a:xfrm>
          <a:off x="0" y="0"/>
          <a:ext cx="0" cy="0"/>
          <a:chOff x="0" y="0"/>
          <a:chExt cx="0" cy="0"/>
        </a:xfrm>
      </p:grpSpPr>
      <p:sp>
        <p:nvSpPr>
          <p:cNvPr id="418" name="Google Shape;418;p58"/>
          <p:cNvSpPr/>
          <p:nvPr/>
        </p:nvSpPr>
        <p:spPr>
          <a:xfrm>
            <a:off x="8025" y="75"/>
            <a:ext cx="9144000" cy="5143500"/>
          </a:xfrm>
          <a:prstGeom prst="rect">
            <a:avLst/>
          </a:prstGeom>
          <a:solidFill>
            <a:srgbClr val="FAFAFA"/>
          </a:solidFill>
          <a:ln>
            <a:noFill/>
          </a:ln>
        </p:spPr>
        <p:txBody>
          <a:bodyPr anchorCtr="0" anchor="ctr" bIns="91300" lIns="91300" spcFirstLastPara="1" rIns="91300" wrap="square" tIns="91300">
            <a:noAutofit/>
          </a:bodyPr>
          <a:lstStyle/>
          <a:p>
            <a:pPr indent="0" lvl="0" marL="0">
              <a:spcBef>
                <a:spcPts val="0"/>
              </a:spcBef>
              <a:spcAft>
                <a:spcPts val="0"/>
              </a:spcAft>
              <a:buNone/>
            </a:pPr>
            <a:r>
              <a:t/>
            </a:r>
            <a:endParaRPr/>
          </a:p>
        </p:txBody>
      </p:sp>
      <p:grpSp>
        <p:nvGrpSpPr>
          <p:cNvPr id="419" name="Google Shape;419;p58"/>
          <p:cNvGrpSpPr/>
          <p:nvPr/>
        </p:nvGrpSpPr>
        <p:grpSpPr>
          <a:xfrm>
            <a:off x="-3" y="4529830"/>
            <a:ext cx="5098103" cy="613675"/>
            <a:chOff x="-3" y="4529830"/>
            <a:chExt cx="5098103" cy="613675"/>
          </a:xfrm>
        </p:grpSpPr>
        <p:sp>
          <p:nvSpPr>
            <p:cNvPr id="420" name="Google Shape;420;p58"/>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421" name="Google Shape;421;p58"/>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422" name="Google Shape;422;p58"/>
          <p:cNvPicPr preferRelativeResize="0"/>
          <p:nvPr/>
        </p:nvPicPr>
        <p:blipFill>
          <a:blip r:embed="rId2">
            <a:alphaModFix/>
          </a:blip>
          <a:stretch>
            <a:fillRect/>
          </a:stretch>
        </p:blipFill>
        <p:spPr>
          <a:xfrm>
            <a:off x="319075" y="4839867"/>
            <a:ext cx="964490" cy="171905"/>
          </a:xfrm>
          <a:prstGeom prst="rect">
            <a:avLst/>
          </a:prstGeom>
          <a:noFill/>
          <a:ln>
            <a:noFill/>
          </a:ln>
        </p:spPr>
      </p:pic>
      <p:sp>
        <p:nvSpPr>
          <p:cNvPr id="423" name="Google Shape;423;p58"/>
          <p:cNvSpPr txBox="1"/>
          <p:nvPr/>
        </p:nvSpPr>
        <p:spPr>
          <a:xfrm>
            <a:off x="7733647" y="4876337"/>
            <a:ext cx="1362900" cy="125400"/>
          </a:xfrm>
          <a:prstGeom prst="rect">
            <a:avLst/>
          </a:prstGeom>
          <a:noFill/>
          <a:ln>
            <a:noFill/>
          </a:ln>
        </p:spPr>
        <p:txBody>
          <a:bodyPr anchorCtr="0" anchor="ctr" bIns="91300" lIns="91300" spcFirstLastPara="1" rIns="91300" wrap="square" tIns="91300">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
    <p:spTree>
      <p:nvGrpSpPr>
        <p:cNvPr id="424" name="Shape 424"/>
        <p:cNvGrpSpPr/>
        <p:nvPr/>
      </p:nvGrpSpPr>
      <p:grpSpPr>
        <a:xfrm>
          <a:off x="0" y="0"/>
          <a:ext cx="0" cy="0"/>
          <a:chOff x="0" y="0"/>
          <a:chExt cx="0" cy="0"/>
        </a:xfrm>
      </p:grpSpPr>
      <p:grpSp>
        <p:nvGrpSpPr>
          <p:cNvPr id="425" name="Google Shape;425;p59"/>
          <p:cNvGrpSpPr/>
          <p:nvPr/>
        </p:nvGrpSpPr>
        <p:grpSpPr>
          <a:xfrm>
            <a:off x="-2375" y="-2975"/>
            <a:ext cx="9146375" cy="5149450"/>
            <a:chOff x="-2375" y="-2975"/>
            <a:chExt cx="9146375" cy="5149450"/>
          </a:xfrm>
        </p:grpSpPr>
        <p:sp>
          <p:nvSpPr>
            <p:cNvPr id="426" name="Google Shape;426;p59"/>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427" name="Google Shape;427;p59"/>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428" name="Google Shape;428;p59"/>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429" name="Google Shape;429;p59"/>
          <p:cNvGrpSpPr/>
          <p:nvPr/>
        </p:nvGrpSpPr>
        <p:grpSpPr>
          <a:xfrm>
            <a:off x="-3" y="4529830"/>
            <a:ext cx="5098103" cy="613675"/>
            <a:chOff x="-3" y="4529830"/>
            <a:chExt cx="5098103" cy="613675"/>
          </a:xfrm>
        </p:grpSpPr>
        <p:sp>
          <p:nvSpPr>
            <p:cNvPr id="430" name="Google Shape;430;p59"/>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431" name="Google Shape;431;p59"/>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432" name="Google Shape;432;p59"/>
          <p:cNvPicPr preferRelativeResize="0"/>
          <p:nvPr/>
        </p:nvPicPr>
        <p:blipFill>
          <a:blip r:embed="rId2">
            <a:alphaModFix/>
          </a:blip>
          <a:stretch>
            <a:fillRect/>
          </a:stretch>
        </p:blipFill>
        <p:spPr>
          <a:xfrm>
            <a:off x="319075" y="4839867"/>
            <a:ext cx="964490" cy="171905"/>
          </a:xfrm>
          <a:prstGeom prst="rect">
            <a:avLst/>
          </a:prstGeom>
          <a:noFill/>
          <a:ln>
            <a:noFill/>
          </a:ln>
        </p:spPr>
      </p:pic>
      <p:sp>
        <p:nvSpPr>
          <p:cNvPr id="433" name="Google Shape;433;p59"/>
          <p:cNvSpPr txBox="1"/>
          <p:nvPr/>
        </p:nvSpPr>
        <p:spPr>
          <a:xfrm>
            <a:off x="7733647" y="4876337"/>
            <a:ext cx="1362900" cy="125400"/>
          </a:xfrm>
          <a:prstGeom prst="rect">
            <a:avLst/>
          </a:prstGeom>
          <a:noFill/>
          <a:ln>
            <a:noFill/>
          </a:ln>
        </p:spPr>
        <p:txBody>
          <a:bodyPr anchorCtr="0" anchor="ctr" bIns="91300" lIns="91300" spcFirstLastPara="1" rIns="91300" wrap="square" tIns="91300">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434" name="Shape 434"/>
        <p:cNvGrpSpPr/>
        <p:nvPr/>
      </p:nvGrpSpPr>
      <p:grpSpPr>
        <a:xfrm>
          <a:off x="0" y="0"/>
          <a:ext cx="0" cy="0"/>
          <a:chOff x="0" y="0"/>
          <a:chExt cx="0" cy="0"/>
        </a:xfrm>
      </p:grpSpPr>
      <p:grpSp>
        <p:nvGrpSpPr>
          <p:cNvPr id="435" name="Google Shape;435;p60"/>
          <p:cNvGrpSpPr/>
          <p:nvPr/>
        </p:nvGrpSpPr>
        <p:grpSpPr>
          <a:xfrm>
            <a:off x="-10312" y="-8075"/>
            <a:ext cx="9164625" cy="5169875"/>
            <a:chOff x="-10312" y="-8075"/>
            <a:chExt cx="9164625" cy="5169875"/>
          </a:xfrm>
        </p:grpSpPr>
        <p:sp>
          <p:nvSpPr>
            <p:cNvPr id="436" name="Google Shape;436;p60"/>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437" name="Google Shape;437;p60"/>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438" name="Google Shape;438;p60"/>
          <p:cNvSpPr txBox="1"/>
          <p:nvPr/>
        </p:nvSpPr>
        <p:spPr>
          <a:xfrm>
            <a:off x="7733647" y="4876337"/>
            <a:ext cx="1362900" cy="125400"/>
          </a:xfrm>
          <a:prstGeom prst="rect">
            <a:avLst/>
          </a:prstGeom>
          <a:noFill/>
          <a:ln>
            <a:noFill/>
          </a:ln>
        </p:spPr>
        <p:txBody>
          <a:bodyPr anchorCtr="0" anchor="ctr" bIns="91300" lIns="91300" spcFirstLastPara="1" rIns="91300" wrap="square" tIns="91300">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439" name="Shape 439"/>
        <p:cNvGrpSpPr/>
        <p:nvPr/>
      </p:nvGrpSpPr>
      <p:grpSpPr>
        <a:xfrm>
          <a:off x="0" y="0"/>
          <a:ext cx="0" cy="0"/>
          <a:chOff x="0" y="0"/>
          <a:chExt cx="0" cy="0"/>
        </a:xfrm>
      </p:grpSpPr>
      <p:grpSp>
        <p:nvGrpSpPr>
          <p:cNvPr id="440" name="Google Shape;440;p61"/>
          <p:cNvGrpSpPr/>
          <p:nvPr/>
        </p:nvGrpSpPr>
        <p:grpSpPr>
          <a:xfrm>
            <a:off x="-10312" y="-8075"/>
            <a:ext cx="9164625" cy="5169875"/>
            <a:chOff x="-10312" y="-8075"/>
            <a:chExt cx="9164625" cy="5169875"/>
          </a:xfrm>
        </p:grpSpPr>
        <p:sp>
          <p:nvSpPr>
            <p:cNvPr id="441" name="Google Shape;441;p61"/>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442" name="Google Shape;442;p61"/>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443" name="Google Shape;443;p61"/>
          <p:cNvSpPr txBox="1"/>
          <p:nvPr/>
        </p:nvSpPr>
        <p:spPr>
          <a:xfrm>
            <a:off x="7733647" y="4876337"/>
            <a:ext cx="1362900" cy="125400"/>
          </a:xfrm>
          <a:prstGeom prst="rect">
            <a:avLst/>
          </a:prstGeom>
          <a:noFill/>
          <a:ln>
            <a:noFill/>
          </a:ln>
        </p:spPr>
        <p:txBody>
          <a:bodyPr anchorCtr="0" anchor="ctr" bIns="91300" lIns="91300" spcFirstLastPara="1" rIns="91300" wrap="square" tIns="91300">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TITLE_3">
    <p:spTree>
      <p:nvGrpSpPr>
        <p:cNvPr id="444" name="Shape 4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44" name="Shape 44"/>
        <p:cNvGrpSpPr/>
        <p:nvPr/>
      </p:nvGrpSpPr>
      <p:grpSpPr>
        <a:xfrm>
          <a:off x="0" y="0"/>
          <a:ext cx="0" cy="0"/>
          <a:chOff x="0" y="0"/>
          <a:chExt cx="0" cy="0"/>
        </a:xfrm>
      </p:grpSpPr>
      <p:grpSp>
        <p:nvGrpSpPr>
          <p:cNvPr id="45" name="Google Shape;45;p7"/>
          <p:cNvGrpSpPr/>
          <p:nvPr/>
        </p:nvGrpSpPr>
        <p:grpSpPr>
          <a:xfrm>
            <a:off x="-10312" y="-8075"/>
            <a:ext cx="9164625" cy="5169875"/>
            <a:chOff x="-10312" y="-8075"/>
            <a:chExt cx="9164625" cy="5169875"/>
          </a:xfrm>
        </p:grpSpPr>
        <p:sp>
          <p:nvSpPr>
            <p:cNvPr id="46" name="Google Shape;46;p7"/>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47" name="Google Shape;47;p7"/>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48" name="Google Shape;48;p7"/>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solidFill>
          <a:schemeClr val="lt1"/>
        </a:solidFill>
      </p:bgPr>
    </p:bg>
    <p:spTree>
      <p:nvGrpSpPr>
        <p:cNvPr id="445" name="Shape 445"/>
        <p:cNvGrpSpPr/>
        <p:nvPr/>
      </p:nvGrpSpPr>
      <p:grpSpPr>
        <a:xfrm>
          <a:off x="0" y="0"/>
          <a:ext cx="0" cy="0"/>
          <a:chOff x="0" y="0"/>
          <a:chExt cx="0" cy="0"/>
        </a:xfrm>
      </p:grpSpPr>
      <p:sp>
        <p:nvSpPr>
          <p:cNvPr id="446" name="Google Shape;446;p63"/>
          <p:cNvSpPr/>
          <p:nvPr/>
        </p:nvSpPr>
        <p:spPr>
          <a:xfrm>
            <a:off x="0" y="-5603"/>
            <a:ext cx="9157800" cy="51606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00" lIns="34225" spcFirstLastPara="1" rIns="34225" wrap="square" tIns="17100">
            <a:noAutofit/>
          </a:bodyPr>
          <a:lstStyle/>
          <a:p>
            <a:pPr indent="0" lvl="0" marL="0" marR="0" rtl="0" algn="ctr">
              <a:spcBef>
                <a:spcPts val="0"/>
              </a:spcBef>
              <a:spcAft>
                <a:spcPts val="0"/>
              </a:spcAft>
              <a:buNone/>
            </a:pPr>
            <a:r>
              <a:t/>
            </a:r>
            <a:endParaRPr b="0" i="0" sz="500" u="none" cap="none" strike="noStrike">
              <a:solidFill>
                <a:srgbClr val="5A5A5A"/>
              </a:solidFill>
              <a:latin typeface="Helvetica Neue"/>
              <a:ea typeface="Helvetica Neue"/>
              <a:cs typeface="Helvetica Neue"/>
              <a:sym typeface="Helvetica Neue"/>
            </a:endParaRPr>
          </a:p>
        </p:txBody>
      </p:sp>
      <p:pic>
        <p:nvPicPr>
          <p:cNvPr id="447" name="Google Shape;447;p63"/>
          <p:cNvPicPr preferRelativeResize="0"/>
          <p:nvPr/>
        </p:nvPicPr>
        <p:blipFill rotWithShape="1">
          <a:blip r:embed="rId2">
            <a:alphaModFix/>
          </a:blip>
          <a:srcRect b="0" l="0" r="32723" t="0"/>
          <a:stretch/>
        </p:blipFill>
        <p:spPr>
          <a:xfrm>
            <a:off x="6114207" y="1971868"/>
            <a:ext cx="3060600" cy="2962800"/>
          </a:xfrm>
          <a:prstGeom prst="rect">
            <a:avLst/>
          </a:prstGeom>
          <a:noFill/>
          <a:ln>
            <a:noFill/>
          </a:ln>
        </p:spPr>
      </p:pic>
      <p:grpSp>
        <p:nvGrpSpPr>
          <p:cNvPr id="448" name="Google Shape;448;p63"/>
          <p:cNvGrpSpPr/>
          <p:nvPr/>
        </p:nvGrpSpPr>
        <p:grpSpPr>
          <a:xfrm>
            <a:off x="2894026" y="3610306"/>
            <a:ext cx="3708930" cy="1606188"/>
            <a:chOff x="7718507" y="9044624"/>
            <a:chExt cx="11964291" cy="5181251"/>
          </a:xfrm>
        </p:grpSpPr>
        <p:sp>
          <p:nvSpPr>
            <p:cNvPr id="449" name="Google Shape;449;p63"/>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250" lIns="68500" spcFirstLastPara="1" rIns="68500" wrap="square" tIns="3425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50" name="Google Shape;450;p63"/>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250" lIns="68500" spcFirstLastPara="1" rIns="68500" wrap="square" tIns="3425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51" name="Google Shape;451;p63"/>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250" lIns="68500" spcFirstLastPara="1" rIns="68500" wrap="square" tIns="3425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52" name="Google Shape;452;p63"/>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250" lIns="68500" spcFirstLastPara="1" rIns="68500" wrap="square" tIns="3425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53" name="Google Shape;453;p63"/>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250" lIns="68500" spcFirstLastPara="1" rIns="68500" wrap="square" tIns="3425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grpSp>
      <p:sp>
        <p:nvSpPr>
          <p:cNvPr id="454" name="Google Shape;454;p63"/>
          <p:cNvSpPr/>
          <p:nvPr/>
        </p:nvSpPr>
        <p:spPr>
          <a:xfrm>
            <a:off x="2446054" y="4745554"/>
            <a:ext cx="4287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00" lIns="34225" spcFirstLastPara="1" rIns="34225" wrap="square" tIns="171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55" name="Google Shape;455;p63"/>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00" lIns="34225" spcFirstLastPara="1" rIns="34225" wrap="square" tIns="171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56" name="Google Shape;456;p63"/>
          <p:cNvSpPr/>
          <p:nvPr/>
        </p:nvSpPr>
        <p:spPr>
          <a:xfrm>
            <a:off x="1625099" y="4466127"/>
            <a:ext cx="366000" cy="6735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00" lIns="34225" spcFirstLastPara="1" rIns="34225" wrap="square" tIns="171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57" name="Google Shape;457;p63"/>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00" lIns="34225" spcFirstLastPara="1" rIns="34225" wrap="square" tIns="171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58" name="Google Shape;458;p63"/>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00" lIns="34225" spcFirstLastPara="1" rIns="34225" wrap="square" tIns="171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59" name="Google Shape;459;p63"/>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00" lIns="34225" spcFirstLastPara="1" rIns="34225" wrap="square" tIns="171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60" name="Google Shape;460;p63"/>
          <p:cNvSpPr/>
          <p:nvPr/>
        </p:nvSpPr>
        <p:spPr>
          <a:xfrm>
            <a:off x="167305" y="4537608"/>
            <a:ext cx="2817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00" lIns="34225" spcFirstLastPara="1" rIns="34225" wrap="square" tIns="171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61" name="Google Shape;461;p63"/>
          <p:cNvSpPr/>
          <p:nvPr/>
        </p:nvSpPr>
        <p:spPr>
          <a:xfrm>
            <a:off x="-31977" y="4758551"/>
            <a:ext cx="281700" cy="3810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00" lIns="34225" spcFirstLastPara="1" rIns="34225" wrap="square" tIns="171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grpSp>
        <p:nvGrpSpPr>
          <p:cNvPr id="462" name="Google Shape;462;p63"/>
          <p:cNvGrpSpPr/>
          <p:nvPr/>
        </p:nvGrpSpPr>
        <p:grpSpPr>
          <a:xfrm>
            <a:off x="744162" y="489663"/>
            <a:ext cx="1162148" cy="384953"/>
            <a:chOff x="5813496" y="4786016"/>
            <a:chExt cx="12756843" cy="4230255"/>
          </a:xfrm>
        </p:grpSpPr>
        <p:sp>
          <p:nvSpPr>
            <p:cNvPr id="463" name="Google Shape;463;p63"/>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64" name="Google Shape;464;p63"/>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65" name="Google Shape;465;p63"/>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66" name="Google Shape;466;p63"/>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67" name="Google Shape;467;p63"/>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68" name="Google Shape;468;p63"/>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69" name="Google Shape;469;p63"/>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grpSp>
      <p:cxnSp>
        <p:nvCxnSpPr>
          <p:cNvPr id="470" name="Google Shape;470;p63"/>
          <p:cNvCxnSpPr/>
          <p:nvPr/>
        </p:nvCxnSpPr>
        <p:spPr>
          <a:xfrm>
            <a:off x="718751" y="2977768"/>
            <a:ext cx="8425500" cy="0"/>
          </a:xfrm>
          <a:prstGeom prst="straightConnector1">
            <a:avLst/>
          </a:prstGeom>
          <a:noFill/>
          <a:ln cap="flat" cmpd="sng" w="9525">
            <a:solidFill>
              <a:srgbClr val="FFD3CB"/>
            </a:solidFill>
            <a:prstDash val="solid"/>
            <a:round/>
            <a:headEnd len="sm" w="sm" type="none"/>
            <a:tailEnd len="sm" w="sm" type="none"/>
          </a:ln>
        </p:spPr>
      </p:cxnSp>
      <p:sp>
        <p:nvSpPr>
          <p:cNvPr id="471" name="Google Shape;471;p63"/>
          <p:cNvSpPr txBox="1"/>
          <p:nvPr>
            <p:ph type="ctrTitle"/>
          </p:nvPr>
        </p:nvSpPr>
        <p:spPr>
          <a:xfrm>
            <a:off x="713928" y="1872982"/>
            <a:ext cx="6070500" cy="1032300"/>
          </a:xfrm>
          <a:prstGeom prst="rect">
            <a:avLst/>
          </a:prstGeom>
          <a:noFill/>
          <a:ln>
            <a:noFill/>
          </a:ln>
        </p:spPr>
        <p:txBody>
          <a:bodyPr anchorCtr="0" anchor="b" bIns="91300" lIns="91300" spcFirstLastPara="1" rIns="91300" wrap="square" tIns="91300"/>
          <a:lstStyle>
            <a:lvl1pPr indent="0" lvl="0" marL="0" marR="0" rtl="0" algn="l">
              <a:spcBef>
                <a:spcPts val="0"/>
              </a:spcBef>
              <a:spcAft>
                <a:spcPts val="0"/>
              </a:spcAft>
              <a:buClr>
                <a:schemeClr val="lt1"/>
              </a:buClr>
              <a:buSzPts val="2800"/>
              <a:buFont typeface="Helvetica Neue"/>
              <a:buNone/>
              <a:defRPr b="0" i="0" sz="3600" u="none" cap="none" strike="noStrike">
                <a:solidFill>
                  <a:schemeClr val="lt1"/>
                </a:solidFill>
                <a:latin typeface="Helvetica Neue"/>
                <a:ea typeface="Helvetica Neue"/>
                <a:cs typeface="Helvetica Neue"/>
                <a:sym typeface="Helvetica Neue"/>
              </a:defRPr>
            </a:lvl1pPr>
            <a:lvl2pPr indent="0" lvl="1" rtl="0">
              <a:spcBef>
                <a:spcPts val="0"/>
              </a:spcBef>
              <a:spcAft>
                <a:spcPts val="0"/>
              </a:spcAft>
              <a:buSzPts val="2800"/>
              <a:buNone/>
              <a:defRPr sz="1300"/>
            </a:lvl2pPr>
            <a:lvl3pPr indent="0" lvl="2" rtl="0">
              <a:spcBef>
                <a:spcPts val="0"/>
              </a:spcBef>
              <a:spcAft>
                <a:spcPts val="0"/>
              </a:spcAft>
              <a:buSzPts val="2800"/>
              <a:buNone/>
              <a:defRPr sz="1300"/>
            </a:lvl3pPr>
            <a:lvl4pPr indent="0" lvl="3" rtl="0">
              <a:spcBef>
                <a:spcPts val="0"/>
              </a:spcBef>
              <a:spcAft>
                <a:spcPts val="0"/>
              </a:spcAft>
              <a:buSzPts val="2800"/>
              <a:buNone/>
              <a:defRPr sz="1300"/>
            </a:lvl4pPr>
            <a:lvl5pPr indent="0" lvl="4" rtl="0">
              <a:spcBef>
                <a:spcPts val="0"/>
              </a:spcBef>
              <a:spcAft>
                <a:spcPts val="0"/>
              </a:spcAft>
              <a:buSzPts val="2800"/>
              <a:buNone/>
              <a:defRPr sz="1300"/>
            </a:lvl5pPr>
            <a:lvl6pPr indent="0" lvl="5" rtl="0">
              <a:spcBef>
                <a:spcPts val="0"/>
              </a:spcBef>
              <a:spcAft>
                <a:spcPts val="0"/>
              </a:spcAft>
              <a:buSzPts val="2800"/>
              <a:buNone/>
              <a:defRPr sz="1300"/>
            </a:lvl6pPr>
            <a:lvl7pPr indent="0" lvl="6" rtl="0">
              <a:spcBef>
                <a:spcPts val="0"/>
              </a:spcBef>
              <a:spcAft>
                <a:spcPts val="0"/>
              </a:spcAft>
              <a:buSzPts val="2800"/>
              <a:buNone/>
              <a:defRPr sz="1300"/>
            </a:lvl7pPr>
            <a:lvl8pPr indent="0" lvl="7" rtl="0">
              <a:spcBef>
                <a:spcPts val="0"/>
              </a:spcBef>
              <a:spcAft>
                <a:spcPts val="0"/>
              </a:spcAft>
              <a:buSzPts val="2800"/>
              <a:buNone/>
              <a:defRPr sz="1300"/>
            </a:lvl8pPr>
            <a:lvl9pPr indent="0" lvl="8" rtl="0">
              <a:spcBef>
                <a:spcPts val="0"/>
              </a:spcBef>
              <a:spcAft>
                <a:spcPts val="0"/>
              </a:spcAft>
              <a:buSzPts val="2800"/>
              <a:buNone/>
              <a:defRPr sz="1300"/>
            </a:lvl9pPr>
          </a:lstStyle>
          <a:p/>
        </p:txBody>
      </p:sp>
      <p:sp>
        <p:nvSpPr>
          <p:cNvPr id="472" name="Google Shape;472;p63"/>
          <p:cNvSpPr txBox="1"/>
          <p:nvPr>
            <p:ph idx="1" type="body"/>
          </p:nvPr>
        </p:nvSpPr>
        <p:spPr>
          <a:xfrm>
            <a:off x="713928" y="3030141"/>
            <a:ext cx="6002400" cy="547500"/>
          </a:xfrm>
          <a:prstGeom prst="rect">
            <a:avLst/>
          </a:prstGeom>
          <a:noFill/>
          <a:ln>
            <a:noFill/>
          </a:ln>
        </p:spPr>
        <p:txBody>
          <a:bodyPr anchorCtr="0" anchor="t" bIns="91300" lIns="91300" spcFirstLastPara="1" rIns="91300" wrap="square" tIns="91300"/>
          <a:lstStyle>
            <a:lvl1pPr indent="-228600" lvl="0" marL="457200" marR="0" rtl="0" algn="l">
              <a:spcBef>
                <a:spcPts val="300"/>
              </a:spcBef>
              <a:spcAft>
                <a:spcPts val="0"/>
              </a:spcAft>
              <a:buClr>
                <a:schemeClr val="dk1"/>
              </a:buClr>
              <a:buSzPts val="1800"/>
              <a:buFont typeface="Arial"/>
              <a:buNone/>
              <a:defRPr b="1" i="0" sz="1500" u="none" cap="none" strike="noStrike">
                <a:solidFill>
                  <a:schemeClr val="lt1"/>
                </a:solidFill>
                <a:latin typeface="Helvetica Neue"/>
                <a:ea typeface="Helvetica Neue"/>
                <a:cs typeface="Helvetica Neue"/>
                <a:sym typeface="Helvetica Neue"/>
              </a:defRPr>
            </a:lvl1pPr>
            <a:lvl2pPr indent="-228600" lvl="1" marL="914400" marR="0" rtl="0" algn="l">
              <a:spcBef>
                <a:spcPts val="1600"/>
              </a:spcBef>
              <a:spcAft>
                <a:spcPts val="0"/>
              </a:spcAft>
              <a:buClr>
                <a:schemeClr val="dk1"/>
              </a:buClr>
              <a:buSzPts val="1400"/>
              <a:buFont typeface="Arial"/>
              <a:buNone/>
              <a:defRPr b="0" i="0" sz="1300" u="none" cap="none" strike="noStrike">
                <a:solidFill>
                  <a:schemeClr val="dk1"/>
                </a:solidFill>
                <a:latin typeface="Helvetica Neue"/>
                <a:ea typeface="Helvetica Neue"/>
                <a:cs typeface="Helvetica Neue"/>
                <a:sym typeface="Helvetica Neue"/>
              </a:defRPr>
            </a:lvl2pPr>
            <a:lvl3pPr indent="-228600" lvl="2" marL="13716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indent="-228600" lvl="4" marL="22860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473" name="Google Shape;473;p63"/>
          <p:cNvSpPr/>
          <p:nvPr/>
        </p:nvSpPr>
        <p:spPr>
          <a:xfrm>
            <a:off x="6920159" y="4891430"/>
            <a:ext cx="1688100" cy="173100"/>
          </a:xfrm>
          <a:prstGeom prst="rect">
            <a:avLst/>
          </a:prstGeom>
          <a:noFill/>
          <a:ln>
            <a:noFill/>
          </a:ln>
        </p:spPr>
        <p:txBody>
          <a:bodyPr anchorCtr="0" anchor="t" bIns="34250" lIns="68500" spcFirstLastPara="1" rIns="68500" wrap="square" tIns="34250">
            <a:noAutofit/>
          </a:bodyPr>
          <a:lstStyle/>
          <a:p>
            <a:pPr indent="0" lvl="0" marL="0" marR="0" rtl="0" algn="l">
              <a:spcBef>
                <a:spcPts val="0"/>
              </a:spcBef>
              <a:spcAft>
                <a:spcPts val="0"/>
              </a:spcAft>
              <a:buNone/>
            </a:pPr>
            <a:r>
              <a:rPr lang="en" sz="700">
                <a:solidFill>
                  <a:srgbClr val="FF7D63"/>
                </a:solidFill>
                <a:latin typeface="Helvetica Neue"/>
                <a:ea typeface="Helvetica Neue"/>
                <a:cs typeface="Helvetica Neue"/>
                <a:sym typeface="Helvetica Neue"/>
              </a:rPr>
              <a:t>©2016 Apigee Corp. All Rights Reserved. </a:t>
            </a:r>
            <a:endParaRPr sz="700">
              <a:solidFill>
                <a:srgbClr val="FF7D63"/>
              </a:solidFill>
              <a:latin typeface="Helvetica Neue"/>
              <a:ea typeface="Helvetica Neue"/>
              <a:cs typeface="Helvetica Neue"/>
              <a:sym typeface="Helvetica Neue"/>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474" name="Shape 474"/>
        <p:cNvGrpSpPr/>
        <p:nvPr/>
      </p:nvGrpSpPr>
      <p:grpSpPr>
        <a:xfrm>
          <a:off x="0" y="0"/>
          <a:ext cx="0" cy="0"/>
          <a:chOff x="0" y="0"/>
          <a:chExt cx="0" cy="0"/>
        </a:xfrm>
      </p:grpSpPr>
      <p:sp>
        <p:nvSpPr>
          <p:cNvPr id="475" name="Google Shape;475;p64"/>
          <p:cNvSpPr txBox="1"/>
          <p:nvPr>
            <p:ph type="title"/>
          </p:nvPr>
        </p:nvSpPr>
        <p:spPr>
          <a:xfrm>
            <a:off x="358580" y="198276"/>
            <a:ext cx="7798500" cy="506100"/>
          </a:xfrm>
          <a:prstGeom prst="rect">
            <a:avLst/>
          </a:prstGeom>
          <a:noFill/>
          <a:ln>
            <a:noFill/>
          </a:ln>
        </p:spPr>
        <p:txBody>
          <a:bodyPr anchorCtr="0" anchor="ctr" bIns="91300" lIns="91300" spcFirstLastPara="1" rIns="91300" wrap="square" tIns="91300"/>
          <a:lstStyle>
            <a:lvl1pPr indent="0" lvl="0" marL="0" marR="0" rtl="0" algn="l">
              <a:spcBef>
                <a:spcPts val="0"/>
              </a:spcBef>
              <a:spcAft>
                <a:spcPts val="0"/>
              </a:spcAft>
              <a:buClr>
                <a:schemeClr val="dk2"/>
              </a:buClr>
              <a:buSzPts val="2800"/>
              <a:buFont typeface="Helvetica Neue"/>
              <a:buNone/>
              <a:defRPr b="0" i="0" sz="2700" u="none" cap="none" strike="noStrike">
                <a:solidFill>
                  <a:schemeClr val="dk2"/>
                </a:solidFill>
                <a:latin typeface="Helvetica Neue"/>
                <a:ea typeface="Helvetica Neue"/>
                <a:cs typeface="Helvetica Neue"/>
                <a:sym typeface="Helvetica Neue"/>
              </a:defRPr>
            </a:lvl1pPr>
            <a:lvl2pPr indent="0" lvl="1" rtl="0">
              <a:spcBef>
                <a:spcPts val="0"/>
              </a:spcBef>
              <a:spcAft>
                <a:spcPts val="0"/>
              </a:spcAft>
              <a:buSzPts val="2800"/>
              <a:buNone/>
              <a:defRPr sz="1300"/>
            </a:lvl2pPr>
            <a:lvl3pPr indent="0" lvl="2" rtl="0">
              <a:spcBef>
                <a:spcPts val="0"/>
              </a:spcBef>
              <a:spcAft>
                <a:spcPts val="0"/>
              </a:spcAft>
              <a:buSzPts val="2800"/>
              <a:buNone/>
              <a:defRPr sz="1300"/>
            </a:lvl3pPr>
            <a:lvl4pPr indent="0" lvl="3" rtl="0">
              <a:spcBef>
                <a:spcPts val="0"/>
              </a:spcBef>
              <a:spcAft>
                <a:spcPts val="0"/>
              </a:spcAft>
              <a:buSzPts val="2800"/>
              <a:buNone/>
              <a:defRPr sz="1300"/>
            </a:lvl4pPr>
            <a:lvl5pPr indent="0" lvl="4" rtl="0">
              <a:spcBef>
                <a:spcPts val="0"/>
              </a:spcBef>
              <a:spcAft>
                <a:spcPts val="0"/>
              </a:spcAft>
              <a:buSzPts val="2800"/>
              <a:buNone/>
              <a:defRPr sz="1300"/>
            </a:lvl5pPr>
            <a:lvl6pPr indent="0" lvl="5" rtl="0">
              <a:spcBef>
                <a:spcPts val="0"/>
              </a:spcBef>
              <a:spcAft>
                <a:spcPts val="0"/>
              </a:spcAft>
              <a:buSzPts val="2800"/>
              <a:buNone/>
              <a:defRPr sz="1300"/>
            </a:lvl6pPr>
            <a:lvl7pPr indent="0" lvl="6" rtl="0">
              <a:spcBef>
                <a:spcPts val="0"/>
              </a:spcBef>
              <a:spcAft>
                <a:spcPts val="0"/>
              </a:spcAft>
              <a:buSzPts val="2800"/>
              <a:buNone/>
              <a:defRPr sz="1300"/>
            </a:lvl7pPr>
            <a:lvl8pPr indent="0" lvl="7" rtl="0">
              <a:spcBef>
                <a:spcPts val="0"/>
              </a:spcBef>
              <a:spcAft>
                <a:spcPts val="0"/>
              </a:spcAft>
              <a:buSzPts val="2800"/>
              <a:buNone/>
              <a:defRPr sz="1300"/>
            </a:lvl8pPr>
            <a:lvl9pPr indent="0" lvl="8" rtl="0">
              <a:spcBef>
                <a:spcPts val="0"/>
              </a:spcBef>
              <a:spcAft>
                <a:spcPts val="0"/>
              </a:spcAft>
              <a:buSzPts val="2800"/>
              <a:buNone/>
              <a:defRPr sz="1300"/>
            </a:lvl9pPr>
          </a:lstStyle>
          <a:p/>
        </p:txBody>
      </p:sp>
      <p:sp>
        <p:nvSpPr>
          <p:cNvPr id="476" name="Google Shape;476;p64"/>
          <p:cNvSpPr txBox="1"/>
          <p:nvPr>
            <p:ph idx="1" type="body"/>
          </p:nvPr>
        </p:nvSpPr>
        <p:spPr>
          <a:xfrm>
            <a:off x="358580" y="937919"/>
            <a:ext cx="7798500" cy="3527700"/>
          </a:xfrm>
          <a:prstGeom prst="rect">
            <a:avLst/>
          </a:prstGeom>
          <a:noFill/>
          <a:ln>
            <a:noFill/>
          </a:ln>
        </p:spPr>
        <p:txBody>
          <a:bodyPr anchorCtr="0" anchor="t" bIns="91300" lIns="91300" spcFirstLastPara="1" rIns="91300" wrap="square" tIns="91300"/>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1150" lvl="1" marL="914400" marR="0" rtl="0" algn="l">
              <a:spcBef>
                <a:spcPts val="1600"/>
              </a:spcBef>
              <a:spcAft>
                <a:spcPts val="0"/>
              </a:spcAft>
              <a:buClr>
                <a:schemeClr val="dk1"/>
              </a:buClr>
              <a:buSzPts val="1300"/>
              <a:buFont typeface="Arial"/>
              <a:buChar char="–"/>
              <a:defRPr b="0" i="0" sz="13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477" name="Google Shape;477;p64"/>
          <p:cNvSpPr txBox="1"/>
          <p:nvPr>
            <p:ph idx="12" type="sldNum"/>
          </p:nvPr>
        </p:nvSpPr>
        <p:spPr>
          <a:xfrm>
            <a:off x="8532103" y="4842860"/>
            <a:ext cx="459000" cy="273900"/>
          </a:xfrm>
          <a:prstGeom prst="rect">
            <a:avLst/>
          </a:prstGeom>
          <a:noFill/>
          <a:ln>
            <a:noFill/>
          </a:ln>
        </p:spPr>
        <p:txBody>
          <a:bodyPr anchorCtr="0" anchor="ctr" bIns="34225" lIns="68475" spcFirstLastPara="1" rIns="68475" wrap="square" tIns="34225">
            <a:noAutofit/>
          </a:bodyPr>
          <a:lstStyle>
            <a:lvl1pPr indent="0" lvl="0" marL="0" marR="0" rtl="0" algn="r">
              <a:spcBef>
                <a:spcPts val="0"/>
              </a:spcBef>
              <a:buNone/>
              <a:defRPr b="0" i="0" sz="700">
                <a:solidFill>
                  <a:srgbClr val="BDBDBD"/>
                </a:solidFill>
                <a:latin typeface="Helvetica Neue"/>
                <a:ea typeface="Helvetica Neue"/>
                <a:cs typeface="Helvetica Neue"/>
                <a:sym typeface="Helvetica Neue"/>
              </a:defRPr>
            </a:lvl1pPr>
            <a:lvl2pPr indent="0" lvl="1" marL="0" marR="0" rtl="0" algn="r">
              <a:spcBef>
                <a:spcPts val="0"/>
              </a:spcBef>
              <a:buNone/>
              <a:defRPr b="0" i="0" sz="700">
                <a:solidFill>
                  <a:srgbClr val="BDBDBD"/>
                </a:solidFill>
                <a:latin typeface="Helvetica Neue"/>
                <a:ea typeface="Helvetica Neue"/>
                <a:cs typeface="Helvetica Neue"/>
                <a:sym typeface="Helvetica Neue"/>
              </a:defRPr>
            </a:lvl2pPr>
            <a:lvl3pPr indent="0" lvl="2" marL="0" marR="0" rtl="0" algn="r">
              <a:spcBef>
                <a:spcPts val="0"/>
              </a:spcBef>
              <a:buNone/>
              <a:defRPr b="0" i="0" sz="700">
                <a:solidFill>
                  <a:srgbClr val="BDBDBD"/>
                </a:solidFill>
                <a:latin typeface="Helvetica Neue"/>
                <a:ea typeface="Helvetica Neue"/>
                <a:cs typeface="Helvetica Neue"/>
                <a:sym typeface="Helvetica Neue"/>
              </a:defRPr>
            </a:lvl3pPr>
            <a:lvl4pPr indent="0" lvl="3" marL="0" marR="0" rtl="0" algn="r">
              <a:spcBef>
                <a:spcPts val="0"/>
              </a:spcBef>
              <a:buNone/>
              <a:defRPr b="0" i="0" sz="700">
                <a:solidFill>
                  <a:srgbClr val="BDBDBD"/>
                </a:solidFill>
                <a:latin typeface="Helvetica Neue"/>
                <a:ea typeface="Helvetica Neue"/>
                <a:cs typeface="Helvetica Neue"/>
                <a:sym typeface="Helvetica Neue"/>
              </a:defRPr>
            </a:lvl4pPr>
            <a:lvl5pPr indent="0" lvl="4" marL="0" marR="0" rtl="0" algn="r">
              <a:spcBef>
                <a:spcPts val="0"/>
              </a:spcBef>
              <a:buNone/>
              <a:defRPr b="0" i="0" sz="700">
                <a:solidFill>
                  <a:srgbClr val="BDBDBD"/>
                </a:solidFill>
                <a:latin typeface="Helvetica Neue"/>
                <a:ea typeface="Helvetica Neue"/>
                <a:cs typeface="Helvetica Neue"/>
                <a:sym typeface="Helvetica Neue"/>
              </a:defRPr>
            </a:lvl5pPr>
            <a:lvl6pPr indent="0" lvl="5" marL="0" marR="0" rtl="0" algn="r">
              <a:spcBef>
                <a:spcPts val="0"/>
              </a:spcBef>
              <a:buNone/>
              <a:defRPr b="0" i="0" sz="700">
                <a:solidFill>
                  <a:srgbClr val="BDBDBD"/>
                </a:solidFill>
                <a:latin typeface="Helvetica Neue"/>
                <a:ea typeface="Helvetica Neue"/>
                <a:cs typeface="Helvetica Neue"/>
                <a:sym typeface="Helvetica Neue"/>
              </a:defRPr>
            </a:lvl6pPr>
            <a:lvl7pPr indent="0" lvl="6" marL="0" marR="0" rtl="0" algn="r">
              <a:spcBef>
                <a:spcPts val="0"/>
              </a:spcBef>
              <a:buNone/>
              <a:defRPr b="0" i="0" sz="700">
                <a:solidFill>
                  <a:srgbClr val="BDBDBD"/>
                </a:solidFill>
                <a:latin typeface="Helvetica Neue"/>
                <a:ea typeface="Helvetica Neue"/>
                <a:cs typeface="Helvetica Neue"/>
                <a:sym typeface="Helvetica Neue"/>
              </a:defRPr>
            </a:lvl7pPr>
            <a:lvl8pPr indent="0" lvl="7" marL="0" marR="0" rtl="0" algn="r">
              <a:spcBef>
                <a:spcPts val="0"/>
              </a:spcBef>
              <a:buNone/>
              <a:defRPr b="0" i="0" sz="700">
                <a:solidFill>
                  <a:srgbClr val="BDBDBD"/>
                </a:solidFill>
                <a:latin typeface="Helvetica Neue"/>
                <a:ea typeface="Helvetica Neue"/>
                <a:cs typeface="Helvetica Neue"/>
                <a:sym typeface="Helvetica Neue"/>
              </a:defRPr>
            </a:lvl8pPr>
            <a:lvl9pPr indent="0" lvl="8" marL="0" marR="0" rtl="0" algn="r">
              <a:spcBef>
                <a:spcPts val="0"/>
              </a:spcBef>
              <a:buNone/>
              <a:defRPr b="0" i="0" sz="700">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
        <p:nvSpPr>
          <p:cNvPr id="478" name="Google Shape;478;p64"/>
          <p:cNvSpPr/>
          <p:nvPr/>
        </p:nvSpPr>
        <p:spPr>
          <a:xfrm>
            <a:off x="6920159" y="4891430"/>
            <a:ext cx="1688100" cy="173100"/>
          </a:xfrm>
          <a:prstGeom prst="rect">
            <a:avLst/>
          </a:prstGeom>
          <a:noFill/>
          <a:ln>
            <a:noFill/>
          </a:ln>
        </p:spPr>
        <p:txBody>
          <a:bodyPr anchorCtr="0" anchor="t" bIns="34250" lIns="68500" spcFirstLastPara="1" rIns="68500" wrap="square" tIns="34250">
            <a:noAutofit/>
          </a:bodyPr>
          <a:lstStyle/>
          <a:p>
            <a:pPr indent="0" lvl="0" marL="0" marR="0" rtl="0" algn="l">
              <a:spcBef>
                <a:spcPts val="0"/>
              </a:spcBef>
              <a:spcAft>
                <a:spcPts val="0"/>
              </a:spcAft>
              <a:buNone/>
            </a:pPr>
            <a:r>
              <a:rPr lang="en" sz="700">
                <a:solidFill>
                  <a:srgbClr val="BFBFBF"/>
                </a:solidFill>
                <a:latin typeface="Helvetica Neue"/>
                <a:ea typeface="Helvetica Neue"/>
                <a:cs typeface="Helvetica Neue"/>
                <a:sym typeface="Helvetica Neue"/>
              </a:rPr>
              <a:t>©2016 Apigee Corp. All Rights Reserved. </a:t>
            </a:r>
            <a:endParaRPr sz="700">
              <a:solidFill>
                <a:srgbClr val="BFBFBF"/>
              </a:solidFill>
              <a:latin typeface="Helvetica Neue"/>
              <a:ea typeface="Helvetica Neue"/>
              <a:cs typeface="Helvetica Neue"/>
              <a:sym typeface="Helvetica Neue"/>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white)" showMasterSp="0">
  <p:cSld name="Title Slide (white)">
    <p:bg>
      <p:bgPr>
        <a:solidFill>
          <a:schemeClr val="lt1"/>
        </a:solidFill>
      </p:bgPr>
    </p:bg>
    <p:spTree>
      <p:nvGrpSpPr>
        <p:cNvPr id="479" name="Shape 479"/>
        <p:cNvGrpSpPr/>
        <p:nvPr/>
      </p:nvGrpSpPr>
      <p:grpSpPr>
        <a:xfrm>
          <a:off x="0" y="0"/>
          <a:ext cx="0" cy="0"/>
          <a:chOff x="0" y="0"/>
          <a:chExt cx="0" cy="0"/>
        </a:xfrm>
      </p:grpSpPr>
      <p:sp>
        <p:nvSpPr>
          <p:cNvPr id="480" name="Google Shape;480;p65"/>
          <p:cNvSpPr txBox="1"/>
          <p:nvPr>
            <p:ph type="ctrTitle"/>
          </p:nvPr>
        </p:nvSpPr>
        <p:spPr>
          <a:xfrm>
            <a:off x="713931" y="1872985"/>
            <a:ext cx="6070500" cy="1032300"/>
          </a:xfrm>
          <a:prstGeom prst="rect">
            <a:avLst/>
          </a:prstGeom>
          <a:noFill/>
          <a:ln>
            <a:noFill/>
          </a:ln>
        </p:spPr>
        <p:txBody>
          <a:bodyPr anchorCtr="0" anchor="b" bIns="91300" lIns="91300" spcFirstLastPara="1" rIns="91300" wrap="square" tIns="91300"/>
          <a:lstStyle>
            <a:lvl1pPr indent="0" lvl="0" marL="0" marR="0" rtl="0" algn="l">
              <a:spcBef>
                <a:spcPts val="0"/>
              </a:spcBef>
              <a:spcAft>
                <a:spcPts val="0"/>
              </a:spcAft>
              <a:buClr>
                <a:schemeClr val="dk1"/>
              </a:buClr>
              <a:buSzPts val="2800"/>
              <a:buFont typeface="Helvetica Neue"/>
              <a:buNone/>
              <a:defRPr b="0" i="0" sz="3600" u="none" cap="none" strike="noStrike">
                <a:solidFill>
                  <a:schemeClr val="dk1"/>
                </a:solidFill>
                <a:latin typeface="Helvetica Neue"/>
                <a:ea typeface="Helvetica Neue"/>
                <a:cs typeface="Helvetica Neue"/>
                <a:sym typeface="Helvetica Neue"/>
              </a:defRPr>
            </a:lvl1pPr>
            <a:lvl2pPr indent="0" lvl="1" rtl="0">
              <a:spcBef>
                <a:spcPts val="0"/>
              </a:spcBef>
              <a:spcAft>
                <a:spcPts val="0"/>
              </a:spcAft>
              <a:buSzPts val="2800"/>
              <a:buNone/>
              <a:defRPr sz="1300"/>
            </a:lvl2pPr>
            <a:lvl3pPr indent="0" lvl="2" rtl="0">
              <a:spcBef>
                <a:spcPts val="0"/>
              </a:spcBef>
              <a:spcAft>
                <a:spcPts val="0"/>
              </a:spcAft>
              <a:buSzPts val="2800"/>
              <a:buNone/>
              <a:defRPr sz="1300"/>
            </a:lvl3pPr>
            <a:lvl4pPr indent="0" lvl="3" rtl="0">
              <a:spcBef>
                <a:spcPts val="0"/>
              </a:spcBef>
              <a:spcAft>
                <a:spcPts val="0"/>
              </a:spcAft>
              <a:buSzPts val="2800"/>
              <a:buNone/>
              <a:defRPr sz="1300"/>
            </a:lvl4pPr>
            <a:lvl5pPr indent="0" lvl="4" rtl="0">
              <a:spcBef>
                <a:spcPts val="0"/>
              </a:spcBef>
              <a:spcAft>
                <a:spcPts val="0"/>
              </a:spcAft>
              <a:buSzPts val="2800"/>
              <a:buNone/>
              <a:defRPr sz="1300"/>
            </a:lvl5pPr>
            <a:lvl6pPr indent="0" lvl="5" rtl="0">
              <a:spcBef>
                <a:spcPts val="0"/>
              </a:spcBef>
              <a:spcAft>
                <a:spcPts val="0"/>
              </a:spcAft>
              <a:buSzPts val="2800"/>
              <a:buNone/>
              <a:defRPr sz="1300"/>
            </a:lvl6pPr>
            <a:lvl7pPr indent="0" lvl="6" rtl="0">
              <a:spcBef>
                <a:spcPts val="0"/>
              </a:spcBef>
              <a:spcAft>
                <a:spcPts val="0"/>
              </a:spcAft>
              <a:buSzPts val="2800"/>
              <a:buNone/>
              <a:defRPr sz="1300"/>
            </a:lvl7pPr>
            <a:lvl8pPr indent="0" lvl="7" rtl="0">
              <a:spcBef>
                <a:spcPts val="0"/>
              </a:spcBef>
              <a:spcAft>
                <a:spcPts val="0"/>
              </a:spcAft>
              <a:buSzPts val="2800"/>
              <a:buNone/>
              <a:defRPr sz="1300"/>
            </a:lvl8pPr>
            <a:lvl9pPr indent="0" lvl="8" rtl="0">
              <a:spcBef>
                <a:spcPts val="0"/>
              </a:spcBef>
              <a:spcAft>
                <a:spcPts val="0"/>
              </a:spcAft>
              <a:buSzPts val="2800"/>
              <a:buNone/>
              <a:defRPr sz="1300"/>
            </a:lvl9pPr>
          </a:lstStyle>
          <a:p/>
        </p:txBody>
      </p:sp>
      <p:sp>
        <p:nvSpPr>
          <p:cNvPr id="481" name="Google Shape;481;p65"/>
          <p:cNvSpPr txBox="1"/>
          <p:nvPr>
            <p:ph idx="1" type="body"/>
          </p:nvPr>
        </p:nvSpPr>
        <p:spPr>
          <a:xfrm>
            <a:off x="713931" y="3034269"/>
            <a:ext cx="6002400" cy="547500"/>
          </a:xfrm>
          <a:prstGeom prst="rect">
            <a:avLst/>
          </a:prstGeom>
          <a:noFill/>
          <a:ln>
            <a:noFill/>
          </a:ln>
        </p:spPr>
        <p:txBody>
          <a:bodyPr anchorCtr="0" anchor="t" bIns="91300" lIns="91300" spcFirstLastPara="1" rIns="91300" wrap="square" tIns="91300"/>
          <a:lstStyle>
            <a:lvl1pPr indent="-228600" lvl="0" marL="457200" marR="0" rtl="0" algn="l">
              <a:spcBef>
                <a:spcPts val="300"/>
              </a:spcBef>
              <a:spcAft>
                <a:spcPts val="0"/>
              </a:spcAft>
              <a:buClr>
                <a:schemeClr val="dk1"/>
              </a:buClr>
              <a:buSzPts val="1800"/>
              <a:buFont typeface="Arial"/>
              <a:buNone/>
              <a:defRPr b="1" i="0" sz="1500" u="none" cap="none" strike="noStrike">
                <a:solidFill>
                  <a:schemeClr val="dk2"/>
                </a:solidFill>
                <a:latin typeface="Helvetica Neue"/>
                <a:ea typeface="Helvetica Neue"/>
                <a:cs typeface="Helvetica Neue"/>
                <a:sym typeface="Helvetica Neue"/>
              </a:defRPr>
            </a:lvl1pPr>
            <a:lvl2pPr indent="-228600" lvl="1" marL="914400" marR="0" rtl="0" algn="l">
              <a:spcBef>
                <a:spcPts val="1600"/>
              </a:spcBef>
              <a:spcAft>
                <a:spcPts val="0"/>
              </a:spcAft>
              <a:buClr>
                <a:schemeClr val="dk1"/>
              </a:buClr>
              <a:buSzPts val="1400"/>
              <a:buFont typeface="Arial"/>
              <a:buNone/>
              <a:defRPr b="0" i="0" sz="1300" u="none" cap="none" strike="noStrike">
                <a:solidFill>
                  <a:schemeClr val="dk1"/>
                </a:solidFill>
                <a:latin typeface="Helvetica Neue"/>
                <a:ea typeface="Helvetica Neue"/>
                <a:cs typeface="Helvetica Neue"/>
                <a:sym typeface="Helvetica Neue"/>
              </a:defRPr>
            </a:lvl2pPr>
            <a:lvl3pPr indent="-228600" lvl="2" marL="13716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indent="-228600" lvl="4" marL="22860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482" name="Google Shape;482;p65"/>
          <p:cNvSpPr/>
          <p:nvPr/>
        </p:nvSpPr>
        <p:spPr>
          <a:xfrm>
            <a:off x="2894440" y="4158827"/>
            <a:ext cx="929400" cy="10584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D9D9D9">
              <a:alpha val="32940"/>
            </a:srgbClr>
          </a:solidFill>
          <a:ln>
            <a:noFill/>
          </a:ln>
        </p:spPr>
        <p:txBody>
          <a:bodyPr anchorCtr="0" anchor="ctr" bIns="17100" lIns="34225" spcFirstLastPara="1" rIns="34225" wrap="square" tIns="171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83" name="Google Shape;483;p65"/>
          <p:cNvSpPr/>
          <p:nvPr/>
        </p:nvSpPr>
        <p:spPr>
          <a:xfrm>
            <a:off x="4656747" y="3622049"/>
            <a:ext cx="1393200" cy="15885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D9D9D9">
              <a:alpha val="32940"/>
            </a:srgbClr>
          </a:solidFill>
          <a:ln>
            <a:noFill/>
          </a:ln>
        </p:spPr>
        <p:txBody>
          <a:bodyPr anchorCtr="0" anchor="ctr" bIns="17100" lIns="34225" spcFirstLastPara="1" rIns="34225" wrap="square" tIns="171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84" name="Google Shape;484;p65"/>
          <p:cNvSpPr/>
          <p:nvPr/>
        </p:nvSpPr>
        <p:spPr>
          <a:xfrm>
            <a:off x="3863350" y="4597613"/>
            <a:ext cx="528300" cy="6018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D9D9D9">
              <a:alpha val="32940"/>
            </a:srgbClr>
          </a:solidFill>
          <a:ln>
            <a:noFill/>
          </a:ln>
        </p:spPr>
        <p:txBody>
          <a:bodyPr anchorCtr="0" anchor="ctr" bIns="17100" lIns="34225" spcFirstLastPara="1" rIns="34225" wrap="square" tIns="171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85" name="Google Shape;485;p65"/>
          <p:cNvSpPr/>
          <p:nvPr/>
        </p:nvSpPr>
        <p:spPr>
          <a:xfrm>
            <a:off x="4128413" y="4060324"/>
            <a:ext cx="528300" cy="6033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D9D9D9">
              <a:alpha val="32940"/>
            </a:srgbClr>
          </a:solidFill>
          <a:ln>
            <a:noFill/>
          </a:ln>
        </p:spPr>
        <p:txBody>
          <a:bodyPr anchorCtr="0" anchor="ctr" bIns="17100" lIns="34225" spcFirstLastPara="1" rIns="34225" wrap="square" tIns="171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86" name="Google Shape;486;p65"/>
          <p:cNvSpPr/>
          <p:nvPr/>
        </p:nvSpPr>
        <p:spPr>
          <a:xfrm>
            <a:off x="2446054" y="4745554"/>
            <a:ext cx="4287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D9D9D9">
              <a:alpha val="32940"/>
            </a:srgbClr>
          </a:solidFill>
          <a:ln>
            <a:noFill/>
          </a:ln>
        </p:spPr>
        <p:txBody>
          <a:bodyPr anchorCtr="0" anchor="ctr" bIns="17100" lIns="34225" spcFirstLastPara="1" rIns="34225" wrap="square" tIns="171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87" name="Google Shape;487;p65"/>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D9D9D9">
              <a:alpha val="32940"/>
            </a:srgbClr>
          </a:solidFill>
          <a:ln>
            <a:noFill/>
          </a:ln>
        </p:spPr>
        <p:txBody>
          <a:bodyPr anchorCtr="0" anchor="ctr" bIns="17100" lIns="34225" spcFirstLastPara="1" rIns="34225" wrap="square" tIns="171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88" name="Google Shape;488;p65"/>
          <p:cNvSpPr/>
          <p:nvPr/>
        </p:nvSpPr>
        <p:spPr>
          <a:xfrm>
            <a:off x="1625099" y="4466127"/>
            <a:ext cx="366000" cy="6735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D9D9D9">
              <a:alpha val="32940"/>
            </a:srgbClr>
          </a:solidFill>
          <a:ln>
            <a:noFill/>
          </a:ln>
        </p:spPr>
        <p:txBody>
          <a:bodyPr anchorCtr="0" anchor="ctr" bIns="17100" lIns="34225" spcFirstLastPara="1" rIns="34225" wrap="square" tIns="171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89" name="Google Shape;489;p65"/>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D9D9D9">
              <a:alpha val="32940"/>
            </a:srgbClr>
          </a:solidFill>
          <a:ln>
            <a:noFill/>
          </a:ln>
        </p:spPr>
        <p:txBody>
          <a:bodyPr anchorCtr="0" anchor="ctr" bIns="17100" lIns="34225" spcFirstLastPara="1" rIns="34225" wrap="square" tIns="171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90" name="Google Shape;490;p65"/>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D9D9D9">
              <a:alpha val="32940"/>
            </a:srgbClr>
          </a:solidFill>
          <a:ln>
            <a:noFill/>
          </a:ln>
        </p:spPr>
        <p:txBody>
          <a:bodyPr anchorCtr="0" anchor="ctr" bIns="17100" lIns="34225" spcFirstLastPara="1" rIns="34225" wrap="square" tIns="171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91" name="Google Shape;491;p65"/>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D9D9D9">
              <a:alpha val="32940"/>
            </a:srgbClr>
          </a:solidFill>
          <a:ln>
            <a:noFill/>
          </a:ln>
        </p:spPr>
        <p:txBody>
          <a:bodyPr anchorCtr="0" anchor="ctr" bIns="17100" lIns="34225" spcFirstLastPara="1" rIns="34225" wrap="square" tIns="171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92" name="Google Shape;492;p65"/>
          <p:cNvSpPr/>
          <p:nvPr/>
        </p:nvSpPr>
        <p:spPr>
          <a:xfrm>
            <a:off x="167305" y="4537608"/>
            <a:ext cx="2817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D9D9D9">
              <a:alpha val="32940"/>
            </a:srgbClr>
          </a:solidFill>
          <a:ln>
            <a:noFill/>
          </a:ln>
        </p:spPr>
        <p:txBody>
          <a:bodyPr anchorCtr="0" anchor="ctr" bIns="17100" lIns="34225" spcFirstLastPara="1" rIns="34225" wrap="square" tIns="171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93" name="Google Shape;493;p65"/>
          <p:cNvSpPr/>
          <p:nvPr/>
        </p:nvSpPr>
        <p:spPr>
          <a:xfrm>
            <a:off x="-31977" y="4758551"/>
            <a:ext cx="281700" cy="3810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D9D9D9">
              <a:alpha val="32940"/>
            </a:srgbClr>
          </a:solidFill>
          <a:ln>
            <a:noFill/>
          </a:ln>
        </p:spPr>
        <p:txBody>
          <a:bodyPr anchorCtr="0" anchor="ctr" bIns="17100" lIns="34225" spcFirstLastPara="1" rIns="34225" wrap="square" tIns="171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94" name="Google Shape;494;p65"/>
          <p:cNvSpPr/>
          <p:nvPr/>
        </p:nvSpPr>
        <p:spPr>
          <a:xfrm>
            <a:off x="6050116" y="4148176"/>
            <a:ext cx="528300" cy="6033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D9D9D9">
              <a:alpha val="32940"/>
            </a:srgbClr>
          </a:solidFill>
          <a:ln>
            <a:noFill/>
          </a:ln>
        </p:spPr>
        <p:txBody>
          <a:bodyPr anchorCtr="0" anchor="ctr" bIns="17100" lIns="34225" spcFirstLastPara="1" rIns="34225" wrap="square" tIns="171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grpSp>
        <p:nvGrpSpPr>
          <p:cNvPr id="495" name="Google Shape;495;p65"/>
          <p:cNvGrpSpPr/>
          <p:nvPr/>
        </p:nvGrpSpPr>
        <p:grpSpPr>
          <a:xfrm>
            <a:off x="752123" y="490049"/>
            <a:ext cx="1161911" cy="385310"/>
            <a:chOff x="2005661" y="1306799"/>
            <a:chExt cx="3098429" cy="1027493"/>
          </a:xfrm>
        </p:grpSpPr>
        <p:sp>
          <p:nvSpPr>
            <p:cNvPr id="496" name="Google Shape;496;p65"/>
            <p:cNvSpPr/>
            <p:nvPr/>
          </p:nvSpPr>
          <p:spPr>
            <a:xfrm>
              <a:off x="3385657" y="1511392"/>
              <a:ext cx="552600" cy="822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97" name="Google Shape;497;p65"/>
            <p:cNvSpPr/>
            <p:nvPr/>
          </p:nvSpPr>
          <p:spPr>
            <a:xfrm>
              <a:off x="2601698" y="1511378"/>
              <a:ext cx="555600" cy="8217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98" name="Google Shape;498;p65"/>
            <p:cNvSpPr/>
            <p:nvPr/>
          </p:nvSpPr>
          <p:spPr>
            <a:xfrm>
              <a:off x="2005661" y="1511388"/>
              <a:ext cx="555300" cy="6024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99" name="Google Shape;499;p65"/>
            <p:cNvSpPr/>
            <p:nvPr/>
          </p:nvSpPr>
          <p:spPr>
            <a:xfrm>
              <a:off x="4545490" y="1511381"/>
              <a:ext cx="558600" cy="6012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500" name="Google Shape;500;p65"/>
            <p:cNvSpPr/>
            <p:nvPr/>
          </p:nvSpPr>
          <p:spPr>
            <a:xfrm>
              <a:off x="3960212" y="1511388"/>
              <a:ext cx="555900" cy="5997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501" name="Google Shape;501;p65"/>
            <p:cNvSpPr/>
            <p:nvPr/>
          </p:nvSpPr>
          <p:spPr>
            <a:xfrm>
              <a:off x="3192359" y="1516751"/>
              <a:ext cx="156000" cy="5877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502" name="Google Shape;502;p65"/>
            <p:cNvSpPr/>
            <p:nvPr/>
          </p:nvSpPr>
          <p:spPr>
            <a:xfrm>
              <a:off x="3187636" y="1306799"/>
              <a:ext cx="170100" cy="1719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grpSp>
      <p:cxnSp>
        <p:nvCxnSpPr>
          <p:cNvPr id="503" name="Google Shape;503;p65"/>
          <p:cNvCxnSpPr/>
          <p:nvPr/>
        </p:nvCxnSpPr>
        <p:spPr>
          <a:xfrm>
            <a:off x="718751" y="2977768"/>
            <a:ext cx="8425500" cy="0"/>
          </a:xfrm>
          <a:prstGeom prst="straightConnector1">
            <a:avLst/>
          </a:prstGeom>
          <a:noFill/>
          <a:ln cap="flat" cmpd="sng" w="9525">
            <a:solidFill>
              <a:srgbClr val="BFBFBF"/>
            </a:solidFill>
            <a:prstDash val="solid"/>
            <a:round/>
            <a:headEnd len="sm" w="sm" type="none"/>
            <a:tailEnd len="sm" w="sm" type="none"/>
          </a:ln>
        </p:spPr>
      </p:cxnSp>
      <p:sp>
        <p:nvSpPr>
          <p:cNvPr id="504" name="Google Shape;504;p65"/>
          <p:cNvSpPr/>
          <p:nvPr/>
        </p:nvSpPr>
        <p:spPr>
          <a:xfrm>
            <a:off x="6920159" y="4891430"/>
            <a:ext cx="1688100" cy="173100"/>
          </a:xfrm>
          <a:prstGeom prst="rect">
            <a:avLst/>
          </a:prstGeom>
          <a:noFill/>
          <a:ln>
            <a:noFill/>
          </a:ln>
        </p:spPr>
        <p:txBody>
          <a:bodyPr anchorCtr="0" anchor="t" bIns="34250" lIns="68500" spcFirstLastPara="1" rIns="68500" wrap="square" tIns="34250">
            <a:noAutofit/>
          </a:bodyPr>
          <a:lstStyle/>
          <a:p>
            <a:pPr indent="0" lvl="0" marL="0" marR="0" rtl="0" algn="l">
              <a:spcBef>
                <a:spcPts val="0"/>
              </a:spcBef>
              <a:spcAft>
                <a:spcPts val="0"/>
              </a:spcAft>
              <a:buNone/>
            </a:pPr>
            <a:r>
              <a:rPr lang="en" sz="700">
                <a:solidFill>
                  <a:srgbClr val="BFBFBF"/>
                </a:solidFill>
                <a:latin typeface="Helvetica Neue"/>
                <a:ea typeface="Helvetica Neue"/>
                <a:cs typeface="Helvetica Neue"/>
                <a:sym typeface="Helvetica Neue"/>
              </a:rPr>
              <a:t>©2016 Apigee Corp. All Rights Reserved. </a:t>
            </a:r>
            <a:endParaRPr sz="700">
              <a:solidFill>
                <a:srgbClr val="BFBFBF"/>
              </a:solidFill>
              <a:latin typeface="Helvetica Neue"/>
              <a:ea typeface="Helvetica Neue"/>
              <a:cs typeface="Helvetica Neue"/>
              <a:sym typeface="Helvetica Neue"/>
            </a:endParaRPr>
          </a:p>
        </p:txBody>
      </p:sp>
      <p:pic>
        <p:nvPicPr>
          <p:cNvPr id="505" name="Google Shape;505;p65"/>
          <p:cNvPicPr preferRelativeResize="0"/>
          <p:nvPr/>
        </p:nvPicPr>
        <p:blipFill rotWithShape="1">
          <a:blip r:embed="rId2">
            <a:alphaModFix/>
          </a:blip>
          <a:srcRect b="0" l="0" r="32939" t="0"/>
          <a:stretch/>
        </p:blipFill>
        <p:spPr>
          <a:xfrm>
            <a:off x="6100475" y="1971868"/>
            <a:ext cx="3060300" cy="2962800"/>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title">
  <p:cSld name="TITLE">
    <p:spTree>
      <p:nvGrpSpPr>
        <p:cNvPr id="510" name="Shape 510"/>
        <p:cNvGrpSpPr/>
        <p:nvPr/>
      </p:nvGrpSpPr>
      <p:grpSpPr>
        <a:xfrm>
          <a:off x="0" y="0"/>
          <a:ext cx="0" cy="0"/>
          <a:chOff x="0" y="0"/>
          <a:chExt cx="0" cy="0"/>
        </a:xfrm>
      </p:grpSpPr>
      <p:sp>
        <p:nvSpPr>
          <p:cNvPr id="511" name="Google Shape;511;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512" name="Google Shape;512;p67"/>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
    <p:spTree>
      <p:nvGrpSpPr>
        <p:cNvPr id="513" name="Shape 513"/>
        <p:cNvGrpSpPr/>
        <p:nvPr/>
      </p:nvGrpSpPr>
      <p:grpSpPr>
        <a:xfrm>
          <a:off x="0" y="0"/>
          <a:ext cx="0" cy="0"/>
          <a:chOff x="0" y="0"/>
          <a:chExt cx="0" cy="0"/>
        </a:xfrm>
      </p:grpSpPr>
      <p:grpSp>
        <p:nvGrpSpPr>
          <p:cNvPr id="514" name="Google Shape;514;p68"/>
          <p:cNvGrpSpPr/>
          <p:nvPr/>
        </p:nvGrpSpPr>
        <p:grpSpPr>
          <a:xfrm>
            <a:off x="-10312" y="-8075"/>
            <a:ext cx="9164625" cy="5169875"/>
            <a:chOff x="-10312" y="-8075"/>
            <a:chExt cx="9164625" cy="5169875"/>
          </a:xfrm>
        </p:grpSpPr>
        <p:sp>
          <p:nvSpPr>
            <p:cNvPr id="515" name="Google Shape;515;p68"/>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516" name="Google Shape;516;p68"/>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517" name="Google Shape;517;p68"/>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518" name="Google Shape;518;p68"/>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
    <p:spTree>
      <p:nvGrpSpPr>
        <p:cNvPr id="519" name="Shape 519"/>
        <p:cNvGrpSpPr/>
        <p:nvPr/>
      </p:nvGrpSpPr>
      <p:grpSpPr>
        <a:xfrm>
          <a:off x="0" y="0"/>
          <a:ext cx="0" cy="0"/>
          <a:chOff x="0" y="0"/>
          <a:chExt cx="0" cy="0"/>
        </a:xfrm>
      </p:grpSpPr>
      <p:grpSp>
        <p:nvGrpSpPr>
          <p:cNvPr id="520" name="Google Shape;520;p69"/>
          <p:cNvGrpSpPr/>
          <p:nvPr/>
        </p:nvGrpSpPr>
        <p:grpSpPr>
          <a:xfrm>
            <a:off x="-1775" y="-600"/>
            <a:ext cx="9153800" cy="5144175"/>
            <a:chOff x="-1775" y="-600"/>
            <a:chExt cx="9153800" cy="5144175"/>
          </a:xfrm>
        </p:grpSpPr>
        <p:sp>
          <p:nvSpPr>
            <p:cNvPr id="521" name="Google Shape;521;p69"/>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2" name="Google Shape;522;p69"/>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523" name="Google Shape;523;p69"/>
          <p:cNvGrpSpPr/>
          <p:nvPr/>
        </p:nvGrpSpPr>
        <p:grpSpPr>
          <a:xfrm>
            <a:off x="-3" y="4529830"/>
            <a:ext cx="5098103" cy="613675"/>
            <a:chOff x="-3" y="4529830"/>
            <a:chExt cx="5098103" cy="613675"/>
          </a:xfrm>
        </p:grpSpPr>
        <p:sp>
          <p:nvSpPr>
            <p:cNvPr id="524" name="Google Shape;524;p69"/>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525" name="Google Shape;525;p69"/>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526" name="Google Shape;526;p69"/>
          <p:cNvPicPr preferRelativeResize="0"/>
          <p:nvPr/>
        </p:nvPicPr>
        <p:blipFill>
          <a:blip r:embed="rId2">
            <a:alphaModFix/>
          </a:blip>
          <a:stretch>
            <a:fillRect/>
          </a:stretch>
        </p:blipFill>
        <p:spPr>
          <a:xfrm>
            <a:off x="319075" y="4839867"/>
            <a:ext cx="965696" cy="172120"/>
          </a:xfrm>
          <a:prstGeom prst="rect">
            <a:avLst/>
          </a:prstGeom>
          <a:noFill/>
          <a:ln>
            <a:noFill/>
          </a:ln>
        </p:spPr>
      </p:pic>
      <p:sp>
        <p:nvSpPr>
          <p:cNvPr id="527" name="Google Shape;527;p69"/>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
    <p:spTree>
      <p:nvGrpSpPr>
        <p:cNvPr id="528" name="Shape 528"/>
        <p:cNvGrpSpPr/>
        <p:nvPr/>
      </p:nvGrpSpPr>
      <p:grpSpPr>
        <a:xfrm>
          <a:off x="0" y="0"/>
          <a:ext cx="0" cy="0"/>
          <a:chOff x="0" y="0"/>
          <a:chExt cx="0" cy="0"/>
        </a:xfrm>
      </p:grpSpPr>
      <p:sp>
        <p:nvSpPr>
          <p:cNvPr id="529" name="Google Shape;529;p70"/>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30" name="Google Shape;530;p70"/>
          <p:cNvGrpSpPr/>
          <p:nvPr/>
        </p:nvGrpSpPr>
        <p:grpSpPr>
          <a:xfrm>
            <a:off x="-3" y="4529830"/>
            <a:ext cx="5098103" cy="613675"/>
            <a:chOff x="-3" y="4529830"/>
            <a:chExt cx="5098103" cy="613675"/>
          </a:xfrm>
        </p:grpSpPr>
        <p:sp>
          <p:nvSpPr>
            <p:cNvPr id="531" name="Google Shape;531;p70"/>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532" name="Google Shape;532;p70"/>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533" name="Google Shape;533;p70"/>
          <p:cNvPicPr preferRelativeResize="0"/>
          <p:nvPr/>
        </p:nvPicPr>
        <p:blipFill>
          <a:blip r:embed="rId2">
            <a:alphaModFix/>
          </a:blip>
          <a:stretch>
            <a:fillRect/>
          </a:stretch>
        </p:blipFill>
        <p:spPr>
          <a:xfrm>
            <a:off x="319075" y="4839867"/>
            <a:ext cx="965696" cy="172120"/>
          </a:xfrm>
          <a:prstGeom prst="rect">
            <a:avLst/>
          </a:prstGeom>
          <a:noFill/>
          <a:ln>
            <a:noFill/>
          </a:ln>
        </p:spPr>
      </p:pic>
      <p:sp>
        <p:nvSpPr>
          <p:cNvPr id="534" name="Google Shape;534;p70"/>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
    <p:spTree>
      <p:nvGrpSpPr>
        <p:cNvPr id="535" name="Shape 535"/>
        <p:cNvGrpSpPr/>
        <p:nvPr/>
      </p:nvGrpSpPr>
      <p:grpSpPr>
        <a:xfrm>
          <a:off x="0" y="0"/>
          <a:ext cx="0" cy="0"/>
          <a:chOff x="0" y="0"/>
          <a:chExt cx="0" cy="0"/>
        </a:xfrm>
      </p:grpSpPr>
      <p:grpSp>
        <p:nvGrpSpPr>
          <p:cNvPr id="536" name="Google Shape;536;p71"/>
          <p:cNvGrpSpPr/>
          <p:nvPr/>
        </p:nvGrpSpPr>
        <p:grpSpPr>
          <a:xfrm>
            <a:off x="-2375" y="-2975"/>
            <a:ext cx="9146375" cy="5149450"/>
            <a:chOff x="-2375" y="-2975"/>
            <a:chExt cx="9146375" cy="5149450"/>
          </a:xfrm>
        </p:grpSpPr>
        <p:sp>
          <p:nvSpPr>
            <p:cNvPr id="537" name="Google Shape;537;p71"/>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538" name="Google Shape;538;p71"/>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539" name="Google Shape;539;p71"/>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540" name="Google Shape;540;p71"/>
          <p:cNvGrpSpPr/>
          <p:nvPr/>
        </p:nvGrpSpPr>
        <p:grpSpPr>
          <a:xfrm>
            <a:off x="-3" y="4529830"/>
            <a:ext cx="5098103" cy="613675"/>
            <a:chOff x="-3" y="4529830"/>
            <a:chExt cx="5098103" cy="613675"/>
          </a:xfrm>
        </p:grpSpPr>
        <p:sp>
          <p:nvSpPr>
            <p:cNvPr id="541" name="Google Shape;541;p71"/>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542" name="Google Shape;542;p71"/>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543" name="Google Shape;543;p71"/>
          <p:cNvPicPr preferRelativeResize="0"/>
          <p:nvPr/>
        </p:nvPicPr>
        <p:blipFill>
          <a:blip r:embed="rId2">
            <a:alphaModFix/>
          </a:blip>
          <a:stretch>
            <a:fillRect/>
          </a:stretch>
        </p:blipFill>
        <p:spPr>
          <a:xfrm>
            <a:off x="319075" y="4839867"/>
            <a:ext cx="965696" cy="172120"/>
          </a:xfrm>
          <a:prstGeom prst="rect">
            <a:avLst/>
          </a:prstGeom>
          <a:noFill/>
          <a:ln>
            <a:noFill/>
          </a:ln>
        </p:spPr>
      </p:pic>
      <p:sp>
        <p:nvSpPr>
          <p:cNvPr id="544" name="Google Shape;544;p71"/>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545" name="Shape 545"/>
        <p:cNvGrpSpPr/>
        <p:nvPr/>
      </p:nvGrpSpPr>
      <p:grpSpPr>
        <a:xfrm>
          <a:off x="0" y="0"/>
          <a:ext cx="0" cy="0"/>
          <a:chOff x="0" y="0"/>
          <a:chExt cx="0" cy="0"/>
        </a:xfrm>
      </p:grpSpPr>
      <p:grpSp>
        <p:nvGrpSpPr>
          <p:cNvPr id="546" name="Google Shape;546;p72"/>
          <p:cNvGrpSpPr/>
          <p:nvPr/>
        </p:nvGrpSpPr>
        <p:grpSpPr>
          <a:xfrm>
            <a:off x="-10312" y="-8075"/>
            <a:ext cx="9164625" cy="5169875"/>
            <a:chOff x="-10312" y="-8075"/>
            <a:chExt cx="9164625" cy="5169875"/>
          </a:xfrm>
        </p:grpSpPr>
        <p:sp>
          <p:nvSpPr>
            <p:cNvPr id="547" name="Google Shape;547;p72"/>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548" name="Google Shape;548;p72"/>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549" name="Google Shape;549;p72"/>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550" name="Shape 550"/>
        <p:cNvGrpSpPr/>
        <p:nvPr/>
      </p:nvGrpSpPr>
      <p:grpSpPr>
        <a:xfrm>
          <a:off x="0" y="0"/>
          <a:ext cx="0" cy="0"/>
          <a:chOff x="0" y="0"/>
          <a:chExt cx="0" cy="0"/>
        </a:xfrm>
      </p:grpSpPr>
      <p:grpSp>
        <p:nvGrpSpPr>
          <p:cNvPr id="551" name="Google Shape;551;p73"/>
          <p:cNvGrpSpPr/>
          <p:nvPr/>
        </p:nvGrpSpPr>
        <p:grpSpPr>
          <a:xfrm>
            <a:off x="-10312" y="-8075"/>
            <a:ext cx="9164625" cy="5169875"/>
            <a:chOff x="-10312" y="-8075"/>
            <a:chExt cx="9164625" cy="5169875"/>
          </a:xfrm>
        </p:grpSpPr>
        <p:sp>
          <p:nvSpPr>
            <p:cNvPr id="552" name="Google Shape;552;p73"/>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553" name="Google Shape;553;p73"/>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554" name="Google Shape;554;p73"/>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49" name="Shape 49"/>
        <p:cNvGrpSpPr/>
        <p:nvPr/>
      </p:nvGrpSpPr>
      <p:grpSpPr>
        <a:xfrm>
          <a:off x="0" y="0"/>
          <a:ext cx="0" cy="0"/>
          <a:chOff x="0" y="0"/>
          <a:chExt cx="0" cy="0"/>
        </a:xfrm>
      </p:grpSpPr>
      <p:grpSp>
        <p:nvGrpSpPr>
          <p:cNvPr id="50" name="Google Shape;50;p8"/>
          <p:cNvGrpSpPr/>
          <p:nvPr/>
        </p:nvGrpSpPr>
        <p:grpSpPr>
          <a:xfrm>
            <a:off x="-10312" y="-8075"/>
            <a:ext cx="9164625" cy="5169875"/>
            <a:chOff x="-10312" y="-8075"/>
            <a:chExt cx="9164625" cy="5169875"/>
          </a:xfrm>
        </p:grpSpPr>
        <p:sp>
          <p:nvSpPr>
            <p:cNvPr id="51" name="Google Shape;51;p8"/>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52" name="Google Shape;52;p8"/>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53" name="Google Shape;53;p8"/>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TITLE_3">
    <p:spTree>
      <p:nvGrpSpPr>
        <p:cNvPr id="555" name="Shape 555"/>
        <p:cNvGrpSpPr/>
        <p:nvPr/>
      </p:nvGrpSpPr>
      <p:grpSpPr>
        <a:xfrm>
          <a:off x="0" y="0"/>
          <a:ext cx="0" cy="0"/>
          <a:chOff x="0" y="0"/>
          <a:chExt cx="0" cy="0"/>
        </a:xfrm>
      </p:grpSpPr>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bg>
      <p:bgPr>
        <a:solidFill>
          <a:schemeClr val="lt1"/>
        </a:solidFill>
      </p:bgPr>
    </p:bg>
    <p:spTree>
      <p:nvGrpSpPr>
        <p:cNvPr id="556" name="Shape 556"/>
        <p:cNvGrpSpPr/>
        <p:nvPr/>
      </p:nvGrpSpPr>
      <p:grpSpPr>
        <a:xfrm>
          <a:off x="0" y="0"/>
          <a:ext cx="0" cy="0"/>
          <a:chOff x="0" y="0"/>
          <a:chExt cx="0" cy="0"/>
        </a:xfrm>
      </p:grpSpPr>
      <p:sp>
        <p:nvSpPr>
          <p:cNvPr id="557" name="Google Shape;557;p75"/>
          <p:cNvSpPr/>
          <p:nvPr/>
        </p:nvSpPr>
        <p:spPr>
          <a:xfrm>
            <a:off x="0" y="-5603"/>
            <a:ext cx="9157800" cy="51606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Clr>
                <a:srgbClr val="000000"/>
              </a:buClr>
              <a:buFont typeface="Arial"/>
              <a:buNone/>
            </a:pPr>
            <a:r>
              <a:t/>
            </a:r>
            <a:endParaRPr b="0" i="0" sz="500" u="none" cap="none" strike="noStrike">
              <a:solidFill>
                <a:srgbClr val="5A5A5A"/>
              </a:solidFill>
              <a:latin typeface="Arial"/>
              <a:ea typeface="Arial"/>
              <a:cs typeface="Arial"/>
              <a:sym typeface="Arial"/>
            </a:endParaRPr>
          </a:p>
        </p:txBody>
      </p:sp>
      <p:pic>
        <p:nvPicPr>
          <p:cNvPr id="558" name="Google Shape;558;p75"/>
          <p:cNvPicPr preferRelativeResize="0"/>
          <p:nvPr/>
        </p:nvPicPr>
        <p:blipFill rotWithShape="1">
          <a:blip r:embed="rId2">
            <a:alphaModFix/>
          </a:blip>
          <a:srcRect b="0" l="0" r="32723" t="0"/>
          <a:stretch/>
        </p:blipFill>
        <p:spPr>
          <a:xfrm>
            <a:off x="6114207" y="1971868"/>
            <a:ext cx="3060600" cy="2962800"/>
          </a:xfrm>
          <a:prstGeom prst="rect">
            <a:avLst/>
          </a:prstGeom>
          <a:noFill/>
          <a:ln>
            <a:noFill/>
          </a:ln>
        </p:spPr>
      </p:pic>
      <p:grpSp>
        <p:nvGrpSpPr>
          <p:cNvPr id="559" name="Google Shape;559;p75"/>
          <p:cNvGrpSpPr/>
          <p:nvPr/>
        </p:nvGrpSpPr>
        <p:grpSpPr>
          <a:xfrm>
            <a:off x="2894799" y="3610306"/>
            <a:ext cx="3710127" cy="1606188"/>
            <a:chOff x="7718507" y="9044624"/>
            <a:chExt cx="11964291" cy="5181251"/>
          </a:xfrm>
        </p:grpSpPr>
        <p:sp>
          <p:nvSpPr>
            <p:cNvPr id="560" name="Google Shape;560;p75"/>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350"/>
              </a:srgbClr>
            </a:solidFill>
            <a:ln>
              <a:noFill/>
            </a:ln>
          </p:spPr>
          <p:txBody>
            <a:bodyPr anchorCtr="0" anchor="ctr" bIns="34300" lIns="68625" spcFirstLastPara="1" rIns="68625" wrap="square" tIns="343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Helvetica Neue"/>
                <a:ea typeface="Helvetica Neue"/>
                <a:cs typeface="Helvetica Neue"/>
                <a:sym typeface="Helvetica Neue"/>
              </a:endParaRPr>
            </a:p>
          </p:txBody>
        </p:sp>
        <p:sp>
          <p:nvSpPr>
            <p:cNvPr id="561" name="Google Shape;561;p75"/>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330"/>
              </a:srgbClr>
            </a:solidFill>
            <a:ln>
              <a:noFill/>
            </a:ln>
          </p:spPr>
          <p:txBody>
            <a:bodyPr anchorCtr="0" anchor="ctr" bIns="34300" lIns="68625" spcFirstLastPara="1" rIns="68625" wrap="square" tIns="343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Helvetica Neue"/>
                <a:ea typeface="Helvetica Neue"/>
                <a:cs typeface="Helvetica Neue"/>
                <a:sym typeface="Helvetica Neue"/>
              </a:endParaRPr>
            </a:p>
          </p:txBody>
        </p:sp>
        <p:sp>
          <p:nvSpPr>
            <p:cNvPr id="562" name="Google Shape;562;p75"/>
            <p:cNvSpPr/>
            <p:nvPr/>
          </p:nvSpPr>
          <p:spPr>
            <a:xfrm>
              <a:off x="10843482" y="12227365"/>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330"/>
              </a:srgbClr>
            </a:solidFill>
            <a:ln>
              <a:noFill/>
            </a:ln>
          </p:spPr>
          <p:txBody>
            <a:bodyPr anchorCtr="0" anchor="ctr" bIns="34300" lIns="68625" spcFirstLastPara="1" rIns="68625" wrap="square" tIns="343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Helvetica Neue"/>
                <a:ea typeface="Helvetica Neue"/>
                <a:cs typeface="Helvetica Neue"/>
                <a:sym typeface="Helvetica Neue"/>
              </a:endParaRPr>
            </a:p>
          </p:txBody>
        </p:sp>
        <p:sp>
          <p:nvSpPr>
            <p:cNvPr id="563" name="Google Shape;563;p75"/>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330"/>
              </a:srgbClr>
            </a:solidFill>
            <a:ln>
              <a:noFill/>
            </a:ln>
          </p:spPr>
          <p:txBody>
            <a:bodyPr anchorCtr="0" anchor="ctr" bIns="34300" lIns="68625" spcFirstLastPara="1" rIns="68625" wrap="square" tIns="343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Helvetica Neue"/>
                <a:ea typeface="Helvetica Neue"/>
                <a:cs typeface="Helvetica Neue"/>
                <a:sym typeface="Helvetica Neue"/>
              </a:endParaRPr>
            </a:p>
          </p:txBody>
        </p:sp>
        <p:sp>
          <p:nvSpPr>
            <p:cNvPr id="564" name="Google Shape;564;p75"/>
            <p:cNvSpPr/>
            <p:nvPr/>
          </p:nvSpPr>
          <p:spPr>
            <a:xfrm>
              <a:off x="17978798" y="10757900"/>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330"/>
              </a:srgbClr>
            </a:solidFill>
            <a:ln>
              <a:noFill/>
            </a:ln>
          </p:spPr>
          <p:txBody>
            <a:bodyPr anchorCtr="0" anchor="ctr" bIns="34300" lIns="68625" spcFirstLastPara="1" rIns="68625" wrap="square" tIns="343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Helvetica Neue"/>
                <a:ea typeface="Helvetica Neue"/>
                <a:cs typeface="Helvetica Neue"/>
                <a:sym typeface="Helvetica Neue"/>
              </a:endParaRPr>
            </a:p>
          </p:txBody>
        </p:sp>
      </p:grpSp>
      <p:sp>
        <p:nvSpPr>
          <p:cNvPr id="565" name="Google Shape;565;p75"/>
          <p:cNvSpPr/>
          <p:nvPr/>
        </p:nvSpPr>
        <p:spPr>
          <a:xfrm>
            <a:off x="2446054" y="4745554"/>
            <a:ext cx="4287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330"/>
            </a:srgbClr>
          </a:solidFill>
          <a:ln>
            <a:noFill/>
          </a:ln>
        </p:spPr>
        <p:txBody>
          <a:bodyPr anchorCtr="0" anchor="ctr" bIns="17125" lIns="34275" spcFirstLastPara="1" rIns="34275" wrap="square" tIns="171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Helvetica Neue"/>
              <a:ea typeface="Helvetica Neue"/>
              <a:cs typeface="Helvetica Neue"/>
              <a:sym typeface="Helvetica Neue"/>
            </a:endParaRPr>
          </a:p>
        </p:txBody>
      </p:sp>
      <p:sp>
        <p:nvSpPr>
          <p:cNvPr id="566" name="Google Shape;566;p75"/>
          <p:cNvSpPr/>
          <p:nvPr/>
        </p:nvSpPr>
        <p:spPr>
          <a:xfrm>
            <a:off x="1148555" y="4297172"/>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490"/>
            </a:srgbClr>
          </a:solidFill>
          <a:ln>
            <a:noFill/>
          </a:ln>
        </p:spPr>
        <p:txBody>
          <a:bodyPr anchorCtr="0" anchor="ctr" bIns="17125" lIns="34275" spcFirstLastPara="1" rIns="34275" wrap="square" tIns="171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Helvetica Neue"/>
              <a:ea typeface="Helvetica Neue"/>
              <a:cs typeface="Helvetica Neue"/>
              <a:sym typeface="Helvetica Neue"/>
            </a:endParaRPr>
          </a:p>
        </p:txBody>
      </p:sp>
      <p:sp>
        <p:nvSpPr>
          <p:cNvPr id="567" name="Google Shape;567;p75"/>
          <p:cNvSpPr/>
          <p:nvPr/>
        </p:nvSpPr>
        <p:spPr>
          <a:xfrm>
            <a:off x="1625099" y="4466126"/>
            <a:ext cx="366000" cy="6735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330"/>
            </a:srgbClr>
          </a:solidFill>
          <a:ln>
            <a:noFill/>
          </a:ln>
        </p:spPr>
        <p:txBody>
          <a:bodyPr anchorCtr="0" anchor="ctr" bIns="17125" lIns="34275" spcFirstLastPara="1" rIns="34275" wrap="square" tIns="171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Helvetica Neue"/>
              <a:ea typeface="Helvetica Neue"/>
              <a:cs typeface="Helvetica Neue"/>
              <a:sym typeface="Helvetica Neue"/>
            </a:endParaRPr>
          </a:p>
        </p:txBody>
      </p:sp>
      <p:sp>
        <p:nvSpPr>
          <p:cNvPr id="568" name="Google Shape;568;p75"/>
          <p:cNvSpPr/>
          <p:nvPr/>
        </p:nvSpPr>
        <p:spPr>
          <a:xfrm>
            <a:off x="507386"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270"/>
            </a:srgbClr>
          </a:solidFill>
          <a:ln>
            <a:noFill/>
          </a:ln>
        </p:spPr>
        <p:txBody>
          <a:bodyPr anchorCtr="0" anchor="ctr" bIns="17125" lIns="34275" spcFirstLastPara="1" rIns="34275" wrap="square" tIns="171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Helvetica Neue"/>
              <a:ea typeface="Helvetica Neue"/>
              <a:cs typeface="Helvetica Neue"/>
              <a:sym typeface="Helvetica Neue"/>
            </a:endParaRPr>
          </a:p>
        </p:txBody>
      </p:sp>
      <p:sp>
        <p:nvSpPr>
          <p:cNvPr id="569" name="Google Shape;569;p75"/>
          <p:cNvSpPr/>
          <p:nvPr/>
        </p:nvSpPr>
        <p:spPr>
          <a:xfrm>
            <a:off x="2188287" y="4708734"/>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330"/>
            </a:srgbClr>
          </a:solidFill>
          <a:ln>
            <a:noFill/>
          </a:ln>
        </p:spPr>
        <p:txBody>
          <a:bodyPr anchorCtr="0" anchor="ctr" bIns="17125" lIns="34275" spcFirstLastPara="1" rIns="34275" wrap="square" tIns="171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Helvetica Neue"/>
              <a:ea typeface="Helvetica Neue"/>
              <a:cs typeface="Helvetica Neue"/>
              <a:sym typeface="Helvetica Neue"/>
            </a:endParaRPr>
          </a:p>
        </p:txBody>
      </p:sp>
      <p:sp>
        <p:nvSpPr>
          <p:cNvPr id="570" name="Google Shape;570;p75"/>
          <p:cNvSpPr/>
          <p:nvPr/>
        </p:nvSpPr>
        <p:spPr>
          <a:xfrm>
            <a:off x="2045324" y="4866860"/>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290"/>
            </a:srgbClr>
          </a:solidFill>
          <a:ln>
            <a:noFill/>
          </a:ln>
        </p:spPr>
        <p:txBody>
          <a:bodyPr anchorCtr="0" anchor="ctr" bIns="17125" lIns="34275" spcFirstLastPara="1" rIns="34275" wrap="square" tIns="171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Helvetica Neue"/>
              <a:ea typeface="Helvetica Neue"/>
              <a:cs typeface="Helvetica Neue"/>
              <a:sym typeface="Helvetica Neue"/>
            </a:endParaRPr>
          </a:p>
        </p:txBody>
      </p:sp>
      <p:sp>
        <p:nvSpPr>
          <p:cNvPr id="571" name="Google Shape;571;p75"/>
          <p:cNvSpPr/>
          <p:nvPr/>
        </p:nvSpPr>
        <p:spPr>
          <a:xfrm>
            <a:off x="167304" y="4537608"/>
            <a:ext cx="2814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330"/>
            </a:srgbClr>
          </a:solidFill>
          <a:ln>
            <a:noFill/>
          </a:ln>
        </p:spPr>
        <p:txBody>
          <a:bodyPr anchorCtr="0" anchor="ctr" bIns="17125" lIns="34275" spcFirstLastPara="1" rIns="34275" wrap="square" tIns="171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Helvetica Neue"/>
              <a:ea typeface="Helvetica Neue"/>
              <a:cs typeface="Helvetica Neue"/>
              <a:sym typeface="Helvetica Neue"/>
            </a:endParaRPr>
          </a:p>
        </p:txBody>
      </p:sp>
      <p:sp>
        <p:nvSpPr>
          <p:cNvPr id="572" name="Google Shape;572;p75"/>
          <p:cNvSpPr/>
          <p:nvPr/>
        </p:nvSpPr>
        <p:spPr>
          <a:xfrm>
            <a:off x="-31977" y="4758551"/>
            <a:ext cx="281400" cy="3810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330"/>
            </a:srgbClr>
          </a:solidFill>
          <a:ln>
            <a:noFill/>
          </a:ln>
        </p:spPr>
        <p:txBody>
          <a:bodyPr anchorCtr="0" anchor="ctr" bIns="17125" lIns="34275" spcFirstLastPara="1" rIns="34275" wrap="square" tIns="171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Helvetica Neue"/>
              <a:ea typeface="Helvetica Neue"/>
              <a:cs typeface="Helvetica Neue"/>
              <a:sym typeface="Helvetica Neue"/>
            </a:endParaRPr>
          </a:p>
        </p:txBody>
      </p:sp>
      <p:grpSp>
        <p:nvGrpSpPr>
          <p:cNvPr id="573" name="Google Shape;573;p75"/>
          <p:cNvGrpSpPr/>
          <p:nvPr/>
        </p:nvGrpSpPr>
        <p:grpSpPr>
          <a:xfrm>
            <a:off x="744162" y="489663"/>
            <a:ext cx="1162148" cy="384953"/>
            <a:chOff x="5813496" y="4786016"/>
            <a:chExt cx="12756843" cy="4230255"/>
          </a:xfrm>
        </p:grpSpPr>
        <p:sp>
          <p:nvSpPr>
            <p:cNvPr id="574" name="Google Shape;574;p75"/>
            <p:cNvSpPr/>
            <p:nvPr/>
          </p:nvSpPr>
          <p:spPr>
            <a:xfrm>
              <a:off x="11495246"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575" name="Google Shape;575;p75"/>
            <p:cNvSpPr/>
            <p:nvPr/>
          </p:nvSpPr>
          <p:spPr>
            <a:xfrm>
              <a:off x="8267514" y="5628312"/>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576" name="Google Shape;576;p75"/>
            <p:cNvSpPr/>
            <p:nvPr/>
          </p:nvSpPr>
          <p:spPr>
            <a:xfrm>
              <a:off x="5813496" y="5628353"/>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577" name="Google Shape;577;p75"/>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578" name="Google Shape;578;p75"/>
            <p:cNvSpPr/>
            <p:nvPr/>
          </p:nvSpPr>
          <p:spPr>
            <a:xfrm>
              <a:off x="13860819" y="5628353"/>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579" name="Google Shape;579;p75"/>
            <p:cNvSpPr/>
            <p:nvPr/>
          </p:nvSpPr>
          <p:spPr>
            <a:xfrm>
              <a:off x="10699396" y="5650435"/>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580" name="Google Shape;580;p75"/>
            <p:cNvSpPr/>
            <p:nvPr/>
          </p:nvSpPr>
          <p:spPr>
            <a:xfrm>
              <a:off x="10679950"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grpSp>
      <p:cxnSp>
        <p:nvCxnSpPr>
          <p:cNvPr id="581" name="Google Shape;581;p75"/>
          <p:cNvCxnSpPr/>
          <p:nvPr/>
        </p:nvCxnSpPr>
        <p:spPr>
          <a:xfrm>
            <a:off x="718751" y="2977768"/>
            <a:ext cx="8425500" cy="0"/>
          </a:xfrm>
          <a:prstGeom prst="straightConnector1">
            <a:avLst/>
          </a:prstGeom>
          <a:noFill/>
          <a:ln cap="flat" cmpd="sng" w="9525">
            <a:solidFill>
              <a:srgbClr val="FFD9CC"/>
            </a:solidFill>
            <a:prstDash val="solid"/>
            <a:round/>
            <a:headEnd len="sm" w="sm" type="none"/>
            <a:tailEnd len="sm" w="sm" type="none"/>
          </a:ln>
        </p:spPr>
      </p:cxnSp>
      <p:sp>
        <p:nvSpPr>
          <p:cNvPr id="582" name="Google Shape;582;p75"/>
          <p:cNvSpPr txBox="1"/>
          <p:nvPr>
            <p:ph type="ctrTitle"/>
          </p:nvPr>
        </p:nvSpPr>
        <p:spPr>
          <a:xfrm>
            <a:off x="713928" y="1872983"/>
            <a:ext cx="6070500" cy="10323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lt1"/>
              </a:buClr>
              <a:buSzPts val="2800"/>
              <a:buFont typeface="Arial"/>
              <a:buNone/>
              <a:defRPr b="0" i="0" sz="3600" u="none" cap="none" strike="noStrike">
                <a:solidFill>
                  <a:schemeClr val="lt1"/>
                </a:solidFill>
                <a:latin typeface="Arial"/>
                <a:ea typeface="Arial"/>
                <a:cs typeface="Arial"/>
                <a:sym typeface="Arial"/>
              </a:defRPr>
            </a:lvl1pPr>
            <a:lvl2pPr indent="0" lvl="1" rtl="0">
              <a:spcBef>
                <a:spcPts val="0"/>
              </a:spcBef>
              <a:spcAft>
                <a:spcPts val="0"/>
              </a:spcAft>
              <a:buSzPts val="2800"/>
              <a:buFont typeface="Arial"/>
              <a:buNone/>
              <a:defRPr sz="1400"/>
            </a:lvl2pPr>
            <a:lvl3pPr indent="0" lvl="2" rtl="0">
              <a:spcBef>
                <a:spcPts val="0"/>
              </a:spcBef>
              <a:spcAft>
                <a:spcPts val="0"/>
              </a:spcAft>
              <a:buSzPts val="2800"/>
              <a:buFont typeface="Arial"/>
              <a:buNone/>
              <a:defRPr sz="1400"/>
            </a:lvl3pPr>
            <a:lvl4pPr indent="0" lvl="3" rtl="0">
              <a:spcBef>
                <a:spcPts val="0"/>
              </a:spcBef>
              <a:spcAft>
                <a:spcPts val="0"/>
              </a:spcAft>
              <a:buSzPts val="2800"/>
              <a:buFont typeface="Arial"/>
              <a:buNone/>
              <a:defRPr sz="1400"/>
            </a:lvl4pPr>
            <a:lvl5pPr indent="0" lvl="4" rtl="0">
              <a:spcBef>
                <a:spcPts val="0"/>
              </a:spcBef>
              <a:spcAft>
                <a:spcPts val="0"/>
              </a:spcAft>
              <a:buSzPts val="2800"/>
              <a:buFont typeface="Arial"/>
              <a:buNone/>
              <a:defRPr sz="1400"/>
            </a:lvl5pPr>
            <a:lvl6pPr indent="0" lvl="5" rtl="0">
              <a:spcBef>
                <a:spcPts val="0"/>
              </a:spcBef>
              <a:spcAft>
                <a:spcPts val="0"/>
              </a:spcAft>
              <a:buSzPts val="2800"/>
              <a:buFont typeface="Arial"/>
              <a:buNone/>
              <a:defRPr sz="1400"/>
            </a:lvl6pPr>
            <a:lvl7pPr indent="0" lvl="6" rtl="0">
              <a:spcBef>
                <a:spcPts val="0"/>
              </a:spcBef>
              <a:spcAft>
                <a:spcPts val="0"/>
              </a:spcAft>
              <a:buSzPts val="2800"/>
              <a:buFont typeface="Arial"/>
              <a:buNone/>
              <a:defRPr sz="1400"/>
            </a:lvl7pPr>
            <a:lvl8pPr indent="0" lvl="7" rtl="0">
              <a:spcBef>
                <a:spcPts val="0"/>
              </a:spcBef>
              <a:spcAft>
                <a:spcPts val="0"/>
              </a:spcAft>
              <a:buSzPts val="2800"/>
              <a:buFont typeface="Arial"/>
              <a:buNone/>
              <a:defRPr sz="1400"/>
            </a:lvl8pPr>
            <a:lvl9pPr indent="0" lvl="8" rtl="0">
              <a:spcBef>
                <a:spcPts val="0"/>
              </a:spcBef>
              <a:spcAft>
                <a:spcPts val="0"/>
              </a:spcAft>
              <a:buSzPts val="2800"/>
              <a:buFont typeface="Arial"/>
              <a:buNone/>
              <a:defRPr sz="1400"/>
            </a:lvl9pPr>
          </a:lstStyle>
          <a:p/>
        </p:txBody>
      </p:sp>
      <p:sp>
        <p:nvSpPr>
          <p:cNvPr id="583" name="Google Shape;583;p75"/>
          <p:cNvSpPr txBox="1"/>
          <p:nvPr>
            <p:ph idx="1" type="body"/>
          </p:nvPr>
        </p:nvSpPr>
        <p:spPr>
          <a:xfrm>
            <a:off x="713930" y="3030140"/>
            <a:ext cx="6002400" cy="5475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500"/>
              </a:spcBef>
              <a:spcAft>
                <a:spcPts val="0"/>
              </a:spcAft>
              <a:buClr>
                <a:schemeClr val="dk2"/>
              </a:buClr>
              <a:buSzPts val="1800"/>
              <a:buFont typeface="Arial"/>
              <a:buNone/>
              <a:defRPr b="1" i="0" sz="2400" u="none" cap="none" strike="noStrike">
                <a:solidFill>
                  <a:schemeClr val="lt1"/>
                </a:solidFill>
                <a:latin typeface="Arial"/>
                <a:ea typeface="Arial"/>
                <a:cs typeface="Arial"/>
                <a:sym typeface="Arial"/>
              </a:defRPr>
            </a:lvl1pPr>
            <a:lvl2pPr indent="-228600" lvl="1" marL="914400" marR="0" rtl="0" algn="l">
              <a:lnSpc>
                <a:spcPct val="100000"/>
              </a:lnSpc>
              <a:spcBef>
                <a:spcPts val="400"/>
              </a:spcBef>
              <a:spcAft>
                <a:spcPts val="0"/>
              </a:spcAft>
              <a:buClr>
                <a:schemeClr val="dk2"/>
              </a:buClr>
              <a:buSzPts val="1400"/>
              <a:buFont typeface="Arial"/>
              <a:buNone/>
              <a:defRPr b="0" i="0" sz="2100" u="none" cap="none" strike="noStrike">
                <a:solidFill>
                  <a:schemeClr val="dk1"/>
                </a:solidFill>
                <a:latin typeface="Arial"/>
                <a:ea typeface="Arial"/>
                <a:cs typeface="Arial"/>
                <a:sym typeface="Arial"/>
              </a:defRPr>
            </a:lvl2pPr>
            <a:lvl3pPr indent="-228600" lvl="2" marL="1371600" marR="0" rtl="0" algn="l">
              <a:lnSpc>
                <a:spcPct val="100000"/>
              </a:lnSpc>
              <a:spcBef>
                <a:spcPts val="400"/>
              </a:spcBef>
              <a:spcAft>
                <a:spcPts val="0"/>
              </a:spcAft>
              <a:buClr>
                <a:schemeClr val="dk2"/>
              </a:buClr>
              <a:buSzPts val="14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300"/>
              </a:spcBef>
              <a:spcAft>
                <a:spcPts val="0"/>
              </a:spcAft>
              <a:buClr>
                <a:schemeClr val="dk2"/>
              </a:buClr>
              <a:buSzPts val="1400"/>
              <a:buFont typeface="Arial"/>
              <a:buNone/>
              <a:defRPr b="0" i="0" sz="1500" u="none" cap="none" strike="noStrike">
                <a:solidFill>
                  <a:schemeClr val="dk1"/>
                </a:solidFill>
                <a:latin typeface="Arial"/>
                <a:ea typeface="Arial"/>
                <a:cs typeface="Arial"/>
                <a:sym typeface="Arial"/>
              </a:defRPr>
            </a:lvl4pPr>
            <a:lvl5pPr indent="-228600" lvl="4" marL="2286000" marR="0" rtl="0" algn="l">
              <a:lnSpc>
                <a:spcPct val="100000"/>
              </a:lnSpc>
              <a:spcBef>
                <a:spcPts val="300"/>
              </a:spcBef>
              <a:spcAft>
                <a:spcPts val="0"/>
              </a:spcAft>
              <a:buClr>
                <a:schemeClr val="dk2"/>
              </a:buClr>
              <a:buSzPts val="1400"/>
              <a:buFont typeface="Arial"/>
              <a:buNone/>
              <a:defRPr b="0" i="0" sz="1500" u="none" cap="none" strike="noStrike">
                <a:solidFill>
                  <a:schemeClr val="dk1"/>
                </a:solidFill>
                <a:latin typeface="Arial"/>
                <a:ea typeface="Arial"/>
                <a:cs typeface="Arial"/>
                <a:sym typeface="Arial"/>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584" name="Google Shape;584;p75"/>
          <p:cNvSpPr/>
          <p:nvPr/>
        </p:nvSpPr>
        <p:spPr>
          <a:xfrm>
            <a:off x="6920159" y="4891430"/>
            <a:ext cx="1724700" cy="173100"/>
          </a:xfrm>
          <a:prstGeom prst="rect">
            <a:avLst/>
          </a:prstGeom>
          <a:noFill/>
          <a:ln>
            <a:noFill/>
          </a:ln>
        </p:spPr>
        <p:txBody>
          <a:bodyPr anchorCtr="0" anchor="t" bIns="34300" lIns="68625" spcFirstLastPara="1" rIns="68625" wrap="square" tIns="34300">
            <a:noAutofit/>
          </a:bodyPr>
          <a:lstStyle/>
          <a:p>
            <a:pPr indent="0" lvl="0" marL="0" marR="0" rtl="0" algn="l">
              <a:lnSpc>
                <a:spcPct val="100000"/>
              </a:lnSpc>
              <a:spcBef>
                <a:spcPts val="0"/>
              </a:spcBef>
              <a:spcAft>
                <a:spcPts val="0"/>
              </a:spcAft>
              <a:buClr>
                <a:srgbClr val="FF8E66"/>
              </a:buClr>
              <a:buFont typeface="Arial"/>
              <a:buNone/>
            </a:pPr>
            <a:r>
              <a:rPr b="0" i="0" lang="en" sz="700" u="none" cap="none" strike="noStrike">
                <a:solidFill>
                  <a:srgbClr val="FF8E66"/>
                </a:solidFill>
                <a:latin typeface="Arial"/>
                <a:ea typeface="Arial"/>
                <a:cs typeface="Arial"/>
                <a:sym typeface="Arial"/>
              </a:rPr>
              <a:t>©2016 Apigee Corp. All Rights Reserved. </a:t>
            </a:r>
            <a:endParaRPr sz="110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585" name="Shape 585"/>
        <p:cNvGrpSpPr/>
        <p:nvPr/>
      </p:nvGrpSpPr>
      <p:grpSpPr>
        <a:xfrm>
          <a:off x="0" y="0"/>
          <a:ext cx="0" cy="0"/>
          <a:chOff x="0" y="0"/>
          <a:chExt cx="0" cy="0"/>
        </a:xfrm>
      </p:grpSpPr>
      <p:sp>
        <p:nvSpPr>
          <p:cNvPr id="586" name="Google Shape;586;p76"/>
          <p:cNvSpPr/>
          <p:nvPr/>
        </p:nvSpPr>
        <p:spPr>
          <a:xfrm>
            <a:off x="0" y="4917185"/>
            <a:ext cx="9144000" cy="226200"/>
          </a:xfrm>
          <a:prstGeom prst="rect">
            <a:avLst/>
          </a:prstGeom>
          <a:solidFill>
            <a:schemeClr val="lt2"/>
          </a:solidFill>
          <a:ln cap="flat" cmpd="sng" w="9525">
            <a:solidFill>
              <a:srgbClr val="F1F1F1"/>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2"/>
              </a:solidFill>
              <a:latin typeface="Arial"/>
              <a:ea typeface="Arial"/>
              <a:cs typeface="Arial"/>
              <a:sym typeface="Arial"/>
            </a:endParaRPr>
          </a:p>
        </p:txBody>
      </p:sp>
      <p:sp>
        <p:nvSpPr>
          <p:cNvPr id="587" name="Google Shape;587;p76"/>
          <p:cNvSpPr txBox="1"/>
          <p:nvPr/>
        </p:nvSpPr>
        <p:spPr>
          <a:xfrm>
            <a:off x="194436" y="4917185"/>
            <a:ext cx="5825400" cy="226200"/>
          </a:xfrm>
          <a:prstGeom prst="rect">
            <a:avLst/>
          </a:prstGeom>
          <a:noFill/>
          <a:ln>
            <a:noFill/>
          </a:ln>
        </p:spPr>
        <p:txBody>
          <a:bodyPr anchorCtr="0" anchor="ctr" bIns="34300" lIns="68625" spcFirstLastPara="1" rIns="68625" wrap="square" tIns="34300">
            <a:noAutofit/>
          </a:bodyPr>
          <a:lstStyle/>
          <a:p>
            <a:pPr indent="0" lvl="0" marL="0" marR="0" rtl="0" algn="l">
              <a:lnSpc>
                <a:spcPct val="100000"/>
              </a:lnSpc>
              <a:spcBef>
                <a:spcPts val="0"/>
              </a:spcBef>
              <a:spcAft>
                <a:spcPts val="0"/>
              </a:spcAft>
              <a:buClr>
                <a:schemeClr val="accent2"/>
              </a:buClr>
              <a:buFont typeface="Arial"/>
              <a:buNone/>
            </a:pPr>
            <a:r>
              <a:rPr b="0" i="0" lang="en" sz="700" u="none" cap="none" strike="noStrike">
                <a:solidFill>
                  <a:schemeClr val="accent2"/>
                </a:solidFill>
                <a:latin typeface="Arial"/>
                <a:ea typeface="Arial"/>
                <a:cs typeface="Arial"/>
                <a:sym typeface="Arial"/>
              </a:rPr>
              <a:t>© 2013 Apigee Confidential – All Rights Reserved</a:t>
            </a:r>
            <a:endParaRPr sz="1100"/>
          </a:p>
        </p:txBody>
      </p:sp>
      <p:sp>
        <p:nvSpPr>
          <p:cNvPr id="588" name="Google Shape;588;p76"/>
          <p:cNvSpPr txBox="1"/>
          <p:nvPr>
            <p:ph idx="1" type="body"/>
          </p:nvPr>
        </p:nvSpPr>
        <p:spPr>
          <a:xfrm>
            <a:off x="228600" y="857250"/>
            <a:ext cx="8675700" cy="3660000"/>
          </a:xfrm>
          <a:prstGeom prst="rect">
            <a:avLst/>
          </a:prstGeom>
          <a:noFill/>
          <a:ln>
            <a:noFill/>
          </a:ln>
        </p:spPr>
        <p:txBody>
          <a:bodyPr anchorCtr="0" anchor="t" bIns="91425" lIns="91425" spcFirstLastPara="1" rIns="91425" wrap="square" tIns="91425"/>
          <a:lstStyle>
            <a:lvl1pPr indent="-323850" lvl="0" marL="457200" marR="0" rtl="0" algn="l">
              <a:lnSpc>
                <a:spcPct val="110000"/>
              </a:lnSpc>
              <a:spcBef>
                <a:spcPts val="600"/>
              </a:spcBef>
              <a:spcAft>
                <a:spcPts val="0"/>
              </a:spcAft>
              <a:buClr>
                <a:schemeClr val="dk2"/>
              </a:buClr>
              <a:buSzPts val="1500"/>
              <a:buFont typeface="Arial"/>
              <a:buChar char="•"/>
              <a:defRPr b="0" i="0" sz="1500" u="none" cap="none" strike="noStrike">
                <a:solidFill>
                  <a:schemeClr val="accent3"/>
                </a:solidFill>
                <a:latin typeface="Arial"/>
                <a:ea typeface="Arial"/>
                <a:cs typeface="Arial"/>
                <a:sym typeface="Arial"/>
              </a:defRPr>
            </a:lvl1pPr>
            <a:lvl2pPr indent="-317500" lvl="1" marL="914400" marR="0" rtl="0" algn="l">
              <a:lnSpc>
                <a:spcPct val="122222"/>
              </a:lnSpc>
              <a:spcBef>
                <a:spcPts val="600"/>
              </a:spcBef>
              <a:spcAft>
                <a:spcPts val="0"/>
              </a:spcAft>
              <a:buClr>
                <a:schemeClr val="dk2"/>
              </a:buClr>
              <a:buSzPts val="1400"/>
              <a:buFont typeface="Arial"/>
              <a:buChar char="–"/>
              <a:defRPr b="0" i="0" sz="1400" u="none" cap="none" strike="noStrike">
                <a:solidFill>
                  <a:schemeClr val="accent3"/>
                </a:solidFill>
                <a:latin typeface="Arial"/>
                <a:ea typeface="Arial"/>
                <a:cs typeface="Arial"/>
                <a:sym typeface="Arial"/>
              </a:defRPr>
            </a:lvl2pPr>
            <a:lvl3pPr indent="-304800" lvl="2" marL="1371600" marR="0" rtl="0" algn="l">
              <a:lnSpc>
                <a:spcPct val="137500"/>
              </a:lnSpc>
              <a:spcBef>
                <a:spcPts val="500"/>
              </a:spcBef>
              <a:spcAft>
                <a:spcPts val="0"/>
              </a:spcAft>
              <a:buClr>
                <a:schemeClr val="dk2"/>
              </a:buClr>
              <a:buSzPts val="1200"/>
              <a:buFont typeface="Arial"/>
              <a:buChar char="•"/>
              <a:defRPr b="0" i="0" sz="1200" u="none" cap="none" strike="noStrike">
                <a:solidFill>
                  <a:schemeClr val="accent3"/>
                </a:solidFill>
                <a:latin typeface="Arial"/>
                <a:ea typeface="Arial"/>
                <a:cs typeface="Arial"/>
                <a:sym typeface="Arial"/>
              </a:defRPr>
            </a:lvl3pPr>
            <a:lvl4pPr indent="-304800" lvl="3" marL="1828800" marR="0" rtl="0" algn="l">
              <a:lnSpc>
                <a:spcPct val="137500"/>
              </a:lnSpc>
              <a:spcBef>
                <a:spcPts val="500"/>
              </a:spcBef>
              <a:spcAft>
                <a:spcPts val="0"/>
              </a:spcAft>
              <a:buClr>
                <a:schemeClr val="dk2"/>
              </a:buClr>
              <a:buSzPts val="1200"/>
              <a:buFont typeface="Arial"/>
              <a:buChar char="–"/>
              <a:defRPr b="0" i="0" sz="1200" u="none" cap="none" strike="noStrike">
                <a:solidFill>
                  <a:schemeClr val="accent3"/>
                </a:solidFill>
                <a:latin typeface="Arial"/>
                <a:ea typeface="Arial"/>
                <a:cs typeface="Arial"/>
                <a:sym typeface="Arial"/>
              </a:defRPr>
            </a:lvl4pPr>
            <a:lvl5pPr indent="-304800" lvl="4" marL="2286000" marR="0" rtl="0" algn="l">
              <a:lnSpc>
                <a:spcPct val="137500"/>
              </a:lnSpc>
              <a:spcBef>
                <a:spcPts val="500"/>
              </a:spcBef>
              <a:spcAft>
                <a:spcPts val="0"/>
              </a:spcAft>
              <a:buClr>
                <a:schemeClr val="dk2"/>
              </a:buClr>
              <a:buSzPts val="1200"/>
              <a:buFont typeface="Arial"/>
              <a:buChar char="•"/>
              <a:defRPr b="0" i="0" sz="1200" u="none" cap="none" strike="noStrike">
                <a:solidFill>
                  <a:schemeClr val="accent3"/>
                </a:solidFill>
                <a:latin typeface="Arial"/>
                <a:ea typeface="Arial"/>
                <a:cs typeface="Arial"/>
                <a:sym typeface="Arial"/>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pic>
        <p:nvPicPr>
          <p:cNvPr descr="header.png" id="589" name="Google Shape;589;p76"/>
          <p:cNvPicPr preferRelativeResize="0"/>
          <p:nvPr/>
        </p:nvPicPr>
        <p:blipFill rotWithShape="1">
          <a:blip r:embed="rId2">
            <a:alphaModFix/>
          </a:blip>
          <a:srcRect b="0" l="0" r="0" t="0"/>
          <a:stretch/>
        </p:blipFill>
        <p:spPr>
          <a:xfrm>
            <a:off x="0" y="-5474"/>
            <a:ext cx="9144000" cy="672000"/>
          </a:xfrm>
          <a:prstGeom prst="rect">
            <a:avLst/>
          </a:prstGeom>
          <a:noFill/>
          <a:ln>
            <a:noFill/>
          </a:ln>
        </p:spPr>
      </p:pic>
      <p:cxnSp>
        <p:nvCxnSpPr>
          <p:cNvPr id="590" name="Google Shape;590;p76"/>
          <p:cNvCxnSpPr/>
          <p:nvPr/>
        </p:nvCxnSpPr>
        <p:spPr>
          <a:xfrm>
            <a:off x="0" y="671975"/>
            <a:ext cx="9144000" cy="0"/>
          </a:xfrm>
          <a:prstGeom prst="straightConnector1">
            <a:avLst/>
          </a:prstGeom>
          <a:noFill/>
          <a:ln cap="flat" cmpd="sng" w="25400">
            <a:solidFill>
              <a:schemeClr val="dk2"/>
            </a:solidFill>
            <a:prstDash val="solid"/>
            <a:round/>
            <a:headEnd len="sm" w="sm" type="none"/>
            <a:tailEnd len="sm" w="sm" type="none"/>
          </a:ln>
        </p:spPr>
      </p:cxnSp>
      <p:sp>
        <p:nvSpPr>
          <p:cNvPr id="591" name="Google Shape;591;p76"/>
          <p:cNvSpPr txBox="1"/>
          <p:nvPr>
            <p:ph type="title"/>
          </p:nvPr>
        </p:nvSpPr>
        <p:spPr>
          <a:xfrm>
            <a:off x="228600" y="333570"/>
            <a:ext cx="6756300" cy="274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2"/>
              </a:buClr>
              <a:buSzPts val="2800"/>
              <a:buFont typeface="Arial"/>
              <a:buNone/>
              <a:defRPr b="1" i="0" sz="1700" u="none" cap="none" strike="noStrike">
                <a:solidFill>
                  <a:schemeClr val="dk2"/>
                </a:solidFill>
                <a:latin typeface="Arial"/>
                <a:ea typeface="Arial"/>
                <a:cs typeface="Arial"/>
                <a:sym typeface="Arial"/>
              </a:defRPr>
            </a:lvl1pPr>
            <a:lvl2pPr indent="0" lvl="1" rtl="0">
              <a:spcBef>
                <a:spcPts val="0"/>
              </a:spcBef>
              <a:spcAft>
                <a:spcPts val="0"/>
              </a:spcAft>
              <a:buSzPts val="2800"/>
              <a:buFont typeface="Arial"/>
              <a:buNone/>
              <a:defRPr sz="1400"/>
            </a:lvl2pPr>
            <a:lvl3pPr indent="0" lvl="2" rtl="0">
              <a:spcBef>
                <a:spcPts val="0"/>
              </a:spcBef>
              <a:spcAft>
                <a:spcPts val="0"/>
              </a:spcAft>
              <a:buSzPts val="2800"/>
              <a:buFont typeface="Arial"/>
              <a:buNone/>
              <a:defRPr sz="1400"/>
            </a:lvl3pPr>
            <a:lvl4pPr indent="0" lvl="3" rtl="0">
              <a:spcBef>
                <a:spcPts val="0"/>
              </a:spcBef>
              <a:spcAft>
                <a:spcPts val="0"/>
              </a:spcAft>
              <a:buSzPts val="2800"/>
              <a:buFont typeface="Arial"/>
              <a:buNone/>
              <a:defRPr sz="1400"/>
            </a:lvl4pPr>
            <a:lvl5pPr indent="0" lvl="4" rtl="0">
              <a:spcBef>
                <a:spcPts val="0"/>
              </a:spcBef>
              <a:spcAft>
                <a:spcPts val="0"/>
              </a:spcAft>
              <a:buSzPts val="2800"/>
              <a:buFont typeface="Arial"/>
              <a:buNone/>
              <a:defRPr sz="1400"/>
            </a:lvl5pPr>
            <a:lvl6pPr indent="0" lvl="5" rtl="0">
              <a:spcBef>
                <a:spcPts val="0"/>
              </a:spcBef>
              <a:spcAft>
                <a:spcPts val="0"/>
              </a:spcAft>
              <a:buSzPts val="2800"/>
              <a:buFont typeface="Arial"/>
              <a:buNone/>
              <a:defRPr sz="1400"/>
            </a:lvl6pPr>
            <a:lvl7pPr indent="0" lvl="6" rtl="0">
              <a:spcBef>
                <a:spcPts val="0"/>
              </a:spcBef>
              <a:spcAft>
                <a:spcPts val="0"/>
              </a:spcAft>
              <a:buSzPts val="2800"/>
              <a:buFont typeface="Arial"/>
              <a:buNone/>
              <a:defRPr sz="1400"/>
            </a:lvl7pPr>
            <a:lvl8pPr indent="0" lvl="7" rtl="0">
              <a:spcBef>
                <a:spcPts val="0"/>
              </a:spcBef>
              <a:spcAft>
                <a:spcPts val="0"/>
              </a:spcAft>
              <a:buSzPts val="2800"/>
              <a:buFont typeface="Arial"/>
              <a:buNone/>
              <a:defRPr sz="1400"/>
            </a:lvl8pPr>
            <a:lvl9pPr indent="0" lvl="8" rtl="0">
              <a:spcBef>
                <a:spcPts val="0"/>
              </a:spcBef>
              <a:spcAft>
                <a:spcPts val="0"/>
              </a:spcAft>
              <a:buSzPts val="2800"/>
              <a:buFont typeface="Arial"/>
              <a:buNone/>
              <a:defRPr sz="1400"/>
            </a:lvl9pPr>
          </a:lstStyle>
          <a:p/>
        </p:txBody>
      </p:sp>
      <p:sp>
        <p:nvSpPr>
          <p:cNvPr id="592" name="Google Shape;592;p76"/>
          <p:cNvSpPr txBox="1"/>
          <p:nvPr>
            <p:ph idx="12" type="sldNum"/>
          </p:nvPr>
        </p:nvSpPr>
        <p:spPr>
          <a:xfrm>
            <a:off x="6770687" y="4869657"/>
            <a:ext cx="2133600" cy="273900"/>
          </a:xfrm>
          <a:prstGeom prst="rect">
            <a:avLst/>
          </a:prstGeom>
          <a:noFill/>
          <a:ln>
            <a:noFill/>
          </a:ln>
        </p:spPr>
        <p:txBody>
          <a:bodyPr anchorCtr="0" anchor="ctr" bIns="34300" lIns="68625" spcFirstLastPara="1" rIns="68625" wrap="square" tIns="34300">
            <a:noAutofit/>
          </a:bodyPr>
          <a:lstStyle>
            <a:lvl1pPr indent="0" lvl="0" marL="0" marR="0" rtl="0" algn="r">
              <a:lnSpc>
                <a:spcPct val="100000"/>
              </a:lnSpc>
              <a:spcBef>
                <a:spcPts val="0"/>
              </a:spcBef>
              <a:spcAft>
                <a:spcPts val="0"/>
              </a:spcAft>
              <a:buClr>
                <a:srgbClr val="9F9F9F"/>
              </a:buClr>
              <a:buFont typeface="Arial"/>
              <a:buNone/>
              <a:defRPr b="0" i="0" sz="900" u="none" cap="none" strike="noStrike">
                <a:solidFill>
                  <a:srgbClr val="9F9F9F"/>
                </a:solidFill>
                <a:latin typeface="Arial"/>
                <a:ea typeface="Arial"/>
                <a:cs typeface="Arial"/>
                <a:sym typeface="Arial"/>
              </a:defRPr>
            </a:lvl1pPr>
            <a:lvl2pPr indent="0" lvl="1" marL="0" marR="0" rtl="0" algn="r">
              <a:lnSpc>
                <a:spcPct val="100000"/>
              </a:lnSpc>
              <a:spcBef>
                <a:spcPts val="0"/>
              </a:spcBef>
              <a:spcAft>
                <a:spcPts val="0"/>
              </a:spcAft>
              <a:buClr>
                <a:srgbClr val="9F9F9F"/>
              </a:buClr>
              <a:buFont typeface="Arial"/>
              <a:buNone/>
              <a:defRPr b="0" i="0" sz="900" u="none" cap="none" strike="noStrike">
                <a:solidFill>
                  <a:srgbClr val="9F9F9F"/>
                </a:solidFill>
                <a:latin typeface="Arial"/>
                <a:ea typeface="Arial"/>
                <a:cs typeface="Arial"/>
                <a:sym typeface="Arial"/>
              </a:defRPr>
            </a:lvl2pPr>
            <a:lvl3pPr indent="0" lvl="2" marL="0" marR="0" rtl="0" algn="r">
              <a:lnSpc>
                <a:spcPct val="100000"/>
              </a:lnSpc>
              <a:spcBef>
                <a:spcPts val="0"/>
              </a:spcBef>
              <a:spcAft>
                <a:spcPts val="0"/>
              </a:spcAft>
              <a:buClr>
                <a:srgbClr val="9F9F9F"/>
              </a:buClr>
              <a:buFont typeface="Arial"/>
              <a:buNone/>
              <a:defRPr b="0" i="0" sz="900" u="none" cap="none" strike="noStrike">
                <a:solidFill>
                  <a:srgbClr val="9F9F9F"/>
                </a:solidFill>
                <a:latin typeface="Arial"/>
                <a:ea typeface="Arial"/>
                <a:cs typeface="Arial"/>
                <a:sym typeface="Arial"/>
              </a:defRPr>
            </a:lvl3pPr>
            <a:lvl4pPr indent="0" lvl="3" marL="0" marR="0" rtl="0" algn="r">
              <a:lnSpc>
                <a:spcPct val="100000"/>
              </a:lnSpc>
              <a:spcBef>
                <a:spcPts val="0"/>
              </a:spcBef>
              <a:spcAft>
                <a:spcPts val="0"/>
              </a:spcAft>
              <a:buClr>
                <a:srgbClr val="9F9F9F"/>
              </a:buClr>
              <a:buFont typeface="Arial"/>
              <a:buNone/>
              <a:defRPr b="0" i="0" sz="900" u="none" cap="none" strike="noStrike">
                <a:solidFill>
                  <a:srgbClr val="9F9F9F"/>
                </a:solidFill>
                <a:latin typeface="Arial"/>
                <a:ea typeface="Arial"/>
                <a:cs typeface="Arial"/>
                <a:sym typeface="Arial"/>
              </a:defRPr>
            </a:lvl4pPr>
            <a:lvl5pPr indent="0" lvl="4" marL="0" marR="0" rtl="0" algn="r">
              <a:lnSpc>
                <a:spcPct val="100000"/>
              </a:lnSpc>
              <a:spcBef>
                <a:spcPts val="0"/>
              </a:spcBef>
              <a:spcAft>
                <a:spcPts val="0"/>
              </a:spcAft>
              <a:buClr>
                <a:srgbClr val="9F9F9F"/>
              </a:buClr>
              <a:buFont typeface="Arial"/>
              <a:buNone/>
              <a:defRPr b="0" i="0" sz="900" u="none" cap="none" strike="noStrike">
                <a:solidFill>
                  <a:srgbClr val="9F9F9F"/>
                </a:solidFill>
                <a:latin typeface="Arial"/>
                <a:ea typeface="Arial"/>
                <a:cs typeface="Arial"/>
                <a:sym typeface="Arial"/>
              </a:defRPr>
            </a:lvl5pPr>
            <a:lvl6pPr indent="0" lvl="5" marL="0" marR="0" rtl="0" algn="r">
              <a:lnSpc>
                <a:spcPct val="100000"/>
              </a:lnSpc>
              <a:spcBef>
                <a:spcPts val="0"/>
              </a:spcBef>
              <a:spcAft>
                <a:spcPts val="0"/>
              </a:spcAft>
              <a:buClr>
                <a:srgbClr val="9F9F9F"/>
              </a:buClr>
              <a:buFont typeface="Arial"/>
              <a:buNone/>
              <a:defRPr b="0" i="0" sz="900" u="none" cap="none" strike="noStrike">
                <a:solidFill>
                  <a:srgbClr val="9F9F9F"/>
                </a:solidFill>
                <a:latin typeface="Arial"/>
                <a:ea typeface="Arial"/>
                <a:cs typeface="Arial"/>
                <a:sym typeface="Arial"/>
              </a:defRPr>
            </a:lvl6pPr>
            <a:lvl7pPr indent="0" lvl="6" marL="0" marR="0" rtl="0" algn="r">
              <a:lnSpc>
                <a:spcPct val="100000"/>
              </a:lnSpc>
              <a:spcBef>
                <a:spcPts val="0"/>
              </a:spcBef>
              <a:spcAft>
                <a:spcPts val="0"/>
              </a:spcAft>
              <a:buClr>
                <a:srgbClr val="9F9F9F"/>
              </a:buClr>
              <a:buFont typeface="Arial"/>
              <a:buNone/>
              <a:defRPr b="0" i="0" sz="900" u="none" cap="none" strike="noStrike">
                <a:solidFill>
                  <a:srgbClr val="9F9F9F"/>
                </a:solidFill>
                <a:latin typeface="Arial"/>
                <a:ea typeface="Arial"/>
                <a:cs typeface="Arial"/>
                <a:sym typeface="Arial"/>
              </a:defRPr>
            </a:lvl7pPr>
            <a:lvl8pPr indent="0" lvl="7" marL="0" marR="0" rtl="0" algn="r">
              <a:lnSpc>
                <a:spcPct val="100000"/>
              </a:lnSpc>
              <a:spcBef>
                <a:spcPts val="0"/>
              </a:spcBef>
              <a:spcAft>
                <a:spcPts val="0"/>
              </a:spcAft>
              <a:buClr>
                <a:srgbClr val="9F9F9F"/>
              </a:buClr>
              <a:buFont typeface="Arial"/>
              <a:buNone/>
              <a:defRPr b="0" i="0" sz="900" u="none" cap="none" strike="noStrike">
                <a:solidFill>
                  <a:srgbClr val="9F9F9F"/>
                </a:solidFill>
                <a:latin typeface="Arial"/>
                <a:ea typeface="Arial"/>
                <a:cs typeface="Arial"/>
                <a:sym typeface="Arial"/>
              </a:defRPr>
            </a:lvl8pPr>
            <a:lvl9pPr indent="0" lvl="8" marL="0" marR="0" rtl="0" algn="r">
              <a:lnSpc>
                <a:spcPct val="100000"/>
              </a:lnSpc>
              <a:spcBef>
                <a:spcPts val="0"/>
              </a:spcBef>
              <a:spcAft>
                <a:spcPts val="0"/>
              </a:spcAft>
              <a:buClr>
                <a:srgbClr val="9F9F9F"/>
              </a:buClr>
              <a:buFont typeface="Arial"/>
              <a:buNone/>
              <a:defRPr b="0" i="0" sz="900" u="none" cap="none" strike="noStrike">
                <a:solidFill>
                  <a:srgbClr val="9F9F9F"/>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593" name="Shape 593"/>
        <p:cNvGrpSpPr/>
        <p:nvPr/>
      </p:nvGrpSpPr>
      <p:grpSpPr>
        <a:xfrm>
          <a:off x="0" y="0"/>
          <a:ext cx="0" cy="0"/>
          <a:chOff x="0" y="0"/>
          <a:chExt cx="0" cy="0"/>
        </a:xfrm>
      </p:grpSpPr>
      <p:sp>
        <p:nvSpPr>
          <p:cNvPr id="594" name="Google Shape;594;p77"/>
          <p:cNvSpPr txBox="1"/>
          <p:nvPr>
            <p:ph type="title"/>
          </p:nvPr>
        </p:nvSpPr>
        <p:spPr>
          <a:xfrm>
            <a:off x="358580" y="198275"/>
            <a:ext cx="7798500" cy="506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2800"/>
              <a:buFont typeface="Helvetica Neue"/>
              <a:buNone/>
              <a:defRPr b="0" i="0" sz="3300" u="none" cap="none" strike="noStrike">
                <a:solidFill>
                  <a:schemeClr val="dk1"/>
                </a:solidFill>
                <a:latin typeface="Helvetica Neue"/>
                <a:ea typeface="Helvetica Neue"/>
                <a:cs typeface="Helvetica Neue"/>
                <a:sym typeface="Helvetica Neue"/>
              </a:defRPr>
            </a:lvl1pPr>
            <a:lvl2pPr indent="0" lvl="1" rtl="0">
              <a:spcBef>
                <a:spcPts val="0"/>
              </a:spcBef>
              <a:spcAft>
                <a:spcPts val="0"/>
              </a:spcAft>
              <a:buSzPts val="2800"/>
              <a:buFont typeface="Arial"/>
              <a:buNone/>
              <a:defRPr sz="1400"/>
            </a:lvl2pPr>
            <a:lvl3pPr indent="0" lvl="2" rtl="0">
              <a:spcBef>
                <a:spcPts val="0"/>
              </a:spcBef>
              <a:spcAft>
                <a:spcPts val="0"/>
              </a:spcAft>
              <a:buSzPts val="2800"/>
              <a:buFont typeface="Arial"/>
              <a:buNone/>
              <a:defRPr sz="1400"/>
            </a:lvl3pPr>
            <a:lvl4pPr indent="0" lvl="3" rtl="0">
              <a:spcBef>
                <a:spcPts val="0"/>
              </a:spcBef>
              <a:spcAft>
                <a:spcPts val="0"/>
              </a:spcAft>
              <a:buSzPts val="2800"/>
              <a:buFont typeface="Arial"/>
              <a:buNone/>
              <a:defRPr sz="1400"/>
            </a:lvl4pPr>
            <a:lvl5pPr indent="0" lvl="4" rtl="0">
              <a:spcBef>
                <a:spcPts val="0"/>
              </a:spcBef>
              <a:spcAft>
                <a:spcPts val="0"/>
              </a:spcAft>
              <a:buSzPts val="2800"/>
              <a:buFont typeface="Arial"/>
              <a:buNone/>
              <a:defRPr sz="1400"/>
            </a:lvl5pPr>
            <a:lvl6pPr indent="0" lvl="5" rtl="0">
              <a:spcBef>
                <a:spcPts val="0"/>
              </a:spcBef>
              <a:spcAft>
                <a:spcPts val="0"/>
              </a:spcAft>
              <a:buSzPts val="2800"/>
              <a:buFont typeface="Arial"/>
              <a:buNone/>
              <a:defRPr sz="1400"/>
            </a:lvl6pPr>
            <a:lvl7pPr indent="0" lvl="6" rtl="0">
              <a:spcBef>
                <a:spcPts val="0"/>
              </a:spcBef>
              <a:spcAft>
                <a:spcPts val="0"/>
              </a:spcAft>
              <a:buSzPts val="2800"/>
              <a:buFont typeface="Arial"/>
              <a:buNone/>
              <a:defRPr sz="1400"/>
            </a:lvl7pPr>
            <a:lvl8pPr indent="0" lvl="7" rtl="0">
              <a:spcBef>
                <a:spcPts val="0"/>
              </a:spcBef>
              <a:spcAft>
                <a:spcPts val="0"/>
              </a:spcAft>
              <a:buSzPts val="2800"/>
              <a:buFont typeface="Arial"/>
              <a:buNone/>
              <a:defRPr sz="1400"/>
            </a:lvl8pPr>
            <a:lvl9pPr indent="0" lvl="8" rtl="0">
              <a:spcBef>
                <a:spcPts val="0"/>
              </a:spcBef>
              <a:spcAft>
                <a:spcPts val="0"/>
              </a:spcAft>
              <a:buSzPts val="2800"/>
              <a:buFont typeface="Arial"/>
              <a:buNone/>
              <a:defRPr sz="1400"/>
            </a:lvl9pPr>
          </a:lstStyle>
          <a:p/>
        </p:txBody>
      </p:sp>
      <p:sp>
        <p:nvSpPr>
          <p:cNvPr id="595" name="Google Shape;595;p77"/>
          <p:cNvSpPr txBox="1"/>
          <p:nvPr>
            <p:ph idx="1" type="body"/>
          </p:nvPr>
        </p:nvSpPr>
        <p:spPr>
          <a:xfrm>
            <a:off x="397603" y="1064990"/>
            <a:ext cx="3927000" cy="3386700"/>
          </a:xfrm>
          <a:prstGeom prst="rect">
            <a:avLst/>
          </a:prstGeom>
          <a:noFill/>
          <a:ln>
            <a:noFill/>
          </a:ln>
        </p:spPr>
        <p:txBody>
          <a:bodyPr anchorCtr="0" anchor="t" bIns="91425" lIns="91425" spcFirstLastPara="1" rIns="91425" wrap="square" tIns="91425"/>
          <a:lstStyle>
            <a:lvl1pPr indent="-323850" lvl="0" marL="457200" marR="0" rtl="0" algn="l">
              <a:lnSpc>
                <a:spcPct val="100000"/>
              </a:lnSpc>
              <a:spcBef>
                <a:spcPts val="300"/>
              </a:spcBef>
              <a:spcAft>
                <a:spcPts val="0"/>
              </a:spcAft>
              <a:buClr>
                <a:schemeClr val="dk2"/>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lnSpc>
                <a:spcPct val="100000"/>
              </a:lnSpc>
              <a:spcBef>
                <a:spcPts val="300"/>
              </a:spcBef>
              <a:spcAft>
                <a:spcPts val="0"/>
              </a:spcAft>
              <a:buClr>
                <a:schemeClr val="dk2"/>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lnSpc>
                <a:spcPct val="100000"/>
              </a:lnSpc>
              <a:spcBef>
                <a:spcPts val="200"/>
              </a:spcBef>
              <a:spcAft>
                <a:spcPts val="0"/>
              </a:spcAft>
              <a:buClr>
                <a:schemeClr val="dk2"/>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lnSpc>
                <a:spcPct val="100000"/>
              </a:lnSpc>
              <a:spcBef>
                <a:spcPts val="200"/>
              </a:spcBef>
              <a:spcAft>
                <a:spcPts val="0"/>
              </a:spcAft>
              <a:buClr>
                <a:schemeClr val="dk2"/>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lnSpc>
                <a:spcPct val="100000"/>
              </a:lnSpc>
              <a:spcBef>
                <a:spcPts val="200"/>
              </a:spcBef>
              <a:spcAft>
                <a:spcPts val="0"/>
              </a:spcAft>
              <a:buClr>
                <a:schemeClr val="dk2"/>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17500" lvl="5" marL="27432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96" name="Google Shape;596;p77"/>
          <p:cNvSpPr txBox="1"/>
          <p:nvPr>
            <p:ph idx="2" type="body"/>
          </p:nvPr>
        </p:nvSpPr>
        <p:spPr>
          <a:xfrm>
            <a:off x="4514022" y="1064990"/>
            <a:ext cx="3931200" cy="3386700"/>
          </a:xfrm>
          <a:prstGeom prst="rect">
            <a:avLst/>
          </a:prstGeom>
          <a:noFill/>
          <a:ln>
            <a:noFill/>
          </a:ln>
        </p:spPr>
        <p:txBody>
          <a:bodyPr anchorCtr="0" anchor="t" bIns="91425" lIns="91425" spcFirstLastPara="1" rIns="91425" wrap="square" tIns="91425"/>
          <a:lstStyle>
            <a:lvl1pPr indent="-323850" lvl="0" marL="457200" marR="0" rtl="0" algn="l">
              <a:lnSpc>
                <a:spcPct val="100000"/>
              </a:lnSpc>
              <a:spcBef>
                <a:spcPts val="300"/>
              </a:spcBef>
              <a:spcAft>
                <a:spcPts val="0"/>
              </a:spcAft>
              <a:buClr>
                <a:schemeClr val="dk2"/>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lnSpc>
                <a:spcPct val="100000"/>
              </a:lnSpc>
              <a:spcBef>
                <a:spcPts val="300"/>
              </a:spcBef>
              <a:spcAft>
                <a:spcPts val="0"/>
              </a:spcAft>
              <a:buClr>
                <a:schemeClr val="dk2"/>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lnSpc>
                <a:spcPct val="100000"/>
              </a:lnSpc>
              <a:spcBef>
                <a:spcPts val="200"/>
              </a:spcBef>
              <a:spcAft>
                <a:spcPts val="0"/>
              </a:spcAft>
              <a:buClr>
                <a:schemeClr val="dk2"/>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lnSpc>
                <a:spcPct val="100000"/>
              </a:lnSpc>
              <a:spcBef>
                <a:spcPts val="200"/>
              </a:spcBef>
              <a:spcAft>
                <a:spcPts val="0"/>
              </a:spcAft>
              <a:buClr>
                <a:schemeClr val="dk2"/>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lnSpc>
                <a:spcPct val="100000"/>
              </a:lnSpc>
              <a:spcBef>
                <a:spcPts val="200"/>
              </a:spcBef>
              <a:spcAft>
                <a:spcPts val="0"/>
              </a:spcAft>
              <a:buClr>
                <a:schemeClr val="dk2"/>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17500" lvl="5" marL="27432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97" name="Google Shape;597;p77"/>
          <p:cNvSpPr txBox="1"/>
          <p:nvPr>
            <p:ph idx="12" type="sldNum"/>
          </p:nvPr>
        </p:nvSpPr>
        <p:spPr>
          <a:xfrm>
            <a:off x="8532104" y="4842861"/>
            <a:ext cx="458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BDBDBD"/>
              </a:buClr>
              <a:buFont typeface="Helvetica Neue"/>
              <a:buNone/>
              <a:defRPr b="0" i="0" sz="800" u="none" cap="none" strike="noStrike">
                <a:solidFill>
                  <a:srgbClr val="BDBDBD"/>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BDBDBD"/>
              </a:buClr>
              <a:buFont typeface="Helvetica Neue"/>
              <a:buNone/>
              <a:defRPr b="0" i="0" sz="800" u="none" cap="none" strike="noStrike">
                <a:solidFill>
                  <a:srgbClr val="BDBDBD"/>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BDBDBD"/>
              </a:buClr>
              <a:buFont typeface="Helvetica Neue"/>
              <a:buNone/>
              <a:defRPr b="0" i="0" sz="800" u="none" cap="none" strike="noStrike">
                <a:solidFill>
                  <a:srgbClr val="BDBDBD"/>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BDBDBD"/>
              </a:buClr>
              <a:buFont typeface="Helvetica Neue"/>
              <a:buNone/>
              <a:defRPr b="0" i="0" sz="800" u="none" cap="none" strike="noStrike">
                <a:solidFill>
                  <a:srgbClr val="BDBDBD"/>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BDBDBD"/>
              </a:buClr>
              <a:buFont typeface="Helvetica Neue"/>
              <a:buNone/>
              <a:defRPr b="0" i="0" sz="800" u="none" cap="none" strike="noStrike">
                <a:solidFill>
                  <a:srgbClr val="BDBDBD"/>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BDBDBD"/>
              </a:buClr>
              <a:buFont typeface="Helvetica Neue"/>
              <a:buNone/>
              <a:defRPr b="0" i="0" sz="800" u="none" cap="none" strike="noStrike">
                <a:solidFill>
                  <a:srgbClr val="BDBDBD"/>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BDBDBD"/>
              </a:buClr>
              <a:buFont typeface="Helvetica Neue"/>
              <a:buNone/>
              <a:defRPr b="0" i="0" sz="800" u="none" cap="none" strike="noStrike">
                <a:solidFill>
                  <a:srgbClr val="BDBDBD"/>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BDBDBD"/>
              </a:buClr>
              <a:buFont typeface="Helvetica Neue"/>
              <a:buNone/>
              <a:defRPr b="0" i="0" sz="800" u="none" cap="none" strike="noStrike">
                <a:solidFill>
                  <a:srgbClr val="BDBDBD"/>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BDBDBD"/>
              </a:buClr>
              <a:buFont typeface="Helvetica Neue"/>
              <a:buNone/>
              <a:defRPr b="0" i="0" sz="800" u="none" cap="none" strike="noStrike">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
        <p:nvSpPr>
          <p:cNvPr id="598" name="Google Shape;598;p77"/>
          <p:cNvSpPr/>
          <p:nvPr/>
        </p:nvSpPr>
        <p:spPr>
          <a:xfrm>
            <a:off x="6920159" y="4891430"/>
            <a:ext cx="1724700" cy="173100"/>
          </a:xfrm>
          <a:prstGeom prst="rect">
            <a:avLst/>
          </a:prstGeom>
          <a:noFill/>
          <a:ln>
            <a:noFill/>
          </a:ln>
        </p:spPr>
        <p:txBody>
          <a:bodyPr anchorCtr="0" anchor="t" bIns="34300" lIns="68625" spcFirstLastPara="1" rIns="68625" wrap="square" tIns="34300">
            <a:noAutofit/>
          </a:bodyPr>
          <a:lstStyle/>
          <a:p>
            <a:pPr indent="0" lvl="0" marL="0" marR="0" rtl="0" algn="l">
              <a:lnSpc>
                <a:spcPct val="100000"/>
              </a:lnSpc>
              <a:spcBef>
                <a:spcPts val="0"/>
              </a:spcBef>
              <a:spcAft>
                <a:spcPts val="0"/>
              </a:spcAft>
              <a:buClr>
                <a:srgbClr val="BFBFBF"/>
              </a:buClr>
              <a:buFont typeface="Arial"/>
              <a:buNone/>
            </a:pPr>
            <a:r>
              <a:rPr b="0" i="0" lang="en" sz="700" u="none" cap="none" strike="noStrike">
                <a:solidFill>
                  <a:srgbClr val="BFBFBF"/>
                </a:solidFill>
                <a:latin typeface="Arial"/>
                <a:ea typeface="Arial"/>
                <a:cs typeface="Arial"/>
                <a:sym typeface="Arial"/>
              </a:rPr>
              <a:t>©2016 Apigee Corp. All Rights Reserved. </a:t>
            </a:r>
            <a:endParaRPr sz="110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title">
  <p:cSld name="TITLE">
    <p:spTree>
      <p:nvGrpSpPr>
        <p:cNvPr id="603" name="Shape 603"/>
        <p:cNvGrpSpPr/>
        <p:nvPr/>
      </p:nvGrpSpPr>
      <p:grpSpPr>
        <a:xfrm>
          <a:off x="0" y="0"/>
          <a:ext cx="0" cy="0"/>
          <a:chOff x="0" y="0"/>
          <a:chExt cx="0" cy="0"/>
        </a:xfrm>
      </p:grpSpPr>
      <p:sp>
        <p:nvSpPr>
          <p:cNvPr id="604" name="Google Shape;604;p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605" name="Google Shape;605;p79"/>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
    <p:spTree>
      <p:nvGrpSpPr>
        <p:cNvPr id="606" name="Shape 606"/>
        <p:cNvGrpSpPr/>
        <p:nvPr/>
      </p:nvGrpSpPr>
      <p:grpSpPr>
        <a:xfrm>
          <a:off x="0" y="0"/>
          <a:ext cx="0" cy="0"/>
          <a:chOff x="0" y="0"/>
          <a:chExt cx="0" cy="0"/>
        </a:xfrm>
      </p:grpSpPr>
      <p:grpSp>
        <p:nvGrpSpPr>
          <p:cNvPr id="607" name="Google Shape;607;p80"/>
          <p:cNvGrpSpPr/>
          <p:nvPr/>
        </p:nvGrpSpPr>
        <p:grpSpPr>
          <a:xfrm>
            <a:off x="-10312" y="-8075"/>
            <a:ext cx="9164625" cy="5169875"/>
            <a:chOff x="-10312" y="-8075"/>
            <a:chExt cx="9164625" cy="5169875"/>
          </a:xfrm>
        </p:grpSpPr>
        <p:sp>
          <p:nvSpPr>
            <p:cNvPr id="608" name="Google Shape;608;p80"/>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609" name="Google Shape;609;p80"/>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610" name="Google Shape;610;p80"/>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611" name="Google Shape;611;p80"/>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
    <p:spTree>
      <p:nvGrpSpPr>
        <p:cNvPr id="612" name="Shape 612"/>
        <p:cNvGrpSpPr/>
        <p:nvPr/>
      </p:nvGrpSpPr>
      <p:grpSpPr>
        <a:xfrm>
          <a:off x="0" y="0"/>
          <a:ext cx="0" cy="0"/>
          <a:chOff x="0" y="0"/>
          <a:chExt cx="0" cy="0"/>
        </a:xfrm>
      </p:grpSpPr>
      <p:grpSp>
        <p:nvGrpSpPr>
          <p:cNvPr id="613" name="Google Shape;613;p81"/>
          <p:cNvGrpSpPr/>
          <p:nvPr/>
        </p:nvGrpSpPr>
        <p:grpSpPr>
          <a:xfrm>
            <a:off x="-1775" y="-600"/>
            <a:ext cx="9153800" cy="5144175"/>
            <a:chOff x="-1775" y="-600"/>
            <a:chExt cx="9153800" cy="5144175"/>
          </a:xfrm>
        </p:grpSpPr>
        <p:sp>
          <p:nvSpPr>
            <p:cNvPr id="614" name="Google Shape;614;p81"/>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5" name="Google Shape;615;p81"/>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616" name="Google Shape;616;p81"/>
          <p:cNvGrpSpPr/>
          <p:nvPr/>
        </p:nvGrpSpPr>
        <p:grpSpPr>
          <a:xfrm>
            <a:off x="-3" y="4529830"/>
            <a:ext cx="5098103" cy="613675"/>
            <a:chOff x="-3" y="4529830"/>
            <a:chExt cx="5098103" cy="613675"/>
          </a:xfrm>
        </p:grpSpPr>
        <p:sp>
          <p:nvSpPr>
            <p:cNvPr id="617" name="Google Shape;617;p81"/>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618" name="Google Shape;618;p81"/>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619" name="Google Shape;619;p81"/>
          <p:cNvPicPr preferRelativeResize="0"/>
          <p:nvPr/>
        </p:nvPicPr>
        <p:blipFill>
          <a:blip r:embed="rId2">
            <a:alphaModFix/>
          </a:blip>
          <a:stretch>
            <a:fillRect/>
          </a:stretch>
        </p:blipFill>
        <p:spPr>
          <a:xfrm>
            <a:off x="319075" y="4839867"/>
            <a:ext cx="965696" cy="172120"/>
          </a:xfrm>
          <a:prstGeom prst="rect">
            <a:avLst/>
          </a:prstGeom>
          <a:noFill/>
          <a:ln>
            <a:noFill/>
          </a:ln>
        </p:spPr>
      </p:pic>
      <p:sp>
        <p:nvSpPr>
          <p:cNvPr id="620" name="Google Shape;620;p81"/>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
    <p:spTree>
      <p:nvGrpSpPr>
        <p:cNvPr id="621" name="Shape 621"/>
        <p:cNvGrpSpPr/>
        <p:nvPr/>
      </p:nvGrpSpPr>
      <p:grpSpPr>
        <a:xfrm>
          <a:off x="0" y="0"/>
          <a:ext cx="0" cy="0"/>
          <a:chOff x="0" y="0"/>
          <a:chExt cx="0" cy="0"/>
        </a:xfrm>
      </p:grpSpPr>
      <p:sp>
        <p:nvSpPr>
          <p:cNvPr id="622" name="Google Shape;622;p82"/>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23" name="Google Shape;623;p82"/>
          <p:cNvGrpSpPr/>
          <p:nvPr/>
        </p:nvGrpSpPr>
        <p:grpSpPr>
          <a:xfrm>
            <a:off x="-3" y="4529830"/>
            <a:ext cx="5098103" cy="613675"/>
            <a:chOff x="-3" y="4529830"/>
            <a:chExt cx="5098103" cy="613675"/>
          </a:xfrm>
        </p:grpSpPr>
        <p:sp>
          <p:nvSpPr>
            <p:cNvPr id="624" name="Google Shape;624;p82"/>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625" name="Google Shape;625;p82"/>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626" name="Google Shape;626;p82"/>
          <p:cNvPicPr preferRelativeResize="0"/>
          <p:nvPr/>
        </p:nvPicPr>
        <p:blipFill>
          <a:blip r:embed="rId2">
            <a:alphaModFix/>
          </a:blip>
          <a:stretch>
            <a:fillRect/>
          </a:stretch>
        </p:blipFill>
        <p:spPr>
          <a:xfrm>
            <a:off x="319075" y="4839867"/>
            <a:ext cx="965696" cy="172120"/>
          </a:xfrm>
          <a:prstGeom prst="rect">
            <a:avLst/>
          </a:prstGeom>
          <a:noFill/>
          <a:ln>
            <a:noFill/>
          </a:ln>
        </p:spPr>
      </p:pic>
      <p:sp>
        <p:nvSpPr>
          <p:cNvPr id="627" name="Google Shape;627;p82"/>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
    <p:spTree>
      <p:nvGrpSpPr>
        <p:cNvPr id="628" name="Shape 628"/>
        <p:cNvGrpSpPr/>
        <p:nvPr/>
      </p:nvGrpSpPr>
      <p:grpSpPr>
        <a:xfrm>
          <a:off x="0" y="0"/>
          <a:ext cx="0" cy="0"/>
          <a:chOff x="0" y="0"/>
          <a:chExt cx="0" cy="0"/>
        </a:xfrm>
      </p:grpSpPr>
      <p:grpSp>
        <p:nvGrpSpPr>
          <p:cNvPr id="629" name="Google Shape;629;p83"/>
          <p:cNvGrpSpPr/>
          <p:nvPr/>
        </p:nvGrpSpPr>
        <p:grpSpPr>
          <a:xfrm>
            <a:off x="-2375" y="-2975"/>
            <a:ext cx="9146375" cy="5149450"/>
            <a:chOff x="-2375" y="-2975"/>
            <a:chExt cx="9146375" cy="5149450"/>
          </a:xfrm>
        </p:grpSpPr>
        <p:sp>
          <p:nvSpPr>
            <p:cNvPr id="630" name="Google Shape;630;p83"/>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631" name="Google Shape;631;p83"/>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632" name="Google Shape;632;p83"/>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633" name="Google Shape;633;p83"/>
          <p:cNvGrpSpPr/>
          <p:nvPr/>
        </p:nvGrpSpPr>
        <p:grpSpPr>
          <a:xfrm>
            <a:off x="-3" y="4529830"/>
            <a:ext cx="5098103" cy="613675"/>
            <a:chOff x="-3" y="4529830"/>
            <a:chExt cx="5098103" cy="613675"/>
          </a:xfrm>
        </p:grpSpPr>
        <p:sp>
          <p:nvSpPr>
            <p:cNvPr id="634" name="Google Shape;634;p83"/>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635" name="Google Shape;635;p83"/>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636" name="Google Shape;636;p83"/>
          <p:cNvPicPr preferRelativeResize="0"/>
          <p:nvPr/>
        </p:nvPicPr>
        <p:blipFill>
          <a:blip r:embed="rId2">
            <a:alphaModFix/>
          </a:blip>
          <a:stretch>
            <a:fillRect/>
          </a:stretch>
        </p:blipFill>
        <p:spPr>
          <a:xfrm>
            <a:off x="319075" y="4839867"/>
            <a:ext cx="965696" cy="172120"/>
          </a:xfrm>
          <a:prstGeom prst="rect">
            <a:avLst/>
          </a:prstGeom>
          <a:noFill/>
          <a:ln>
            <a:noFill/>
          </a:ln>
        </p:spPr>
      </p:pic>
      <p:sp>
        <p:nvSpPr>
          <p:cNvPr id="637" name="Google Shape;637;p83"/>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638" name="Shape 638"/>
        <p:cNvGrpSpPr/>
        <p:nvPr/>
      </p:nvGrpSpPr>
      <p:grpSpPr>
        <a:xfrm>
          <a:off x="0" y="0"/>
          <a:ext cx="0" cy="0"/>
          <a:chOff x="0" y="0"/>
          <a:chExt cx="0" cy="0"/>
        </a:xfrm>
      </p:grpSpPr>
      <p:grpSp>
        <p:nvGrpSpPr>
          <p:cNvPr id="639" name="Google Shape;639;p84"/>
          <p:cNvGrpSpPr/>
          <p:nvPr/>
        </p:nvGrpSpPr>
        <p:grpSpPr>
          <a:xfrm>
            <a:off x="-10312" y="-8075"/>
            <a:ext cx="9164625" cy="5169875"/>
            <a:chOff x="-10312" y="-8075"/>
            <a:chExt cx="9164625" cy="5169875"/>
          </a:xfrm>
        </p:grpSpPr>
        <p:sp>
          <p:nvSpPr>
            <p:cNvPr id="640" name="Google Shape;640;p84"/>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641" name="Google Shape;641;p84"/>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642" name="Google Shape;642;p84"/>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solidFill>
          <a:schemeClr val="lt1"/>
        </a:solidFill>
      </p:bgPr>
    </p:bg>
    <p:spTree>
      <p:nvGrpSpPr>
        <p:cNvPr id="54" name="Shape 54"/>
        <p:cNvGrpSpPr/>
        <p:nvPr/>
      </p:nvGrpSpPr>
      <p:grpSpPr>
        <a:xfrm>
          <a:off x="0" y="0"/>
          <a:ext cx="0" cy="0"/>
          <a:chOff x="0" y="0"/>
          <a:chExt cx="0" cy="0"/>
        </a:xfrm>
      </p:grpSpPr>
      <p:sp>
        <p:nvSpPr>
          <p:cNvPr id="55" name="Google Shape;55;p9"/>
          <p:cNvSpPr/>
          <p:nvPr/>
        </p:nvSpPr>
        <p:spPr>
          <a:xfrm>
            <a:off x="0" y="-5603"/>
            <a:ext cx="9157800" cy="51606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b="0" i="0" sz="500" u="none" cap="none" strike="noStrike">
              <a:solidFill>
                <a:srgbClr val="5A5A5A"/>
              </a:solidFill>
              <a:latin typeface="Helvetica Neue"/>
              <a:ea typeface="Helvetica Neue"/>
              <a:cs typeface="Helvetica Neue"/>
              <a:sym typeface="Helvetica Neue"/>
            </a:endParaRPr>
          </a:p>
        </p:txBody>
      </p:sp>
      <p:pic>
        <p:nvPicPr>
          <p:cNvPr id="56" name="Google Shape;56;p9"/>
          <p:cNvPicPr preferRelativeResize="0"/>
          <p:nvPr/>
        </p:nvPicPr>
        <p:blipFill rotWithShape="1">
          <a:blip r:embed="rId2">
            <a:alphaModFix/>
          </a:blip>
          <a:srcRect b="0" l="0" r="32723" t="0"/>
          <a:stretch/>
        </p:blipFill>
        <p:spPr>
          <a:xfrm>
            <a:off x="6114207" y="1971868"/>
            <a:ext cx="3060600" cy="2962800"/>
          </a:xfrm>
          <a:prstGeom prst="rect">
            <a:avLst/>
          </a:prstGeom>
          <a:noFill/>
          <a:ln>
            <a:noFill/>
          </a:ln>
        </p:spPr>
      </p:pic>
      <p:grpSp>
        <p:nvGrpSpPr>
          <p:cNvPr id="57" name="Google Shape;57;p9"/>
          <p:cNvGrpSpPr/>
          <p:nvPr/>
        </p:nvGrpSpPr>
        <p:grpSpPr>
          <a:xfrm>
            <a:off x="2894798" y="3610306"/>
            <a:ext cx="3710127" cy="1606188"/>
            <a:chOff x="7718507" y="9044624"/>
            <a:chExt cx="11964291" cy="5181251"/>
          </a:xfrm>
        </p:grpSpPr>
        <p:sp>
          <p:nvSpPr>
            <p:cNvPr id="58" name="Google Shape;58;p9"/>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9" name="Google Shape;59;p9"/>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0" name="Google Shape;60;p9"/>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1" name="Google Shape;61;p9"/>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2" name="Google Shape;62;p9"/>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
        <p:nvSpPr>
          <p:cNvPr id="63" name="Google Shape;63;p9"/>
          <p:cNvSpPr/>
          <p:nvPr/>
        </p:nvSpPr>
        <p:spPr>
          <a:xfrm>
            <a:off x="2446054" y="4745554"/>
            <a:ext cx="4287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4" name="Google Shape;64;p9"/>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5" name="Google Shape;65;p9"/>
          <p:cNvSpPr/>
          <p:nvPr/>
        </p:nvSpPr>
        <p:spPr>
          <a:xfrm>
            <a:off x="1625099" y="4466127"/>
            <a:ext cx="366000" cy="6735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6" name="Google Shape;66;p9"/>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7" name="Google Shape;67;p9"/>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8" name="Google Shape;68;p9"/>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9" name="Google Shape;69;p9"/>
          <p:cNvSpPr/>
          <p:nvPr/>
        </p:nvSpPr>
        <p:spPr>
          <a:xfrm>
            <a:off x="167305" y="4537608"/>
            <a:ext cx="2814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0" name="Google Shape;70;p9"/>
          <p:cNvSpPr/>
          <p:nvPr/>
        </p:nvSpPr>
        <p:spPr>
          <a:xfrm>
            <a:off x="-31977" y="4758551"/>
            <a:ext cx="281400" cy="3810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71" name="Google Shape;71;p9"/>
          <p:cNvGrpSpPr/>
          <p:nvPr/>
        </p:nvGrpSpPr>
        <p:grpSpPr>
          <a:xfrm>
            <a:off x="744162" y="489663"/>
            <a:ext cx="1162148" cy="384953"/>
            <a:chOff x="5813496" y="4786016"/>
            <a:chExt cx="12756843" cy="4230255"/>
          </a:xfrm>
        </p:grpSpPr>
        <p:sp>
          <p:nvSpPr>
            <p:cNvPr id="72" name="Google Shape;72;p9"/>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3" name="Google Shape;73;p9"/>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4" name="Google Shape;74;p9"/>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5" name="Google Shape;75;p9"/>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6" name="Google Shape;76;p9"/>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7" name="Google Shape;77;p9"/>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8" name="Google Shape;78;p9"/>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79" name="Google Shape;79;p9"/>
          <p:cNvCxnSpPr/>
          <p:nvPr/>
        </p:nvCxnSpPr>
        <p:spPr>
          <a:xfrm>
            <a:off x="718751" y="2977768"/>
            <a:ext cx="8425500" cy="0"/>
          </a:xfrm>
          <a:prstGeom prst="straightConnector1">
            <a:avLst/>
          </a:prstGeom>
          <a:noFill/>
          <a:ln cap="flat" cmpd="sng" w="9525">
            <a:solidFill>
              <a:srgbClr val="FFD3CB"/>
            </a:solidFill>
            <a:prstDash val="solid"/>
            <a:round/>
            <a:headEnd len="sm" w="sm" type="none"/>
            <a:tailEnd len="sm" w="sm" type="none"/>
          </a:ln>
        </p:spPr>
      </p:cxnSp>
      <p:sp>
        <p:nvSpPr>
          <p:cNvPr id="80" name="Google Shape;80;p9"/>
          <p:cNvSpPr txBox="1"/>
          <p:nvPr>
            <p:ph type="ctrTitle"/>
          </p:nvPr>
        </p:nvSpPr>
        <p:spPr>
          <a:xfrm>
            <a:off x="713928" y="1872982"/>
            <a:ext cx="6070500" cy="10323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Helvetica Neue"/>
              <a:buNone/>
              <a:defRPr b="0" i="0" sz="3600" u="none" cap="none" strike="noStrike">
                <a:solidFill>
                  <a:schemeClr val="lt1"/>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81" name="Google Shape;81;p9"/>
          <p:cNvSpPr txBox="1"/>
          <p:nvPr>
            <p:ph idx="1" type="body"/>
          </p:nvPr>
        </p:nvSpPr>
        <p:spPr>
          <a:xfrm>
            <a:off x="713928" y="3030141"/>
            <a:ext cx="6002400" cy="547500"/>
          </a:xfrm>
          <a:prstGeom prst="rect">
            <a:avLst/>
          </a:prstGeom>
          <a:noFill/>
          <a:ln>
            <a:noFill/>
          </a:ln>
        </p:spPr>
        <p:txBody>
          <a:bodyPr anchorCtr="0" anchor="t" bIns="91425" lIns="91425" spcFirstLastPara="1" rIns="91425" wrap="square" tIns="91425"/>
          <a:lstStyle>
            <a:lvl1pPr indent="-228600" lvl="0" marL="457200" marR="0" rtl="0" algn="l">
              <a:spcBef>
                <a:spcPts val="300"/>
              </a:spcBef>
              <a:spcAft>
                <a:spcPts val="0"/>
              </a:spcAft>
              <a:buClr>
                <a:schemeClr val="dk1"/>
              </a:buClr>
              <a:buSzPts val="1800"/>
              <a:buFont typeface="Arial"/>
              <a:buNone/>
              <a:defRPr b="1" i="0" sz="1500" u="none" cap="none" strike="noStrike">
                <a:solidFill>
                  <a:schemeClr val="lt1"/>
                </a:solidFill>
                <a:latin typeface="Helvetica Neue"/>
                <a:ea typeface="Helvetica Neue"/>
                <a:cs typeface="Helvetica Neue"/>
                <a:sym typeface="Helvetica Neue"/>
              </a:defRPr>
            </a:lvl1pPr>
            <a:lvl2pPr indent="-228600" lvl="1" marL="914400" marR="0" rtl="0" algn="l">
              <a:spcBef>
                <a:spcPts val="1600"/>
              </a:spcBef>
              <a:spcAft>
                <a:spcPts val="0"/>
              </a:spcAft>
              <a:buClr>
                <a:schemeClr val="dk1"/>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228600" lvl="2" marL="13716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indent="-228600" lvl="4" marL="22860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82" name="Google Shape;82;p9"/>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700">
                <a:solidFill>
                  <a:srgbClr val="FF7D63"/>
                </a:solidFill>
                <a:latin typeface="Helvetica Neue"/>
                <a:ea typeface="Helvetica Neue"/>
                <a:cs typeface="Helvetica Neue"/>
                <a:sym typeface="Helvetica Neue"/>
              </a:rPr>
              <a:t>©2016 Apigee Corp. All Rights Reserved. </a:t>
            </a:r>
            <a:endParaRPr sz="700">
              <a:solidFill>
                <a:srgbClr val="FF7D63"/>
              </a:solidFill>
              <a:latin typeface="Helvetica Neue"/>
              <a:ea typeface="Helvetica Neue"/>
              <a:cs typeface="Helvetica Neue"/>
              <a:sym typeface="Helvetica Neue"/>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643" name="Shape 643"/>
        <p:cNvGrpSpPr/>
        <p:nvPr/>
      </p:nvGrpSpPr>
      <p:grpSpPr>
        <a:xfrm>
          <a:off x="0" y="0"/>
          <a:ext cx="0" cy="0"/>
          <a:chOff x="0" y="0"/>
          <a:chExt cx="0" cy="0"/>
        </a:xfrm>
      </p:grpSpPr>
      <p:grpSp>
        <p:nvGrpSpPr>
          <p:cNvPr id="644" name="Google Shape;644;p85"/>
          <p:cNvGrpSpPr/>
          <p:nvPr/>
        </p:nvGrpSpPr>
        <p:grpSpPr>
          <a:xfrm>
            <a:off x="-10312" y="-8075"/>
            <a:ext cx="9164625" cy="5169875"/>
            <a:chOff x="-10312" y="-8075"/>
            <a:chExt cx="9164625" cy="5169875"/>
          </a:xfrm>
        </p:grpSpPr>
        <p:sp>
          <p:nvSpPr>
            <p:cNvPr id="645" name="Google Shape;645;p85"/>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646" name="Google Shape;646;p85"/>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647" name="Google Shape;647;p85"/>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showMasterSp="0">
  <p:cSld name="1_Title Slide">
    <p:bg>
      <p:bgPr>
        <a:solidFill>
          <a:schemeClr val="lt1"/>
        </a:solidFill>
      </p:bgPr>
    </p:bg>
    <p:spTree>
      <p:nvGrpSpPr>
        <p:cNvPr id="648" name="Shape 648"/>
        <p:cNvGrpSpPr/>
        <p:nvPr/>
      </p:nvGrpSpPr>
      <p:grpSpPr>
        <a:xfrm>
          <a:off x="0" y="0"/>
          <a:ext cx="0" cy="0"/>
          <a:chOff x="0" y="0"/>
          <a:chExt cx="0" cy="0"/>
        </a:xfrm>
      </p:grpSpPr>
      <p:sp>
        <p:nvSpPr>
          <p:cNvPr id="649" name="Google Shape;649;p86"/>
          <p:cNvSpPr/>
          <p:nvPr/>
        </p:nvSpPr>
        <p:spPr>
          <a:xfrm>
            <a:off x="0" y="-5603"/>
            <a:ext cx="9157800" cy="51606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b="0" i="0" sz="500" u="none" cap="none" strike="noStrike">
              <a:solidFill>
                <a:srgbClr val="5A5A5A"/>
              </a:solidFill>
              <a:latin typeface="Arial"/>
              <a:ea typeface="Arial"/>
              <a:cs typeface="Arial"/>
              <a:sym typeface="Arial"/>
            </a:endParaRPr>
          </a:p>
        </p:txBody>
      </p:sp>
      <p:pic>
        <p:nvPicPr>
          <p:cNvPr id="650" name="Google Shape;650;p86"/>
          <p:cNvPicPr preferRelativeResize="0"/>
          <p:nvPr/>
        </p:nvPicPr>
        <p:blipFill rotWithShape="1">
          <a:blip r:embed="rId2">
            <a:alphaModFix/>
          </a:blip>
          <a:srcRect b="0" l="0" r="32723" t="0"/>
          <a:stretch/>
        </p:blipFill>
        <p:spPr>
          <a:xfrm>
            <a:off x="6114207" y="1971868"/>
            <a:ext cx="3060600" cy="2962800"/>
          </a:xfrm>
          <a:prstGeom prst="rect">
            <a:avLst/>
          </a:prstGeom>
          <a:noFill/>
          <a:ln>
            <a:noFill/>
          </a:ln>
        </p:spPr>
      </p:pic>
      <p:grpSp>
        <p:nvGrpSpPr>
          <p:cNvPr id="651" name="Google Shape;651;p86"/>
          <p:cNvGrpSpPr/>
          <p:nvPr/>
        </p:nvGrpSpPr>
        <p:grpSpPr>
          <a:xfrm>
            <a:off x="2894799" y="3610307"/>
            <a:ext cx="3710127" cy="1606188"/>
            <a:chOff x="7718507" y="9044624"/>
            <a:chExt cx="11964291" cy="5181251"/>
          </a:xfrm>
        </p:grpSpPr>
        <p:sp>
          <p:nvSpPr>
            <p:cNvPr id="652" name="Google Shape;652;p86"/>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53" name="Google Shape;653;p86"/>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54" name="Google Shape;654;p86"/>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55" name="Google Shape;655;p86"/>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56" name="Google Shape;656;p86"/>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
        <p:nvSpPr>
          <p:cNvPr id="657" name="Google Shape;657;p86"/>
          <p:cNvSpPr/>
          <p:nvPr/>
        </p:nvSpPr>
        <p:spPr>
          <a:xfrm>
            <a:off x="2446054" y="4745554"/>
            <a:ext cx="4287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58" name="Google Shape;658;p86"/>
          <p:cNvSpPr/>
          <p:nvPr/>
        </p:nvSpPr>
        <p:spPr>
          <a:xfrm>
            <a:off x="1148555" y="4297172"/>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59" name="Google Shape;659;p86"/>
          <p:cNvSpPr/>
          <p:nvPr/>
        </p:nvSpPr>
        <p:spPr>
          <a:xfrm>
            <a:off x="1625099" y="4466127"/>
            <a:ext cx="366000" cy="6735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60" name="Google Shape;660;p86"/>
          <p:cNvSpPr/>
          <p:nvPr/>
        </p:nvSpPr>
        <p:spPr>
          <a:xfrm>
            <a:off x="507387"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61" name="Google Shape;661;p86"/>
          <p:cNvSpPr/>
          <p:nvPr/>
        </p:nvSpPr>
        <p:spPr>
          <a:xfrm>
            <a:off x="2188288" y="4708734"/>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62" name="Google Shape;662;p86"/>
          <p:cNvSpPr/>
          <p:nvPr/>
        </p:nvSpPr>
        <p:spPr>
          <a:xfrm>
            <a:off x="2045324" y="4866860"/>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63" name="Google Shape;663;p86"/>
          <p:cNvSpPr/>
          <p:nvPr/>
        </p:nvSpPr>
        <p:spPr>
          <a:xfrm>
            <a:off x="167305" y="4537608"/>
            <a:ext cx="2814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64" name="Google Shape;664;p86"/>
          <p:cNvSpPr/>
          <p:nvPr/>
        </p:nvSpPr>
        <p:spPr>
          <a:xfrm>
            <a:off x="-31977" y="4758551"/>
            <a:ext cx="281400" cy="3810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665" name="Google Shape;665;p86"/>
          <p:cNvGrpSpPr/>
          <p:nvPr/>
        </p:nvGrpSpPr>
        <p:grpSpPr>
          <a:xfrm>
            <a:off x="744162" y="489663"/>
            <a:ext cx="1162148" cy="384953"/>
            <a:chOff x="5813496" y="4786016"/>
            <a:chExt cx="12756843" cy="4230255"/>
          </a:xfrm>
        </p:grpSpPr>
        <p:sp>
          <p:nvSpPr>
            <p:cNvPr id="666" name="Google Shape;666;p86"/>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667" name="Google Shape;667;p86"/>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668" name="Google Shape;668;p86"/>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669" name="Google Shape;669;p86"/>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670" name="Google Shape;670;p86"/>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671" name="Google Shape;671;p86"/>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672" name="Google Shape;672;p86"/>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grpSp>
      <p:cxnSp>
        <p:nvCxnSpPr>
          <p:cNvPr id="673" name="Google Shape;673;p86"/>
          <p:cNvCxnSpPr/>
          <p:nvPr/>
        </p:nvCxnSpPr>
        <p:spPr>
          <a:xfrm>
            <a:off x="718751" y="2977768"/>
            <a:ext cx="8425500" cy="0"/>
          </a:xfrm>
          <a:prstGeom prst="straightConnector1">
            <a:avLst/>
          </a:prstGeom>
          <a:noFill/>
          <a:ln cap="flat" cmpd="sng" w="9525">
            <a:solidFill>
              <a:srgbClr val="FFD9CC"/>
            </a:solidFill>
            <a:prstDash val="solid"/>
            <a:round/>
            <a:headEnd len="sm" w="sm" type="none"/>
            <a:tailEnd len="sm" w="sm" type="none"/>
          </a:ln>
        </p:spPr>
      </p:cxnSp>
      <p:sp>
        <p:nvSpPr>
          <p:cNvPr id="674" name="Google Shape;674;p86"/>
          <p:cNvSpPr txBox="1"/>
          <p:nvPr>
            <p:ph type="ctrTitle"/>
          </p:nvPr>
        </p:nvSpPr>
        <p:spPr>
          <a:xfrm>
            <a:off x="713929" y="1872984"/>
            <a:ext cx="6070500" cy="10323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Arial"/>
              <a:buNone/>
              <a:defRPr b="0" i="0" sz="3600" u="none" cap="none" strike="noStrike">
                <a:solidFill>
                  <a:schemeClr val="lt1"/>
                </a:solidFill>
                <a:latin typeface="Arial"/>
                <a:ea typeface="Arial"/>
                <a:cs typeface="Arial"/>
                <a:sym typeface="Arial"/>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675" name="Google Shape;675;p86"/>
          <p:cNvSpPr txBox="1"/>
          <p:nvPr>
            <p:ph idx="1" type="body"/>
          </p:nvPr>
        </p:nvSpPr>
        <p:spPr>
          <a:xfrm>
            <a:off x="713930" y="3030141"/>
            <a:ext cx="6002400" cy="547500"/>
          </a:xfrm>
          <a:prstGeom prst="rect">
            <a:avLst/>
          </a:prstGeom>
          <a:noFill/>
          <a:ln>
            <a:noFill/>
          </a:ln>
        </p:spPr>
        <p:txBody>
          <a:bodyPr anchorCtr="0" anchor="t" bIns="91425" lIns="91425" spcFirstLastPara="1" rIns="91425" wrap="square" tIns="91425"/>
          <a:lstStyle>
            <a:lvl1pPr indent="-228600" lvl="0" marL="457200" marR="0" rtl="0" algn="l">
              <a:spcBef>
                <a:spcPts val="500"/>
              </a:spcBef>
              <a:spcAft>
                <a:spcPts val="0"/>
              </a:spcAft>
              <a:buClr>
                <a:schemeClr val="dk2"/>
              </a:buClr>
              <a:buSzPts val="1800"/>
              <a:buFont typeface="Arial"/>
              <a:buNone/>
              <a:defRPr b="1" i="0" sz="2400" u="none" cap="none" strike="noStrike">
                <a:solidFill>
                  <a:schemeClr val="lt1"/>
                </a:solidFill>
                <a:latin typeface="Arial"/>
                <a:ea typeface="Arial"/>
                <a:cs typeface="Arial"/>
                <a:sym typeface="Arial"/>
              </a:defRPr>
            </a:lvl1pPr>
            <a:lvl2pPr indent="-228600" lvl="1" marL="914400" marR="0" rtl="0" algn="l">
              <a:spcBef>
                <a:spcPts val="1600"/>
              </a:spcBef>
              <a:spcAft>
                <a:spcPts val="0"/>
              </a:spcAft>
              <a:buClr>
                <a:schemeClr val="dk2"/>
              </a:buClr>
              <a:buSzPts val="1400"/>
              <a:buFont typeface="Arial"/>
              <a:buNone/>
              <a:defRPr b="0" i="0" sz="2100" u="none" cap="none" strike="noStrike">
                <a:solidFill>
                  <a:schemeClr val="dk1"/>
                </a:solidFill>
                <a:latin typeface="Arial"/>
                <a:ea typeface="Arial"/>
                <a:cs typeface="Arial"/>
                <a:sym typeface="Arial"/>
              </a:defRPr>
            </a:lvl2pPr>
            <a:lvl3pPr indent="-228600" lvl="2" marL="1371600" marR="0" rtl="0" algn="l">
              <a:spcBef>
                <a:spcPts val="1600"/>
              </a:spcBef>
              <a:spcAft>
                <a:spcPts val="0"/>
              </a:spcAft>
              <a:buClr>
                <a:schemeClr val="dk2"/>
              </a:buClr>
              <a:buSzPts val="1400"/>
              <a:buFont typeface="Arial"/>
              <a:buNone/>
              <a:defRPr b="0" i="0" sz="1800" u="none" cap="none" strike="noStrike">
                <a:solidFill>
                  <a:schemeClr val="dk1"/>
                </a:solidFill>
                <a:latin typeface="Arial"/>
                <a:ea typeface="Arial"/>
                <a:cs typeface="Arial"/>
                <a:sym typeface="Arial"/>
              </a:defRPr>
            </a:lvl3pPr>
            <a:lvl4pPr indent="-228600" lvl="3" marL="1828800" marR="0" rtl="0" algn="l">
              <a:spcBef>
                <a:spcPts val="1600"/>
              </a:spcBef>
              <a:spcAft>
                <a:spcPts val="0"/>
              </a:spcAft>
              <a:buClr>
                <a:schemeClr val="dk2"/>
              </a:buClr>
              <a:buSzPts val="1400"/>
              <a:buFont typeface="Arial"/>
              <a:buNone/>
              <a:defRPr b="0" i="0" sz="1500" u="none" cap="none" strike="noStrike">
                <a:solidFill>
                  <a:schemeClr val="dk1"/>
                </a:solidFill>
                <a:latin typeface="Arial"/>
                <a:ea typeface="Arial"/>
                <a:cs typeface="Arial"/>
                <a:sym typeface="Arial"/>
              </a:defRPr>
            </a:lvl4pPr>
            <a:lvl5pPr indent="-228600" lvl="4" marL="2286000" marR="0" rtl="0" algn="l">
              <a:spcBef>
                <a:spcPts val="1600"/>
              </a:spcBef>
              <a:spcAft>
                <a:spcPts val="0"/>
              </a:spcAft>
              <a:buClr>
                <a:schemeClr val="dk2"/>
              </a:buClr>
              <a:buSzPts val="1400"/>
              <a:buFont typeface="Arial"/>
              <a:buNone/>
              <a:defRPr b="0" i="0" sz="1500" u="none" cap="none" strike="noStrike">
                <a:solidFill>
                  <a:schemeClr val="dk1"/>
                </a:solidFill>
                <a:latin typeface="Arial"/>
                <a:ea typeface="Arial"/>
                <a:cs typeface="Arial"/>
                <a:sym typeface="Arial"/>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676" name="Google Shape;676;p86"/>
          <p:cNvSpPr/>
          <p:nvPr/>
        </p:nvSpPr>
        <p:spPr>
          <a:xfrm>
            <a:off x="6920160" y="4891430"/>
            <a:ext cx="17247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700">
                <a:solidFill>
                  <a:srgbClr val="FF8E66"/>
                </a:solidFill>
                <a:latin typeface="Arial"/>
                <a:ea typeface="Arial"/>
                <a:cs typeface="Arial"/>
                <a:sym typeface="Arial"/>
              </a:rPr>
              <a:t>©2016 Apigee Corp. All Rights Reserved. </a:t>
            </a:r>
            <a:endParaRPr sz="700">
              <a:solidFill>
                <a:srgbClr val="FF8E66"/>
              </a:solidFill>
              <a:latin typeface="Arial"/>
              <a:ea typeface="Arial"/>
              <a:cs typeface="Arial"/>
              <a:sym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677" name="Shape 677"/>
        <p:cNvGrpSpPr/>
        <p:nvPr/>
      </p:nvGrpSpPr>
      <p:grpSpPr>
        <a:xfrm>
          <a:off x="0" y="0"/>
          <a:ext cx="0" cy="0"/>
          <a:chOff x="0" y="0"/>
          <a:chExt cx="0" cy="0"/>
        </a:xfrm>
      </p:grpSpPr>
      <p:sp>
        <p:nvSpPr>
          <p:cNvPr id="678" name="Google Shape;678;p87"/>
          <p:cNvSpPr txBox="1"/>
          <p:nvPr>
            <p:ph type="title"/>
          </p:nvPr>
        </p:nvSpPr>
        <p:spPr>
          <a:xfrm>
            <a:off x="358580" y="198276"/>
            <a:ext cx="7798500" cy="506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2800"/>
              <a:buFont typeface="Helvetica Neue"/>
              <a:buNone/>
              <a:defRPr b="0" i="0" sz="3300" u="none" cap="none" strike="noStrike">
                <a:solidFill>
                  <a:schemeClr val="dk1"/>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679" name="Google Shape;679;p87"/>
          <p:cNvSpPr txBox="1"/>
          <p:nvPr>
            <p:ph idx="12" type="sldNum"/>
          </p:nvPr>
        </p:nvSpPr>
        <p:spPr>
          <a:xfrm>
            <a:off x="8532104" y="4842861"/>
            <a:ext cx="4587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rgbClr val="BDBDBD"/>
                </a:solidFill>
                <a:latin typeface="Helvetica Neue"/>
                <a:ea typeface="Helvetica Neue"/>
                <a:cs typeface="Helvetica Neue"/>
                <a:sym typeface="Helvetica Neue"/>
              </a:defRPr>
            </a:lvl1pPr>
            <a:lvl2pPr indent="0" lvl="1" marL="0" marR="0" rtl="0" algn="r">
              <a:spcBef>
                <a:spcPts val="0"/>
              </a:spcBef>
              <a:buNone/>
              <a:defRPr b="0" i="0" sz="800">
                <a:solidFill>
                  <a:srgbClr val="BDBDBD"/>
                </a:solidFill>
                <a:latin typeface="Helvetica Neue"/>
                <a:ea typeface="Helvetica Neue"/>
                <a:cs typeface="Helvetica Neue"/>
                <a:sym typeface="Helvetica Neue"/>
              </a:defRPr>
            </a:lvl2pPr>
            <a:lvl3pPr indent="0" lvl="2" marL="0" marR="0" rtl="0" algn="r">
              <a:spcBef>
                <a:spcPts val="0"/>
              </a:spcBef>
              <a:buNone/>
              <a:defRPr b="0" i="0" sz="800">
                <a:solidFill>
                  <a:srgbClr val="BDBDBD"/>
                </a:solidFill>
                <a:latin typeface="Helvetica Neue"/>
                <a:ea typeface="Helvetica Neue"/>
                <a:cs typeface="Helvetica Neue"/>
                <a:sym typeface="Helvetica Neue"/>
              </a:defRPr>
            </a:lvl3pPr>
            <a:lvl4pPr indent="0" lvl="3" marL="0" marR="0" rtl="0" algn="r">
              <a:spcBef>
                <a:spcPts val="0"/>
              </a:spcBef>
              <a:buNone/>
              <a:defRPr b="0" i="0" sz="800">
                <a:solidFill>
                  <a:srgbClr val="BDBDBD"/>
                </a:solidFill>
                <a:latin typeface="Helvetica Neue"/>
                <a:ea typeface="Helvetica Neue"/>
                <a:cs typeface="Helvetica Neue"/>
                <a:sym typeface="Helvetica Neue"/>
              </a:defRPr>
            </a:lvl4pPr>
            <a:lvl5pPr indent="0" lvl="4" marL="0" marR="0" rtl="0" algn="r">
              <a:spcBef>
                <a:spcPts val="0"/>
              </a:spcBef>
              <a:buNone/>
              <a:defRPr b="0" i="0" sz="800">
                <a:solidFill>
                  <a:srgbClr val="BDBDBD"/>
                </a:solidFill>
                <a:latin typeface="Helvetica Neue"/>
                <a:ea typeface="Helvetica Neue"/>
                <a:cs typeface="Helvetica Neue"/>
                <a:sym typeface="Helvetica Neue"/>
              </a:defRPr>
            </a:lvl5pPr>
            <a:lvl6pPr indent="0" lvl="5" marL="0" marR="0" rtl="0" algn="r">
              <a:spcBef>
                <a:spcPts val="0"/>
              </a:spcBef>
              <a:buNone/>
              <a:defRPr b="0" i="0" sz="800">
                <a:solidFill>
                  <a:srgbClr val="BDBDBD"/>
                </a:solidFill>
                <a:latin typeface="Helvetica Neue"/>
                <a:ea typeface="Helvetica Neue"/>
                <a:cs typeface="Helvetica Neue"/>
                <a:sym typeface="Helvetica Neue"/>
              </a:defRPr>
            </a:lvl6pPr>
            <a:lvl7pPr indent="0" lvl="6" marL="0" marR="0" rtl="0" algn="r">
              <a:spcBef>
                <a:spcPts val="0"/>
              </a:spcBef>
              <a:buNone/>
              <a:defRPr b="0" i="0" sz="800">
                <a:solidFill>
                  <a:srgbClr val="BDBDBD"/>
                </a:solidFill>
                <a:latin typeface="Helvetica Neue"/>
                <a:ea typeface="Helvetica Neue"/>
                <a:cs typeface="Helvetica Neue"/>
                <a:sym typeface="Helvetica Neue"/>
              </a:defRPr>
            </a:lvl7pPr>
            <a:lvl8pPr indent="0" lvl="7" marL="0" marR="0" rtl="0" algn="r">
              <a:spcBef>
                <a:spcPts val="0"/>
              </a:spcBef>
              <a:buNone/>
              <a:defRPr b="0" i="0" sz="800">
                <a:solidFill>
                  <a:srgbClr val="BDBDBD"/>
                </a:solidFill>
                <a:latin typeface="Helvetica Neue"/>
                <a:ea typeface="Helvetica Neue"/>
                <a:cs typeface="Helvetica Neue"/>
                <a:sym typeface="Helvetica Neue"/>
              </a:defRPr>
            </a:lvl8pPr>
            <a:lvl9pPr indent="0" lvl="8" marL="0" marR="0" rtl="0" algn="r">
              <a:spcBef>
                <a:spcPts val="0"/>
              </a:spcBef>
              <a:buNone/>
              <a:defRPr b="0" i="0" sz="800">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
        <p:nvSpPr>
          <p:cNvPr id="680" name="Google Shape;680;p87"/>
          <p:cNvSpPr/>
          <p:nvPr/>
        </p:nvSpPr>
        <p:spPr>
          <a:xfrm>
            <a:off x="6920160" y="4891430"/>
            <a:ext cx="17247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700">
                <a:solidFill>
                  <a:srgbClr val="BFBFBF"/>
                </a:solidFill>
                <a:latin typeface="Arial"/>
                <a:ea typeface="Arial"/>
                <a:cs typeface="Arial"/>
                <a:sym typeface="Arial"/>
              </a:rPr>
              <a:t>©2016 Apigee Corp. All Rights Reserved. </a:t>
            </a:r>
            <a:endParaRPr sz="700">
              <a:solidFill>
                <a:srgbClr val="BFBFBF"/>
              </a:solidFill>
              <a:latin typeface="Arial"/>
              <a:ea typeface="Arial"/>
              <a:cs typeface="Arial"/>
              <a:sym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681" name="Shape 681"/>
        <p:cNvGrpSpPr/>
        <p:nvPr/>
      </p:nvGrpSpPr>
      <p:grpSpPr>
        <a:xfrm>
          <a:off x="0" y="0"/>
          <a:ext cx="0" cy="0"/>
          <a:chOff x="0" y="0"/>
          <a:chExt cx="0" cy="0"/>
        </a:xfrm>
      </p:grpSpPr>
      <p:sp>
        <p:nvSpPr>
          <p:cNvPr id="682" name="Google Shape;682;p88"/>
          <p:cNvSpPr txBox="1"/>
          <p:nvPr>
            <p:ph type="title"/>
          </p:nvPr>
        </p:nvSpPr>
        <p:spPr>
          <a:xfrm>
            <a:off x="358580" y="198276"/>
            <a:ext cx="7798500" cy="506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2800"/>
              <a:buFont typeface="Helvetica Neue"/>
              <a:buNone/>
              <a:defRPr b="0" i="0" sz="3300" u="none" cap="none" strike="noStrike">
                <a:solidFill>
                  <a:schemeClr val="dk1"/>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683" name="Google Shape;683;p88"/>
          <p:cNvSpPr txBox="1"/>
          <p:nvPr>
            <p:ph idx="1" type="body"/>
          </p:nvPr>
        </p:nvSpPr>
        <p:spPr>
          <a:xfrm>
            <a:off x="397603" y="1064990"/>
            <a:ext cx="3927000" cy="3386700"/>
          </a:xfrm>
          <a:prstGeom prst="rect">
            <a:avLst/>
          </a:prstGeom>
          <a:noFill/>
          <a:ln>
            <a:noFill/>
          </a:ln>
        </p:spPr>
        <p:txBody>
          <a:bodyPr anchorCtr="0" anchor="t" bIns="91425" lIns="91425" spcFirstLastPara="1" rIns="91425" wrap="square" tIns="91425"/>
          <a:lstStyle>
            <a:lvl1pPr indent="-323850" lvl="0" marL="457200" marR="0" rtl="0" algn="l">
              <a:spcBef>
                <a:spcPts val="300"/>
              </a:spcBef>
              <a:spcAft>
                <a:spcPts val="0"/>
              </a:spcAft>
              <a:buClr>
                <a:schemeClr val="dk2"/>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spcBef>
                <a:spcPts val="1600"/>
              </a:spcBef>
              <a:spcAft>
                <a:spcPts val="0"/>
              </a:spcAft>
              <a:buClr>
                <a:schemeClr val="dk2"/>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2"/>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2"/>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2"/>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17500" lvl="5" marL="2743200" marR="0" rtl="0" algn="l">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spcBef>
                <a:spcPts val="1600"/>
              </a:spcBef>
              <a:spcAft>
                <a:spcPts val="16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84" name="Google Shape;684;p88"/>
          <p:cNvSpPr txBox="1"/>
          <p:nvPr>
            <p:ph idx="2" type="body"/>
          </p:nvPr>
        </p:nvSpPr>
        <p:spPr>
          <a:xfrm>
            <a:off x="4514022" y="1064990"/>
            <a:ext cx="3931200" cy="3386700"/>
          </a:xfrm>
          <a:prstGeom prst="rect">
            <a:avLst/>
          </a:prstGeom>
          <a:noFill/>
          <a:ln>
            <a:noFill/>
          </a:ln>
        </p:spPr>
        <p:txBody>
          <a:bodyPr anchorCtr="0" anchor="t" bIns="91425" lIns="91425" spcFirstLastPara="1" rIns="91425" wrap="square" tIns="91425"/>
          <a:lstStyle>
            <a:lvl1pPr indent="-323850" lvl="0" marL="457200" marR="0" rtl="0" algn="l">
              <a:spcBef>
                <a:spcPts val="300"/>
              </a:spcBef>
              <a:spcAft>
                <a:spcPts val="0"/>
              </a:spcAft>
              <a:buClr>
                <a:schemeClr val="dk2"/>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spcBef>
                <a:spcPts val="1600"/>
              </a:spcBef>
              <a:spcAft>
                <a:spcPts val="0"/>
              </a:spcAft>
              <a:buClr>
                <a:schemeClr val="dk2"/>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2"/>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2"/>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2"/>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17500" lvl="5" marL="2743200" marR="0" rtl="0" algn="l">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spcBef>
                <a:spcPts val="1600"/>
              </a:spcBef>
              <a:spcAft>
                <a:spcPts val="16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85" name="Google Shape;685;p88"/>
          <p:cNvSpPr txBox="1"/>
          <p:nvPr>
            <p:ph idx="12" type="sldNum"/>
          </p:nvPr>
        </p:nvSpPr>
        <p:spPr>
          <a:xfrm>
            <a:off x="8532104" y="4842861"/>
            <a:ext cx="4587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rgbClr val="BDBDBD"/>
                </a:solidFill>
                <a:latin typeface="Helvetica Neue"/>
                <a:ea typeface="Helvetica Neue"/>
                <a:cs typeface="Helvetica Neue"/>
                <a:sym typeface="Helvetica Neue"/>
              </a:defRPr>
            </a:lvl1pPr>
            <a:lvl2pPr indent="0" lvl="1" marL="0" marR="0" rtl="0" algn="r">
              <a:spcBef>
                <a:spcPts val="0"/>
              </a:spcBef>
              <a:buNone/>
              <a:defRPr b="0" i="0" sz="800">
                <a:solidFill>
                  <a:srgbClr val="BDBDBD"/>
                </a:solidFill>
                <a:latin typeface="Helvetica Neue"/>
                <a:ea typeface="Helvetica Neue"/>
                <a:cs typeface="Helvetica Neue"/>
                <a:sym typeface="Helvetica Neue"/>
              </a:defRPr>
            </a:lvl2pPr>
            <a:lvl3pPr indent="0" lvl="2" marL="0" marR="0" rtl="0" algn="r">
              <a:spcBef>
                <a:spcPts val="0"/>
              </a:spcBef>
              <a:buNone/>
              <a:defRPr b="0" i="0" sz="800">
                <a:solidFill>
                  <a:srgbClr val="BDBDBD"/>
                </a:solidFill>
                <a:latin typeface="Helvetica Neue"/>
                <a:ea typeface="Helvetica Neue"/>
                <a:cs typeface="Helvetica Neue"/>
                <a:sym typeface="Helvetica Neue"/>
              </a:defRPr>
            </a:lvl3pPr>
            <a:lvl4pPr indent="0" lvl="3" marL="0" marR="0" rtl="0" algn="r">
              <a:spcBef>
                <a:spcPts val="0"/>
              </a:spcBef>
              <a:buNone/>
              <a:defRPr b="0" i="0" sz="800">
                <a:solidFill>
                  <a:srgbClr val="BDBDBD"/>
                </a:solidFill>
                <a:latin typeface="Helvetica Neue"/>
                <a:ea typeface="Helvetica Neue"/>
                <a:cs typeface="Helvetica Neue"/>
                <a:sym typeface="Helvetica Neue"/>
              </a:defRPr>
            </a:lvl4pPr>
            <a:lvl5pPr indent="0" lvl="4" marL="0" marR="0" rtl="0" algn="r">
              <a:spcBef>
                <a:spcPts val="0"/>
              </a:spcBef>
              <a:buNone/>
              <a:defRPr b="0" i="0" sz="800">
                <a:solidFill>
                  <a:srgbClr val="BDBDBD"/>
                </a:solidFill>
                <a:latin typeface="Helvetica Neue"/>
                <a:ea typeface="Helvetica Neue"/>
                <a:cs typeface="Helvetica Neue"/>
                <a:sym typeface="Helvetica Neue"/>
              </a:defRPr>
            </a:lvl5pPr>
            <a:lvl6pPr indent="0" lvl="5" marL="0" marR="0" rtl="0" algn="r">
              <a:spcBef>
                <a:spcPts val="0"/>
              </a:spcBef>
              <a:buNone/>
              <a:defRPr b="0" i="0" sz="800">
                <a:solidFill>
                  <a:srgbClr val="BDBDBD"/>
                </a:solidFill>
                <a:latin typeface="Helvetica Neue"/>
                <a:ea typeface="Helvetica Neue"/>
                <a:cs typeface="Helvetica Neue"/>
                <a:sym typeface="Helvetica Neue"/>
              </a:defRPr>
            </a:lvl6pPr>
            <a:lvl7pPr indent="0" lvl="6" marL="0" marR="0" rtl="0" algn="r">
              <a:spcBef>
                <a:spcPts val="0"/>
              </a:spcBef>
              <a:buNone/>
              <a:defRPr b="0" i="0" sz="800">
                <a:solidFill>
                  <a:srgbClr val="BDBDBD"/>
                </a:solidFill>
                <a:latin typeface="Helvetica Neue"/>
                <a:ea typeface="Helvetica Neue"/>
                <a:cs typeface="Helvetica Neue"/>
                <a:sym typeface="Helvetica Neue"/>
              </a:defRPr>
            </a:lvl7pPr>
            <a:lvl8pPr indent="0" lvl="7" marL="0" marR="0" rtl="0" algn="r">
              <a:spcBef>
                <a:spcPts val="0"/>
              </a:spcBef>
              <a:buNone/>
              <a:defRPr b="0" i="0" sz="800">
                <a:solidFill>
                  <a:srgbClr val="BDBDBD"/>
                </a:solidFill>
                <a:latin typeface="Helvetica Neue"/>
                <a:ea typeface="Helvetica Neue"/>
                <a:cs typeface="Helvetica Neue"/>
                <a:sym typeface="Helvetica Neue"/>
              </a:defRPr>
            </a:lvl8pPr>
            <a:lvl9pPr indent="0" lvl="8" marL="0" marR="0" rtl="0" algn="r">
              <a:spcBef>
                <a:spcPts val="0"/>
              </a:spcBef>
              <a:buNone/>
              <a:defRPr b="0" i="0" sz="800">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
        <p:nvSpPr>
          <p:cNvPr id="686" name="Google Shape;686;p88"/>
          <p:cNvSpPr/>
          <p:nvPr/>
        </p:nvSpPr>
        <p:spPr>
          <a:xfrm>
            <a:off x="6920160" y="4891430"/>
            <a:ext cx="17247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700">
                <a:solidFill>
                  <a:srgbClr val="BFBFBF"/>
                </a:solidFill>
                <a:latin typeface="Arial"/>
                <a:ea typeface="Arial"/>
                <a:cs typeface="Arial"/>
                <a:sym typeface="Arial"/>
              </a:rPr>
              <a:t>©2016 Apigee Corp. All Rights Reserved. </a:t>
            </a:r>
            <a:endParaRPr sz="700">
              <a:solidFill>
                <a:srgbClr val="BFBFBF"/>
              </a:solidFill>
              <a:latin typeface="Arial"/>
              <a:ea typeface="Arial"/>
              <a:cs typeface="Arial"/>
              <a:sym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TITLE_3">
    <p:spTree>
      <p:nvGrpSpPr>
        <p:cNvPr id="687" name="Shape 687"/>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solidFill>
          <a:schemeClr val="lt1"/>
        </a:solidFill>
      </p:bgPr>
    </p:bg>
    <p:spTree>
      <p:nvGrpSpPr>
        <p:cNvPr id="688" name="Shape 688"/>
        <p:cNvGrpSpPr/>
        <p:nvPr/>
      </p:nvGrpSpPr>
      <p:grpSpPr>
        <a:xfrm>
          <a:off x="0" y="0"/>
          <a:ext cx="0" cy="0"/>
          <a:chOff x="0" y="0"/>
          <a:chExt cx="0" cy="0"/>
        </a:xfrm>
      </p:grpSpPr>
      <p:sp>
        <p:nvSpPr>
          <p:cNvPr id="689" name="Google Shape;689;p90"/>
          <p:cNvSpPr/>
          <p:nvPr/>
        </p:nvSpPr>
        <p:spPr>
          <a:xfrm>
            <a:off x="0" y="-5603"/>
            <a:ext cx="9157800" cy="51606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b="0" i="0" sz="500" u="none" cap="none" strike="noStrike">
              <a:solidFill>
                <a:srgbClr val="5A5A5A"/>
              </a:solidFill>
              <a:latin typeface="Helvetica Neue"/>
              <a:ea typeface="Helvetica Neue"/>
              <a:cs typeface="Helvetica Neue"/>
              <a:sym typeface="Helvetica Neue"/>
            </a:endParaRPr>
          </a:p>
        </p:txBody>
      </p:sp>
      <p:pic>
        <p:nvPicPr>
          <p:cNvPr id="690" name="Google Shape;690;p90"/>
          <p:cNvPicPr preferRelativeResize="0"/>
          <p:nvPr/>
        </p:nvPicPr>
        <p:blipFill rotWithShape="1">
          <a:blip r:embed="rId2">
            <a:alphaModFix/>
          </a:blip>
          <a:srcRect b="0" l="0" r="32723" t="0"/>
          <a:stretch/>
        </p:blipFill>
        <p:spPr>
          <a:xfrm>
            <a:off x="6114207" y="1971868"/>
            <a:ext cx="3060600" cy="2962800"/>
          </a:xfrm>
          <a:prstGeom prst="rect">
            <a:avLst/>
          </a:prstGeom>
          <a:noFill/>
          <a:ln>
            <a:noFill/>
          </a:ln>
        </p:spPr>
      </p:pic>
      <p:grpSp>
        <p:nvGrpSpPr>
          <p:cNvPr id="691" name="Google Shape;691;p90"/>
          <p:cNvGrpSpPr/>
          <p:nvPr/>
        </p:nvGrpSpPr>
        <p:grpSpPr>
          <a:xfrm>
            <a:off x="2894798" y="3610306"/>
            <a:ext cx="3710127" cy="1606188"/>
            <a:chOff x="7718507" y="9044624"/>
            <a:chExt cx="11964291" cy="5181251"/>
          </a:xfrm>
        </p:grpSpPr>
        <p:sp>
          <p:nvSpPr>
            <p:cNvPr id="692" name="Google Shape;692;p90"/>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93" name="Google Shape;693;p90"/>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94" name="Google Shape;694;p90"/>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95" name="Google Shape;695;p90"/>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96" name="Google Shape;696;p90"/>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
        <p:nvSpPr>
          <p:cNvPr id="697" name="Google Shape;697;p90"/>
          <p:cNvSpPr/>
          <p:nvPr/>
        </p:nvSpPr>
        <p:spPr>
          <a:xfrm>
            <a:off x="2446054" y="4745554"/>
            <a:ext cx="4287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98" name="Google Shape;698;p90"/>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99" name="Google Shape;699;p90"/>
          <p:cNvSpPr/>
          <p:nvPr/>
        </p:nvSpPr>
        <p:spPr>
          <a:xfrm>
            <a:off x="1625099" y="4466127"/>
            <a:ext cx="366000" cy="6735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00" name="Google Shape;700;p90"/>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01" name="Google Shape;701;p90"/>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02" name="Google Shape;702;p90"/>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03" name="Google Shape;703;p90"/>
          <p:cNvSpPr/>
          <p:nvPr/>
        </p:nvSpPr>
        <p:spPr>
          <a:xfrm>
            <a:off x="167305" y="4537608"/>
            <a:ext cx="2814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04" name="Google Shape;704;p90"/>
          <p:cNvSpPr/>
          <p:nvPr/>
        </p:nvSpPr>
        <p:spPr>
          <a:xfrm>
            <a:off x="-31977" y="4758551"/>
            <a:ext cx="281400" cy="3810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705" name="Google Shape;705;p90"/>
          <p:cNvGrpSpPr/>
          <p:nvPr/>
        </p:nvGrpSpPr>
        <p:grpSpPr>
          <a:xfrm>
            <a:off x="744162" y="489663"/>
            <a:ext cx="1162148" cy="384953"/>
            <a:chOff x="5813496" y="4786016"/>
            <a:chExt cx="12756843" cy="4230255"/>
          </a:xfrm>
        </p:grpSpPr>
        <p:sp>
          <p:nvSpPr>
            <p:cNvPr id="706" name="Google Shape;706;p90"/>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07" name="Google Shape;707;p90"/>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08" name="Google Shape;708;p90"/>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09" name="Google Shape;709;p90"/>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10" name="Google Shape;710;p90"/>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11" name="Google Shape;711;p90"/>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12" name="Google Shape;712;p90"/>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713" name="Google Shape;713;p90"/>
          <p:cNvCxnSpPr/>
          <p:nvPr/>
        </p:nvCxnSpPr>
        <p:spPr>
          <a:xfrm>
            <a:off x="718751" y="2977768"/>
            <a:ext cx="8425500" cy="0"/>
          </a:xfrm>
          <a:prstGeom prst="straightConnector1">
            <a:avLst/>
          </a:prstGeom>
          <a:noFill/>
          <a:ln cap="flat" cmpd="sng" w="9525">
            <a:solidFill>
              <a:srgbClr val="FFD3CB"/>
            </a:solidFill>
            <a:prstDash val="solid"/>
            <a:round/>
            <a:headEnd len="sm" w="sm" type="none"/>
            <a:tailEnd len="sm" w="sm" type="none"/>
          </a:ln>
        </p:spPr>
      </p:cxnSp>
      <p:sp>
        <p:nvSpPr>
          <p:cNvPr id="714" name="Google Shape;714;p90"/>
          <p:cNvSpPr txBox="1"/>
          <p:nvPr>
            <p:ph type="ctrTitle"/>
          </p:nvPr>
        </p:nvSpPr>
        <p:spPr>
          <a:xfrm>
            <a:off x="713928" y="1872982"/>
            <a:ext cx="6070500" cy="10323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Helvetica Neue"/>
              <a:buNone/>
              <a:defRPr b="0" i="0" sz="3600" u="none" cap="none" strike="noStrike">
                <a:solidFill>
                  <a:schemeClr val="lt1"/>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715" name="Google Shape;715;p90"/>
          <p:cNvSpPr txBox="1"/>
          <p:nvPr>
            <p:ph idx="1" type="body"/>
          </p:nvPr>
        </p:nvSpPr>
        <p:spPr>
          <a:xfrm>
            <a:off x="713928" y="3030141"/>
            <a:ext cx="6002400" cy="547500"/>
          </a:xfrm>
          <a:prstGeom prst="rect">
            <a:avLst/>
          </a:prstGeom>
          <a:noFill/>
          <a:ln>
            <a:noFill/>
          </a:ln>
        </p:spPr>
        <p:txBody>
          <a:bodyPr anchorCtr="0" anchor="t" bIns="91425" lIns="91425" spcFirstLastPara="1" rIns="91425" wrap="square" tIns="91425"/>
          <a:lstStyle>
            <a:lvl1pPr indent="-228600" lvl="0" marL="457200" marR="0" rtl="0" algn="l">
              <a:spcBef>
                <a:spcPts val="300"/>
              </a:spcBef>
              <a:spcAft>
                <a:spcPts val="0"/>
              </a:spcAft>
              <a:buClr>
                <a:schemeClr val="dk1"/>
              </a:buClr>
              <a:buSzPts val="1800"/>
              <a:buFont typeface="Arial"/>
              <a:buNone/>
              <a:defRPr b="1" i="0" sz="1500" u="none" cap="none" strike="noStrike">
                <a:solidFill>
                  <a:schemeClr val="lt1"/>
                </a:solidFill>
                <a:latin typeface="Helvetica Neue"/>
                <a:ea typeface="Helvetica Neue"/>
                <a:cs typeface="Helvetica Neue"/>
                <a:sym typeface="Helvetica Neue"/>
              </a:defRPr>
            </a:lvl1pPr>
            <a:lvl2pPr indent="-228600" lvl="1" marL="914400" marR="0" rtl="0" algn="l">
              <a:spcBef>
                <a:spcPts val="1600"/>
              </a:spcBef>
              <a:spcAft>
                <a:spcPts val="0"/>
              </a:spcAft>
              <a:buClr>
                <a:schemeClr val="dk1"/>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228600" lvl="2" marL="13716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indent="-228600" lvl="4" marL="22860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716" name="Google Shape;716;p90"/>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700">
                <a:solidFill>
                  <a:srgbClr val="FF7D63"/>
                </a:solidFill>
                <a:latin typeface="Helvetica Neue"/>
                <a:ea typeface="Helvetica Neue"/>
                <a:cs typeface="Helvetica Neue"/>
                <a:sym typeface="Helvetica Neue"/>
              </a:rPr>
              <a:t>©2016 Apigee Corp. All Rights Reserved. </a:t>
            </a:r>
            <a:endParaRPr sz="700">
              <a:solidFill>
                <a:srgbClr val="FF7D63"/>
              </a:solidFill>
              <a:latin typeface="Helvetica Neue"/>
              <a:ea typeface="Helvetica Neue"/>
              <a:cs typeface="Helvetica Neue"/>
              <a:sym typeface="Helvetica Neue"/>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717" name="Shape 717"/>
        <p:cNvGrpSpPr/>
        <p:nvPr/>
      </p:nvGrpSpPr>
      <p:grpSpPr>
        <a:xfrm>
          <a:off x="0" y="0"/>
          <a:ext cx="0" cy="0"/>
          <a:chOff x="0" y="0"/>
          <a:chExt cx="0" cy="0"/>
        </a:xfrm>
      </p:grpSpPr>
      <p:sp>
        <p:nvSpPr>
          <p:cNvPr id="718" name="Google Shape;718;p91"/>
          <p:cNvSpPr txBox="1"/>
          <p:nvPr>
            <p:ph type="title"/>
          </p:nvPr>
        </p:nvSpPr>
        <p:spPr>
          <a:xfrm>
            <a:off x="358580" y="198276"/>
            <a:ext cx="7798500" cy="506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2800"/>
              <a:buFont typeface="Helvetica Neue"/>
              <a:buNone/>
              <a:defRPr b="0" i="0" sz="2700" u="none" cap="none" strike="noStrike">
                <a:solidFill>
                  <a:schemeClr val="dk2"/>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719" name="Google Shape;719;p91"/>
          <p:cNvSpPr txBox="1"/>
          <p:nvPr>
            <p:ph idx="1" type="body"/>
          </p:nvPr>
        </p:nvSpPr>
        <p:spPr>
          <a:xfrm>
            <a:off x="358580" y="937919"/>
            <a:ext cx="7798500" cy="3527700"/>
          </a:xfrm>
          <a:prstGeom prst="rect">
            <a:avLst/>
          </a:prstGeom>
          <a:noFill/>
          <a:ln>
            <a:noFill/>
          </a:ln>
        </p:spPr>
        <p:txBody>
          <a:bodyPr anchorCtr="0" anchor="t" bIns="91425" lIns="91425" spcFirstLastPara="1" rIns="91425" wrap="square" tIns="9142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720" name="Google Shape;720;p91"/>
          <p:cNvSpPr txBox="1"/>
          <p:nvPr>
            <p:ph idx="12" type="sldNum"/>
          </p:nvPr>
        </p:nvSpPr>
        <p:spPr>
          <a:xfrm>
            <a:off x="8532103" y="4842860"/>
            <a:ext cx="4587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rgbClr val="BDBDBD"/>
                </a:solidFill>
                <a:latin typeface="Helvetica Neue"/>
                <a:ea typeface="Helvetica Neue"/>
                <a:cs typeface="Helvetica Neue"/>
                <a:sym typeface="Helvetica Neue"/>
              </a:defRPr>
            </a:lvl1pPr>
            <a:lvl2pPr indent="0" lvl="1" marL="0" marR="0" rtl="0" algn="r">
              <a:spcBef>
                <a:spcPts val="0"/>
              </a:spcBef>
              <a:buNone/>
              <a:defRPr b="0" i="0" sz="800">
                <a:solidFill>
                  <a:srgbClr val="BDBDBD"/>
                </a:solidFill>
                <a:latin typeface="Helvetica Neue"/>
                <a:ea typeface="Helvetica Neue"/>
                <a:cs typeface="Helvetica Neue"/>
                <a:sym typeface="Helvetica Neue"/>
              </a:defRPr>
            </a:lvl2pPr>
            <a:lvl3pPr indent="0" lvl="2" marL="0" marR="0" rtl="0" algn="r">
              <a:spcBef>
                <a:spcPts val="0"/>
              </a:spcBef>
              <a:buNone/>
              <a:defRPr b="0" i="0" sz="800">
                <a:solidFill>
                  <a:srgbClr val="BDBDBD"/>
                </a:solidFill>
                <a:latin typeface="Helvetica Neue"/>
                <a:ea typeface="Helvetica Neue"/>
                <a:cs typeface="Helvetica Neue"/>
                <a:sym typeface="Helvetica Neue"/>
              </a:defRPr>
            </a:lvl3pPr>
            <a:lvl4pPr indent="0" lvl="3" marL="0" marR="0" rtl="0" algn="r">
              <a:spcBef>
                <a:spcPts val="0"/>
              </a:spcBef>
              <a:buNone/>
              <a:defRPr b="0" i="0" sz="800">
                <a:solidFill>
                  <a:srgbClr val="BDBDBD"/>
                </a:solidFill>
                <a:latin typeface="Helvetica Neue"/>
                <a:ea typeface="Helvetica Neue"/>
                <a:cs typeface="Helvetica Neue"/>
                <a:sym typeface="Helvetica Neue"/>
              </a:defRPr>
            </a:lvl4pPr>
            <a:lvl5pPr indent="0" lvl="4" marL="0" marR="0" rtl="0" algn="r">
              <a:spcBef>
                <a:spcPts val="0"/>
              </a:spcBef>
              <a:buNone/>
              <a:defRPr b="0" i="0" sz="800">
                <a:solidFill>
                  <a:srgbClr val="BDBDBD"/>
                </a:solidFill>
                <a:latin typeface="Helvetica Neue"/>
                <a:ea typeface="Helvetica Neue"/>
                <a:cs typeface="Helvetica Neue"/>
                <a:sym typeface="Helvetica Neue"/>
              </a:defRPr>
            </a:lvl5pPr>
            <a:lvl6pPr indent="0" lvl="5" marL="0" marR="0" rtl="0" algn="r">
              <a:spcBef>
                <a:spcPts val="0"/>
              </a:spcBef>
              <a:buNone/>
              <a:defRPr b="0" i="0" sz="800">
                <a:solidFill>
                  <a:srgbClr val="BDBDBD"/>
                </a:solidFill>
                <a:latin typeface="Helvetica Neue"/>
                <a:ea typeface="Helvetica Neue"/>
                <a:cs typeface="Helvetica Neue"/>
                <a:sym typeface="Helvetica Neue"/>
              </a:defRPr>
            </a:lvl6pPr>
            <a:lvl7pPr indent="0" lvl="6" marL="0" marR="0" rtl="0" algn="r">
              <a:spcBef>
                <a:spcPts val="0"/>
              </a:spcBef>
              <a:buNone/>
              <a:defRPr b="0" i="0" sz="800">
                <a:solidFill>
                  <a:srgbClr val="BDBDBD"/>
                </a:solidFill>
                <a:latin typeface="Helvetica Neue"/>
                <a:ea typeface="Helvetica Neue"/>
                <a:cs typeface="Helvetica Neue"/>
                <a:sym typeface="Helvetica Neue"/>
              </a:defRPr>
            </a:lvl7pPr>
            <a:lvl8pPr indent="0" lvl="7" marL="0" marR="0" rtl="0" algn="r">
              <a:spcBef>
                <a:spcPts val="0"/>
              </a:spcBef>
              <a:buNone/>
              <a:defRPr b="0" i="0" sz="800">
                <a:solidFill>
                  <a:srgbClr val="BDBDBD"/>
                </a:solidFill>
                <a:latin typeface="Helvetica Neue"/>
                <a:ea typeface="Helvetica Neue"/>
                <a:cs typeface="Helvetica Neue"/>
                <a:sym typeface="Helvetica Neue"/>
              </a:defRPr>
            </a:lvl8pPr>
            <a:lvl9pPr indent="0" lvl="8" marL="0" marR="0" rtl="0" algn="r">
              <a:spcBef>
                <a:spcPts val="0"/>
              </a:spcBef>
              <a:buNone/>
              <a:defRPr b="0" i="0" sz="800">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
        <p:nvSpPr>
          <p:cNvPr id="721" name="Google Shape;721;p91"/>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700">
                <a:solidFill>
                  <a:srgbClr val="BFBFBF"/>
                </a:solidFill>
                <a:latin typeface="Helvetica Neue"/>
                <a:ea typeface="Helvetica Neue"/>
                <a:cs typeface="Helvetica Neue"/>
                <a:sym typeface="Helvetica Neue"/>
              </a:rPr>
              <a:t>©2016 Apigee Corp. All Rights Reserved. </a:t>
            </a:r>
            <a:endParaRPr sz="700">
              <a:solidFill>
                <a:srgbClr val="BFBFBF"/>
              </a:solidFill>
              <a:latin typeface="Helvetica Neue"/>
              <a:ea typeface="Helvetica Neue"/>
              <a:cs typeface="Helvetica Neue"/>
              <a:sym typeface="Helvetica Neue"/>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white)" showMasterSp="0">
  <p:cSld name="Title Slide (white)">
    <p:bg>
      <p:bgPr>
        <a:solidFill>
          <a:schemeClr val="lt1"/>
        </a:solidFill>
      </p:bgPr>
    </p:bg>
    <p:spTree>
      <p:nvGrpSpPr>
        <p:cNvPr id="722" name="Shape 722"/>
        <p:cNvGrpSpPr/>
        <p:nvPr/>
      </p:nvGrpSpPr>
      <p:grpSpPr>
        <a:xfrm>
          <a:off x="0" y="0"/>
          <a:ext cx="0" cy="0"/>
          <a:chOff x="0" y="0"/>
          <a:chExt cx="0" cy="0"/>
        </a:xfrm>
      </p:grpSpPr>
      <p:sp>
        <p:nvSpPr>
          <p:cNvPr id="723" name="Google Shape;723;p92"/>
          <p:cNvSpPr txBox="1"/>
          <p:nvPr>
            <p:ph type="ctrTitle"/>
          </p:nvPr>
        </p:nvSpPr>
        <p:spPr>
          <a:xfrm>
            <a:off x="713931" y="1872985"/>
            <a:ext cx="6070500" cy="10323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2800"/>
              <a:buFont typeface="Helvetica Neue"/>
              <a:buNone/>
              <a:defRPr b="0" i="0" sz="3600" u="none" cap="none" strike="noStrike">
                <a:solidFill>
                  <a:schemeClr val="dk1"/>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724" name="Google Shape;724;p92"/>
          <p:cNvSpPr txBox="1"/>
          <p:nvPr>
            <p:ph idx="1" type="body"/>
          </p:nvPr>
        </p:nvSpPr>
        <p:spPr>
          <a:xfrm>
            <a:off x="713931" y="3034269"/>
            <a:ext cx="6002400" cy="547500"/>
          </a:xfrm>
          <a:prstGeom prst="rect">
            <a:avLst/>
          </a:prstGeom>
          <a:noFill/>
          <a:ln>
            <a:noFill/>
          </a:ln>
        </p:spPr>
        <p:txBody>
          <a:bodyPr anchorCtr="0" anchor="t" bIns="91425" lIns="91425" spcFirstLastPara="1" rIns="91425" wrap="square" tIns="91425"/>
          <a:lstStyle>
            <a:lvl1pPr indent="-228600" lvl="0" marL="457200" marR="0" rtl="0" algn="l">
              <a:spcBef>
                <a:spcPts val="300"/>
              </a:spcBef>
              <a:spcAft>
                <a:spcPts val="0"/>
              </a:spcAft>
              <a:buClr>
                <a:schemeClr val="dk1"/>
              </a:buClr>
              <a:buSzPts val="1800"/>
              <a:buFont typeface="Arial"/>
              <a:buNone/>
              <a:defRPr b="1" i="0" sz="1500" u="none" cap="none" strike="noStrike">
                <a:solidFill>
                  <a:schemeClr val="dk2"/>
                </a:solidFill>
                <a:latin typeface="Helvetica Neue"/>
                <a:ea typeface="Helvetica Neue"/>
                <a:cs typeface="Helvetica Neue"/>
                <a:sym typeface="Helvetica Neue"/>
              </a:defRPr>
            </a:lvl1pPr>
            <a:lvl2pPr indent="-228600" lvl="1" marL="914400" marR="0" rtl="0" algn="l">
              <a:spcBef>
                <a:spcPts val="1600"/>
              </a:spcBef>
              <a:spcAft>
                <a:spcPts val="0"/>
              </a:spcAft>
              <a:buClr>
                <a:schemeClr val="dk1"/>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228600" lvl="2" marL="13716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indent="-228600" lvl="4" marL="22860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725" name="Google Shape;725;p92"/>
          <p:cNvSpPr/>
          <p:nvPr/>
        </p:nvSpPr>
        <p:spPr>
          <a:xfrm>
            <a:off x="2894440" y="4158827"/>
            <a:ext cx="929400" cy="10584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26" name="Google Shape;726;p92"/>
          <p:cNvSpPr/>
          <p:nvPr/>
        </p:nvSpPr>
        <p:spPr>
          <a:xfrm>
            <a:off x="4656747" y="3622049"/>
            <a:ext cx="1393200" cy="15885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27" name="Google Shape;727;p92"/>
          <p:cNvSpPr/>
          <p:nvPr/>
        </p:nvSpPr>
        <p:spPr>
          <a:xfrm>
            <a:off x="3863350" y="4597613"/>
            <a:ext cx="528300" cy="6018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28" name="Google Shape;728;p92"/>
          <p:cNvSpPr/>
          <p:nvPr/>
        </p:nvSpPr>
        <p:spPr>
          <a:xfrm>
            <a:off x="4128413" y="4060324"/>
            <a:ext cx="528300" cy="6033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29" name="Google Shape;729;p92"/>
          <p:cNvSpPr/>
          <p:nvPr/>
        </p:nvSpPr>
        <p:spPr>
          <a:xfrm>
            <a:off x="2446054" y="4745554"/>
            <a:ext cx="4287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30" name="Google Shape;730;p92"/>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31" name="Google Shape;731;p92"/>
          <p:cNvSpPr/>
          <p:nvPr/>
        </p:nvSpPr>
        <p:spPr>
          <a:xfrm>
            <a:off x="1625099" y="4466127"/>
            <a:ext cx="366000" cy="6735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32" name="Google Shape;732;p92"/>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33" name="Google Shape;733;p92"/>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34" name="Google Shape;734;p92"/>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35" name="Google Shape;735;p92"/>
          <p:cNvSpPr/>
          <p:nvPr/>
        </p:nvSpPr>
        <p:spPr>
          <a:xfrm>
            <a:off x="167305" y="4537608"/>
            <a:ext cx="2814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36" name="Google Shape;736;p92"/>
          <p:cNvSpPr/>
          <p:nvPr/>
        </p:nvSpPr>
        <p:spPr>
          <a:xfrm>
            <a:off x="-31977" y="4758551"/>
            <a:ext cx="281400" cy="3810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37" name="Google Shape;737;p92"/>
          <p:cNvSpPr/>
          <p:nvPr/>
        </p:nvSpPr>
        <p:spPr>
          <a:xfrm>
            <a:off x="6050116" y="4148176"/>
            <a:ext cx="528300" cy="6033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738" name="Google Shape;738;p92"/>
          <p:cNvGrpSpPr/>
          <p:nvPr/>
        </p:nvGrpSpPr>
        <p:grpSpPr>
          <a:xfrm>
            <a:off x="752123" y="490049"/>
            <a:ext cx="1161911" cy="385310"/>
            <a:chOff x="2005661" y="1306799"/>
            <a:chExt cx="3098429" cy="1027493"/>
          </a:xfrm>
        </p:grpSpPr>
        <p:sp>
          <p:nvSpPr>
            <p:cNvPr id="739" name="Google Shape;739;p92"/>
            <p:cNvSpPr/>
            <p:nvPr/>
          </p:nvSpPr>
          <p:spPr>
            <a:xfrm>
              <a:off x="3385657" y="1511392"/>
              <a:ext cx="552600" cy="822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40" name="Google Shape;740;p92"/>
            <p:cNvSpPr/>
            <p:nvPr/>
          </p:nvSpPr>
          <p:spPr>
            <a:xfrm>
              <a:off x="2601698" y="1511378"/>
              <a:ext cx="555600" cy="8217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41" name="Google Shape;741;p92"/>
            <p:cNvSpPr/>
            <p:nvPr/>
          </p:nvSpPr>
          <p:spPr>
            <a:xfrm>
              <a:off x="2005661" y="1511388"/>
              <a:ext cx="555300" cy="6024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42" name="Google Shape;742;p92"/>
            <p:cNvSpPr/>
            <p:nvPr/>
          </p:nvSpPr>
          <p:spPr>
            <a:xfrm>
              <a:off x="4545490" y="1511381"/>
              <a:ext cx="558600" cy="6012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43" name="Google Shape;743;p92"/>
            <p:cNvSpPr/>
            <p:nvPr/>
          </p:nvSpPr>
          <p:spPr>
            <a:xfrm>
              <a:off x="3960212" y="1511388"/>
              <a:ext cx="555900" cy="5997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44" name="Google Shape;744;p92"/>
            <p:cNvSpPr/>
            <p:nvPr/>
          </p:nvSpPr>
          <p:spPr>
            <a:xfrm>
              <a:off x="3192359" y="1516751"/>
              <a:ext cx="156000" cy="5877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45" name="Google Shape;745;p92"/>
            <p:cNvSpPr/>
            <p:nvPr/>
          </p:nvSpPr>
          <p:spPr>
            <a:xfrm>
              <a:off x="3187636" y="1306799"/>
              <a:ext cx="170100" cy="1719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746" name="Google Shape;746;p92"/>
          <p:cNvCxnSpPr/>
          <p:nvPr/>
        </p:nvCxnSpPr>
        <p:spPr>
          <a:xfrm>
            <a:off x="718751" y="2977768"/>
            <a:ext cx="8425500" cy="0"/>
          </a:xfrm>
          <a:prstGeom prst="straightConnector1">
            <a:avLst/>
          </a:prstGeom>
          <a:noFill/>
          <a:ln cap="flat" cmpd="sng" w="9525">
            <a:solidFill>
              <a:srgbClr val="BFBFBF"/>
            </a:solidFill>
            <a:prstDash val="solid"/>
            <a:round/>
            <a:headEnd len="sm" w="sm" type="none"/>
            <a:tailEnd len="sm" w="sm" type="none"/>
          </a:ln>
        </p:spPr>
      </p:cxnSp>
      <p:sp>
        <p:nvSpPr>
          <p:cNvPr id="747" name="Google Shape;747;p92"/>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700">
                <a:solidFill>
                  <a:srgbClr val="BFBFBF"/>
                </a:solidFill>
                <a:latin typeface="Helvetica Neue"/>
                <a:ea typeface="Helvetica Neue"/>
                <a:cs typeface="Helvetica Neue"/>
                <a:sym typeface="Helvetica Neue"/>
              </a:rPr>
              <a:t>©2016 Apigee Corp. All Rights Reserved. </a:t>
            </a:r>
            <a:endParaRPr sz="700">
              <a:solidFill>
                <a:srgbClr val="BFBFBF"/>
              </a:solidFill>
              <a:latin typeface="Helvetica Neue"/>
              <a:ea typeface="Helvetica Neue"/>
              <a:cs typeface="Helvetica Neue"/>
              <a:sym typeface="Helvetica Neue"/>
            </a:endParaRPr>
          </a:p>
        </p:txBody>
      </p:sp>
      <p:pic>
        <p:nvPicPr>
          <p:cNvPr id="748" name="Google Shape;748;p92"/>
          <p:cNvPicPr preferRelativeResize="0"/>
          <p:nvPr/>
        </p:nvPicPr>
        <p:blipFill rotWithShape="1">
          <a:blip r:embed="rId2">
            <a:alphaModFix/>
          </a:blip>
          <a:srcRect b="0" l="0" r="32939" t="0"/>
          <a:stretch/>
        </p:blipFill>
        <p:spPr>
          <a:xfrm>
            <a:off x="6100475" y="1971868"/>
            <a:ext cx="3060300" cy="29628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83" name="Shape 83"/>
        <p:cNvGrpSpPr/>
        <p:nvPr/>
      </p:nvGrpSpPr>
      <p:grpSpPr>
        <a:xfrm>
          <a:off x="0" y="0"/>
          <a:ext cx="0" cy="0"/>
          <a:chOff x="0" y="0"/>
          <a:chExt cx="0" cy="0"/>
        </a:xfrm>
      </p:grpSpPr>
      <p:sp>
        <p:nvSpPr>
          <p:cNvPr id="84" name="Google Shape;84;p10"/>
          <p:cNvSpPr txBox="1"/>
          <p:nvPr>
            <p:ph type="title"/>
          </p:nvPr>
        </p:nvSpPr>
        <p:spPr>
          <a:xfrm>
            <a:off x="358580" y="198276"/>
            <a:ext cx="7798500" cy="506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2800"/>
              <a:buFont typeface="Helvetica Neue"/>
              <a:buNone/>
              <a:defRPr b="0" i="0" sz="2700" u="none" cap="none" strike="noStrike">
                <a:solidFill>
                  <a:schemeClr val="dk2"/>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85" name="Google Shape;85;p10"/>
          <p:cNvSpPr txBox="1"/>
          <p:nvPr>
            <p:ph idx="1" type="body"/>
          </p:nvPr>
        </p:nvSpPr>
        <p:spPr>
          <a:xfrm>
            <a:off x="358580" y="937919"/>
            <a:ext cx="7798500" cy="3527700"/>
          </a:xfrm>
          <a:prstGeom prst="rect">
            <a:avLst/>
          </a:prstGeom>
          <a:noFill/>
          <a:ln>
            <a:noFill/>
          </a:ln>
        </p:spPr>
        <p:txBody>
          <a:bodyPr anchorCtr="0" anchor="t" bIns="91425" lIns="91425" spcFirstLastPara="1" rIns="91425" wrap="square" tIns="9142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86" name="Google Shape;86;p10"/>
          <p:cNvSpPr txBox="1"/>
          <p:nvPr>
            <p:ph idx="12" type="sldNum"/>
          </p:nvPr>
        </p:nvSpPr>
        <p:spPr>
          <a:xfrm>
            <a:off x="8532103" y="4842860"/>
            <a:ext cx="4587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rgbClr val="BDBDBD"/>
                </a:solidFill>
                <a:latin typeface="Helvetica Neue"/>
                <a:ea typeface="Helvetica Neue"/>
                <a:cs typeface="Helvetica Neue"/>
                <a:sym typeface="Helvetica Neue"/>
              </a:defRPr>
            </a:lvl1pPr>
            <a:lvl2pPr indent="0" lvl="1" marL="0" marR="0" rtl="0" algn="r">
              <a:spcBef>
                <a:spcPts val="0"/>
              </a:spcBef>
              <a:buNone/>
              <a:defRPr b="0" i="0" sz="800">
                <a:solidFill>
                  <a:srgbClr val="BDBDBD"/>
                </a:solidFill>
                <a:latin typeface="Helvetica Neue"/>
                <a:ea typeface="Helvetica Neue"/>
                <a:cs typeface="Helvetica Neue"/>
                <a:sym typeface="Helvetica Neue"/>
              </a:defRPr>
            </a:lvl2pPr>
            <a:lvl3pPr indent="0" lvl="2" marL="0" marR="0" rtl="0" algn="r">
              <a:spcBef>
                <a:spcPts val="0"/>
              </a:spcBef>
              <a:buNone/>
              <a:defRPr b="0" i="0" sz="800">
                <a:solidFill>
                  <a:srgbClr val="BDBDBD"/>
                </a:solidFill>
                <a:latin typeface="Helvetica Neue"/>
                <a:ea typeface="Helvetica Neue"/>
                <a:cs typeface="Helvetica Neue"/>
                <a:sym typeface="Helvetica Neue"/>
              </a:defRPr>
            </a:lvl3pPr>
            <a:lvl4pPr indent="0" lvl="3" marL="0" marR="0" rtl="0" algn="r">
              <a:spcBef>
                <a:spcPts val="0"/>
              </a:spcBef>
              <a:buNone/>
              <a:defRPr b="0" i="0" sz="800">
                <a:solidFill>
                  <a:srgbClr val="BDBDBD"/>
                </a:solidFill>
                <a:latin typeface="Helvetica Neue"/>
                <a:ea typeface="Helvetica Neue"/>
                <a:cs typeface="Helvetica Neue"/>
                <a:sym typeface="Helvetica Neue"/>
              </a:defRPr>
            </a:lvl4pPr>
            <a:lvl5pPr indent="0" lvl="4" marL="0" marR="0" rtl="0" algn="r">
              <a:spcBef>
                <a:spcPts val="0"/>
              </a:spcBef>
              <a:buNone/>
              <a:defRPr b="0" i="0" sz="800">
                <a:solidFill>
                  <a:srgbClr val="BDBDBD"/>
                </a:solidFill>
                <a:latin typeface="Helvetica Neue"/>
                <a:ea typeface="Helvetica Neue"/>
                <a:cs typeface="Helvetica Neue"/>
                <a:sym typeface="Helvetica Neue"/>
              </a:defRPr>
            </a:lvl5pPr>
            <a:lvl6pPr indent="0" lvl="5" marL="0" marR="0" rtl="0" algn="r">
              <a:spcBef>
                <a:spcPts val="0"/>
              </a:spcBef>
              <a:buNone/>
              <a:defRPr b="0" i="0" sz="800">
                <a:solidFill>
                  <a:srgbClr val="BDBDBD"/>
                </a:solidFill>
                <a:latin typeface="Helvetica Neue"/>
                <a:ea typeface="Helvetica Neue"/>
                <a:cs typeface="Helvetica Neue"/>
                <a:sym typeface="Helvetica Neue"/>
              </a:defRPr>
            </a:lvl6pPr>
            <a:lvl7pPr indent="0" lvl="6" marL="0" marR="0" rtl="0" algn="r">
              <a:spcBef>
                <a:spcPts val="0"/>
              </a:spcBef>
              <a:buNone/>
              <a:defRPr b="0" i="0" sz="800">
                <a:solidFill>
                  <a:srgbClr val="BDBDBD"/>
                </a:solidFill>
                <a:latin typeface="Helvetica Neue"/>
                <a:ea typeface="Helvetica Neue"/>
                <a:cs typeface="Helvetica Neue"/>
                <a:sym typeface="Helvetica Neue"/>
              </a:defRPr>
            </a:lvl7pPr>
            <a:lvl8pPr indent="0" lvl="7" marL="0" marR="0" rtl="0" algn="r">
              <a:spcBef>
                <a:spcPts val="0"/>
              </a:spcBef>
              <a:buNone/>
              <a:defRPr b="0" i="0" sz="800">
                <a:solidFill>
                  <a:srgbClr val="BDBDBD"/>
                </a:solidFill>
                <a:latin typeface="Helvetica Neue"/>
                <a:ea typeface="Helvetica Neue"/>
                <a:cs typeface="Helvetica Neue"/>
                <a:sym typeface="Helvetica Neue"/>
              </a:defRPr>
            </a:lvl8pPr>
            <a:lvl9pPr indent="0" lvl="8" marL="0" marR="0" rtl="0" algn="r">
              <a:spcBef>
                <a:spcPts val="0"/>
              </a:spcBef>
              <a:buNone/>
              <a:defRPr b="0" i="0" sz="800">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
        <p:nvSpPr>
          <p:cNvPr id="87" name="Google Shape;87;p10"/>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700">
                <a:solidFill>
                  <a:srgbClr val="BFBFBF"/>
                </a:solidFill>
                <a:latin typeface="Helvetica Neue"/>
                <a:ea typeface="Helvetica Neue"/>
                <a:cs typeface="Helvetica Neue"/>
                <a:sym typeface="Helvetica Neue"/>
              </a:rPr>
              <a:t>©2016 Apigee Corp. All Rights Reserved. </a:t>
            </a:r>
            <a:endParaRPr sz="700">
              <a:solidFill>
                <a:srgbClr val="BFBFB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3.xml"/><Relationship Id="rId22" Type="http://schemas.openxmlformats.org/officeDocument/2006/relationships/slideLayout" Target="../slideLayouts/slideLayout35.xml"/><Relationship Id="rId21" Type="http://schemas.openxmlformats.org/officeDocument/2006/relationships/slideLayout" Target="../slideLayouts/slideLayout34.xml"/><Relationship Id="rId24" Type="http://schemas.openxmlformats.org/officeDocument/2006/relationships/slideLayout" Target="../slideLayouts/slideLayout37.xml"/><Relationship Id="rId23" Type="http://schemas.openxmlformats.org/officeDocument/2006/relationships/slideLayout" Target="../slideLayouts/slideLayout36.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26" Type="http://schemas.openxmlformats.org/officeDocument/2006/relationships/slideLayout" Target="../slideLayouts/slideLayout39.xml"/><Relationship Id="rId25" Type="http://schemas.openxmlformats.org/officeDocument/2006/relationships/slideLayout" Target="../slideLayouts/slideLayout38.xml"/><Relationship Id="rId28" Type="http://schemas.openxmlformats.org/officeDocument/2006/relationships/slideLayout" Target="../slideLayouts/slideLayout41.xml"/><Relationship Id="rId27" Type="http://schemas.openxmlformats.org/officeDocument/2006/relationships/slideLayout" Target="../slideLayouts/slideLayout40.xml"/><Relationship Id="rId5" Type="http://schemas.openxmlformats.org/officeDocument/2006/relationships/slideLayout" Target="../slideLayouts/slideLayout18.xml"/><Relationship Id="rId6" Type="http://schemas.openxmlformats.org/officeDocument/2006/relationships/slideLayout" Target="../slideLayouts/slideLayout19.xml"/><Relationship Id="rId29" Type="http://schemas.openxmlformats.org/officeDocument/2006/relationships/slideLayout" Target="../slideLayouts/slideLayout42.xml"/><Relationship Id="rId7" Type="http://schemas.openxmlformats.org/officeDocument/2006/relationships/slideLayout" Target="../slideLayouts/slideLayout20.xml"/><Relationship Id="rId8" Type="http://schemas.openxmlformats.org/officeDocument/2006/relationships/slideLayout" Target="../slideLayouts/slideLayout21.xml"/><Relationship Id="rId31" Type="http://schemas.openxmlformats.org/officeDocument/2006/relationships/slideLayout" Target="../slideLayouts/slideLayout44.xml"/><Relationship Id="rId30" Type="http://schemas.openxmlformats.org/officeDocument/2006/relationships/slideLayout" Target="../slideLayouts/slideLayout43.xml"/><Relationship Id="rId11" Type="http://schemas.openxmlformats.org/officeDocument/2006/relationships/slideLayout" Target="../slideLayouts/slideLayout24.xml"/><Relationship Id="rId33" Type="http://schemas.openxmlformats.org/officeDocument/2006/relationships/slideLayout" Target="../slideLayouts/slideLayout46.xml"/><Relationship Id="rId10" Type="http://schemas.openxmlformats.org/officeDocument/2006/relationships/slideLayout" Target="../slideLayouts/slideLayout23.xml"/><Relationship Id="rId32" Type="http://schemas.openxmlformats.org/officeDocument/2006/relationships/slideLayout" Target="../slideLayouts/slideLayout45.xml"/><Relationship Id="rId13" Type="http://schemas.openxmlformats.org/officeDocument/2006/relationships/slideLayout" Target="../slideLayouts/slideLayout26.xml"/><Relationship Id="rId35" Type="http://schemas.openxmlformats.org/officeDocument/2006/relationships/slideLayout" Target="../slideLayouts/slideLayout48.xml"/><Relationship Id="rId12" Type="http://schemas.openxmlformats.org/officeDocument/2006/relationships/slideLayout" Target="../slideLayouts/slideLayout25.xml"/><Relationship Id="rId34" Type="http://schemas.openxmlformats.org/officeDocument/2006/relationships/slideLayout" Target="../slideLayouts/slideLayout47.xml"/><Relationship Id="rId15" Type="http://schemas.openxmlformats.org/officeDocument/2006/relationships/slideLayout" Target="../slideLayouts/slideLayout28.xml"/><Relationship Id="rId37" Type="http://schemas.openxmlformats.org/officeDocument/2006/relationships/slideLayout" Target="../slideLayouts/slideLayout50.xml"/><Relationship Id="rId14" Type="http://schemas.openxmlformats.org/officeDocument/2006/relationships/slideLayout" Target="../slideLayouts/slideLayout27.xml"/><Relationship Id="rId36" Type="http://schemas.openxmlformats.org/officeDocument/2006/relationships/slideLayout" Target="../slideLayouts/slideLayout49.xml"/><Relationship Id="rId17" Type="http://schemas.openxmlformats.org/officeDocument/2006/relationships/slideLayout" Target="../slideLayouts/slideLayout30.xml"/><Relationship Id="rId39" Type="http://schemas.openxmlformats.org/officeDocument/2006/relationships/theme" Target="../theme/theme3.xml"/><Relationship Id="rId16" Type="http://schemas.openxmlformats.org/officeDocument/2006/relationships/slideLayout" Target="../slideLayouts/slideLayout29.xml"/><Relationship Id="rId38" Type="http://schemas.openxmlformats.org/officeDocument/2006/relationships/slideLayout" Target="../slideLayouts/slideLayout51.xml"/><Relationship Id="rId19" Type="http://schemas.openxmlformats.org/officeDocument/2006/relationships/slideLayout" Target="../slideLayouts/slideLayout32.xml"/><Relationship Id="rId18"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slideLayout" Target="../slideLayouts/slideLayout53.xml"/><Relationship Id="rId3" Type="http://schemas.openxmlformats.org/officeDocument/2006/relationships/slideLayout" Target="../slideLayouts/slideLayout54.xml"/><Relationship Id="rId4" Type="http://schemas.openxmlformats.org/officeDocument/2006/relationships/slideLayout" Target="../slideLayouts/slideLayout55.xml"/><Relationship Id="rId9" Type="http://schemas.openxmlformats.org/officeDocument/2006/relationships/slideLayout" Target="../slideLayouts/slideLayout60.xml"/><Relationship Id="rId5" Type="http://schemas.openxmlformats.org/officeDocument/2006/relationships/slideLayout" Target="../slideLayouts/slideLayout56.xml"/><Relationship Id="rId6" Type="http://schemas.openxmlformats.org/officeDocument/2006/relationships/slideLayout" Target="../slideLayouts/slideLayout57.xml"/><Relationship Id="rId7" Type="http://schemas.openxmlformats.org/officeDocument/2006/relationships/slideLayout" Target="../slideLayouts/slideLayout58.xml"/><Relationship Id="rId8" Type="http://schemas.openxmlformats.org/officeDocument/2006/relationships/slideLayout" Target="../slideLayouts/slideLayout59.xml"/><Relationship Id="rId11" Type="http://schemas.openxmlformats.org/officeDocument/2006/relationships/slideLayout" Target="../slideLayouts/slideLayout62.xml"/><Relationship Id="rId10" Type="http://schemas.openxmlformats.org/officeDocument/2006/relationships/slideLayout" Target="../slideLayouts/slideLayout61.xml"/><Relationship Id="rId12" Type="http://schemas.openxmlformats.org/officeDocument/2006/relationships/theme" Target="../theme/theme6.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slideLayout" Target="../slideLayouts/slideLayout64.xml"/><Relationship Id="rId3" Type="http://schemas.openxmlformats.org/officeDocument/2006/relationships/slideLayout" Target="../slideLayouts/slideLayout65.xml"/><Relationship Id="rId4" Type="http://schemas.openxmlformats.org/officeDocument/2006/relationships/slideLayout" Target="../slideLayouts/slideLayout66.xml"/><Relationship Id="rId9" Type="http://schemas.openxmlformats.org/officeDocument/2006/relationships/slideLayout" Target="../slideLayouts/slideLayout71.xml"/><Relationship Id="rId5" Type="http://schemas.openxmlformats.org/officeDocument/2006/relationships/slideLayout" Target="../slideLayouts/slideLayout67.xml"/><Relationship Id="rId6" Type="http://schemas.openxmlformats.org/officeDocument/2006/relationships/slideLayout" Target="../slideLayouts/slideLayout68.xml"/><Relationship Id="rId7" Type="http://schemas.openxmlformats.org/officeDocument/2006/relationships/slideLayout" Target="../slideLayouts/slideLayout69.xml"/><Relationship Id="rId8" Type="http://schemas.openxmlformats.org/officeDocument/2006/relationships/slideLayout" Target="../slideLayouts/slideLayout70.xml"/><Relationship Id="rId11" Type="http://schemas.openxmlformats.org/officeDocument/2006/relationships/slideLayout" Target="../slideLayouts/slideLayout73.xml"/><Relationship Id="rId10" Type="http://schemas.openxmlformats.org/officeDocument/2006/relationships/slideLayout" Target="../slideLayouts/slideLayout72.xml"/><Relationship Id="rId1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slideLayout" Target="../slideLayouts/slideLayout75.xml"/><Relationship Id="rId3" Type="http://schemas.openxmlformats.org/officeDocument/2006/relationships/slideLayout" Target="../slideLayouts/slideLayout76.xml"/><Relationship Id="rId4" Type="http://schemas.openxmlformats.org/officeDocument/2006/relationships/slideLayout" Target="../slideLayouts/slideLayout77.xml"/><Relationship Id="rId9" Type="http://schemas.openxmlformats.org/officeDocument/2006/relationships/slideLayout" Target="../slideLayouts/slideLayout82.xml"/><Relationship Id="rId5" Type="http://schemas.openxmlformats.org/officeDocument/2006/relationships/slideLayout" Target="../slideLayouts/slideLayout78.xml"/><Relationship Id="rId6" Type="http://schemas.openxmlformats.org/officeDocument/2006/relationships/slideLayout" Target="../slideLayouts/slideLayout79.xml"/><Relationship Id="rId7" Type="http://schemas.openxmlformats.org/officeDocument/2006/relationships/slideLayout" Target="../slideLayouts/slideLayout80.xml"/><Relationship Id="rId8" Type="http://schemas.openxmlformats.org/officeDocument/2006/relationships/slideLayout" Target="../slideLayouts/slideLayout81.xml"/><Relationship Id="rId11" Type="http://schemas.openxmlformats.org/officeDocument/2006/relationships/slideLayout" Target="../slideLayouts/slideLayout84.xml"/><Relationship Id="rId10" Type="http://schemas.openxmlformats.org/officeDocument/2006/relationships/slideLayout" Target="../slideLayouts/slideLayout83.xml"/><Relationship Id="rId13" Type="http://schemas.openxmlformats.org/officeDocument/2006/relationships/slideLayout" Target="../slideLayouts/slideLayout86.xml"/><Relationship Id="rId12" Type="http://schemas.openxmlformats.org/officeDocument/2006/relationships/slideLayout" Target="../slideLayouts/slideLayout85.xml"/><Relationship Id="rId15" Type="http://schemas.openxmlformats.org/officeDocument/2006/relationships/theme" Target="../theme/theme2.xml"/><Relationship Id="rId14"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52" name="Shape 152"/>
        <p:cNvGrpSpPr/>
        <p:nvPr/>
      </p:nvGrpSpPr>
      <p:grpSpPr>
        <a:xfrm>
          <a:off x="0" y="0"/>
          <a:ext cx="0" cy="0"/>
          <a:chOff x="0" y="0"/>
          <a:chExt cx="0" cy="0"/>
        </a:xfrm>
      </p:grpSpPr>
      <p:sp>
        <p:nvSpPr>
          <p:cNvPr id="153" name="Google Shape;153;p15"/>
          <p:cNvSpPr txBox="1"/>
          <p:nvPr>
            <p:ph type="title"/>
          </p:nvPr>
        </p:nvSpPr>
        <p:spPr>
          <a:xfrm>
            <a:off x="471900" y="674775"/>
            <a:ext cx="8222100" cy="7557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1pPr>
            <a:lvl2pPr lvl="1"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2pPr>
            <a:lvl3pPr lvl="2"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3pPr>
            <a:lvl4pPr lvl="3"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4pPr>
            <a:lvl5pPr lvl="4"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5pPr>
            <a:lvl6pPr lvl="5"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6pPr>
            <a:lvl7pPr lvl="6"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7pPr>
            <a:lvl8pPr lvl="7"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8pPr>
            <a:lvl9pPr lvl="8"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9pPr>
          </a:lstStyle>
          <a:p/>
        </p:txBody>
      </p:sp>
      <p:sp>
        <p:nvSpPr>
          <p:cNvPr id="154" name="Google Shape;154;p15"/>
          <p:cNvSpPr txBox="1"/>
          <p:nvPr>
            <p:ph idx="1" type="body"/>
          </p:nvPr>
        </p:nvSpPr>
        <p:spPr>
          <a:xfrm>
            <a:off x="471900" y="1522175"/>
            <a:ext cx="8222100" cy="2834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1"/>
              </a:buClr>
              <a:buSzPts val="1800"/>
              <a:buFont typeface="Roboto"/>
              <a:buChar char="●"/>
              <a:defRPr sz="1800">
                <a:solidFill>
                  <a:schemeClr val="accent1"/>
                </a:solidFill>
                <a:latin typeface="Roboto"/>
                <a:ea typeface="Roboto"/>
                <a:cs typeface="Roboto"/>
                <a:sym typeface="Roboto"/>
              </a:defRPr>
            </a:lvl1pPr>
            <a:lvl2pPr indent="-317500" lvl="1" marL="9144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2pPr>
            <a:lvl3pPr indent="-317500" lvl="2" marL="13716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3pPr>
            <a:lvl4pPr indent="-317500" lvl="3" marL="18288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4pPr>
            <a:lvl5pPr indent="-317500" lvl="4" marL="22860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5pPr>
            <a:lvl6pPr indent="-317500" lvl="5" marL="27432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6pPr>
            <a:lvl7pPr indent="-317500" lvl="6" marL="32004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7pPr>
            <a:lvl8pPr indent="-317500" lvl="7" marL="36576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8pPr>
            <a:lvl9pPr indent="-317500" lvl="8" marL="4114800" rtl="0">
              <a:lnSpc>
                <a:spcPct val="115000"/>
              </a:lnSpc>
              <a:spcBef>
                <a:spcPts val="1400"/>
              </a:spcBef>
              <a:spcAft>
                <a:spcPts val="1400"/>
              </a:spcAft>
              <a:buClr>
                <a:schemeClr val="accent1"/>
              </a:buClr>
              <a:buSzPts val="1400"/>
              <a:buFont typeface="Roboto"/>
              <a:buChar char="■"/>
              <a:defRPr>
                <a:solidFill>
                  <a:schemeClr val="accent1"/>
                </a:solidFill>
                <a:latin typeface="Roboto"/>
                <a:ea typeface="Roboto"/>
                <a:cs typeface="Roboto"/>
                <a:sym typeface="Roboto"/>
              </a:defRPr>
            </a:lvl9pPr>
          </a:lstStyle>
          <a:p/>
        </p:txBody>
      </p:sp>
      <p:sp>
        <p:nvSpPr>
          <p:cNvPr id="155" name="Google Shape;15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defRPr>
            </a:lvl1pPr>
            <a:lvl2pPr lvl="1" rtl="0" algn="r">
              <a:buNone/>
              <a:defRPr sz="1000">
                <a:solidFill>
                  <a:schemeClr val="accent1"/>
                </a:solidFill>
              </a:defRPr>
            </a:lvl2pPr>
            <a:lvl3pPr lvl="2" rtl="0" algn="r">
              <a:buNone/>
              <a:defRPr sz="1000">
                <a:solidFill>
                  <a:schemeClr val="accent1"/>
                </a:solidFill>
              </a:defRPr>
            </a:lvl3pPr>
            <a:lvl4pPr lvl="3" rtl="0" algn="r">
              <a:buNone/>
              <a:defRPr sz="1000">
                <a:solidFill>
                  <a:schemeClr val="accent1"/>
                </a:solidFill>
              </a:defRPr>
            </a:lvl4pPr>
            <a:lvl5pPr lvl="4" rtl="0" algn="r">
              <a:buNone/>
              <a:defRPr sz="1000">
                <a:solidFill>
                  <a:schemeClr val="accent1"/>
                </a:solidFill>
              </a:defRPr>
            </a:lvl5pPr>
            <a:lvl6pPr lvl="5" rtl="0" algn="r">
              <a:buNone/>
              <a:defRPr sz="1000">
                <a:solidFill>
                  <a:schemeClr val="accent1"/>
                </a:solidFill>
              </a:defRPr>
            </a:lvl6pPr>
            <a:lvl7pPr lvl="6" rtl="0" algn="r">
              <a:buNone/>
              <a:defRPr sz="1000">
                <a:solidFill>
                  <a:schemeClr val="accent1"/>
                </a:solidFill>
              </a:defRPr>
            </a:lvl7pPr>
            <a:lvl8pPr lvl="7" rtl="0" algn="r">
              <a:buNone/>
              <a:defRPr sz="1000">
                <a:solidFill>
                  <a:schemeClr val="accent1"/>
                </a:solidFill>
              </a:defRPr>
            </a:lvl8pPr>
            <a:lvl9pPr lvl="8" rtl="0" algn="r">
              <a:buNone/>
              <a:defRPr sz="1000">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395" name="Shape 395"/>
        <p:cNvGrpSpPr/>
        <p:nvPr/>
      </p:nvGrpSpPr>
      <p:grpSpPr>
        <a:xfrm>
          <a:off x="0" y="0"/>
          <a:ext cx="0" cy="0"/>
          <a:chOff x="0" y="0"/>
          <a:chExt cx="0" cy="0"/>
        </a:xfrm>
      </p:grpSpPr>
      <p:sp>
        <p:nvSpPr>
          <p:cNvPr id="396" name="Google Shape;396;p54"/>
          <p:cNvSpPr txBox="1"/>
          <p:nvPr>
            <p:ph type="title"/>
          </p:nvPr>
        </p:nvSpPr>
        <p:spPr>
          <a:xfrm>
            <a:off x="311700" y="445025"/>
            <a:ext cx="8520600" cy="572700"/>
          </a:xfrm>
          <a:prstGeom prst="rect">
            <a:avLst/>
          </a:prstGeom>
          <a:noFill/>
          <a:ln>
            <a:noFill/>
          </a:ln>
        </p:spPr>
        <p:txBody>
          <a:bodyPr anchorCtr="0" anchor="t" bIns="91300" lIns="91300" spcFirstLastPara="1" rIns="91300" wrap="square" tIns="9130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97" name="Google Shape;397;p54"/>
          <p:cNvSpPr txBox="1"/>
          <p:nvPr>
            <p:ph idx="1" type="body"/>
          </p:nvPr>
        </p:nvSpPr>
        <p:spPr>
          <a:xfrm>
            <a:off x="311700" y="1152475"/>
            <a:ext cx="8520600" cy="3416400"/>
          </a:xfrm>
          <a:prstGeom prst="rect">
            <a:avLst/>
          </a:prstGeom>
          <a:noFill/>
          <a:ln>
            <a:noFill/>
          </a:ln>
        </p:spPr>
        <p:txBody>
          <a:bodyPr anchorCtr="0" anchor="t" bIns="91300" lIns="91300" spcFirstLastPara="1" rIns="91300" wrap="square" tIns="91300"/>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398" name="Google Shape;398;p54"/>
          <p:cNvSpPr txBox="1"/>
          <p:nvPr>
            <p:ph idx="12" type="sldNum"/>
          </p:nvPr>
        </p:nvSpPr>
        <p:spPr>
          <a:xfrm>
            <a:off x="8472458" y="4663217"/>
            <a:ext cx="548700" cy="393600"/>
          </a:xfrm>
          <a:prstGeom prst="rect">
            <a:avLst/>
          </a:prstGeom>
          <a:noFill/>
          <a:ln>
            <a:noFill/>
          </a:ln>
        </p:spPr>
        <p:txBody>
          <a:bodyPr anchorCtr="0" anchor="ctr" bIns="91300" lIns="91300" spcFirstLastPara="1" rIns="91300" wrap="square" tIns="91300">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6" name="Shape 506"/>
        <p:cNvGrpSpPr/>
        <p:nvPr/>
      </p:nvGrpSpPr>
      <p:grpSpPr>
        <a:xfrm>
          <a:off x="0" y="0"/>
          <a:ext cx="0" cy="0"/>
          <a:chOff x="0" y="0"/>
          <a:chExt cx="0" cy="0"/>
        </a:xfrm>
      </p:grpSpPr>
      <p:sp>
        <p:nvSpPr>
          <p:cNvPr id="507" name="Google Shape;507;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08" name="Google Shape;508;p6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509" name="Google Shape;509;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99" name="Shape 599"/>
        <p:cNvGrpSpPr/>
        <p:nvPr/>
      </p:nvGrpSpPr>
      <p:grpSpPr>
        <a:xfrm>
          <a:off x="0" y="0"/>
          <a:ext cx="0" cy="0"/>
          <a:chOff x="0" y="0"/>
          <a:chExt cx="0" cy="0"/>
        </a:xfrm>
      </p:grpSpPr>
      <p:sp>
        <p:nvSpPr>
          <p:cNvPr id="600" name="Google Shape;600;p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601" name="Google Shape;601;p7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602" name="Google Shape;602;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0.xml"/><Relationship Id="rId3"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1.xml"/><Relationship Id="rId3" Type="http://schemas.openxmlformats.org/officeDocument/2006/relationships/image" Target="../media/image37.png"/><Relationship Id="rId4" Type="http://schemas.openxmlformats.org/officeDocument/2006/relationships/image" Target="../media/image39.png"/><Relationship Id="rId5" Type="http://schemas.openxmlformats.org/officeDocument/2006/relationships/image" Target="../media/image34.png"/><Relationship Id="rId6"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6.xml"/><Relationship Id="rId3" Type="http://schemas.openxmlformats.org/officeDocument/2006/relationships/image" Target="../media/image36.png"/><Relationship Id="rId4" Type="http://schemas.openxmlformats.org/officeDocument/2006/relationships/image" Target="../media/image41.png"/><Relationship Id="rId5" Type="http://schemas.openxmlformats.org/officeDocument/2006/relationships/image" Target="../media/image33.png"/><Relationship Id="rId6" Type="http://schemas.openxmlformats.org/officeDocument/2006/relationships/image" Target="../media/image31.png"/><Relationship Id="rId7"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9.xml"/><Relationship Id="rId3" Type="http://schemas.openxmlformats.org/officeDocument/2006/relationships/hyperlink" Target="https://github.com/apigeecs/apigee-apimocker" TargetMode="External"/><Relationship Id="rId4" Type="http://schemas.openxmlformats.org/officeDocument/2006/relationships/hyperlink" Target="https://github.com/sauliuz/amok/tree/master/examples/apigee-amok" TargetMode="External"/><Relationship Id="rId5" Type="http://schemas.openxmlformats.org/officeDocument/2006/relationships/hyperlink" Target="http://editor.swagger.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3.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image" Target="../media/image28.png"/><Relationship Id="rId6" Type="http://schemas.openxmlformats.org/officeDocument/2006/relationships/image" Target="../media/image26.png"/><Relationship Id="rId7"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5.xml"/><Relationship Id="rId3"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6.xml"/><Relationship Id="rId3"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93"/>
          <p:cNvSpPr txBox="1"/>
          <p:nvPr/>
        </p:nvSpPr>
        <p:spPr>
          <a:xfrm>
            <a:off x="541000" y="1660300"/>
            <a:ext cx="7434000" cy="176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800">
                <a:solidFill>
                  <a:srgbClr val="666666"/>
                </a:solidFill>
                <a:latin typeface="Roboto"/>
                <a:ea typeface="Roboto"/>
                <a:cs typeface="Roboto"/>
                <a:sym typeface="Roboto"/>
              </a:rPr>
              <a:t>Edge API Lifecycle and Tools </a:t>
            </a:r>
            <a:endParaRPr sz="3800">
              <a:solidFill>
                <a:srgbClr val="666666"/>
              </a:solidFill>
              <a:latin typeface="Roboto"/>
              <a:ea typeface="Roboto"/>
              <a:cs typeface="Roboto"/>
              <a:sym typeface="Roboto"/>
            </a:endParaRPr>
          </a:p>
          <a:p>
            <a:pPr indent="0" lvl="0" marL="0" rtl="0">
              <a:spcBef>
                <a:spcPts val="0"/>
              </a:spcBef>
              <a:spcAft>
                <a:spcPts val="0"/>
              </a:spcAft>
              <a:buNone/>
            </a:pPr>
            <a:r>
              <a:rPr lang="en" sz="2600">
                <a:solidFill>
                  <a:srgbClr val="999999"/>
                </a:solidFill>
                <a:latin typeface="Roboto"/>
                <a:ea typeface="Roboto"/>
                <a:cs typeface="Roboto"/>
                <a:sym typeface="Roboto"/>
              </a:rPr>
              <a:t>Testing &amp; Mocking</a:t>
            </a:r>
            <a:endParaRPr sz="2600">
              <a:solidFill>
                <a:srgbClr val="999999"/>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9" name="Shape 819"/>
        <p:cNvGrpSpPr/>
        <p:nvPr/>
      </p:nvGrpSpPr>
      <p:grpSpPr>
        <a:xfrm>
          <a:off x="0" y="0"/>
          <a:ext cx="0" cy="0"/>
          <a:chOff x="0" y="0"/>
          <a:chExt cx="0" cy="0"/>
        </a:xfrm>
      </p:grpSpPr>
      <p:sp>
        <p:nvSpPr>
          <p:cNvPr id="820" name="Google Shape;820;p102"/>
          <p:cNvSpPr txBox="1"/>
          <p:nvPr>
            <p:ph idx="4294967295" type="title"/>
          </p:nvPr>
        </p:nvSpPr>
        <p:spPr>
          <a:xfrm>
            <a:off x="228600" y="333570"/>
            <a:ext cx="6756300" cy="274200"/>
          </a:xfrm>
          <a:prstGeom prst="rect">
            <a:avLst/>
          </a:prstGeom>
          <a:noFill/>
          <a:ln>
            <a:noFill/>
          </a:ln>
        </p:spPr>
        <p:txBody>
          <a:bodyPr anchorCtr="0" anchor="t" bIns="34300" lIns="68625" spcFirstLastPara="1" rIns="68625" wrap="square" tIns="34300">
            <a:noAutofit/>
          </a:bodyPr>
          <a:lstStyle/>
          <a:p>
            <a:pPr indent="0" lvl="0" marL="0" marR="0" rtl="0" algn="l">
              <a:lnSpc>
                <a:spcPct val="100000"/>
              </a:lnSpc>
              <a:spcBef>
                <a:spcPts val="0"/>
              </a:spcBef>
              <a:spcAft>
                <a:spcPts val="0"/>
              </a:spcAft>
              <a:buClr>
                <a:schemeClr val="dk2"/>
              </a:buClr>
              <a:buFont typeface="Arial"/>
              <a:buNone/>
            </a:pPr>
            <a:r>
              <a:rPr i="0" lang="en" sz="2000" u="none" cap="none" strike="noStrike">
                <a:solidFill>
                  <a:srgbClr val="666666"/>
                </a:solidFill>
                <a:latin typeface="Roboto"/>
                <a:ea typeface="Roboto"/>
                <a:cs typeface="Roboto"/>
                <a:sym typeface="Roboto"/>
              </a:rPr>
              <a:t>Unit Testing – Types of policies</a:t>
            </a:r>
            <a:endParaRPr sz="2000">
              <a:solidFill>
                <a:srgbClr val="666666"/>
              </a:solidFill>
              <a:latin typeface="Roboto"/>
              <a:ea typeface="Roboto"/>
              <a:cs typeface="Roboto"/>
              <a:sym typeface="Roboto"/>
            </a:endParaRPr>
          </a:p>
        </p:txBody>
      </p:sp>
      <p:pic>
        <p:nvPicPr>
          <p:cNvPr id="821" name="Google Shape;821;p102"/>
          <p:cNvPicPr preferRelativeResize="0"/>
          <p:nvPr/>
        </p:nvPicPr>
        <p:blipFill rotWithShape="1">
          <a:blip r:embed="rId3">
            <a:alphaModFix/>
          </a:blip>
          <a:srcRect b="0" l="0" r="0" t="0"/>
          <a:stretch/>
        </p:blipFill>
        <p:spPr>
          <a:xfrm>
            <a:off x="345679" y="772058"/>
            <a:ext cx="8168100" cy="3729600"/>
          </a:xfrm>
          <a:prstGeom prst="rect">
            <a:avLst/>
          </a:prstGeom>
          <a:noFill/>
          <a:ln>
            <a:noFill/>
          </a:ln>
        </p:spPr>
      </p:pic>
      <p:sp>
        <p:nvSpPr>
          <p:cNvPr id="822" name="Google Shape;822;p102"/>
          <p:cNvSpPr/>
          <p:nvPr/>
        </p:nvSpPr>
        <p:spPr>
          <a:xfrm>
            <a:off x="6793846" y="772050"/>
            <a:ext cx="1720200" cy="1863300"/>
          </a:xfrm>
          <a:prstGeom prst="roundRect">
            <a:avLst>
              <a:gd fmla="val 16667" name="adj"/>
            </a:avLst>
          </a:prstGeom>
          <a:solidFill>
            <a:srgbClr val="FFFFFF">
              <a:alpha val="0"/>
            </a:srgbClr>
          </a:solidFill>
          <a:ln cap="flat" cmpd="sng" w="12700">
            <a:solidFill>
              <a:srgbClr val="FF4300"/>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ctr">
              <a:lnSpc>
                <a:spcPct val="100000"/>
              </a:lnSpc>
              <a:spcBef>
                <a:spcPts val="0"/>
              </a:spcBef>
              <a:spcAft>
                <a:spcPts val="0"/>
              </a:spcAft>
              <a:buClr>
                <a:srgbClr val="000000"/>
              </a:buClr>
              <a:buFont typeface="Arial"/>
              <a:buNone/>
            </a:pPr>
            <a:r>
              <a:t/>
            </a:r>
            <a:endParaRPr b="0" i="0" sz="1100" u="none" cap="none" strike="noStrike">
              <a:solidFill>
                <a:srgbClr val="5A5A5A"/>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7" name="Shape 827"/>
        <p:cNvGrpSpPr/>
        <p:nvPr/>
      </p:nvGrpSpPr>
      <p:grpSpPr>
        <a:xfrm>
          <a:off x="0" y="0"/>
          <a:ext cx="0" cy="0"/>
          <a:chOff x="0" y="0"/>
          <a:chExt cx="0" cy="0"/>
        </a:xfrm>
      </p:grpSpPr>
      <p:sp>
        <p:nvSpPr>
          <p:cNvPr id="828" name="Google Shape;828;p103"/>
          <p:cNvSpPr txBox="1"/>
          <p:nvPr>
            <p:ph idx="4294967295" type="title"/>
          </p:nvPr>
        </p:nvSpPr>
        <p:spPr>
          <a:xfrm>
            <a:off x="228600" y="333570"/>
            <a:ext cx="6756300" cy="274200"/>
          </a:xfrm>
          <a:prstGeom prst="rect">
            <a:avLst/>
          </a:prstGeom>
          <a:noFill/>
          <a:ln>
            <a:noFill/>
          </a:ln>
        </p:spPr>
        <p:txBody>
          <a:bodyPr anchorCtr="0" anchor="t" bIns="34300" lIns="68625" spcFirstLastPara="1" rIns="68625" wrap="square" tIns="34300">
            <a:noAutofit/>
          </a:bodyPr>
          <a:lstStyle/>
          <a:p>
            <a:pPr indent="0" lvl="0" marL="0" marR="0" rtl="0" algn="l">
              <a:lnSpc>
                <a:spcPct val="100000"/>
              </a:lnSpc>
              <a:spcBef>
                <a:spcPts val="0"/>
              </a:spcBef>
              <a:spcAft>
                <a:spcPts val="0"/>
              </a:spcAft>
              <a:buClr>
                <a:schemeClr val="dk2"/>
              </a:buClr>
              <a:buFont typeface="Arial"/>
              <a:buNone/>
            </a:pPr>
            <a:r>
              <a:rPr lang="en" sz="2000">
                <a:solidFill>
                  <a:srgbClr val="666666"/>
                </a:solidFill>
                <a:latin typeface="Roboto"/>
                <a:ea typeface="Roboto"/>
                <a:cs typeface="Roboto"/>
                <a:sym typeface="Roboto"/>
              </a:rPr>
              <a:t>Tools</a:t>
            </a:r>
            <a:endParaRPr sz="2000">
              <a:solidFill>
                <a:srgbClr val="666666"/>
              </a:solidFill>
              <a:latin typeface="Roboto"/>
              <a:ea typeface="Roboto"/>
              <a:cs typeface="Roboto"/>
              <a:sym typeface="Roboto"/>
            </a:endParaRPr>
          </a:p>
        </p:txBody>
      </p:sp>
      <p:pic>
        <p:nvPicPr>
          <p:cNvPr id="829" name="Google Shape;829;p103"/>
          <p:cNvPicPr preferRelativeResize="0"/>
          <p:nvPr/>
        </p:nvPicPr>
        <p:blipFill rotWithShape="1">
          <a:blip r:embed="rId3">
            <a:alphaModFix/>
          </a:blip>
          <a:srcRect b="0" l="0" r="0" t="0"/>
          <a:stretch/>
        </p:blipFill>
        <p:spPr>
          <a:xfrm>
            <a:off x="5313641" y="2281238"/>
            <a:ext cx="2460000" cy="580800"/>
          </a:xfrm>
          <a:prstGeom prst="rect">
            <a:avLst/>
          </a:prstGeom>
          <a:noFill/>
          <a:ln>
            <a:noFill/>
          </a:ln>
        </p:spPr>
      </p:pic>
      <p:pic>
        <p:nvPicPr>
          <p:cNvPr id="830" name="Google Shape;830;p103"/>
          <p:cNvPicPr preferRelativeResize="0"/>
          <p:nvPr/>
        </p:nvPicPr>
        <p:blipFill>
          <a:blip r:embed="rId4">
            <a:alphaModFix/>
          </a:blip>
          <a:stretch>
            <a:fillRect/>
          </a:stretch>
        </p:blipFill>
        <p:spPr>
          <a:xfrm>
            <a:off x="1260357" y="963469"/>
            <a:ext cx="1428750" cy="1428750"/>
          </a:xfrm>
          <a:prstGeom prst="rect">
            <a:avLst/>
          </a:prstGeom>
          <a:noFill/>
          <a:ln>
            <a:noFill/>
          </a:ln>
        </p:spPr>
      </p:pic>
      <p:pic>
        <p:nvPicPr>
          <p:cNvPr id="831" name="Google Shape;831;p103"/>
          <p:cNvPicPr preferRelativeResize="0"/>
          <p:nvPr/>
        </p:nvPicPr>
        <p:blipFill>
          <a:blip r:embed="rId5">
            <a:alphaModFix/>
          </a:blip>
          <a:stretch>
            <a:fillRect/>
          </a:stretch>
        </p:blipFill>
        <p:spPr>
          <a:xfrm>
            <a:off x="1642505" y="2560931"/>
            <a:ext cx="1047003" cy="1177200"/>
          </a:xfrm>
          <a:prstGeom prst="rect">
            <a:avLst/>
          </a:prstGeom>
          <a:noFill/>
          <a:ln>
            <a:noFill/>
          </a:ln>
        </p:spPr>
      </p:pic>
      <p:pic>
        <p:nvPicPr>
          <p:cNvPr id="832" name="Google Shape;832;p103"/>
          <p:cNvPicPr preferRelativeResize="0"/>
          <p:nvPr/>
        </p:nvPicPr>
        <p:blipFill>
          <a:blip r:embed="rId6">
            <a:alphaModFix/>
          </a:blip>
          <a:stretch>
            <a:fillRect/>
          </a:stretch>
        </p:blipFill>
        <p:spPr>
          <a:xfrm>
            <a:off x="3660553" y="820294"/>
            <a:ext cx="1428750" cy="1428750"/>
          </a:xfrm>
          <a:prstGeom prst="rect">
            <a:avLst/>
          </a:prstGeom>
          <a:noFill/>
          <a:ln>
            <a:noFill/>
          </a:ln>
        </p:spPr>
      </p:pic>
      <p:sp>
        <p:nvSpPr>
          <p:cNvPr id="833" name="Google Shape;833;p103"/>
          <p:cNvSpPr txBox="1"/>
          <p:nvPr/>
        </p:nvSpPr>
        <p:spPr>
          <a:xfrm>
            <a:off x="3916586" y="3175481"/>
            <a:ext cx="1430100" cy="527100"/>
          </a:xfrm>
          <a:prstGeom prst="rect">
            <a:avLst/>
          </a:prstGeom>
          <a:noFill/>
          <a:ln>
            <a:noFill/>
          </a:ln>
        </p:spPr>
        <p:txBody>
          <a:bodyPr anchorCtr="0" anchor="t" bIns="68625" lIns="68625" spcFirstLastPara="1" rIns="68625" wrap="square" tIns="68625">
            <a:noAutofit/>
          </a:bodyPr>
          <a:lstStyle/>
          <a:p>
            <a:pPr indent="0" lvl="0" marL="0" rtl="0">
              <a:spcBef>
                <a:spcPts val="0"/>
              </a:spcBef>
              <a:spcAft>
                <a:spcPts val="0"/>
              </a:spcAft>
              <a:buNone/>
            </a:pPr>
            <a:r>
              <a:rPr lang="en" sz="2700">
                <a:solidFill>
                  <a:schemeClr val="dk2"/>
                </a:solidFill>
                <a:latin typeface="Roboto"/>
                <a:ea typeface="Roboto"/>
                <a:cs typeface="Roboto"/>
                <a:sym typeface="Roboto"/>
              </a:rPr>
              <a:t>PyUnit</a:t>
            </a:r>
            <a:endParaRPr sz="27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Google Shape;839;p104"/>
          <p:cNvSpPr txBox="1"/>
          <p:nvPr/>
        </p:nvSpPr>
        <p:spPr>
          <a:xfrm>
            <a:off x="0" y="1919250"/>
            <a:ext cx="9144000" cy="130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FEFEF"/>
                </a:solidFill>
                <a:latin typeface="Roboto"/>
                <a:ea typeface="Roboto"/>
                <a:cs typeface="Roboto"/>
                <a:sym typeface="Roboto"/>
              </a:rPr>
              <a:t>Integration Testing</a:t>
            </a:r>
            <a:endParaRPr sz="6000">
              <a:solidFill>
                <a:srgbClr val="EFEFE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105"/>
          <p:cNvSpPr/>
          <p:nvPr/>
        </p:nvSpPr>
        <p:spPr>
          <a:xfrm>
            <a:off x="4234001" y="2918107"/>
            <a:ext cx="810900" cy="924600"/>
          </a:xfrm>
          <a:custGeom>
            <a:rect b="b" l="l" r="r" t="t"/>
            <a:pathLst>
              <a:path extrusionOk="0" h="120000" w="120000">
                <a:moveTo>
                  <a:pt x="116400" y="29763"/>
                </a:moveTo>
                <a:lnTo>
                  <a:pt x="58092" y="29763"/>
                </a:lnTo>
                <a:cubicBezTo>
                  <a:pt x="55356" y="29763"/>
                  <a:pt x="53701" y="27172"/>
                  <a:pt x="54997" y="25150"/>
                </a:cubicBezTo>
                <a:lnTo>
                  <a:pt x="67306" y="6508"/>
                </a:lnTo>
                <a:cubicBezTo>
                  <a:pt x="68242" y="4992"/>
                  <a:pt x="67666" y="3096"/>
                  <a:pt x="66010" y="2211"/>
                </a:cubicBezTo>
                <a:lnTo>
                  <a:pt x="63275" y="821"/>
                </a:lnTo>
                <a:cubicBezTo>
                  <a:pt x="61547" y="0"/>
                  <a:pt x="59388" y="505"/>
                  <a:pt x="58452" y="1958"/>
                </a:cubicBezTo>
                <a:lnTo>
                  <a:pt x="29298" y="46319"/>
                </a:lnTo>
                <a:cubicBezTo>
                  <a:pt x="27930" y="48404"/>
                  <a:pt x="24475" y="48404"/>
                  <a:pt x="23107" y="46319"/>
                </a:cubicBezTo>
                <a:lnTo>
                  <a:pt x="10869" y="27677"/>
                </a:lnTo>
                <a:cubicBezTo>
                  <a:pt x="9862" y="26161"/>
                  <a:pt x="7702" y="25655"/>
                  <a:pt x="6046" y="26540"/>
                </a:cubicBezTo>
                <a:lnTo>
                  <a:pt x="3311" y="27930"/>
                </a:lnTo>
                <a:cubicBezTo>
                  <a:pt x="1583" y="28751"/>
                  <a:pt x="1007" y="30647"/>
                  <a:pt x="2015" y="32164"/>
                </a:cubicBezTo>
                <a:lnTo>
                  <a:pt x="31169" y="76461"/>
                </a:lnTo>
                <a:cubicBezTo>
                  <a:pt x="32537" y="78546"/>
                  <a:pt x="30809" y="81137"/>
                  <a:pt x="28074" y="81137"/>
                </a:cubicBezTo>
                <a:lnTo>
                  <a:pt x="3527" y="81137"/>
                </a:lnTo>
                <a:cubicBezTo>
                  <a:pt x="1583" y="81137"/>
                  <a:pt x="0" y="82527"/>
                  <a:pt x="0" y="84233"/>
                </a:cubicBezTo>
                <a:lnTo>
                  <a:pt x="0" y="87014"/>
                </a:lnTo>
                <a:cubicBezTo>
                  <a:pt x="0" y="88720"/>
                  <a:pt x="1583" y="90110"/>
                  <a:pt x="3527" y="90110"/>
                </a:cubicBezTo>
                <a:lnTo>
                  <a:pt x="61835" y="90110"/>
                </a:lnTo>
                <a:cubicBezTo>
                  <a:pt x="64571" y="90110"/>
                  <a:pt x="66298" y="92701"/>
                  <a:pt x="64931" y="94786"/>
                </a:cubicBezTo>
                <a:lnTo>
                  <a:pt x="52693" y="113428"/>
                </a:lnTo>
                <a:cubicBezTo>
                  <a:pt x="51685" y="114944"/>
                  <a:pt x="52261" y="116840"/>
                  <a:pt x="53989" y="117725"/>
                </a:cubicBezTo>
                <a:lnTo>
                  <a:pt x="56724" y="119052"/>
                </a:lnTo>
                <a:cubicBezTo>
                  <a:pt x="58380" y="119936"/>
                  <a:pt x="60539" y="119431"/>
                  <a:pt x="61547" y="117914"/>
                </a:cubicBezTo>
                <a:lnTo>
                  <a:pt x="90701" y="73617"/>
                </a:lnTo>
                <a:cubicBezTo>
                  <a:pt x="92069" y="71532"/>
                  <a:pt x="95452" y="71532"/>
                  <a:pt x="96820" y="73617"/>
                </a:cubicBezTo>
                <a:lnTo>
                  <a:pt x="109058" y="92259"/>
                </a:lnTo>
                <a:cubicBezTo>
                  <a:pt x="110065" y="93775"/>
                  <a:pt x="112225" y="94281"/>
                  <a:pt x="113953" y="93396"/>
                </a:cubicBezTo>
                <a:lnTo>
                  <a:pt x="116688" y="92006"/>
                </a:lnTo>
                <a:cubicBezTo>
                  <a:pt x="118344" y="91184"/>
                  <a:pt x="118920" y="89289"/>
                  <a:pt x="117984" y="87772"/>
                </a:cubicBezTo>
                <a:lnTo>
                  <a:pt x="88830" y="43475"/>
                </a:lnTo>
                <a:cubicBezTo>
                  <a:pt x="87462" y="41390"/>
                  <a:pt x="89118" y="38799"/>
                  <a:pt x="91853" y="38799"/>
                </a:cubicBezTo>
                <a:lnTo>
                  <a:pt x="116400" y="38799"/>
                </a:lnTo>
                <a:cubicBezTo>
                  <a:pt x="118344" y="38799"/>
                  <a:pt x="119928" y="37409"/>
                  <a:pt x="119928" y="35639"/>
                </a:cubicBezTo>
                <a:lnTo>
                  <a:pt x="119928" y="32922"/>
                </a:lnTo>
                <a:cubicBezTo>
                  <a:pt x="119928" y="31216"/>
                  <a:pt x="118344" y="29763"/>
                  <a:pt x="116400" y="29763"/>
                </a:cubicBezTo>
                <a:close/>
                <a:moveTo>
                  <a:pt x="59532" y="70963"/>
                </a:moveTo>
                <a:cubicBezTo>
                  <a:pt x="52621" y="70963"/>
                  <a:pt x="47006" y="66034"/>
                  <a:pt x="47006" y="59968"/>
                </a:cubicBezTo>
                <a:cubicBezTo>
                  <a:pt x="47006" y="53902"/>
                  <a:pt x="52621" y="48973"/>
                  <a:pt x="59532" y="48973"/>
                </a:cubicBezTo>
                <a:cubicBezTo>
                  <a:pt x="66442" y="48973"/>
                  <a:pt x="72057" y="53902"/>
                  <a:pt x="72057" y="59968"/>
                </a:cubicBezTo>
                <a:cubicBezTo>
                  <a:pt x="72057" y="66034"/>
                  <a:pt x="66442" y="70963"/>
                  <a:pt x="59532" y="70963"/>
                </a:cubicBezTo>
                <a:close/>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l">
              <a:lnSpc>
                <a:spcPct val="100000"/>
              </a:lnSpc>
              <a:spcBef>
                <a:spcPts val="0"/>
              </a:spcBef>
              <a:spcAft>
                <a:spcPts val="0"/>
              </a:spcAft>
              <a:buNone/>
            </a:pPr>
            <a:r>
              <a:t/>
            </a:r>
            <a:endParaRPr>
              <a:latin typeface="Helvetica Neue"/>
              <a:ea typeface="Helvetica Neue"/>
              <a:cs typeface="Helvetica Neue"/>
              <a:sym typeface="Helvetica Neue"/>
            </a:endParaRPr>
          </a:p>
        </p:txBody>
      </p:sp>
      <p:grpSp>
        <p:nvGrpSpPr>
          <p:cNvPr id="846" name="Google Shape;846;p105"/>
          <p:cNvGrpSpPr/>
          <p:nvPr/>
        </p:nvGrpSpPr>
        <p:grpSpPr>
          <a:xfrm>
            <a:off x="4428544" y="1300750"/>
            <a:ext cx="424525" cy="423281"/>
            <a:chOff x="1597025" y="1746250"/>
            <a:chExt cx="1155800" cy="1152413"/>
          </a:xfrm>
        </p:grpSpPr>
        <p:sp>
          <p:nvSpPr>
            <p:cNvPr id="847" name="Google Shape;847;p105"/>
            <p:cNvSpPr/>
            <p:nvPr/>
          </p:nvSpPr>
          <p:spPr>
            <a:xfrm>
              <a:off x="1936750" y="1947863"/>
              <a:ext cx="328500" cy="430200"/>
            </a:xfrm>
            <a:custGeom>
              <a:rect b="b" l="l" r="r" t="t"/>
              <a:pathLst>
                <a:path extrusionOk="0" h="120000" w="120000">
                  <a:moveTo>
                    <a:pt x="119868" y="87309"/>
                  </a:moveTo>
                  <a:cubicBezTo>
                    <a:pt x="112771" y="90025"/>
                    <a:pt x="108696" y="94249"/>
                    <a:pt x="108433" y="99983"/>
                  </a:cubicBezTo>
                  <a:cubicBezTo>
                    <a:pt x="94501" y="106219"/>
                    <a:pt x="80963" y="112254"/>
                    <a:pt x="67294" y="118290"/>
                  </a:cubicBezTo>
                  <a:cubicBezTo>
                    <a:pt x="55991" y="114266"/>
                    <a:pt x="52442" y="115976"/>
                    <a:pt x="44424" y="119899"/>
                  </a:cubicBezTo>
                  <a:cubicBezTo>
                    <a:pt x="32070" y="115875"/>
                    <a:pt x="20372" y="110645"/>
                    <a:pt x="8543" y="104610"/>
                  </a:cubicBezTo>
                  <a:cubicBezTo>
                    <a:pt x="9331" y="98776"/>
                    <a:pt x="7360" y="93445"/>
                    <a:pt x="0" y="89823"/>
                  </a:cubicBezTo>
                  <a:cubicBezTo>
                    <a:pt x="4994" y="63973"/>
                    <a:pt x="14983" y="39430"/>
                    <a:pt x="28652" y="15490"/>
                  </a:cubicBezTo>
                  <a:cubicBezTo>
                    <a:pt x="35487" y="13579"/>
                    <a:pt x="40744" y="10360"/>
                    <a:pt x="43636" y="5129"/>
                  </a:cubicBezTo>
                  <a:cubicBezTo>
                    <a:pt x="60328" y="2212"/>
                    <a:pt x="77152" y="704"/>
                    <a:pt x="94501" y="0"/>
                  </a:cubicBezTo>
                  <a:cubicBezTo>
                    <a:pt x="111456" y="27761"/>
                    <a:pt x="119474" y="56831"/>
                    <a:pt x="119868" y="87309"/>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48" name="Google Shape;848;p105"/>
            <p:cNvSpPr/>
            <p:nvPr/>
          </p:nvSpPr>
          <p:spPr>
            <a:xfrm>
              <a:off x="1597025" y="2124075"/>
              <a:ext cx="301500" cy="406500"/>
            </a:xfrm>
            <a:custGeom>
              <a:rect b="b" l="l" r="r" t="t"/>
              <a:pathLst>
                <a:path extrusionOk="0" h="120000" w="120000">
                  <a:moveTo>
                    <a:pt x="52634" y="0"/>
                  </a:moveTo>
                  <a:cubicBezTo>
                    <a:pt x="55637" y="530"/>
                    <a:pt x="57926" y="849"/>
                    <a:pt x="60929" y="1380"/>
                  </a:cubicBezTo>
                  <a:cubicBezTo>
                    <a:pt x="71942" y="20176"/>
                    <a:pt x="87818" y="36849"/>
                    <a:pt x="108986" y="50867"/>
                  </a:cubicBezTo>
                  <a:cubicBezTo>
                    <a:pt x="107270" y="57451"/>
                    <a:pt x="109702" y="62867"/>
                    <a:pt x="117568" y="66690"/>
                  </a:cubicBezTo>
                  <a:cubicBezTo>
                    <a:pt x="117139" y="81876"/>
                    <a:pt x="116853" y="96849"/>
                    <a:pt x="119856" y="111716"/>
                  </a:cubicBezTo>
                  <a:cubicBezTo>
                    <a:pt x="116138" y="114265"/>
                    <a:pt x="112419" y="116814"/>
                    <a:pt x="107985" y="119893"/>
                  </a:cubicBezTo>
                  <a:cubicBezTo>
                    <a:pt x="77520" y="113203"/>
                    <a:pt x="45911" y="106938"/>
                    <a:pt x="12586" y="112672"/>
                  </a:cubicBezTo>
                  <a:cubicBezTo>
                    <a:pt x="8724" y="105769"/>
                    <a:pt x="6722" y="98654"/>
                    <a:pt x="4719" y="91539"/>
                  </a:cubicBezTo>
                  <a:cubicBezTo>
                    <a:pt x="1430" y="79433"/>
                    <a:pt x="0" y="67115"/>
                    <a:pt x="572" y="54690"/>
                  </a:cubicBezTo>
                  <a:cubicBezTo>
                    <a:pt x="572" y="52778"/>
                    <a:pt x="1001" y="50761"/>
                    <a:pt x="2002" y="49168"/>
                  </a:cubicBezTo>
                  <a:cubicBezTo>
                    <a:pt x="14302" y="30265"/>
                    <a:pt x="31179" y="13911"/>
                    <a:pt x="52634" y="0"/>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49" name="Google Shape;849;p105"/>
            <p:cNvSpPr/>
            <p:nvPr/>
          </p:nvSpPr>
          <p:spPr>
            <a:xfrm>
              <a:off x="2182813" y="2473325"/>
              <a:ext cx="331800" cy="276300"/>
            </a:xfrm>
            <a:custGeom>
              <a:rect b="b" l="l" r="r" t="t"/>
              <a:pathLst>
                <a:path extrusionOk="0" h="120000" w="120000">
                  <a:moveTo>
                    <a:pt x="109576" y="0"/>
                  </a:moveTo>
                  <a:cubicBezTo>
                    <a:pt x="113094" y="4537"/>
                    <a:pt x="115960" y="8292"/>
                    <a:pt x="119869" y="13142"/>
                  </a:cubicBezTo>
                  <a:cubicBezTo>
                    <a:pt x="119478" y="19713"/>
                    <a:pt x="118957" y="28161"/>
                    <a:pt x="118566" y="34732"/>
                  </a:cubicBezTo>
                  <a:cubicBezTo>
                    <a:pt x="114267" y="39895"/>
                    <a:pt x="110879" y="43963"/>
                    <a:pt x="107361" y="48031"/>
                  </a:cubicBezTo>
                  <a:cubicBezTo>
                    <a:pt x="78045" y="65554"/>
                    <a:pt x="52638" y="89178"/>
                    <a:pt x="31270" y="119843"/>
                  </a:cubicBezTo>
                  <a:cubicBezTo>
                    <a:pt x="21758" y="111551"/>
                    <a:pt x="12508" y="103415"/>
                    <a:pt x="3257" y="95436"/>
                  </a:cubicBezTo>
                  <a:cubicBezTo>
                    <a:pt x="2214" y="90899"/>
                    <a:pt x="1172" y="86518"/>
                    <a:pt x="0" y="81199"/>
                  </a:cubicBezTo>
                  <a:cubicBezTo>
                    <a:pt x="11726" y="59765"/>
                    <a:pt x="21368" y="36140"/>
                    <a:pt x="28534" y="10951"/>
                  </a:cubicBezTo>
                  <a:cubicBezTo>
                    <a:pt x="34267" y="10482"/>
                    <a:pt x="38306" y="6883"/>
                    <a:pt x="41954" y="1720"/>
                  </a:cubicBezTo>
                  <a:cubicBezTo>
                    <a:pt x="64625" y="3911"/>
                    <a:pt x="87426" y="4067"/>
                    <a:pt x="109576" y="0"/>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50" name="Google Shape;850;p105"/>
            <p:cNvSpPr/>
            <p:nvPr/>
          </p:nvSpPr>
          <p:spPr>
            <a:xfrm>
              <a:off x="2233613" y="1946275"/>
              <a:ext cx="249300" cy="324000"/>
            </a:xfrm>
            <a:custGeom>
              <a:rect b="b" l="l" r="r" t="t"/>
              <a:pathLst>
                <a:path extrusionOk="0" h="120000" w="120000">
                  <a:moveTo>
                    <a:pt x="81212" y="15100"/>
                  </a:moveTo>
                  <a:cubicBezTo>
                    <a:pt x="98181" y="39153"/>
                    <a:pt x="111168" y="63608"/>
                    <a:pt x="119826" y="89265"/>
                  </a:cubicBezTo>
                  <a:cubicBezTo>
                    <a:pt x="117575" y="92873"/>
                    <a:pt x="115670" y="96213"/>
                    <a:pt x="113939" y="99020"/>
                  </a:cubicBezTo>
                  <a:cubicBezTo>
                    <a:pt x="87792" y="105968"/>
                    <a:pt x="61991" y="112917"/>
                    <a:pt x="35844" y="119866"/>
                  </a:cubicBezTo>
                  <a:cubicBezTo>
                    <a:pt x="34805" y="119331"/>
                    <a:pt x="33246" y="118396"/>
                    <a:pt x="31341" y="117327"/>
                  </a:cubicBezTo>
                  <a:cubicBezTo>
                    <a:pt x="31341" y="77104"/>
                    <a:pt x="20952" y="38351"/>
                    <a:pt x="0" y="668"/>
                  </a:cubicBezTo>
                  <a:cubicBezTo>
                    <a:pt x="19913" y="0"/>
                    <a:pt x="38787" y="935"/>
                    <a:pt x="58354" y="2939"/>
                  </a:cubicBezTo>
                  <a:cubicBezTo>
                    <a:pt x="63203" y="9888"/>
                    <a:pt x="70995" y="13897"/>
                    <a:pt x="81212" y="15100"/>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51" name="Google Shape;851;p105"/>
            <p:cNvSpPr/>
            <p:nvPr/>
          </p:nvSpPr>
          <p:spPr>
            <a:xfrm>
              <a:off x="1749425" y="1763713"/>
              <a:ext cx="328500" cy="279300"/>
            </a:xfrm>
            <a:custGeom>
              <a:rect b="b" l="l" r="r" t="t"/>
              <a:pathLst>
                <a:path extrusionOk="0" h="120000" w="120000">
                  <a:moveTo>
                    <a:pt x="78860" y="81439"/>
                  </a:moveTo>
                  <a:cubicBezTo>
                    <a:pt x="54019" y="90539"/>
                    <a:pt x="31150" y="103341"/>
                    <a:pt x="9857" y="119845"/>
                  </a:cubicBezTo>
                  <a:cubicBezTo>
                    <a:pt x="7754" y="119228"/>
                    <a:pt x="5914" y="118611"/>
                    <a:pt x="3811" y="117994"/>
                  </a:cubicBezTo>
                  <a:cubicBezTo>
                    <a:pt x="1314" y="102262"/>
                    <a:pt x="0" y="86529"/>
                    <a:pt x="1445" y="70642"/>
                  </a:cubicBezTo>
                  <a:cubicBezTo>
                    <a:pt x="29441" y="35629"/>
                    <a:pt x="63088" y="12339"/>
                    <a:pt x="102650" y="0"/>
                  </a:cubicBezTo>
                  <a:cubicBezTo>
                    <a:pt x="108959" y="2159"/>
                    <a:pt x="114479" y="6323"/>
                    <a:pt x="119868" y="10951"/>
                  </a:cubicBezTo>
                  <a:cubicBezTo>
                    <a:pt x="119868" y="14190"/>
                    <a:pt x="119868" y="17275"/>
                    <a:pt x="119868" y="20051"/>
                  </a:cubicBezTo>
                  <a:cubicBezTo>
                    <a:pt x="112376" y="35321"/>
                    <a:pt x="105016" y="50437"/>
                    <a:pt x="97524" y="65861"/>
                  </a:cubicBezTo>
                  <a:cubicBezTo>
                    <a:pt x="89244" y="67095"/>
                    <a:pt x="82803" y="71876"/>
                    <a:pt x="78860" y="81439"/>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52" name="Google Shape;852;p105"/>
            <p:cNvSpPr/>
            <p:nvPr/>
          </p:nvSpPr>
          <p:spPr>
            <a:xfrm>
              <a:off x="2435225" y="1963738"/>
              <a:ext cx="303300" cy="243000"/>
            </a:xfrm>
            <a:custGeom>
              <a:rect b="b" l="l" r="r" t="t"/>
              <a:pathLst>
                <a:path extrusionOk="0" h="120000" w="120000">
                  <a:moveTo>
                    <a:pt x="105178" y="60980"/>
                  </a:moveTo>
                  <a:cubicBezTo>
                    <a:pt x="112589" y="81664"/>
                    <a:pt x="118574" y="105557"/>
                    <a:pt x="119857" y="119821"/>
                  </a:cubicBezTo>
                  <a:cubicBezTo>
                    <a:pt x="95486" y="111619"/>
                    <a:pt x="70973" y="111797"/>
                    <a:pt x="47885" y="115898"/>
                  </a:cubicBezTo>
                  <a:cubicBezTo>
                    <a:pt x="42185" y="111619"/>
                    <a:pt x="37624" y="108231"/>
                    <a:pt x="32066" y="103952"/>
                  </a:cubicBezTo>
                  <a:cubicBezTo>
                    <a:pt x="24798" y="70252"/>
                    <a:pt x="14109" y="36374"/>
                    <a:pt x="0" y="4279"/>
                  </a:cubicBezTo>
                  <a:cubicBezTo>
                    <a:pt x="14679" y="0"/>
                    <a:pt x="76532" y="33521"/>
                    <a:pt x="105178" y="60980"/>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53" name="Google Shape;853;p105"/>
            <p:cNvSpPr/>
            <p:nvPr/>
          </p:nvSpPr>
          <p:spPr>
            <a:xfrm>
              <a:off x="2286000" y="2247900"/>
              <a:ext cx="231900" cy="201600"/>
            </a:xfrm>
            <a:custGeom>
              <a:rect b="b" l="l" r="r" t="t"/>
              <a:pathLst>
                <a:path extrusionOk="0" h="120000" w="120000">
                  <a:moveTo>
                    <a:pt x="112000" y="9247"/>
                  </a:moveTo>
                  <a:cubicBezTo>
                    <a:pt x="114604" y="37419"/>
                    <a:pt x="117209" y="66451"/>
                    <a:pt x="119813" y="94838"/>
                  </a:cubicBezTo>
                  <a:cubicBezTo>
                    <a:pt x="117023" y="98494"/>
                    <a:pt x="114790" y="100860"/>
                    <a:pt x="112930" y="103440"/>
                  </a:cubicBezTo>
                  <a:cubicBezTo>
                    <a:pt x="110883" y="106236"/>
                    <a:pt x="109209" y="109032"/>
                    <a:pt x="106790" y="112688"/>
                  </a:cubicBezTo>
                  <a:cubicBezTo>
                    <a:pt x="75534" y="119354"/>
                    <a:pt x="43348" y="119784"/>
                    <a:pt x="11348" y="116344"/>
                  </a:cubicBezTo>
                  <a:cubicBezTo>
                    <a:pt x="7627" y="110537"/>
                    <a:pt x="4093" y="104946"/>
                    <a:pt x="0" y="98494"/>
                  </a:cubicBezTo>
                  <a:cubicBezTo>
                    <a:pt x="1674" y="86236"/>
                    <a:pt x="3534" y="73118"/>
                    <a:pt x="5395" y="58924"/>
                  </a:cubicBezTo>
                  <a:cubicBezTo>
                    <a:pt x="13767" y="53548"/>
                    <a:pt x="20093" y="45376"/>
                    <a:pt x="20093" y="32258"/>
                  </a:cubicBezTo>
                  <a:cubicBezTo>
                    <a:pt x="46511" y="18709"/>
                    <a:pt x="73302" y="7741"/>
                    <a:pt x="100837" y="0"/>
                  </a:cubicBezTo>
                  <a:cubicBezTo>
                    <a:pt x="104558" y="3010"/>
                    <a:pt x="107720" y="5591"/>
                    <a:pt x="112000" y="9247"/>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54" name="Google Shape;854;p105"/>
            <p:cNvSpPr/>
            <p:nvPr/>
          </p:nvSpPr>
          <p:spPr>
            <a:xfrm>
              <a:off x="1968500" y="2441575"/>
              <a:ext cx="260400" cy="206400"/>
            </a:xfrm>
            <a:custGeom>
              <a:rect b="b" l="l" r="r" t="t"/>
              <a:pathLst>
                <a:path extrusionOk="0" h="120000" w="120000">
                  <a:moveTo>
                    <a:pt x="84744" y="117282"/>
                  </a:moveTo>
                  <a:cubicBezTo>
                    <a:pt x="82096" y="117491"/>
                    <a:pt x="79779" y="117282"/>
                    <a:pt x="77296" y="117909"/>
                  </a:cubicBezTo>
                  <a:cubicBezTo>
                    <a:pt x="75144" y="118118"/>
                    <a:pt x="73158" y="119163"/>
                    <a:pt x="71172" y="119790"/>
                  </a:cubicBezTo>
                  <a:cubicBezTo>
                    <a:pt x="48496" y="104947"/>
                    <a:pt x="25986" y="90104"/>
                    <a:pt x="3310" y="75052"/>
                  </a:cubicBezTo>
                  <a:cubicBezTo>
                    <a:pt x="2317" y="69198"/>
                    <a:pt x="1158" y="62926"/>
                    <a:pt x="0" y="55191"/>
                  </a:cubicBezTo>
                  <a:cubicBezTo>
                    <a:pt x="15227" y="38466"/>
                    <a:pt x="31117" y="21533"/>
                    <a:pt x="46841" y="4390"/>
                  </a:cubicBezTo>
                  <a:cubicBezTo>
                    <a:pt x="56275" y="8362"/>
                    <a:pt x="64551" y="7735"/>
                    <a:pt x="71668" y="0"/>
                  </a:cubicBezTo>
                  <a:cubicBezTo>
                    <a:pt x="85572" y="4808"/>
                    <a:pt x="99310" y="9198"/>
                    <a:pt x="113379" y="14006"/>
                  </a:cubicBezTo>
                  <a:cubicBezTo>
                    <a:pt x="115200" y="17770"/>
                    <a:pt x="117351" y="21951"/>
                    <a:pt x="119834" y="26968"/>
                  </a:cubicBezTo>
                  <a:cubicBezTo>
                    <a:pt x="111724" y="58745"/>
                    <a:pt x="99806" y="88850"/>
                    <a:pt x="84744" y="117282"/>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55" name="Google Shape;855;p105"/>
            <p:cNvSpPr/>
            <p:nvPr/>
          </p:nvSpPr>
          <p:spPr>
            <a:xfrm>
              <a:off x="2536825" y="2224088"/>
              <a:ext cx="216000" cy="196800"/>
            </a:xfrm>
            <a:custGeom>
              <a:rect b="b" l="l" r="r" t="t"/>
              <a:pathLst>
                <a:path extrusionOk="0" h="120000" w="120000">
                  <a:moveTo>
                    <a:pt x="116789" y="13989"/>
                  </a:moveTo>
                  <a:cubicBezTo>
                    <a:pt x="117792" y="30382"/>
                    <a:pt x="118795" y="46557"/>
                    <a:pt x="119799" y="62076"/>
                  </a:cubicBezTo>
                  <a:cubicBezTo>
                    <a:pt x="89096" y="89617"/>
                    <a:pt x="55183" y="107759"/>
                    <a:pt x="18461" y="119781"/>
                  </a:cubicBezTo>
                  <a:cubicBezTo>
                    <a:pt x="14648" y="116284"/>
                    <a:pt x="11036" y="113224"/>
                    <a:pt x="8227" y="110601"/>
                  </a:cubicBezTo>
                  <a:cubicBezTo>
                    <a:pt x="5418" y="81311"/>
                    <a:pt x="2809" y="52896"/>
                    <a:pt x="0" y="24699"/>
                  </a:cubicBezTo>
                  <a:cubicBezTo>
                    <a:pt x="4214" y="19016"/>
                    <a:pt x="8829" y="13114"/>
                    <a:pt x="14648" y="5245"/>
                  </a:cubicBezTo>
                  <a:cubicBezTo>
                    <a:pt x="47157" y="874"/>
                    <a:pt x="81672" y="0"/>
                    <a:pt x="116789" y="13989"/>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56" name="Google Shape;856;p105"/>
            <p:cNvSpPr/>
            <p:nvPr/>
          </p:nvSpPr>
          <p:spPr>
            <a:xfrm>
              <a:off x="2263775" y="1754188"/>
              <a:ext cx="398400" cy="263400"/>
            </a:xfrm>
            <a:custGeom>
              <a:rect b="b" l="l" r="r" t="t"/>
              <a:pathLst>
                <a:path extrusionOk="0" h="120000" w="120000">
                  <a:moveTo>
                    <a:pt x="119891" y="119835"/>
                  </a:moveTo>
                  <a:cubicBezTo>
                    <a:pt x="98970" y="102106"/>
                    <a:pt x="76747" y="89794"/>
                    <a:pt x="53224" y="81915"/>
                  </a:cubicBezTo>
                  <a:cubicBezTo>
                    <a:pt x="49864" y="72558"/>
                    <a:pt x="45203" y="65663"/>
                    <a:pt x="37289" y="65006"/>
                  </a:cubicBezTo>
                  <a:cubicBezTo>
                    <a:pt x="26449" y="41367"/>
                    <a:pt x="13766" y="20027"/>
                    <a:pt x="0" y="0"/>
                  </a:cubicBezTo>
                  <a:cubicBezTo>
                    <a:pt x="51707" y="13132"/>
                    <a:pt x="91598" y="53187"/>
                    <a:pt x="119891" y="119835"/>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57" name="Google Shape;857;p105"/>
            <p:cNvSpPr/>
            <p:nvPr/>
          </p:nvSpPr>
          <p:spPr>
            <a:xfrm>
              <a:off x="1781175" y="1990725"/>
              <a:ext cx="196800" cy="279300"/>
            </a:xfrm>
            <a:custGeom>
              <a:rect b="b" l="l" r="r" t="t"/>
              <a:pathLst>
                <a:path extrusionOk="0" h="120000" w="120000">
                  <a:moveTo>
                    <a:pt x="73224" y="118144"/>
                  </a:moveTo>
                  <a:cubicBezTo>
                    <a:pt x="71475" y="118762"/>
                    <a:pt x="70163" y="119226"/>
                    <a:pt x="67978" y="119845"/>
                  </a:cubicBezTo>
                  <a:cubicBezTo>
                    <a:pt x="37814" y="100824"/>
                    <a:pt x="14644" y="78092"/>
                    <a:pt x="0" y="52268"/>
                  </a:cubicBezTo>
                  <a:cubicBezTo>
                    <a:pt x="3060" y="46391"/>
                    <a:pt x="5464" y="41443"/>
                    <a:pt x="8524" y="35412"/>
                  </a:cubicBezTo>
                  <a:cubicBezTo>
                    <a:pt x="39781" y="20412"/>
                    <a:pt x="74972" y="8659"/>
                    <a:pt x="112349" y="0"/>
                  </a:cubicBezTo>
                  <a:cubicBezTo>
                    <a:pt x="113661" y="618"/>
                    <a:pt x="114754" y="1082"/>
                    <a:pt x="115846" y="1701"/>
                  </a:cubicBezTo>
                  <a:cubicBezTo>
                    <a:pt x="117158" y="2319"/>
                    <a:pt x="118251" y="2938"/>
                    <a:pt x="119781" y="3711"/>
                  </a:cubicBezTo>
                  <a:cubicBezTo>
                    <a:pt x="97704" y="40824"/>
                    <a:pt x="81311" y="78865"/>
                    <a:pt x="73224" y="118144"/>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58" name="Google Shape;858;p105"/>
            <p:cNvSpPr/>
            <p:nvPr/>
          </p:nvSpPr>
          <p:spPr>
            <a:xfrm>
              <a:off x="1639888" y="2530475"/>
              <a:ext cx="231900" cy="214200"/>
            </a:xfrm>
            <a:custGeom>
              <a:rect b="b" l="l" r="r" t="t"/>
              <a:pathLst>
                <a:path extrusionOk="0" h="120000" w="120000">
                  <a:moveTo>
                    <a:pt x="0" y="4623"/>
                  </a:moveTo>
                  <a:cubicBezTo>
                    <a:pt x="12111" y="402"/>
                    <a:pt x="23850" y="0"/>
                    <a:pt x="35776" y="804"/>
                  </a:cubicBezTo>
                  <a:cubicBezTo>
                    <a:pt x="62981" y="2613"/>
                    <a:pt x="89440" y="9849"/>
                    <a:pt x="115527" y="19497"/>
                  </a:cubicBezTo>
                  <a:cubicBezTo>
                    <a:pt x="116832" y="24120"/>
                    <a:pt x="118136" y="28743"/>
                    <a:pt x="119813" y="34572"/>
                  </a:cubicBezTo>
                  <a:cubicBezTo>
                    <a:pt x="101366" y="59899"/>
                    <a:pt x="84968" y="87437"/>
                    <a:pt x="73602" y="119798"/>
                  </a:cubicBezTo>
                  <a:cubicBezTo>
                    <a:pt x="40807" y="86633"/>
                    <a:pt x="16770" y="48844"/>
                    <a:pt x="0" y="4623"/>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59" name="Google Shape;859;p105"/>
            <p:cNvSpPr/>
            <p:nvPr/>
          </p:nvSpPr>
          <p:spPr>
            <a:xfrm>
              <a:off x="1811338" y="2619375"/>
              <a:ext cx="192000" cy="230100"/>
            </a:xfrm>
            <a:custGeom>
              <a:rect b="b" l="l" r="r" t="t"/>
              <a:pathLst>
                <a:path extrusionOk="0" h="120000" w="120000">
                  <a:moveTo>
                    <a:pt x="52781" y="0"/>
                  </a:moveTo>
                  <a:cubicBezTo>
                    <a:pt x="56842" y="1310"/>
                    <a:pt x="60000" y="2246"/>
                    <a:pt x="63157" y="2995"/>
                  </a:cubicBezTo>
                  <a:cubicBezTo>
                    <a:pt x="66315" y="3556"/>
                    <a:pt x="69699" y="3931"/>
                    <a:pt x="73308" y="4492"/>
                  </a:cubicBezTo>
                  <a:cubicBezTo>
                    <a:pt x="84812" y="32761"/>
                    <a:pt x="100375" y="59531"/>
                    <a:pt x="119774" y="84056"/>
                  </a:cubicBezTo>
                  <a:cubicBezTo>
                    <a:pt x="118646" y="88923"/>
                    <a:pt x="117518" y="93416"/>
                    <a:pt x="115939" y="99407"/>
                  </a:cubicBezTo>
                  <a:cubicBezTo>
                    <a:pt x="105338" y="105585"/>
                    <a:pt x="93383" y="112698"/>
                    <a:pt x="81428" y="119812"/>
                  </a:cubicBezTo>
                  <a:cubicBezTo>
                    <a:pt x="51879" y="109141"/>
                    <a:pt x="25263" y="95475"/>
                    <a:pt x="0" y="78439"/>
                  </a:cubicBezTo>
                  <a:cubicBezTo>
                    <a:pt x="11052" y="49422"/>
                    <a:pt x="30225" y="24149"/>
                    <a:pt x="52781" y="0"/>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60" name="Google Shape;860;p105"/>
            <p:cNvSpPr/>
            <p:nvPr/>
          </p:nvSpPr>
          <p:spPr>
            <a:xfrm>
              <a:off x="2303463" y="2624138"/>
              <a:ext cx="195300" cy="236400"/>
            </a:xfrm>
            <a:custGeom>
              <a:rect b="b" l="l" r="r" t="t"/>
              <a:pathLst>
                <a:path extrusionOk="0" h="120000" w="120000">
                  <a:moveTo>
                    <a:pt x="109796" y="0"/>
                  </a:moveTo>
                  <a:cubicBezTo>
                    <a:pt x="113567" y="2191"/>
                    <a:pt x="116007" y="3835"/>
                    <a:pt x="118669" y="5479"/>
                  </a:cubicBezTo>
                  <a:cubicBezTo>
                    <a:pt x="118890" y="5479"/>
                    <a:pt x="119112" y="5844"/>
                    <a:pt x="119778" y="6757"/>
                  </a:cubicBezTo>
                  <a:cubicBezTo>
                    <a:pt x="113123" y="39817"/>
                    <a:pt x="101367" y="72328"/>
                    <a:pt x="86506" y="105388"/>
                  </a:cubicBezTo>
                  <a:cubicBezTo>
                    <a:pt x="73641" y="110136"/>
                    <a:pt x="60110" y="115068"/>
                    <a:pt x="47467" y="119817"/>
                  </a:cubicBezTo>
                  <a:cubicBezTo>
                    <a:pt x="32162" y="106118"/>
                    <a:pt x="17744" y="93150"/>
                    <a:pt x="1774" y="78904"/>
                  </a:cubicBezTo>
                  <a:cubicBezTo>
                    <a:pt x="1552" y="77625"/>
                    <a:pt x="887" y="74520"/>
                    <a:pt x="0" y="70502"/>
                  </a:cubicBezTo>
                  <a:cubicBezTo>
                    <a:pt x="30388" y="40913"/>
                    <a:pt x="66987" y="17534"/>
                    <a:pt x="109796" y="0"/>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61" name="Google Shape;861;p105"/>
            <p:cNvSpPr/>
            <p:nvPr/>
          </p:nvSpPr>
          <p:spPr>
            <a:xfrm>
              <a:off x="2544763" y="2371725"/>
              <a:ext cx="203100" cy="189000"/>
            </a:xfrm>
            <a:custGeom>
              <a:rect b="b" l="l" r="r" t="t"/>
              <a:pathLst>
                <a:path extrusionOk="0" h="120000" w="120000">
                  <a:moveTo>
                    <a:pt x="0" y="119771"/>
                  </a:moveTo>
                  <a:cubicBezTo>
                    <a:pt x="1060" y="104030"/>
                    <a:pt x="1908" y="90342"/>
                    <a:pt x="2756" y="78022"/>
                  </a:cubicBezTo>
                  <a:cubicBezTo>
                    <a:pt x="8056" y="69353"/>
                    <a:pt x="12720" y="61596"/>
                    <a:pt x="18445" y="52015"/>
                  </a:cubicBezTo>
                  <a:cubicBezTo>
                    <a:pt x="52791" y="41292"/>
                    <a:pt x="87137" y="24638"/>
                    <a:pt x="119787" y="0"/>
                  </a:cubicBezTo>
                  <a:cubicBezTo>
                    <a:pt x="116395" y="40380"/>
                    <a:pt x="107703" y="77338"/>
                    <a:pt x="92862" y="113840"/>
                  </a:cubicBezTo>
                  <a:cubicBezTo>
                    <a:pt x="61908" y="107224"/>
                    <a:pt x="31378" y="109733"/>
                    <a:pt x="0" y="119771"/>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62" name="Google Shape;862;p105"/>
            <p:cNvSpPr/>
            <p:nvPr/>
          </p:nvSpPr>
          <p:spPr>
            <a:xfrm>
              <a:off x="2068513" y="2722563"/>
              <a:ext cx="165000" cy="176100"/>
            </a:xfrm>
            <a:custGeom>
              <a:rect b="b" l="l" r="r" t="t"/>
              <a:pathLst>
                <a:path extrusionOk="0" h="120000" w="120000">
                  <a:moveTo>
                    <a:pt x="95424" y="119754"/>
                  </a:moveTo>
                  <a:cubicBezTo>
                    <a:pt x="83660" y="119754"/>
                    <a:pt x="72679" y="119754"/>
                    <a:pt x="60653" y="119754"/>
                  </a:cubicBezTo>
                  <a:cubicBezTo>
                    <a:pt x="39738" y="103278"/>
                    <a:pt x="20653" y="84344"/>
                    <a:pt x="2614" y="64180"/>
                  </a:cubicBezTo>
                  <a:cubicBezTo>
                    <a:pt x="1830" y="59508"/>
                    <a:pt x="1045" y="54836"/>
                    <a:pt x="0" y="49918"/>
                  </a:cubicBezTo>
                  <a:cubicBezTo>
                    <a:pt x="15947" y="34426"/>
                    <a:pt x="31895" y="18688"/>
                    <a:pt x="47843" y="3196"/>
                  </a:cubicBezTo>
                  <a:cubicBezTo>
                    <a:pt x="56732" y="2213"/>
                    <a:pt x="65359" y="1229"/>
                    <a:pt x="76601" y="0"/>
                  </a:cubicBezTo>
                  <a:cubicBezTo>
                    <a:pt x="90196" y="9344"/>
                    <a:pt x="105882" y="19918"/>
                    <a:pt x="119738" y="29508"/>
                  </a:cubicBezTo>
                  <a:cubicBezTo>
                    <a:pt x="119215" y="38852"/>
                    <a:pt x="118692" y="46721"/>
                    <a:pt x="117908" y="57540"/>
                  </a:cubicBezTo>
                  <a:cubicBezTo>
                    <a:pt x="107450" y="74754"/>
                    <a:pt x="98823" y="95901"/>
                    <a:pt x="95424" y="119754"/>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63" name="Google Shape;863;p105"/>
            <p:cNvSpPr/>
            <p:nvPr/>
          </p:nvSpPr>
          <p:spPr>
            <a:xfrm>
              <a:off x="2144713" y="1746250"/>
              <a:ext cx="211200" cy="171300"/>
            </a:xfrm>
            <a:custGeom>
              <a:rect b="b" l="l" r="r" t="t"/>
              <a:pathLst>
                <a:path extrusionOk="0" h="120000" w="120000">
                  <a:moveTo>
                    <a:pt x="119794" y="119747"/>
                  </a:moveTo>
                  <a:cubicBezTo>
                    <a:pt x="92923" y="118235"/>
                    <a:pt x="67487" y="116722"/>
                    <a:pt x="41025" y="115210"/>
                  </a:cubicBezTo>
                  <a:cubicBezTo>
                    <a:pt x="29538" y="89495"/>
                    <a:pt x="16615" y="63781"/>
                    <a:pt x="0" y="41596"/>
                  </a:cubicBezTo>
                  <a:cubicBezTo>
                    <a:pt x="0" y="34537"/>
                    <a:pt x="0" y="27983"/>
                    <a:pt x="0" y="21176"/>
                  </a:cubicBezTo>
                  <a:cubicBezTo>
                    <a:pt x="4102" y="14369"/>
                    <a:pt x="8205" y="7310"/>
                    <a:pt x="12512" y="0"/>
                  </a:cubicBezTo>
                  <a:cubicBezTo>
                    <a:pt x="18256" y="0"/>
                    <a:pt x="24000" y="0"/>
                    <a:pt x="30358" y="0"/>
                  </a:cubicBezTo>
                  <a:cubicBezTo>
                    <a:pt x="64410" y="31764"/>
                    <a:pt x="93743" y="70084"/>
                    <a:pt x="118974" y="113445"/>
                  </a:cubicBezTo>
                  <a:cubicBezTo>
                    <a:pt x="119794" y="114705"/>
                    <a:pt x="119384" y="116974"/>
                    <a:pt x="119794" y="119747"/>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64" name="Google Shape;864;p105"/>
            <p:cNvSpPr/>
            <p:nvPr/>
          </p:nvSpPr>
          <p:spPr>
            <a:xfrm>
              <a:off x="2492375" y="2574925"/>
              <a:ext cx="193800" cy="228600"/>
            </a:xfrm>
            <a:custGeom>
              <a:rect b="b" l="l" r="r" t="t"/>
              <a:pathLst>
                <a:path extrusionOk="0" h="120000" w="120000">
                  <a:moveTo>
                    <a:pt x="28379" y="28012"/>
                  </a:moveTo>
                  <a:cubicBezTo>
                    <a:pt x="31955" y="22523"/>
                    <a:pt x="35530" y="16845"/>
                    <a:pt x="39776" y="10410"/>
                  </a:cubicBezTo>
                  <a:cubicBezTo>
                    <a:pt x="65251" y="4164"/>
                    <a:pt x="92067" y="0"/>
                    <a:pt x="119776" y="5110"/>
                  </a:cubicBezTo>
                  <a:cubicBezTo>
                    <a:pt x="111731" y="33501"/>
                    <a:pt x="49608" y="93312"/>
                    <a:pt x="0" y="119810"/>
                  </a:cubicBezTo>
                  <a:cubicBezTo>
                    <a:pt x="2905" y="111482"/>
                    <a:pt x="5363" y="104290"/>
                    <a:pt x="7821" y="97287"/>
                  </a:cubicBezTo>
                  <a:cubicBezTo>
                    <a:pt x="10502" y="89526"/>
                    <a:pt x="13184" y="81766"/>
                    <a:pt x="15642" y="74006"/>
                  </a:cubicBezTo>
                  <a:cubicBezTo>
                    <a:pt x="17877" y="66435"/>
                    <a:pt x="19664" y="58864"/>
                    <a:pt x="21675" y="51293"/>
                  </a:cubicBezTo>
                  <a:cubicBezTo>
                    <a:pt x="23463" y="43722"/>
                    <a:pt x="25027" y="36151"/>
                    <a:pt x="26815" y="28580"/>
                  </a:cubicBezTo>
                  <a:cubicBezTo>
                    <a:pt x="27486" y="28391"/>
                    <a:pt x="27932" y="28201"/>
                    <a:pt x="28379" y="28012"/>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65" name="Google Shape;865;p105"/>
            <p:cNvSpPr/>
            <p:nvPr/>
          </p:nvSpPr>
          <p:spPr>
            <a:xfrm>
              <a:off x="1958975" y="2605088"/>
              <a:ext cx="146100" cy="169800"/>
            </a:xfrm>
            <a:custGeom>
              <a:rect b="b" l="l" r="r" t="t"/>
              <a:pathLst>
                <a:path extrusionOk="0" h="120000" w="120000">
                  <a:moveTo>
                    <a:pt x="3538" y="0"/>
                  </a:moveTo>
                  <a:cubicBezTo>
                    <a:pt x="42162" y="14237"/>
                    <a:pt x="78722" y="31779"/>
                    <a:pt x="114398" y="49576"/>
                  </a:cubicBezTo>
                  <a:cubicBezTo>
                    <a:pt x="116167" y="57203"/>
                    <a:pt x="117936" y="64067"/>
                    <a:pt x="119705" y="72711"/>
                  </a:cubicBezTo>
                  <a:cubicBezTo>
                    <a:pt x="102899" y="87457"/>
                    <a:pt x="85208" y="103220"/>
                    <a:pt x="66339" y="119745"/>
                  </a:cubicBezTo>
                  <a:cubicBezTo>
                    <a:pt x="38918" y="86949"/>
                    <a:pt x="19754" y="52627"/>
                    <a:pt x="4422" y="16779"/>
                  </a:cubicBezTo>
                  <a:cubicBezTo>
                    <a:pt x="2358" y="11949"/>
                    <a:pt x="1474" y="6610"/>
                    <a:pt x="0" y="1779"/>
                  </a:cubicBezTo>
                  <a:cubicBezTo>
                    <a:pt x="1179" y="1271"/>
                    <a:pt x="2358" y="762"/>
                    <a:pt x="3538" y="0"/>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66" name="Google Shape;866;p105"/>
            <p:cNvSpPr/>
            <p:nvPr/>
          </p:nvSpPr>
          <p:spPr>
            <a:xfrm>
              <a:off x="1924050" y="2349500"/>
              <a:ext cx="125400" cy="160200"/>
            </a:xfrm>
            <a:custGeom>
              <a:rect b="b" l="l" r="r" t="t"/>
              <a:pathLst>
                <a:path extrusionOk="0" h="120000" w="120000">
                  <a:moveTo>
                    <a:pt x="9283" y="114899"/>
                  </a:moveTo>
                  <a:cubicBezTo>
                    <a:pt x="3782" y="77046"/>
                    <a:pt x="0" y="40268"/>
                    <a:pt x="4469" y="2684"/>
                  </a:cubicBezTo>
                  <a:cubicBezTo>
                    <a:pt x="7564" y="1610"/>
                    <a:pt x="10315" y="536"/>
                    <a:pt x="12034" y="0"/>
                  </a:cubicBezTo>
                  <a:cubicBezTo>
                    <a:pt x="47449" y="15570"/>
                    <a:pt x="81833" y="30604"/>
                    <a:pt x="117936" y="46711"/>
                  </a:cubicBezTo>
                  <a:cubicBezTo>
                    <a:pt x="117593" y="46711"/>
                    <a:pt x="118624" y="48053"/>
                    <a:pt x="119312" y="49932"/>
                  </a:cubicBezTo>
                  <a:cubicBezTo>
                    <a:pt x="119656" y="51006"/>
                    <a:pt x="119312" y="52348"/>
                    <a:pt x="119312" y="53422"/>
                  </a:cubicBezTo>
                  <a:cubicBezTo>
                    <a:pt x="86303" y="75704"/>
                    <a:pt x="53295" y="97449"/>
                    <a:pt x="19598" y="119731"/>
                  </a:cubicBezTo>
                  <a:cubicBezTo>
                    <a:pt x="16504" y="118389"/>
                    <a:pt x="13409" y="116778"/>
                    <a:pt x="9283" y="114899"/>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67" name="Google Shape;867;p105"/>
            <p:cNvSpPr/>
            <p:nvPr/>
          </p:nvSpPr>
          <p:spPr>
            <a:xfrm>
              <a:off x="1612900" y="1973263"/>
              <a:ext cx="114300" cy="225300"/>
            </a:xfrm>
            <a:custGeom>
              <a:rect b="b" l="l" r="r" t="t"/>
              <a:pathLst>
                <a:path extrusionOk="0" h="120000" w="120000">
                  <a:moveTo>
                    <a:pt x="107848" y="0"/>
                  </a:moveTo>
                  <a:cubicBezTo>
                    <a:pt x="112025" y="16242"/>
                    <a:pt x="115822" y="30955"/>
                    <a:pt x="119620" y="45477"/>
                  </a:cubicBezTo>
                  <a:cubicBezTo>
                    <a:pt x="115822" y="50636"/>
                    <a:pt x="112025" y="55605"/>
                    <a:pt x="106708" y="61910"/>
                  </a:cubicBezTo>
                  <a:cubicBezTo>
                    <a:pt x="68734" y="78535"/>
                    <a:pt x="32658" y="98216"/>
                    <a:pt x="0" y="119808"/>
                  </a:cubicBezTo>
                  <a:cubicBezTo>
                    <a:pt x="16708" y="75668"/>
                    <a:pt x="53544" y="36496"/>
                    <a:pt x="107848" y="0"/>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68" name="Google Shape;868;p105"/>
            <p:cNvSpPr/>
            <p:nvPr/>
          </p:nvSpPr>
          <p:spPr>
            <a:xfrm>
              <a:off x="2049463" y="1824038"/>
              <a:ext cx="128700" cy="108000"/>
            </a:xfrm>
            <a:custGeom>
              <a:rect b="b" l="l" r="r" t="t"/>
              <a:pathLst>
                <a:path extrusionOk="0" h="120000" w="120000">
                  <a:moveTo>
                    <a:pt x="59492" y="0"/>
                  </a:moveTo>
                  <a:cubicBezTo>
                    <a:pt x="80450" y="23521"/>
                    <a:pt x="105464" y="64983"/>
                    <a:pt x="119661" y="98471"/>
                  </a:cubicBezTo>
                  <a:cubicBezTo>
                    <a:pt x="107154" y="105249"/>
                    <a:pt x="93633" y="102059"/>
                    <a:pt x="81126" y="105249"/>
                  </a:cubicBezTo>
                  <a:cubicBezTo>
                    <a:pt x="68281" y="108039"/>
                    <a:pt x="54760" y="108837"/>
                    <a:pt x="41577" y="111229"/>
                  </a:cubicBezTo>
                  <a:cubicBezTo>
                    <a:pt x="28732" y="113621"/>
                    <a:pt x="15887" y="116411"/>
                    <a:pt x="0" y="119601"/>
                  </a:cubicBezTo>
                  <a:cubicBezTo>
                    <a:pt x="18591" y="76544"/>
                    <a:pt x="37183" y="37873"/>
                    <a:pt x="59492" y="0"/>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69" name="Google Shape;869;p105"/>
            <p:cNvSpPr/>
            <p:nvPr/>
          </p:nvSpPr>
          <p:spPr>
            <a:xfrm>
              <a:off x="2138363" y="2338388"/>
              <a:ext cx="123900" cy="90600"/>
            </a:xfrm>
            <a:custGeom>
              <a:rect b="b" l="l" r="r" t="t"/>
              <a:pathLst>
                <a:path extrusionOk="0" h="120000" w="120000">
                  <a:moveTo>
                    <a:pt x="110232" y="88571"/>
                  </a:moveTo>
                  <a:cubicBezTo>
                    <a:pt x="98372" y="100000"/>
                    <a:pt x="89302" y="109047"/>
                    <a:pt x="78488" y="119523"/>
                  </a:cubicBezTo>
                  <a:cubicBezTo>
                    <a:pt x="53372" y="113333"/>
                    <a:pt x="26511" y="103809"/>
                    <a:pt x="0" y="90952"/>
                  </a:cubicBezTo>
                  <a:cubicBezTo>
                    <a:pt x="9418" y="72857"/>
                    <a:pt x="54767" y="34761"/>
                    <a:pt x="107790" y="0"/>
                  </a:cubicBezTo>
                  <a:cubicBezTo>
                    <a:pt x="111279" y="2857"/>
                    <a:pt x="114767" y="6190"/>
                    <a:pt x="119651" y="10000"/>
                  </a:cubicBezTo>
                  <a:cubicBezTo>
                    <a:pt x="116162" y="37142"/>
                    <a:pt x="113372" y="63809"/>
                    <a:pt x="110232" y="88571"/>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70" name="Google Shape;870;p105"/>
            <p:cNvSpPr/>
            <p:nvPr/>
          </p:nvSpPr>
          <p:spPr>
            <a:xfrm>
              <a:off x="2235200" y="2811463"/>
              <a:ext cx="108000" cy="84000"/>
            </a:xfrm>
            <a:custGeom>
              <a:rect b="b" l="l" r="r" t="t"/>
              <a:pathLst>
                <a:path extrusionOk="0" h="120000" w="120000">
                  <a:moveTo>
                    <a:pt x="30993" y="9310"/>
                  </a:moveTo>
                  <a:cubicBezTo>
                    <a:pt x="39337" y="6206"/>
                    <a:pt x="47284" y="3103"/>
                    <a:pt x="56026" y="0"/>
                  </a:cubicBezTo>
                  <a:cubicBezTo>
                    <a:pt x="79470" y="24310"/>
                    <a:pt x="99735" y="53793"/>
                    <a:pt x="119602" y="87413"/>
                  </a:cubicBezTo>
                  <a:cubicBezTo>
                    <a:pt x="79867" y="103965"/>
                    <a:pt x="41324" y="113793"/>
                    <a:pt x="0" y="119482"/>
                  </a:cubicBezTo>
                  <a:cubicBezTo>
                    <a:pt x="3973" y="78103"/>
                    <a:pt x="16291" y="43448"/>
                    <a:pt x="30993" y="9310"/>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71" name="Google Shape;871;p105"/>
            <p:cNvSpPr/>
            <p:nvPr/>
          </p:nvSpPr>
          <p:spPr>
            <a:xfrm>
              <a:off x="1979613" y="2832100"/>
              <a:ext cx="112800" cy="60300"/>
            </a:xfrm>
            <a:custGeom>
              <a:rect b="b" l="l" r="r" t="t"/>
              <a:pathLst>
                <a:path extrusionOk="0" h="120000" w="120000">
                  <a:moveTo>
                    <a:pt x="0" y="65000"/>
                  </a:moveTo>
                  <a:cubicBezTo>
                    <a:pt x="17142" y="40714"/>
                    <a:pt x="31619" y="20714"/>
                    <a:pt x="46476" y="0"/>
                  </a:cubicBezTo>
                  <a:cubicBezTo>
                    <a:pt x="52952" y="2142"/>
                    <a:pt x="59428" y="4285"/>
                    <a:pt x="65904" y="6428"/>
                  </a:cubicBezTo>
                  <a:cubicBezTo>
                    <a:pt x="83047" y="42857"/>
                    <a:pt x="100190" y="78571"/>
                    <a:pt x="119619" y="119285"/>
                  </a:cubicBezTo>
                  <a:cubicBezTo>
                    <a:pt x="77714" y="110000"/>
                    <a:pt x="40380" y="91428"/>
                    <a:pt x="0" y="65000"/>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872" name="Google Shape;872;p105"/>
          <p:cNvGrpSpPr/>
          <p:nvPr/>
        </p:nvGrpSpPr>
        <p:grpSpPr>
          <a:xfrm>
            <a:off x="6600799" y="2947855"/>
            <a:ext cx="810869" cy="810845"/>
            <a:chOff x="15531206" y="10482833"/>
            <a:chExt cx="1472700" cy="1472656"/>
          </a:xfrm>
        </p:grpSpPr>
        <p:sp>
          <p:nvSpPr>
            <p:cNvPr id="873" name="Google Shape;873;p105"/>
            <p:cNvSpPr/>
            <p:nvPr/>
          </p:nvSpPr>
          <p:spPr>
            <a:xfrm>
              <a:off x="15531206" y="10777366"/>
              <a:ext cx="1472700" cy="343500"/>
            </a:xfrm>
            <a:custGeom>
              <a:rect b="b" l="l" r="r" t="t"/>
              <a:pathLst>
                <a:path extrusionOk="0" h="120000" w="120000">
                  <a:moveTo>
                    <a:pt x="102000" y="85716"/>
                  </a:moveTo>
                  <a:cubicBezTo>
                    <a:pt x="98688" y="85716"/>
                    <a:pt x="96000" y="74177"/>
                    <a:pt x="96000" y="60000"/>
                  </a:cubicBezTo>
                  <a:cubicBezTo>
                    <a:pt x="96000" y="45822"/>
                    <a:pt x="98688" y="34283"/>
                    <a:pt x="102000" y="34283"/>
                  </a:cubicBezTo>
                  <a:cubicBezTo>
                    <a:pt x="105311" y="34283"/>
                    <a:pt x="108000" y="45822"/>
                    <a:pt x="108000" y="60000"/>
                  </a:cubicBezTo>
                  <a:cubicBezTo>
                    <a:pt x="108000" y="74177"/>
                    <a:pt x="105311" y="85716"/>
                    <a:pt x="102000" y="85716"/>
                  </a:cubicBezTo>
                  <a:close/>
                  <a:moveTo>
                    <a:pt x="86000" y="85716"/>
                  </a:moveTo>
                  <a:cubicBezTo>
                    <a:pt x="82688" y="85716"/>
                    <a:pt x="80000" y="74177"/>
                    <a:pt x="80000" y="60000"/>
                  </a:cubicBezTo>
                  <a:cubicBezTo>
                    <a:pt x="80000" y="45822"/>
                    <a:pt x="82688" y="34283"/>
                    <a:pt x="86000" y="34283"/>
                  </a:cubicBezTo>
                  <a:cubicBezTo>
                    <a:pt x="89311" y="34283"/>
                    <a:pt x="92000" y="45822"/>
                    <a:pt x="92000" y="60000"/>
                  </a:cubicBezTo>
                  <a:cubicBezTo>
                    <a:pt x="92000" y="74177"/>
                    <a:pt x="89311" y="85716"/>
                    <a:pt x="86000" y="85716"/>
                  </a:cubicBezTo>
                  <a:close/>
                  <a:moveTo>
                    <a:pt x="70000" y="85716"/>
                  </a:moveTo>
                  <a:cubicBezTo>
                    <a:pt x="66688" y="85716"/>
                    <a:pt x="64000" y="74177"/>
                    <a:pt x="64000" y="60000"/>
                  </a:cubicBezTo>
                  <a:cubicBezTo>
                    <a:pt x="64000" y="45822"/>
                    <a:pt x="66688" y="34283"/>
                    <a:pt x="70000" y="34283"/>
                  </a:cubicBezTo>
                  <a:cubicBezTo>
                    <a:pt x="73311" y="34283"/>
                    <a:pt x="76000" y="45822"/>
                    <a:pt x="76000" y="60000"/>
                  </a:cubicBezTo>
                  <a:cubicBezTo>
                    <a:pt x="76000" y="74177"/>
                    <a:pt x="73311" y="85716"/>
                    <a:pt x="70000" y="85716"/>
                  </a:cubicBezTo>
                  <a:close/>
                  <a:moveTo>
                    <a:pt x="18000" y="94283"/>
                  </a:moveTo>
                  <a:cubicBezTo>
                    <a:pt x="13583" y="94283"/>
                    <a:pt x="10000" y="78944"/>
                    <a:pt x="10000" y="60000"/>
                  </a:cubicBezTo>
                  <a:cubicBezTo>
                    <a:pt x="10000" y="41066"/>
                    <a:pt x="13583" y="25716"/>
                    <a:pt x="18000" y="25716"/>
                  </a:cubicBezTo>
                  <a:cubicBezTo>
                    <a:pt x="22416" y="25716"/>
                    <a:pt x="26000" y="41066"/>
                    <a:pt x="26000" y="60000"/>
                  </a:cubicBezTo>
                  <a:cubicBezTo>
                    <a:pt x="26000" y="78944"/>
                    <a:pt x="22416" y="94283"/>
                    <a:pt x="18000" y="94283"/>
                  </a:cubicBezTo>
                  <a:close/>
                  <a:moveTo>
                    <a:pt x="0" y="0"/>
                  </a:moveTo>
                  <a:lnTo>
                    <a:pt x="0" y="120000"/>
                  </a:lnTo>
                  <a:lnTo>
                    <a:pt x="120000" y="120000"/>
                  </a:lnTo>
                  <a:lnTo>
                    <a:pt x="120000" y="0"/>
                  </a:lnTo>
                  <a:cubicBezTo>
                    <a:pt x="120000" y="0"/>
                    <a:pt x="0" y="0"/>
                    <a:pt x="0" y="0"/>
                  </a:cubicBezTo>
                  <a:close/>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874" name="Google Shape;874;p105"/>
            <p:cNvSpPr/>
            <p:nvPr/>
          </p:nvSpPr>
          <p:spPr>
            <a:xfrm>
              <a:off x="15555752" y="10482833"/>
              <a:ext cx="1443900" cy="245400"/>
            </a:xfrm>
            <a:custGeom>
              <a:rect b="b" l="l" r="r" t="t"/>
              <a:pathLst>
                <a:path extrusionOk="0" h="120000" w="120000">
                  <a:moveTo>
                    <a:pt x="100200" y="3516"/>
                  </a:moveTo>
                  <a:cubicBezTo>
                    <a:pt x="99816" y="1266"/>
                    <a:pt x="99300" y="0"/>
                    <a:pt x="98755" y="0"/>
                  </a:cubicBezTo>
                  <a:lnTo>
                    <a:pt x="21244" y="0"/>
                  </a:lnTo>
                  <a:cubicBezTo>
                    <a:pt x="20700" y="0"/>
                    <a:pt x="20183" y="1266"/>
                    <a:pt x="19800" y="3516"/>
                  </a:cubicBezTo>
                  <a:lnTo>
                    <a:pt x="0" y="120000"/>
                  </a:lnTo>
                  <a:lnTo>
                    <a:pt x="120000" y="120000"/>
                  </a:lnTo>
                  <a:cubicBezTo>
                    <a:pt x="120000" y="120000"/>
                    <a:pt x="100200" y="3516"/>
                    <a:pt x="100200" y="3516"/>
                  </a:cubicBezTo>
                  <a:close/>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875" name="Google Shape;875;p105"/>
            <p:cNvSpPr/>
            <p:nvPr/>
          </p:nvSpPr>
          <p:spPr>
            <a:xfrm>
              <a:off x="15531206" y="11562789"/>
              <a:ext cx="1472700" cy="392700"/>
            </a:xfrm>
            <a:custGeom>
              <a:rect b="b" l="l" r="r" t="t"/>
              <a:pathLst>
                <a:path extrusionOk="0" h="120000" w="120000">
                  <a:moveTo>
                    <a:pt x="18000" y="22500"/>
                  </a:moveTo>
                  <a:cubicBezTo>
                    <a:pt x="22416" y="22500"/>
                    <a:pt x="26000" y="35933"/>
                    <a:pt x="26000" y="52500"/>
                  </a:cubicBezTo>
                  <a:cubicBezTo>
                    <a:pt x="26000" y="69077"/>
                    <a:pt x="22416" y="82500"/>
                    <a:pt x="18000" y="82500"/>
                  </a:cubicBezTo>
                  <a:cubicBezTo>
                    <a:pt x="13583" y="82500"/>
                    <a:pt x="10000" y="69077"/>
                    <a:pt x="10000" y="52500"/>
                  </a:cubicBezTo>
                  <a:cubicBezTo>
                    <a:pt x="10000" y="35933"/>
                    <a:pt x="13583" y="22500"/>
                    <a:pt x="18000" y="22500"/>
                  </a:cubicBezTo>
                  <a:close/>
                  <a:moveTo>
                    <a:pt x="70000" y="30000"/>
                  </a:moveTo>
                  <a:cubicBezTo>
                    <a:pt x="73311" y="30000"/>
                    <a:pt x="76000" y="40094"/>
                    <a:pt x="76000" y="52500"/>
                  </a:cubicBezTo>
                  <a:cubicBezTo>
                    <a:pt x="76000" y="64905"/>
                    <a:pt x="73311" y="75000"/>
                    <a:pt x="70000" y="75000"/>
                  </a:cubicBezTo>
                  <a:cubicBezTo>
                    <a:pt x="66688" y="75000"/>
                    <a:pt x="64000" y="64905"/>
                    <a:pt x="64000" y="52500"/>
                  </a:cubicBezTo>
                  <a:cubicBezTo>
                    <a:pt x="64000" y="40094"/>
                    <a:pt x="66688" y="30000"/>
                    <a:pt x="70000" y="30000"/>
                  </a:cubicBezTo>
                  <a:close/>
                  <a:moveTo>
                    <a:pt x="86000" y="30000"/>
                  </a:moveTo>
                  <a:cubicBezTo>
                    <a:pt x="89311" y="30000"/>
                    <a:pt x="92000" y="40094"/>
                    <a:pt x="92000" y="52500"/>
                  </a:cubicBezTo>
                  <a:cubicBezTo>
                    <a:pt x="92000" y="64905"/>
                    <a:pt x="89311" y="75000"/>
                    <a:pt x="86000" y="75000"/>
                  </a:cubicBezTo>
                  <a:cubicBezTo>
                    <a:pt x="82688" y="75000"/>
                    <a:pt x="80000" y="64905"/>
                    <a:pt x="80000" y="52500"/>
                  </a:cubicBezTo>
                  <a:cubicBezTo>
                    <a:pt x="80000" y="40094"/>
                    <a:pt x="82688" y="30000"/>
                    <a:pt x="86000" y="30000"/>
                  </a:cubicBezTo>
                  <a:close/>
                  <a:moveTo>
                    <a:pt x="102000" y="30000"/>
                  </a:moveTo>
                  <a:cubicBezTo>
                    <a:pt x="105311" y="30000"/>
                    <a:pt x="108000" y="40094"/>
                    <a:pt x="108000" y="52500"/>
                  </a:cubicBezTo>
                  <a:cubicBezTo>
                    <a:pt x="108000" y="64905"/>
                    <a:pt x="105311" y="75000"/>
                    <a:pt x="102000" y="75000"/>
                  </a:cubicBezTo>
                  <a:cubicBezTo>
                    <a:pt x="98688" y="75000"/>
                    <a:pt x="96000" y="64905"/>
                    <a:pt x="96000" y="52500"/>
                  </a:cubicBezTo>
                  <a:cubicBezTo>
                    <a:pt x="96000" y="40094"/>
                    <a:pt x="98688" y="30000"/>
                    <a:pt x="102000" y="30000"/>
                  </a:cubicBezTo>
                  <a:close/>
                  <a:moveTo>
                    <a:pt x="0" y="75000"/>
                  </a:moveTo>
                  <a:cubicBezTo>
                    <a:pt x="0" y="99816"/>
                    <a:pt x="5383" y="120000"/>
                    <a:pt x="12000" y="120000"/>
                  </a:cubicBezTo>
                  <a:lnTo>
                    <a:pt x="108000" y="120000"/>
                  </a:lnTo>
                  <a:cubicBezTo>
                    <a:pt x="114616" y="120000"/>
                    <a:pt x="120000" y="99816"/>
                    <a:pt x="120000" y="75000"/>
                  </a:cubicBezTo>
                  <a:lnTo>
                    <a:pt x="120000" y="0"/>
                  </a:lnTo>
                  <a:lnTo>
                    <a:pt x="0" y="0"/>
                  </a:lnTo>
                  <a:cubicBezTo>
                    <a:pt x="0" y="0"/>
                    <a:pt x="0" y="75000"/>
                    <a:pt x="0" y="75000"/>
                  </a:cubicBezTo>
                  <a:close/>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876" name="Google Shape;876;p105"/>
            <p:cNvSpPr/>
            <p:nvPr/>
          </p:nvSpPr>
          <p:spPr>
            <a:xfrm>
              <a:off x="15531206" y="11170078"/>
              <a:ext cx="1472700" cy="343500"/>
            </a:xfrm>
            <a:custGeom>
              <a:rect b="b" l="l" r="r" t="t"/>
              <a:pathLst>
                <a:path extrusionOk="0" h="120000" w="120000">
                  <a:moveTo>
                    <a:pt x="18000" y="25716"/>
                  </a:moveTo>
                  <a:cubicBezTo>
                    <a:pt x="22416" y="25716"/>
                    <a:pt x="26000" y="41066"/>
                    <a:pt x="26000" y="60000"/>
                  </a:cubicBezTo>
                  <a:cubicBezTo>
                    <a:pt x="26000" y="78944"/>
                    <a:pt x="22416" y="94283"/>
                    <a:pt x="18000" y="94283"/>
                  </a:cubicBezTo>
                  <a:cubicBezTo>
                    <a:pt x="13583" y="94283"/>
                    <a:pt x="10000" y="78944"/>
                    <a:pt x="10000" y="60000"/>
                  </a:cubicBezTo>
                  <a:cubicBezTo>
                    <a:pt x="10000" y="41066"/>
                    <a:pt x="13583" y="25716"/>
                    <a:pt x="18000" y="25716"/>
                  </a:cubicBezTo>
                  <a:close/>
                  <a:moveTo>
                    <a:pt x="70000" y="34283"/>
                  </a:moveTo>
                  <a:cubicBezTo>
                    <a:pt x="73311" y="34283"/>
                    <a:pt x="76000" y="45822"/>
                    <a:pt x="76000" y="60000"/>
                  </a:cubicBezTo>
                  <a:cubicBezTo>
                    <a:pt x="76000" y="74177"/>
                    <a:pt x="73311" y="85716"/>
                    <a:pt x="70000" y="85716"/>
                  </a:cubicBezTo>
                  <a:cubicBezTo>
                    <a:pt x="66688" y="85716"/>
                    <a:pt x="64000" y="74177"/>
                    <a:pt x="64000" y="60000"/>
                  </a:cubicBezTo>
                  <a:cubicBezTo>
                    <a:pt x="64000" y="45822"/>
                    <a:pt x="66688" y="34283"/>
                    <a:pt x="70000" y="34283"/>
                  </a:cubicBezTo>
                  <a:close/>
                  <a:moveTo>
                    <a:pt x="86000" y="34283"/>
                  </a:moveTo>
                  <a:cubicBezTo>
                    <a:pt x="89311" y="34283"/>
                    <a:pt x="92000" y="45822"/>
                    <a:pt x="92000" y="60000"/>
                  </a:cubicBezTo>
                  <a:cubicBezTo>
                    <a:pt x="92000" y="74177"/>
                    <a:pt x="89311" y="85716"/>
                    <a:pt x="86000" y="85716"/>
                  </a:cubicBezTo>
                  <a:cubicBezTo>
                    <a:pt x="82688" y="85716"/>
                    <a:pt x="80000" y="74177"/>
                    <a:pt x="80000" y="60000"/>
                  </a:cubicBezTo>
                  <a:cubicBezTo>
                    <a:pt x="80000" y="45822"/>
                    <a:pt x="82688" y="34283"/>
                    <a:pt x="86000" y="34283"/>
                  </a:cubicBezTo>
                  <a:close/>
                  <a:moveTo>
                    <a:pt x="102000" y="34283"/>
                  </a:moveTo>
                  <a:cubicBezTo>
                    <a:pt x="105311" y="34283"/>
                    <a:pt x="108000" y="45822"/>
                    <a:pt x="108000" y="60000"/>
                  </a:cubicBezTo>
                  <a:cubicBezTo>
                    <a:pt x="108000" y="74177"/>
                    <a:pt x="105311" y="85716"/>
                    <a:pt x="102000" y="85716"/>
                  </a:cubicBezTo>
                  <a:cubicBezTo>
                    <a:pt x="98688" y="85716"/>
                    <a:pt x="96000" y="74177"/>
                    <a:pt x="96000" y="60000"/>
                  </a:cubicBezTo>
                  <a:cubicBezTo>
                    <a:pt x="96000" y="45822"/>
                    <a:pt x="98688" y="34283"/>
                    <a:pt x="102000" y="34283"/>
                  </a:cubicBezTo>
                  <a:close/>
                  <a:moveTo>
                    <a:pt x="0" y="120000"/>
                  </a:moveTo>
                  <a:lnTo>
                    <a:pt x="120000" y="120000"/>
                  </a:lnTo>
                  <a:lnTo>
                    <a:pt x="120000" y="0"/>
                  </a:lnTo>
                  <a:lnTo>
                    <a:pt x="0" y="0"/>
                  </a:lnTo>
                  <a:cubicBezTo>
                    <a:pt x="0" y="0"/>
                    <a:pt x="0" y="120000"/>
                    <a:pt x="0" y="120000"/>
                  </a:cubicBezTo>
                  <a:close/>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grpSp>
      <p:sp>
        <p:nvSpPr>
          <p:cNvPr id="877" name="Google Shape;877;p105"/>
          <p:cNvSpPr txBox="1"/>
          <p:nvPr/>
        </p:nvSpPr>
        <p:spPr>
          <a:xfrm>
            <a:off x="1504511" y="3797738"/>
            <a:ext cx="1101000" cy="3348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 sz="1500">
                <a:solidFill>
                  <a:schemeClr val="dk2"/>
                </a:solidFill>
                <a:latin typeface="Roboto"/>
                <a:ea typeface="Roboto"/>
                <a:cs typeface="Roboto"/>
                <a:sym typeface="Roboto"/>
              </a:rPr>
              <a:t>Test Runner</a:t>
            </a:r>
            <a:endParaRPr sz="1100">
              <a:solidFill>
                <a:schemeClr val="dk2"/>
              </a:solidFill>
              <a:latin typeface="Roboto"/>
              <a:ea typeface="Roboto"/>
              <a:cs typeface="Roboto"/>
              <a:sym typeface="Roboto"/>
            </a:endParaRPr>
          </a:p>
        </p:txBody>
      </p:sp>
      <p:sp>
        <p:nvSpPr>
          <p:cNvPr id="878" name="Google Shape;878;p105"/>
          <p:cNvSpPr txBox="1"/>
          <p:nvPr/>
        </p:nvSpPr>
        <p:spPr>
          <a:xfrm>
            <a:off x="4384464" y="3797738"/>
            <a:ext cx="536100" cy="3348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 sz="1500">
                <a:solidFill>
                  <a:schemeClr val="dk2"/>
                </a:solidFill>
                <a:latin typeface="Roboto"/>
                <a:ea typeface="Roboto"/>
                <a:cs typeface="Roboto"/>
                <a:sym typeface="Roboto"/>
              </a:rPr>
              <a:t>Edge</a:t>
            </a:r>
            <a:endParaRPr sz="1100">
              <a:solidFill>
                <a:schemeClr val="dk2"/>
              </a:solidFill>
              <a:latin typeface="Roboto"/>
              <a:ea typeface="Roboto"/>
              <a:cs typeface="Roboto"/>
              <a:sym typeface="Roboto"/>
            </a:endParaRPr>
          </a:p>
        </p:txBody>
      </p:sp>
      <p:sp>
        <p:nvSpPr>
          <p:cNvPr id="879" name="Google Shape;879;p105"/>
          <p:cNvSpPr txBox="1"/>
          <p:nvPr/>
        </p:nvSpPr>
        <p:spPr>
          <a:xfrm>
            <a:off x="6303989" y="3797738"/>
            <a:ext cx="1405200" cy="3348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 sz="1500">
                <a:solidFill>
                  <a:schemeClr val="dk2"/>
                </a:solidFill>
                <a:latin typeface="Roboto"/>
                <a:ea typeface="Roboto"/>
                <a:cs typeface="Roboto"/>
                <a:sym typeface="Roboto"/>
              </a:rPr>
              <a:t>Target Systems</a:t>
            </a:r>
            <a:endParaRPr sz="1100">
              <a:solidFill>
                <a:schemeClr val="dk2"/>
              </a:solidFill>
              <a:latin typeface="Roboto"/>
              <a:ea typeface="Roboto"/>
              <a:cs typeface="Roboto"/>
              <a:sym typeface="Roboto"/>
            </a:endParaRPr>
          </a:p>
        </p:txBody>
      </p:sp>
      <p:sp>
        <p:nvSpPr>
          <p:cNvPr id="880" name="Google Shape;880;p105"/>
          <p:cNvSpPr txBox="1"/>
          <p:nvPr/>
        </p:nvSpPr>
        <p:spPr>
          <a:xfrm>
            <a:off x="4255749" y="956056"/>
            <a:ext cx="793500" cy="3348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 sz="1500">
                <a:solidFill>
                  <a:schemeClr val="dk2"/>
                </a:solidFill>
                <a:latin typeface="Roboto"/>
                <a:ea typeface="Roboto"/>
                <a:cs typeface="Roboto"/>
                <a:sym typeface="Roboto"/>
              </a:rPr>
              <a:t>3</a:t>
            </a:r>
            <a:r>
              <a:rPr baseline="30000" lang="en" sz="1500">
                <a:solidFill>
                  <a:schemeClr val="dk2"/>
                </a:solidFill>
                <a:latin typeface="Roboto"/>
                <a:ea typeface="Roboto"/>
                <a:cs typeface="Roboto"/>
                <a:sym typeface="Roboto"/>
              </a:rPr>
              <a:t>rd</a:t>
            </a:r>
            <a:r>
              <a:rPr lang="en" sz="1500">
                <a:solidFill>
                  <a:schemeClr val="dk2"/>
                </a:solidFill>
                <a:latin typeface="Roboto"/>
                <a:ea typeface="Roboto"/>
                <a:cs typeface="Roboto"/>
                <a:sym typeface="Roboto"/>
              </a:rPr>
              <a:t> Party</a:t>
            </a:r>
            <a:endParaRPr sz="1100">
              <a:solidFill>
                <a:schemeClr val="dk2"/>
              </a:solidFill>
              <a:latin typeface="Roboto"/>
              <a:ea typeface="Roboto"/>
              <a:cs typeface="Roboto"/>
              <a:sym typeface="Roboto"/>
            </a:endParaRPr>
          </a:p>
        </p:txBody>
      </p:sp>
      <p:grpSp>
        <p:nvGrpSpPr>
          <p:cNvPr id="881" name="Google Shape;881;p105"/>
          <p:cNvGrpSpPr/>
          <p:nvPr/>
        </p:nvGrpSpPr>
        <p:grpSpPr>
          <a:xfrm>
            <a:off x="6637888" y="1455385"/>
            <a:ext cx="1865419" cy="934875"/>
            <a:chOff x="8841088" y="1940511"/>
            <a:chExt cx="2484576" cy="1246500"/>
          </a:xfrm>
        </p:grpSpPr>
        <p:sp>
          <p:nvSpPr>
            <p:cNvPr id="882" name="Google Shape;882;p105"/>
            <p:cNvSpPr txBox="1"/>
            <p:nvPr/>
          </p:nvSpPr>
          <p:spPr>
            <a:xfrm>
              <a:off x="9257763" y="1940511"/>
              <a:ext cx="2067900" cy="1246500"/>
            </a:xfrm>
            <a:prstGeom prst="rect">
              <a:avLst/>
            </a:prstGeom>
            <a:noFill/>
            <a:ln cap="flat" cmpd="sng" w="9525">
              <a:solidFill>
                <a:srgbClr val="FFFFFF"/>
              </a:solidFill>
              <a:prstDash val="solid"/>
              <a:round/>
              <a:headEnd len="sm" w="sm" type="none"/>
              <a:tailEnd len="sm" w="sm" type="none"/>
            </a:ln>
          </p:spPr>
          <p:txBody>
            <a:bodyPr anchorCtr="0" anchor="ctr" bIns="68625" lIns="34300" spcFirstLastPara="1" rIns="34300" wrap="square" tIns="34300">
              <a:noAutofit/>
            </a:bodyPr>
            <a:lstStyle/>
            <a:p>
              <a:pPr indent="0" lvl="0" marL="0" marR="0" rtl="0" algn="l">
                <a:spcBef>
                  <a:spcPts val="0"/>
                </a:spcBef>
                <a:spcAft>
                  <a:spcPts val="0"/>
                </a:spcAft>
                <a:buNone/>
              </a:pPr>
              <a:r>
                <a:rPr b="1" lang="en" sz="2700">
                  <a:solidFill>
                    <a:schemeClr val="dk2"/>
                  </a:solidFill>
                  <a:latin typeface="Arial"/>
                  <a:ea typeface="Arial"/>
                  <a:cs typeface="Arial"/>
                  <a:sym typeface="Arial"/>
                </a:rPr>
                <a:t>Behavior</a:t>
              </a:r>
              <a:endParaRPr sz="1100"/>
            </a:p>
            <a:p>
              <a:pPr indent="0" lvl="0" marL="0" marR="0" rtl="0" algn="l">
                <a:spcBef>
                  <a:spcPts val="0"/>
                </a:spcBef>
                <a:spcAft>
                  <a:spcPts val="0"/>
                </a:spcAft>
                <a:buNone/>
              </a:pPr>
              <a:r>
                <a:rPr b="1" lang="en" sz="2700">
                  <a:solidFill>
                    <a:schemeClr val="dk2"/>
                  </a:solidFill>
                  <a:latin typeface="Arial"/>
                  <a:ea typeface="Arial"/>
                  <a:cs typeface="Arial"/>
                  <a:sym typeface="Arial"/>
                </a:rPr>
                <a:t>Data</a:t>
              </a:r>
              <a:endParaRPr sz="1100"/>
            </a:p>
          </p:txBody>
        </p:sp>
        <p:sp>
          <p:nvSpPr>
            <p:cNvPr id="883" name="Google Shape;883;p105"/>
            <p:cNvSpPr/>
            <p:nvPr/>
          </p:nvSpPr>
          <p:spPr>
            <a:xfrm>
              <a:off x="8957110" y="2116164"/>
              <a:ext cx="180000" cy="359400"/>
            </a:xfrm>
            <a:custGeom>
              <a:rect b="b" l="l" r="r" t="t"/>
              <a:pathLst>
                <a:path extrusionOk="0" h="120000" w="120000">
                  <a:moveTo>
                    <a:pt x="115688" y="39986"/>
                  </a:moveTo>
                  <a:lnTo>
                    <a:pt x="71267" y="39986"/>
                  </a:lnTo>
                  <a:lnTo>
                    <a:pt x="119023" y="3104"/>
                  </a:lnTo>
                  <a:cubicBezTo>
                    <a:pt x="119837" y="2491"/>
                    <a:pt x="119918" y="1715"/>
                    <a:pt x="119186" y="1061"/>
                  </a:cubicBezTo>
                  <a:cubicBezTo>
                    <a:pt x="118454" y="408"/>
                    <a:pt x="117152" y="0"/>
                    <a:pt x="115688" y="0"/>
                  </a:cubicBezTo>
                  <a:lnTo>
                    <a:pt x="32054" y="0"/>
                  </a:lnTo>
                  <a:cubicBezTo>
                    <a:pt x="30183" y="0"/>
                    <a:pt x="28555" y="653"/>
                    <a:pt x="28149" y="1552"/>
                  </a:cubicBezTo>
                  <a:lnTo>
                    <a:pt x="325" y="61552"/>
                  </a:lnTo>
                  <a:cubicBezTo>
                    <a:pt x="0" y="62123"/>
                    <a:pt x="325" y="62777"/>
                    <a:pt x="1057" y="63226"/>
                  </a:cubicBezTo>
                  <a:cubicBezTo>
                    <a:pt x="1789" y="63716"/>
                    <a:pt x="2928" y="64002"/>
                    <a:pt x="4149" y="64002"/>
                  </a:cubicBezTo>
                  <a:lnTo>
                    <a:pt x="38725" y="64002"/>
                  </a:lnTo>
                  <a:lnTo>
                    <a:pt x="8298" y="117385"/>
                  </a:lnTo>
                  <a:cubicBezTo>
                    <a:pt x="7810" y="118325"/>
                    <a:pt x="8705" y="119346"/>
                    <a:pt x="10413" y="119754"/>
                  </a:cubicBezTo>
                  <a:cubicBezTo>
                    <a:pt x="10983" y="119877"/>
                    <a:pt x="11552" y="119959"/>
                    <a:pt x="12122" y="119959"/>
                  </a:cubicBezTo>
                  <a:cubicBezTo>
                    <a:pt x="13423" y="119959"/>
                    <a:pt x="14644" y="119632"/>
                    <a:pt x="15457" y="119060"/>
                  </a:cubicBezTo>
                  <a:lnTo>
                    <a:pt x="118942" y="43131"/>
                  </a:lnTo>
                  <a:cubicBezTo>
                    <a:pt x="119837" y="42518"/>
                    <a:pt x="119918" y="41742"/>
                    <a:pt x="119186" y="41089"/>
                  </a:cubicBezTo>
                  <a:cubicBezTo>
                    <a:pt x="118535" y="40435"/>
                    <a:pt x="117152" y="39986"/>
                    <a:pt x="115688" y="39986"/>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884" name="Google Shape;884;p105"/>
            <p:cNvGrpSpPr/>
            <p:nvPr/>
          </p:nvGrpSpPr>
          <p:grpSpPr>
            <a:xfrm>
              <a:off x="8841088" y="2656595"/>
              <a:ext cx="360001" cy="335221"/>
              <a:chOff x="16918002" y="10006493"/>
              <a:chExt cx="564000" cy="524520"/>
            </a:xfrm>
          </p:grpSpPr>
          <p:sp>
            <p:nvSpPr>
              <p:cNvPr id="885" name="Google Shape;885;p105"/>
              <p:cNvSpPr/>
              <p:nvPr/>
            </p:nvSpPr>
            <p:spPr>
              <a:xfrm>
                <a:off x="16918002" y="10006493"/>
                <a:ext cx="564000" cy="206700"/>
              </a:xfrm>
              <a:custGeom>
                <a:rect b="b" l="l" r="r" t="t"/>
                <a:pathLst>
                  <a:path extrusionOk="0" h="120000" w="120000">
                    <a:moveTo>
                      <a:pt x="60000" y="54544"/>
                    </a:moveTo>
                    <a:cubicBezTo>
                      <a:pt x="56688" y="54544"/>
                      <a:pt x="54000" y="47205"/>
                      <a:pt x="54000" y="38183"/>
                    </a:cubicBezTo>
                    <a:cubicBezTo>
                      <a:pt x="54000" y="29155"/>
                      <a:pt x="56688" y="21816"/>
                      <a:pt x="60000" y="21816"/>
                    </a:cubicBezTo>
                    <a:cubicBezTo>
                      <a:pt x="63311" y="21816"/>
                      <a:pt x="66000" y="29155"/>
                      <a:pt x="66000" y="38183"/>
                    </a:cubicBezTo>
                    <a:cubicBezTo>
                      <a:pt x="66000" y="47205"/>
                      <a:pt x="63311" y="54544"/>
                      <a:pt x="60000" y="54544"/>
                    </a:cubicBezTo>
                    <a:close/>
                    <a:moveTo>
                      <a:pt x="118000" y="65455"/>
                    </a:moveTo>
                    <a:lnTo>
                      <a:pt x="76000" y="65455"/>
                    </a:lnTo>
                    <a:lnTo>
                      <a:pt x="76000" y="39844"/>
                    </a:lnTo>
                    <a:cubicBezTo>
                      <a:pt x="76000" y="18244"/>
                      <a:pt x="68672" y="0"/>
                      <a:pt x="60000" y="0"/>
                    </a:cubicBezTo>
                    <a:cubicBezTo>
                      <a:pt x="51327" y="0"/>
                      <a:pt x="44000" y="18244"/>
                      <a:pt x="44000" y="39844"/>
                    </a:cubicBezTo>
                    <a:lnTo>
                      <a:pt x="44000" y="65455"/>
                    </a:lnTo>
                    <a:lnTo>
                      <a:pt x="2000" y="65455"/>
                    </a:lnTo>
                    <a:cubicBezTo>
                      <a:pt x="894" y="65455"/>
                      <a:pt x="0" y="67894"/>
                      <a:pt x="0" y="70911"/>
                    </a:cubicBezTo>
                    <a:lnTo>
                      <a:pt x="0" y="120000"/>
                    </a:lnTo>
                    <a:lnTo>
                      <a:pt x="120000" y="120000"/>
                    </a:lnTo>
                    <a:lnTo>
                      <a:pt x="120000" y="70911"/>
                    </a:lnTo>
                    <a:cubicBezTo>
                      <a:pt x="120000" y="67894"/>
                      <a:pt x="119105" y="65455"/>
                      <a:pt x="118000" y="65455"/>
                    </a:cubicBezTo>
                    <a:close/>
                  </a:path>
                </a:pathLst>
              </a:custGeom>
              <a:solidFill>
                <a:srgbClr val="4A86E8"/>
              </a:solidFill>
              <a:ln cap="flat" cmpd="sng" w="9525">
                <a:solidFill>
                  <a:srgbClr val="FFFFFF"/>
                </a:solidFill>
                <a:prstDash val="solid"/>
                <a:round/>
                <a:headEnd len="sm" w="sm" type="none"/>
                <a:tailEnd len="sm" w="sm" type="none"/>
              </a:ln>
            </p:spPr>
            <p:txBody>
              <a:bodyPr anchorCtr="0" anchor="ctr" bIns="28550" lIns="28550" spcFirstLastPara="1" rIns="28550" wrap="square" tIns="2855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886" name="Google Shape;886;p105"/>
              <p:cNvSpPr/>
              <p:nvPr/>
            </p:nvSpPr>
            <p:spPr>
              <a:xfrm>
                <a:off x="16918002" y="10228613"/>
                <a:ext cx="564000" cy="302400"/>
              </a:xfrm>
              <a:custGeom>
                <a:rect b="b" l="l" r="r" t="t"/>
                <a:pathLst>
                  <a:path extrusionOk="0" h="120000" w="120000">
                    <a:moveTo>
                      <a:pt x="16000" y="85783"/>
                    </a:moveTo>
                    <a:cubicBezTo>
                      <a:pt x="16000" y="80077"/>
                      <a:pt x="16866" y="63861"/>
                      <a:pt x="26233" y="58050"/>
                    </a:cubicBezTo>
                    <a:cubicBezTo>
                      <a:pt x="23644" y="53944"/>
                      <a:pt x="22000" y="47844"/>
                      <a:pt x="22000" y="41027"/>
                    </a:cubicBezTo>
                    <a:cubicBezTo>
                      <a:pt x="22000" y="28688"/>
                      <a:pt x="27383" y="18650"/>
                      <a:pt x="34000" y="18650"/>
                    </a:cubicBezTo>
                    <a:cubicBezTo>
                      <a:pt x="40616" y="18650"/>
                      <a:pt x="46000" y="28688"/>
                      <a:pt x="46000" y="41027"/>
                    </a:cubicBezTo>
                    <a:cubicBezTo>
                      <a:pt x="46000" y="47844"/>
                      <a:pt x="44355" y="53944"/>
                      <a:pt x="41766" y="58050"/>
                    </a:cubicBezTo>
                    <a:cubicBezTo>
                      <a:pt x="51133" y="63861"/>
                      <a:pt x="52000" y="80077"/>
                      <a:pt x="52000" y="85783"/>
                    </a:cubicBezTo>
                    <a:lnTo>
                      <a:pt x="52000" y="89511"/>
                    </a:lnTo>
                    <a:lnTo>
                      <a:pt x="16000" y="89511"/>
                    </a:lnTo>
                    <a:cubicBezTo>
                      <a:pt x="16000" y="89511"/>
                      <a:pt x="16000" y="85783"/>
                      <a:pt x="16000" y="85783"/>
                    </a:cubicBezTo>
                    <a:close/>
                    <a:moveTo>
                      <a:pt x="65044" y="82055"/>
                    </a:moveTo>
                    <a:lnTo>
                      <a:pt x="104000" y="82055"/>
                    </a:lnTo>
                    <a:lnTo>
                      <a:pt x="104000" y="89511"/>
                    </a:lnTo>
                    <a:lnTo>
                      <a:pt x="65044" y="89511"/>
                    </a:lnTo>
                    <a:cubicBezTo>
                      <a:pt x="65044" y="89511"/>
                      <a:pt x="65044" y="82055"/>
                      <a:pt x="65044" y="82055"/>
                    </a:cubicBezTo>
                    <a:close/>
                    <a:moveTo>
                      <a:pt x="65044" y="59677"/>
                    </a:moveTo>
                    <a:lnTo>
                      <a:pt x="104000" y="59677"/>
                    </a:lnTo>
                    <a:lnTo>
                      <a:pt x="104000" y="67133"/>
                    </a:lnTo>
                    <a:lnTo>
                      <a:pt x="65044" y="67133"/>
                    </a:lnTo>
                    <a:cubicBezTo>
                      <a:pt x="65044" y="67133"/>
                      <a:pt x="65044" y="59677"/>
                      <a:pt x="65044" y="59677"/>
                    </a:cubicBezTo>
                    <a:close/>
                    <a:moveTo>
                      <a:pt x="65044" y="37300"/>
                    </a:moveTo>
                    <a:lnTo>
                      <a:pt x="104000" y="37300"/>
                    </a:lnTo>
                    <a:lnTo>
                      <a:pt x="104000" y="44755"/>
                    </a:lnTo>
                    <a:lnTo>
                      <a:pt x="65044" y="44755"/>
                    </a:lnTo>
                    <a:cubicBezTo>
                      <a:pt x="65044" y="44755"/>
                      <a:pt x="65044" y="37300"/>
                      <a:pt x="65044" y="37300"/>
                    </a:cubicBezTo>
                    <a:close/>
                    <a:moveTo>
                      <a:pt x="65044" y="14916"/>
                    </a:moveTo>
                    <a:lnTo>
                      <a:pt x="84000" y="14916"/>
                    </a:lnTo>
                    <a:lnTo>
                      <a:pt x="84000" y="22377"/>
                    </a:lnTo>
                    <a:lnTo>
                      <a:pt x="65044" y="22377"/>
                    </a:lnTo>
                    <a:cubicBezTo>
                      <a:pt x="65044" y="22377"/>
                      <a:pt x="65044" y="14916"/>
                      <a:pt x="65044" y="14916"/>
                    </a:cubicBezTo>
                    <a:close/>
                    <a:moveTo>
                      <a:pt x="0" y="116272"/>
                    </a:moveTo>
                    <a:cubicBezTo>
                      <a:pt x="0" y="118327"/>
                      <a:pt x="894" y="120000"/>
                      <a:pt x="2000" y="120000"/>
                    </a:cubicBezTo>
                    <a:lnTo>
                      <a:pt x="118000" y="120000"/>
                    </a:lnTo>
                    <a:cubicBezTo>
                      <a:pt x="119105" y="120000"/>
                      <a:pt x="120000" y="118327"/>
                      <a:pt x="120000" y="116272"/>
                    </a:cubicBezTo>
                    <a:lnTo>
                      <a:pt x="120000" y="0"/>
                    </a:lnTo>
                    <a:lnTo>
                      <a:pt x="0" y="0"/>
                    </a:lnTo>
                    <a:cubicBezTo>
                      <a:pt x="0" y="0"/>
                      <a:pt x="0" y="116272"/>
                      <a:pt x="0" y="116272"/>
                    </a:cubicBezTo>
                    <a:close/>
                  </a:path>
                </a:pathLst>
              </a:custGeom>
              <a:solidFill>
                <a:srgbClr val="4A86E8"/>
              </a:solidFill>
              <a:ln cap="flat" cmpd="sng" w="9525">
                <a:solidFill>
                  <a:srgbClr val="FFFFFF"/>
                </a:solidFill>
                <a:prstDash val="solid"/>
                <a:round/>
                <a:headEnd len="sm" w="sm" type="none"/>
                <a:tailEnd len="sm" w="sm" type="none"/>
              </a:ln>
            </p:spPr>
            <p:txBody>
              <a:bodyPr anchorCtr="0" anchor="ctr" bIns="28550" lIns="28550" spcFirstLastPara="1" rIns="28550" wrap="square" tIns="2855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grpSp>
      <p:grpSp>
        <p:nvGrpSpPr>
          <p:cNvPr id="887" name="Google Shape;887;p105"/>
          <p:cNvGrpSpPr/>
          <p:nvPr/>
        </p:nvGrpSpPr>
        <p:grpSpPr>
          <a:xfrm>
            <a:off x="2931009" y="2827707"/>
            <a:ext cx="913123" cy="704399"/>
            <a:chOff x="3947944" y="3770274"/>
            <a:chExt cx="1216200" cy="939199"/>
          </a:xfrm>
        </p:grpSpPr>
        <p:sp>
          <p:nvSpPr>
            <p:cNvPr id="888" name="Google Shape;888;p105"/>
            <p:cNvSpPr/>
            <p:nvPr/>
          </p:nvSpPr>
          <p:spPr>
            <a:xfrm>
              <a:off x="3947944" y="4224973"/>
              <a:ext cx="1216200" cy="484500"/>
            </a:xfrm>
            <a:prstGeom prst="leftRightArrow">
              <a:avLst>
                <a:gd fmla="val 50000" name="adj1"/>
                <a:gd fmla="val 50000" name="adj2"/>
              </a:avLst>
            </a:prstGeom>
            <a:solidFill>
              <a:srgbClr val="FFFFFF"/>
            </a:solidFill>
            <a:ln cap="flat" cmpd="sng" w="12700">
              <a:solidFill>
                <a:srgbClr val="FF4300"/>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ctr">
                <a:spcBef>
                  <a:spcPts val="0"/>
                </a:spcBef>
                <a:spcAft>
                  <a:spcPts val="0"/>
                </a:spcAft>
                <a:buNone/>
              </a:pPr>
              <a:r>
                <a:t/>
              </a:r>
              <a:endParaRPr sz="1100">
                <a:solidFill>
                  <a:srgbClr val="5A5A5A"/>
                </a:solidFill>
                <a:latin typeface="Arial"/>
                <a:ea typeface="Arial"/>
                <a:cs typeface="Arial"/>
                <a:sym typeface="Arial"/>
              </a:endParaRPr>
            </a:p>
          </p:txBody>
        </p:sp>
        <p:sp>
          <p:nvSpPr>
            <p:cNvPr id="889" name="Google Shape;889;p105"/>
            <p:cNvSpPr/>
            <p:nvPr/>
          </p:nvSpPr>
          <p:spPr>
            <a:xfrm>
              <a:off x="4320532" y="3770274"/>
              <a:ext cx="450000" cy="450000"/>
            </a:xfrm>
            <a:prstGeom prst="ellipse">
              <a:avLst/>
            </a:prstGeom>
            <a:solidFill>
              <a:srgbClr val="FFFFFF"/>
            </a:solidFill>
            <a:ln cap="flat" cmpd="sng" w="12700">
              <a:solidFill>
                <a:srgbClr val="FF4300"/>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ctr">
                <a:spcBef>
                  <a:spcPts val="0"/>
                </a:spcBef>
                <a:spcAft>
                  <a:spcPts val="0"/>
                </a:spcAft>
                <a:buNone/>
              </a:pPr>
              <a:r>
                <a:rPr b="1" lang="en" sz="1500">
                  <a:solidFill>
                    <a:srgbClr val="FD2A00"/>
                  </a:solidFill>
                  <a:latin typeface="Arial"/>
                  <a:ea typeface="Arial"/>
                  <a:cs typeface="Arial"/>
                  <a:sym typeface="Arial"/>
                </a:rPr>
                <a:t>1</a:t>
              </a:r>
              <a:endParaRPr sz="1100"/>
            </a:p>
          </p:txBody>
        </p:sp>
      </p:grpSp>
      <p:grpSp>
        <p:nvGrpSpPr>
          <p:cNvPr id="890" name="Google Shape;890;p105"/>
          <p:cNvGrpSpPr/>
          <p:nvPr/>
        </p:nvGrpSpPr>
        <p:grpSpPr>
          <a:xfrm>
            <a:off x="5366388" y="2831230"/>
            <a:ext cx="913123" cy="700875"/>
            <a:chOff x="7167131" y="3774973"/>
            <a:chExt cx="1216200" cy="934500"/>
          </a:xfrm>
        </p:grpSpPr>
        <p:sp>
          <p:nvSpPr>
            <p:cNvPr id="891" name="Google Shape;891;p105"/>
            <p:cNvSpPr/>
            <p:nvPr/>
          </p:nvSpPr>
          <p:spPr>
            <a:xfrm>
              <a:off x="7167131" y="4224973"/>
              <a:ext cx="1216200" cy="484500"/>
            </a:xfrm>
            <a:prstGeom prst="leftRightArrow">
              <a:avLst>
                <a:gd fmla="val 50000" name="adj1"/>
                <a:gd fmla="val 50000" name="adj2"/>
              </a:avLst>
            </a:prstGeom>
            <a:solidFill>
              <a:srgbClr val="FFFFFF"/>
            </a:solidFill>
            <a:ln cap="flat" cmpd="sng" w="12700">
              <a:solidFill>
                <a:srgbClr val="FF4300"/>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ctr">
                <a:spcBef>
                  <a:spcPts val="0"/>
                </a:spcBef>
                <a:spcAft>
                  <a:spcPts val="0"/>
                </a:spcAft>
                <a:buNone/>
              </a:pPr>
              <a:r>
                <a:t/>
              </a:r>
              <a:endParaRPr sz="1100">
                <a:solidFill>
                  <a:srgbClr val="5A5A5A"/>
                </a:solidFill>
                <a:latin typeface="Arial"/>
                <a:ea typeface="Arial"/>
                <a:cs typeface="Arial"/>
                <a:sym typeface="Arial"/>
              </a:endParaRPr>
            </a:p>
          </p:txBody>
        </p:sp>
        <p:sp>
          <p:nvSpPr>
            <p:cNvPr id="892" name="Google Shape;892;p105"/>
            <p:cNvSpPr/>
            <p:nvPr/>
          </p:nvSpPr>
          <p:spPr>
            <a:xfrm>
              <a:off x="7536571" y="3774973"/>
              <a:ext cx="450000" cy="450000"/>
            </a:xfrm>
            <a:prstGeom prst="ellipse">
              <a:avLst/>
            </a:prstGeom>
            <a:solidFill>
              <a:srgbClr val="FFFFFF"/>
            </a:solidFill>
            <a:ln cap="flat" cmpd="sng" w="12700">
              <a:solidFill>
                <a:srgbClr val="FF4300"/>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ctr">
                <a:spcBef>
                  <a:spcPts val="0"/>
                </a:spcBef>
                <a:spcAft>
                  <a:spcPts val="0"/>
                </a:spcAft>
                <a:buNone/>
              </a:pPr>
              <a:r>
                <a:rPr b="1" lang="en" sz="1500">
                  <a:solidFill>
                    <a:srgbClr val="FD2A00"/>
                  </a:solidFill>
                  <a:latin typeface="Arial"/>
                  <a:ea typeface="Arial"/>
                  <a:cs typeface="Arial"/>
                  <a:sym typeface="Arial"/>
                </a:rPr>
                <a:t>2</a:t>
              </a:r>
              <a:endParaRPr sz="1100"/>
            </a:p>
          </p:txBody>
        </p:sp>
      </p:grpSp>
      <p:sp>
        <p:nvSpPr>
          <p:cNvPr id="893" name="Google Shape;893;p105"/>
          <p:cNvSpPr/>
          <p:nvPr/>
        </p:nvSpPr>
        <p:spPr>
          <a:xfrm rot="-5400000">
            <a:off x="4185380" y="2218944"/>
            <a:ext cx="912000" cy="246600"/>
          </a:xfrm>
          <a:prstGeom prst="leftRightArrow">
            <a:avLst>
              <a:gd fmla="val 50000" name="adj1"/>
              <a:gd fmla="val 50000" name="adj2"/>
            </a:avLst>
          </a:prstGeom>
          <a:solidFill>
            <a:srgbClr val="FFFFFF"/>
          </a:solidFill>
          <a:ln cap="flat" cmpd="sng" w="12700">
            <a:solidFill>
              <a:srgbClr val="FF4300"/>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ctr">
              <a:spcBef>
                <a:spcPts val="0"/>
              </a:spcBef>
              <a:spcAft>
                <a:spcPts val="0"/>
              </a:spcAft>
              <a:buNone/>
            </a:pPr>
            <a:r>
              <a:t/>
            </a:r>
            <a:endParaRPr sz="1100">
              <a:solidFill>
                <a:srgbClr val="5A5A5A"/>
              </a:solidFill>
              <a:latin typeface="Arial"/>
              <a:ea typeface="Arial"/>
              <a:cs typeface="Arial"/>
              <a:sym typeface="Arial"/>
            </a:endParaRPr>
          </a:p>
        </p:txBody>
      </p:sp>
      <p:sp>
        <p:nvSpPr>
          <p:cNvPr id="894" name="Google Shape;894;p105"/>
          <p:cNvSpPr/>
          <p:nvPr/>
        </p:nvSpPr>
        <p:spPr>
          <a:xfrm>
            <a:off x="4779996" y="2170936"/>
            <a:ext cx="337800" cy="337500"/>
          </a:xfrm>
          <a:prstGeom prst="ellipse">
            <a:avLst/>
          </a:prstGeom>
          <a:solidFill>
            <a:srgbClr val="FFFFFF"/>
          </a:solidFill>
          <a:ln cap="flat" cmpd="sng" w="12700">
            <a:solidFill>
              <a:srgbClr val="FF4300"/>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ctr">
              <a:spcBef>
                <a:spcPts val="0"/>
              </a:spcBef>
              <a:spcAft>
                <a:spcPts val="0"/>
              </a:spcAft>
              <a:buNone/>
            </a:pPr>
            <a:r>
              <a:rPr b="1" lang="en" sz="1500">
                <a:solidFill>
                  <a:srgbClr val="FD2A00"/>
                </a:solidFill>
                <a:latin typeface="Arial"/>
                <a:ea typeface="Arial"/>
                <a:cs typeface="Arial"/>
                <a:sym typeface="Arial"/>
              </a:rPr>
              <a:t>3</a:t>
            </a:r>
            <a:endParaRPr sz="1100"/>
          </a:p>
        </p:txBody>
      </p:sp>
      <p:sp>
        <p:nvSpPr>
          <p:cNvPr id="895" name="Google Shape;895;p105"/>
          <p:cNvSpPr/>
          <p:nvPr/>
        </p:nvSpPr>
        <p:spPr>
          <a:xfrm rot="5400000">
            <a:off x="4571450" y="3795137"/>
            <a:ext cx="116400" cy="686400"/>
          </a:xfrm>
          <a:prstGeom prst="rightBrace">
            <a:avLst>
              <a:gd fmla="val 8333" name="adj1"/>
              <a:gd fmla="val 50000" name="adj2"/>
            </a:avLst>
          </a:prstGeom>
          <a:noFill/>
          <a:ln cap="flat" cmpd="sng" w="25400">
            <a:solidFill>
              <a:schemeClr val="dk1"/>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ctr">
              <a:spcBef>
                <a:spcPts val="0"/>
              </a:spcBef>
              <a:spcAft>
                <a:spcPts val="0"/>
              </a:spcAft>
              <a:buNone/>
            </a:pPr>
            <a:r>
              <a:t/>
            </a:r>
            <a:endParaRPr sz="1400">
              <a:solidFill>
                <a:schemeClr val="dk2"/>
              </a:solidFill>
              <a:latin typeface="Arial"/>
              <a:ea typeface="Arial"/>
              <a:cs typeface="Arial"/>
              <a:sym typeface="Arial"/>
            </a:endParaRPr>
          </a:p>
        </p:txBody>
      </p:sp>
      <p:sp>
        <p:nvSpPr>
          <p:cNvPr id="896" name="Google Shape;896;p105"/>
          <p:cNvSpPr txBox="1"/>
          <p:nvPr/>
        </p:nvSpPr>
        <p:spPr>
          <a:xfrm>
            <a:off x="4339802" y="4215750"/>
            <a:ext cx="686400" cy="2655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 sz="1100">
                <a:solidFill>
                  <a:schemeClr val="dk2"/>
                </a:solidFill>
                <a:latin typeface="Arial"/>
                <a:ea typeface="Arial"/>
                <a:cs typeface="Arial"/>
                <a:sym typeface="Arial"/>
              </a:rPr>
              <a:t>variables</a:t>
            </a:r>
            <a:endParaRPr sz="1100">
              <a:solidFill>
                <a:schemeClr val="dk2"/>
              </a:solidFill>
            </a:endParaRPr>
          </a:p>
        </p:txBody>
      </p:sp>
      <p:grpSp>
        <p:nvGrpSpPr>
          <p:cNvPr id="897" name="Google Shape;897;p105"/>
          <p:cNvGrpSpPr/>
          <p:nvPr/>
        </p:nvGrpSpPr>
        <p:grpSpPr>
          <a:xfrm>
            <a:off x="1631802" y="2975062"/>
            <a:ext cx="846563" cy="815227"/>
            <a:chOff x="14284302" y="5034157"/>
            <a:chExt cx="786477" cy="786519"/>
          </a:xfrm>
        </p:grpSpPr>
        <p:sp>
          <p:nvSpPr>
            <p:cNvPr id="898" name="Google Shape;898;p105"/>
            <p:cNvSpPr/>
            <p:nvPr/>
          </p:nvSpPr>
          <p:spPr>
            <a:xfrm>
              <a:off x="14284302" y="5275576"/>
              <a:ext cx="545100" cy="545100"/>
            </a:xfrm>
            <a:custGeom>
              <a:rect b="b" l="l" r="r" t="t"/>
              <a:pathLst>
                <a:path extrusionOk="0" h="120000" w="120000">
                  <a:moveTo>
                    <a:pt x="108933" y="59481"/>
                  </a:moveTo>
                  <a:cubicBezTo>
                    <a:pt x="108933" y="56023"/>
                    <a:pt x="108587" y="52564"/>
                    <a:pt x="107896" y="49106"/>
                  </a:cubicBezTo>
                  <a:lnTo>
                    <a:pt x="119654" y="42190"/>
                  </a:lnTo>
                  <a:lnTo>
                    <a:pt x="104438" y="16253"/>
                  </a:lnTo>
                  <a:lnTo>
                    <a:pt x="93025" y="23170"/>
                  </a:lnTo>
                  <a:cubicBezTo>
                    <a:pt x="87838" y="18674"/>
                    <a:pt x="82997" y="14870"/>
                    <a:pt x="75389" y="12795"/>
                  </a:cubicBezTo>
                  <a:lnTo>
                    <a:pt x="75389" y="0"/>
                  </a:lnTo>
                  <a:lnTo>
                    <a:pt x="45302" y="0"/>
                  </a:lnTo>
                  <a:lnTo>
                    <a:pt x="45302" y="12795"/>
                  </a:lnTo>
                  <a:cubicBezTo>
                    <a:pt x="37694" y="14870"/>
                    <a:pt x="32507" y="18674"/>
                    <a:pt x="27319" y="23170"/>
                  </a:cubicBezTo>
                  <a:lnTo>
                    <a:pt x="15216" y="16253"/>
                  </a:lnTo>
                  <a:lnTo>
                    <a:pt x="0" y="42190"/>
                  </a:lnTo>
                  <a:lnTo>
                    <a:pt x="12103" y="49106"/>
                  </a:lnTo>
                  <a:cubicBezTo>
                    <a:pt x="11412" y="52564"/>
                    <a:pt x="10720" y="56023"/>
                    <a:pt x="10720" y="59481"/>
                  </a:cubicBezTo>
                  <a:cubicBezTo>
                    <a:pt x="10720" y="62939"/>
                    <a:pt x="11412" y="66397"/>
                    <a:pt x="12103" y="69855"/>
                  </a:cubicBezTo>
                  <a:lnTo>
                    <a:pt x="0" y="76426"/>
                  </a:lnTo>
                  <a:lnTo>
                    <a:pt x="15216" y="102708"/>
                  </a:lnTo>
                  <a:lnTo>
                    <a:pt x="27319" y="95792"/>
                  </a:lnTo>
                  <a:cubicBezTo>
                    <a:pt x="32507" y="100288"/>
                    <a:pt x="37694" y="104092"/>
                    <a:pt x="45302" y="106167"/>
                  </a:cubicBezTo>
                  <a:lnTo>
                    <a:pt x="45302" y="119654"/>
                  </a:lnTo>
                  <a:lnTo>
                    <a:pt x="75389" y="119654"/>
                  </a:lnTo>
                  <a:lnTo>
                    <a:pt x="75389" y="106167"/>
                  </a:lnTo>
                  <a:cubicBezTo>
                    <a:pt x="82997" y="104092"/>
                    <a:pt x="87838" y="100288"/>
                    <a:pt x="93025" y="95792"/>
                  </a:cubicBezTo>
                  <a:lnTo>
                    <a:pt x="104783" y="102708"/>
                  </a:lnTo>
                  <a:lnTo>
                    <a:pt x="119654" y="76426"/>
                  </a:lnTo>
                  <a:lnTo>
                    <a:pt x="107896" y="69855"/>
                  </a:lnTo>
                  <a:cubicBezTo>
                    <a:pt x="108587" y="66397"/>
                    <a:pt x="108933" y="62939"/>
                    <a:pt x="108933" y="59481"/>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899" name="Google Shape;899;p105"/>
            <p:cNvSpPr/>
            <p:nvPr/>
          </p:nvSpPr>
          <p:spPr>
            <a:xfrm>
              <a:off x="14456756" y="5441131"/>
              <a:ext cx="207000" cy="207000"/>
            </a:xfrm>
            <a:custGeom>
              <a:rect b="b" l="l" r="r" t="t"/>
              <a:pathLst>
                <a:path extrusionOk="0" h="120000" w="120000">
                  <a:moveTo>
                    <a:pt x="119090" y="60000"/>
                  </a:moveTo>
                  <a:cubicBezTo>
                    <a:pt x="119090" y="70909"/>
                    <a:pt x="116363" y="80000"/>
                    <a:pt x="110909" y="90000"/>
                  </a:cubicBezTo>
                  <a:cubicBezTo>
                    <a:pt x="105454" y="99090"/>
                    <a:pt x="98181" y="106363"/>
                    <a:pt x="89090" y="111818"/>
                  </a:cubicBezTo>
                  <a:cubicBezTo>
                    <a:pt x="79090" y="117272"/>
                    <a:pt x="70000" y="119090"/>
                    <a:pt x="59090" y="119090"/>
                  </a:cubicBezTo>
                  <a:cubicBezTo>
                    <a:pt x="48181" y="119090"/>
                    <a:pt x="38181" y="117272"/>
                    <a:pt x="29090" y="111818"/>
                  </a:cubicBezTo>
                  <a:cubicBezTo>
                    <a:pt x="19090" y="106363"/>
                    <a:pt x="13636" y="99090"/>
                    <a:pt x="8181" y="90000"/>
                  </a:cubicBezTo>
                  <a:cubicBezTo>
                    <a:pt x="1818" y="80000"/>
                    <a:pt x="0" y="70909"/>
                    <a:pt x="0" y="60000"/>
                  </a:cubicBezTo>
                  <a:cubicBezTo>
                    <a:pt x="0" y="49090"/>
                    <a:pt x="1818" y="39090"/>
                    <a:pt x="8181" y="30000"/>
                  </a:cubicBezTo>
                  <a:cubicBezTo>
                    <a:pt x="13636" y="20000"/>
                    <a:pt x="19090" y="13636"/>
                    <a:pt x="29090" y="8181"/>
                  </a:cubicBezTo>
                  <a:cubicBezTo>
                    <a:pt x="38181" y="2727"/>
                    <a:pt x="48181" y="0"/>
                    <a:pt x="59090" y="0"/>
                  </a:cubicBezTo>
                  <a:cubicBezTo>
                    <a:pt x="70000" y="0"/>
                    <a:pt x="79090" y="2727"/>
                    <a:pt x="89090" y="8181"/>
                  </a:cubicBezTo>
                  <a:cubicBezTo>
                    <a:pt x="98181" y="13636"/>
                    <a:pt x="105454" y="20000"/>
                    <a:pt x="110909" y="30000"/>
                  </a:cubicBezTo>
                  <a:cubicBezTo>
                    <a:pt x="116363" y="39090"/>
                    <a:pt x="119090" y="49090"/>
                    <a:pt x="119090" y="60000"/>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00" name="Google Shape;900;p105"/>
            <p:cNvSpPr/>
            <p:nvPr/>
          </p:nvSpPr>
          <p:spPr>
            <a:xfrm>
              <a:off x="14767178" y="5034157"/>
              <a:ext cx="303600" cy="310500"/>
            </a:xfrm>
            <a:custGeom>
              <a:rect b="b" l="l" r="r" t="t"/>
              <a:pathLst>
                <a:path extrusionOk="0" h="120000" w="120000">
                  <a:moveTo>
                    <a:pt x="107564" y="59695"/>
                  </a:moveTo>
                  <a:cubicBezTo>
                    <a:pt x="107564" y="56040"/>
                    <a:pt x="106943" y="52385"/>
                    <a:pt x="105699" y="48730"/>
                  </a:cubicBezTo>
                  <a:lnTo>
                    <a:pt x="119378" y="41421"/>
                  </a:lnTo>
                  <a:lnTo>
                    <a:pt x="105699" y="18274"/>
                  </a:lnTo>
                  <a:lnTo>
                    <a:pt x="92642" y="25583"/>
                  </a:lnTo>
                  <a:cubicBezTo>
                    <a:pt x="87668" y="20710"/>
                    <a:pt x="81450" y="17055"/>
                    <a:pt x="74611" y="15228"/>
                  </a:cubicBezTo>
                  <a:lnTo>
                    <a:pt x="74611" y="0"/>
                  </a:lnTo>
                  <a:lnTo>
                    <a:pt x="47253" y="0"/>
                  </a:lnTo>
                  <a:lnTo>
                    <a:pt x="47253" y="15228"/>
                  </a:lnTo>
                  <a:cubicBezTo>
                    <a:pt x="40414" y="17055"/>
                    <a:pt x="32953" y="20710"/>
                    <a:pt x="27979" y="25583"/>
                  </a:cubicBezTo>
                  <a:lnTo>
                    <a:pt x="14300" y="18274"/>
                  </a:lnTo>
                  <a:lnTo>
                    <a:pt x="0" y="41421"/>
                  </a:lnTo>
                  <a:lnTo>
                    <a:pt x="13678" y="48730"/>
                  </a:lnTo>
                  <a:cubicBezTo>
                    <a:pt x="13056" y="52385"/>
                    <a:pt x="12435" y="56040"/>
                    <a:pt x="12435" y="59695"/>
                  </a:cubicBezTo>
                  <a:cubicBezTo>
                    <a:pt x="12435" y="63350"/>
                    <a:pt x="13056" y="67005"/>
                    <a:pt x="13678" y="70659"/>
                  </a:cubicBezTo>
                  <a:lnTo>
                    <a:pt x="0" y="77969"/>
                  </a:lnTo>
                  <a:lnTo>
                    <a:pt x="13678" y="101116"/>
                  </a:lnTo>
                  <a:lnTo>
                    <a:pt x="27979" y="93197"/>
                  </a:lnTo>
                  <a:cubicBezTo>
                    <a:pt x="32953" y="98071"/>
                    <a:pt x="40414" y="102335"/>
                    <a:pt x="47253" y="104162"/>
                  </a:cubicBezTo>
                  <a:lnTo>
                    <a:pt x="47253" y="119390"/>
                  </a:lnTo>
                  <a:lnTo>
                    <a:pt x="74611" y="119390"/>
                  </a:lnTo>
                  <a:lnTo>
                    <a:pt x="74611" y="104162"/>
                  </a:lnTo>
                  <a:cubicBezTo>
                    <a:pt x="81450" y="102335"/>
                    <a:pt x="87668" y="98071"/>
                    <a:pt x="92642" y="93197"/>
                  </a:cubicBezTo>
                  <a:lnTo>
                    <a:pt x="106321" y="101116"/>
                  </a:lnTo>
                  <a:lnTo>
                    <a:pt x="119378" y="77969"/>
                  </a:lnTo>
                  <a:lnTo>
                    <a:pt x="106321" y="70659"/>
                  </a:lnTo>
                  <a:cubicBezTo>
                    <a:pt x="106943" y="67005"/>
                    <a:pt x="107564" y="63350"/>
                    <a:pt x="107564" y="59695"/>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01" name="Google Shape;901;p105"/>
            <p:cNvSpPr/>
            <p:nvPr/>
          </p:nvSpPr>
          <p:spPr>
            <a:xfrm>
              <a:off x="14863738" y="5137614"/>
              <a:ext cx="103500" cy="103500"/>
            </a:xfrm>
            <a:custGeom>
              <a:rect b="b" l="l" r="r" t="t"/>
              <a:pathLst>
                <a:path extrusionOk="0" h="120000" w="120000">
                  <a:moveTo>
                    <a:pt x="118181" y="59104"/>
                  </a:moveTo>
                  <a:cubicBezTo>
                    <a:pt x="118181" y="69850"/>
                    <a:pt x="116363" y="78805"/>
                    <a:pt x="110909" y="87761"/>
                  </a:cubicBezTo>
                  <a:cubicBezTo>
                    <a:pt x="105454" y="96716"/>
                    <a:pt x="98181" y="103880"/>
                    <a:pt x="89090" y="109253"/>
                  </a:cubicBezTo>
                  <a:cubicBezTo>
                    <a:pt x="78181" y="114626"/>
                    <a:pt x="69090" y="118208"/>
                    <a:pt x="58181" y="118208"/>
                  </a:cubicBezTo>
                  <a:cubicBezTo>
                    <a:pt x="47272" y="118208"/>
                    <a:pt x="38181" y="114626"/>
                    <a:pt x="29090" y="109253"/>
                  </a:cubicBezTo>
                  <a:cubicBezTo>
                    <a:pt x="20000" y="103880"/>
                    <a:pt x="12727" y="96716"/>
                    <a:pt x="7272" y="87761"/>
                  </a:cubicBezTo>
                  <a:cubicBezTo>
                    <a:pt x="1818" y="78805"/>
                    <a:pt x="0" y="69850"/>
                    <a:pt x="0" y="59104"/>
                  </a:cubicBezTo>
                  <a:cubicBezTo>
                    <a:pt x="0" y="48358"/>
                    <a:pt x="1818" y="39402"/>
                    <a:pt x="7272" y="30447"/>
                  </a:cubicBezTo>
                  <a:cubicBezTo>
                    <a:pt x="12727" y="19701"/>
                    <a:pt x="20000" y="14328"/>
                    <a:pt x="29090" y="8955"/>
                  </a:cubicBezTo>
                  <a:cubicBezTo>
                    <a:pt x="38181" y="3582"/>
                    <a:pt x="47272" y="0"/>
                    <a:pt x="58181" y="0"/>
                  </a:cubicBezTo>
                  <a:cubicBezTo>
                    <a:pt x="69090" y="0"/>
                    <a:pt x="78181" y="3582"/>
                    <a:pt x="89090" y="8955"/>
                  </a:cubicBezTo>
                  <a:cubicBezTo>
                    <a:pt x="98181" y="14328"/>
                    <a:pt x="105454" y="19701"/>
                    <a:pt x="110909" y="30447"/>
                  </a:cubicBezTo>
                  <a:cubicBezTo>
                    <a:pt x="116363" y="39402"/>
                    <a:pt x="118181" y="48358"/>
                    <a:pt x="118181" y="59104"/>
                  </a:cubicBezTo>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34300" lIns="68625" spcFirstLastPara="1" rIns="68625" wrap="square" tIns="3430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
        <p:nvSpPr>
          <p:cNvPr id="902" name="Google Shape;902;p105"/>
          <p:cNvSpPr txBox="1"/>
          <p:nvPr/>
        </p:nvSpPr>
        <p:spPr>
          <a:xfrm>
            <a:off x="277817" y="391781"/>
            <a:ext cx="4965600" cy="566700"/>
          </a:xfrm>
          <a:prstGeom prst="rect">
            <a:avLst/>
          </a:prstGeom>
          <a:noFill/>
          <a:ln>
            <a:noFill/>
          </a:ln>
        </p:spPr>
        <p:txBody>
          <a:bodyPr anchorCtr="0" anchor="t" bIns="68625" lIns="68625" spcFirstLastPara="1" rIns="68625" wrap="square" tIns="68625">
            <a:noAutofit/>
          </a:bodyPr>
          <a:lstStyle/>
          <a:p>
            <a:pPr indent="0" lvl="0" marL="0" rtl="0">
              <a:spcBef>
                <a:spcPts val="0"/>
              </a:spcBef>
              <a:spcAft>
                <a:spcPts val="0"/>
              </a:spcAft>
              <a:buNone/>
            </a:pPr>
            <a:r>
              <a:rPr lang="en" sz="2000">
                <a:solidFill>
                  <a:srgbClr val="666666"/>
                </a:solidFill>
                <a:latin typeface="Roboto"/>
                <a:ea typeface="Roboto"/>
                <a:cs typeface="Roboto"/>
                <a:sym typeface="Roboto"/>
              </a:rPr>
              <a:t>What to Test</a:t>
            </a:r>
            <a:endParaRPr sz="2000">
              <a:solidFill>
                <a:srgbClr val="666666"/>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7" name="Shape 907"/>
        <p:cNvGrpSpPr/>
        <p:nvPr/>
      </p:nvGrpSpPr>
      <p:grpSpPr>
        <a:xfrm>
          <a:off x="0" y="0"/>
          <a:ext cx="0" cy="0"/>
          <a:chOff x="0" y="0"/>
          <a:chExt cx="0" cy="0"/>
        </a:xfrm>
      </p:grpSpPr>
      <p:grpSp>
        <p:nvGrpSpPr>
          <p:cNvPr id="908" name="Google Shape;908;p106"/>
          <p:cNvGrpSpPr/>
          <p:nvPr/>
        </p:nvGrpSpPr>
        <p:grpSpPr>
          <a:xfrm>
            <a:off x="1068952" y="1396389"/>
            <a:ext cx="2106802" cy="2181105"/>
            <a:chOff x="17683298" y="10700242"/>
            <a:chExt cx="662100" cy="685365"/>
          </a:xfrm>
        </p:grpSpPr>
        <p:sp>
          <p:nvSpPr>
            <p:cNvPr id="909" name="Google Shape;909;p106"/>
            <p:cNvSpPr/>
            <p:nvPr/>
          </p:nvSpPr>
          <p:spPr>
            <a:xfrm>
              <a:off x="17683298" y="11031216"/>
              <a:ext cx="662100" cy="195600"/>
            </a:xfrm>
            <a:custGeom>
              <a:rect b="b" l="l" r="r" t="t"/>
              <a:pathLst>
                <a:path extrusionOk="0" h="120000" w="120000">
                  <a:moveTo>
                    <a:pt x="0" y="0"/>
                  </a:moveTo>
                  <a:lnTo>
                    <a:pt x="0" y="46894"/>
                  </a:lnTo>
                  <a:cubicBezTo>
                    <a:pt x="0" y="82200"/>
                    <a:pt x="24111" y="120000"/>
                    <a:pt x="60000" y="120000"/>
                  </a:cubicBezTo>
                  <a:cubicBezTo>
                    <a:pt x="95888" y="120000"/>
                    <a:pt x="120000" y="82200"/>
                    <a:pt x="120000" y="46894"/>
                  </a:cubicBezTo>
                  <a:lnTo>
                    <a:pt x="120000" y="0"/>
                  </a:lnTo>
                  <a:cubicBezTo>
                    <a:pt x="110422" y="32588"/>
                    <a:pt x="87466" y="55016"/>
                    <a:pt x="60000" y="55016"/>
                  </a:cubicBezTo>
                  <a:cubicBezTo>
                    <a:pt x="32533" y="55016"/>
                    <a:pt x="9577" y="32588"/>
                    <a:pt x="0" y="0"/>
                  </a:cubicBezTo>
                  <a:close/>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10" name="Google Shape;910;p106"/>
            <p:cNvSpPr/>
            <p:nvPr/>
          </p:nvSpPr>
          <p:spPr>
            <a:xfrm>
              <a:off x="17683298" y="11163607"/>
              <a:ext cx="662100" cy="222000"/>
            </a:xfrm>
            <a:custGeom>
              <a:rect b="b" l="l" r="r" t="t"/>
              <a:pathLst>
                <a:path extrusionOk="0" h="120000" w="120000">
                  <a:moveTo>
                    <a:pt x="0" y="0"/>
                  </a:moveTo>
                  <a:lnTo>
                    <a:pt x="0" y="41305"/>
                  </a:lnTo>
                  <a:cubicBezTo>
                    <a:pt x="0" y="85433"/>
                    <a:pt x="26355" y="120000"/>
                    <a:pt x="60000" y="120000"/>
                  </a:cubicBezTo>
                  <a:cubicBezTo>
                    <a:pt x="93644" y="120000"/>
                    <a:pt x="120000" y="85433"/>
                    <a:pt x="120000" y="41305"/>
                  </a:cubicBezTo>
                  <a:lnTo>
                    <a:pt x="120000" y="0"/>
                  </a:lnTo>
                  <a:cubicBezTo>
                    <a:pt x="110422" y="28700"/>
                    <a:pt x="87466" y="48455"/>
                    <a:pt x="60000" y="48455"/>
                  </a:cubicBezTo>
                  <a:cubicBezTo>
                    <a:pt x="32533" y="48455"/>
                    <a:pt x="9577" y="28700"/>
                    <a:pt x="0" y="0"/>
                  </a:cubicBezTo>
                  <a:close/>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11" name="Google Shape;911;p106"/>
            <p:cNvSpPr/>
            <p:nvPr/>
          </p:nvSpPr>
          <p:spPr>
            <a:xfrm>
              <a:off x="17683298" y="10898826"/>
              <a:ext cx="662100" cy="195600"/>
            </a:xfrm>
            <a:custGeom>
              <a:rect b="b" l="l" r="r" t="t"/>
              <a:pathLst>
                <a:path extrusionOk="0" h="120000" w="120000">
                  <a:moveTo>
                    <a:pt x="0" y="0"/>
                  </a:moveTo>
                  <a:lnTo>
                    <a:pt x="0" y="46894"/>
                  </a:lnTo>
                  <a:cubicBezTo>
                    <a:pt x="0" y="82200"/>
                    <a:pt x="24111" y="120000"/>
                    <a:pt x="60000" y="120000"/>
                  </a:cubicBezTo>
                  <a:cubicBezTo>
                    <a:pt x="95888" y="120000"/>
                    <a:pt x="120000" y="82200"/>
                    <a:pt x="120000" y="46894"/>
                  </a:cubicBezTo>
                  <a:lnTo>
                    <a:pt x="120000" y="0"/>
                  </a:lnTo>
                  <a:cubicBezTo>
                    <a:pt x="110422" y="32588"/>
                    <a:pt x="87466" y="55016"/>
                    <a:pt x="60000" y="55016"/>
                  </a:cubicBezTo>
                  <a:cubicBezTo>
                    <a:pt x="32533" y="55016"/>
                    <a:pt x="9577" y="32588"/>
                    <a:pt x="0" y="0"/>
                  </a:cubicBezTo>
                  <a:close/>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12" name="Google Shape;912;p106"/>
            <p:cNvSpPr/>
            <p:nvPr/>
          </p:nvSpPr>
          <p:spPr>
            <a:xfrm>
              <a:off x="17683298" y="10700242"/>
              <a:ext cx="662100" cy="264900"/>
            </a:xfrm>
            <a:custGeom>
              <a:rect b="b" l="l" r="r" t="t"/>
              <a:pathLst>
                <a:path extrusionOk="0" h="120000" w="120000">
                  <a:moveTo>
                    <a:pt x="60000" y="120000"/>
                  </a:moveTo>
                  <a:cubicBezTo>
                    <a:pt x="95888" y="120000"/>
                    <a:pt x="120000" y="92077"/>
                    <a:pt x="120000" y="66000"/>
                  </a:cubicBezTo>
                  <a:cubicBezTo>
                    <a:pt x="120000" y="28988"/>
                    <a:pt x="93644" y="0"/>
                    <a:pt x="60000" y="0"/>
                  </a:cubicBezTo>
                  <a:cubicBezTo>
                    <a:pt x="26355" y="0"/>
                    <a:pt x="0" y="28988"/>
                    <a:pt x="0" y="66000"/>
                  </a:cubicBezTo>
                  <a:cubicBezTo>
                    <a:pt x="0" y="92077"/>
                    <a:pt x="24111" y="120000"/>
                    <a:pt x="60000" y="120000"/>
                  </a:cubicBezTo>
                  <a:close/>
                </a:path>
              </a:pathLst>
            </a:custGeom>
            <a:solidFill>
              <a:srgbClr val="4A86E8"/>
            </a:solidFill>
            <a:ln cap="flat" cmpd="sng" w="9525">
              <a:solidFill>
                <a:srgbClr val="FFFFFF">
                  <a:alpha val="0"/>
                </a:srgbClr>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 sz="2300">
                  <a:solidFill>
                    <a:schemeClr val="lt1"/>
                  </a:solidFill>
                  <a:latin typeface="Gill Sans"/>
                  <a:ea typeface="Gill Sans"/>
                  <a:cs typeface="Gill Sans"/>
                  <a:sym typeface="Gill Sans"/>
                </a:rPr>
                <a:t>DATA</a:t>
              </a:r>
              <a:endParaRPr sz="1400">
                <a:solidFill>
                  <a:schemeClr val="lt1"/>
                </a:solidFill>
                <a:latin typeface="Arial"/>
                <a:ea typeface="Arial"/>
                <a:cs typeface="Arial"/>
                <a:sym typeface="Arial"/>
              </a:endParaRPr>
            </a:p>
          </p:txBody>
        </p:sp>
      </p:grpSp>
      <p:sp>
        <p:nvSpPr>
          <p:cNvPr id="913" name="Google Shape;913;p106"/>
          <p:cNvSpPr txBox="1"/>
          <p:nvPr/>
        </p:nvSpPr>
        <p:spPr>
          <a:xfrm>
            <a:off x="277817" y="391781"/>
            <a:ext cx="4965600" cy="566700"/>
          </a:xfrm>
          <a:prstGeom prst="rect">
            <a:avLst/>
          </a:prstGeom>
          <a:noFill/>
          <a:ln>
            <a:noFill/>
          </a:ln>
        </p:spPr>
        <p:txBody>
          <a:bodyPr anchorCtr="0" anchor="t" bIns="68625" lIns="68625" spcFirstLastPara="1" rIns="68625" wrap="square" tIns="68625">
            <a:noAutofit/>
          </a:bodyPr>
          <a:lstStyle/>
          <a:p>
            <a:pPr indent="0" lvl="0" marL="0" rtl="0">
              <a:spcBef>
                <a:spcPts val="0"/>
              </a:spcBef>
              <a:spcAft>
                <a:spcPts val="0"/>
              </a:spcAft>
              <a:buNone/>
            </a:pPr>
            <a:r>
              <a:rPr lang="en" sz="2000">
                <a:solidFill>
                  <a:srgbClr val="666666"/>
                </a:solidFill>
                <a:latin typeface="Roboto"/>
                <a:ea typeface="Roboto"/>
                <a:cs typeface="Roboto"/>
                <a:sym typeface="Roboto"/>
              </a:rPr>
              <a:t>Consistent Data</a:t>
            </a:r>
            <a:endParaRPr sz="2000">
              <a:solidFill>
                <a:srgbClr val="666666"/>
              </a:solidFill>
              <a:latin typeface="Roboto"/>
              <a:ea typeface="Roboto"/>
              <a:cs typeface="Roboto"/>
              <a:sym typeface="Roboto"/>
            </a:endParaRPr>
          </a:p>
        </p:txBody>
      </p:sp>
      <p:sp>
        <p:nvSpPr>
          <p:cNvPr id="914" name="Google Shape;914;p106"/>
          <p:cNvSpPr txBox="1"/>
          <p:nvPr/>
        </p:nvSpPr>
        <p:spPr>
          <a:xfrm>
            <a:off x="3948457" y="1362038"/>
            <a:ext cx="4526700" cy="2250000"/>
          </a:xfrm>
          <a:prstGeom prst="rect">
            <a:avLst/>
          </a:prstGeom>
          <a:noFill/>
          <a:ln>
            <a:noFill/>
          </a:ln>
        </p:spPr>
        <p:txBody>
          <a:bodyPr anchorCtr="0" anchor="ctr" bIns="68625" lIns="68625" spcFirstLastPara="1" rIns="68625" wrap="square" tIns="68625">
            <a:noAutofit/>
          </a:bodyPr>
          <a:lstStyle/>
          <a:p>
            <a:pPr indent="-254000" lvl="0" marL="342900" rtl="0">
              <a:spcBef>
                <a:spcPts val="0"/>
              </a:spcBef>
              <a:spcAft>
                <a:spcPts val="0"/>
              </a:spcAft>
              <a:buClr>
                <a:schemeClr val="dk2"/>
              </a:buClr>
              <a:buSzPts val="1400"/>
              <a:buFont typeface="Roboto"/>
              <a:buChar char="●"/>
            </a:pPr>
            <a:r>
              <a:rPr lang="en" sz="1400">
                <a:solidFill>
                  <a:schemeClr val="dk2"/>
                </a:solidFill>
                <a:latin typeface="Roboto"/>
                <a:ea typeface="Roboto"/>
                <a:cs typeface="Roboto"/>
                <a:sym typeface="Roboto"/>
              </a:rPr>
              <a:t>Can we mock responses at specific points?</a:t>
            </a:r>
            <a:endParaRPr sz="1400">
              <a:solidFill>
                <a:schemeClr val="dk2"/>
              </a:solidFill>
              <a:latin typeface="Roboto"/>
              <a:ea typeface="Roboto"/>
              <a:cs typeface="Roboto"/>
              <a:sym typeface="Roboto"/>
            </a:endParaRPr>
          </a:p>
          <a:p>
            <a:pPr indent="-254000" lvl="0" marL="342900" rtl="0">
              <a:spcBef>
                <a:spcPts val="0"/>
              </a:spcBef>
              <a:spcAft>
                <a:spcPts val="0"/>
              </a:spcAft>
              <a:buClr>
                <a:schemeClr val="dk2"/>
              </a:buClr>
              <a:buSzPts val="1400"/>
              <a:buFont typeface="Roboto"/>
              <a:buChar char="●"/>
            </a:pPr>
            <a:r>
              <a:rPr lang="en" sz="1400">
                <a:solidFill>
                  <a:schemeClr val="dk2"/>
                </a:solidFill>
                <a:latin typeface="Roboto"/>
                <a:ea typeface="Roboto"/>
                <a:cs typeface="Roboto"/>
                <a:sym typeface="Roboto"/>
              </a:rPr>
              <a:t>Can we do string matching or regex in tests?</a:t>
            </a:r>
            <a:endParaRPr sz="1400">
              <a:solidFill>
                <a:schemeClr val="dk2"/>
              </a:solidFill>
              <a:latin typeface="Roboto"/>
              <a:ea typeface="Roboto"/>
              <a:cs typeface="Roboto"/>
              <a:sym typeface="Roboto"/>
            </a:endParaRPr>
          </a:p>
          <a:p>
            <a:pPr indent="-254000" lvl="0" marL="342900" rtl="0">
              <a:spcBef>
                <a:spcPts val="0"/>
              </a:spcBef>
              <a:spcAft>
                <a:spcPts val="0"/>
              </a:spcAft>
              <a:buClr>
                <a:schemeClr val="dk2"/>
              </a:buClr>
              <a:buSzPts val="1400"/>
              <a:buFont typeface="Roboto"/>
              <a:buChar char="●"/>
            </a:pPr>
            <a:r>
              <a:rPr lang="en" sz="1400">
                <a:solidFill>
                  <a:schemeClr val="dk2"/>
                </a:solidFill>
                <a:latin typeface="Roboto"/>
                <a:ea typeface="Roboto"/>
                <a:cs typeface="Roboto"/>
                <a:sym typeface="Roboto"/>
              </a:rPr>
              <a:t>Can we recreate data in target systems?</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8" name="Shape 918"/>
        <p:cNvGrpSpPr/>
        <p:nvPr/>
      </p:nvGrpSpPr>
      <p:grpSpPr>
        <a:xfrm>
          <a:off x="0" y="0"/>
          <a:ext cx="0" cy="0"/>
          <a:chOff x="0" y="0"/>
          <a:chExt cx="0" cy="0"/>
        </a:xfrm>
      </p:grpSpPr>
      <p:sp>
        <p:nvSpPr>
          <p:cNvPr id="919" name="Google Shape;919;p107"/>
          <p:cNvSpPr txBox="1"/>
          <p:nvPr/>
        </p:nvSpPr>
        <p:spPr>
          <a:xfrm>
            <a:off x="588726" y="958556"/>
            <a:ext cx="7912200" cy="1356600"/>
          </a:xfrm>
          <a:prstGeom prst="rect">
            <a:avLst/>
          </a:prstGeom>
          <a:noFill/>
          <a:ln>
            <a:noFill/>
          </a:ln>
        </p:spPr>
        <p:txBody>
          <a:bodyPr anchorCtr="0" anchor="t" bIns="68625" lIns="68625" spcFirstLastPara="1" rIns="68625" wrap="square" tIns="68625">
            <a:noAutofit/>
          </a:bodyPr>
          <a:lstStyle/>
          <a:p>
            <a:pPr indent="-254000" lvl="0" marL="342900" rtl="0">
              <a:lnSpc>
                <a:spcPct val="115000"/>
              </a:lnSpc>
              <a:spcBef>
                <a:spcPts val="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This is highly not recommended.</a:t>
            </a:r>
            <a:endParaRPr sz="1400">
              <a:solidFill>
                <a:srgbClr val="666666"/>
              </a:solidFill>
              <a:latin typeface="Roboto"/>
              <a:ea typeface="Roboto"/>
              <a:cs typeface="Roboto"/>
              <a:sym typeface="Roboto"/>
            </a:endParaRPr>
          </a:p>
          <a:p>
            <a:pPr indent="-254000" lvl="0" marL="342900" rtl="0">
              <a:lnSpc>
                <a:spcPct val="115000"/>
              </a:lnSpc>
              <a:spcBef>
                <a:spcPts val="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This tests the application – not the APIs.</a:t>
            </a:r>
            <a:endParaRPr sz="1400">
              <a:solidFill>
                <a:srgbClr val="666666"/>
              </a:solidFill>
              <a:latin typeface="Roboto"/>
              <a:ea typeface="Roboto"/>
              <a:cs typeface="Roboto"/>
              <a:sym typeface="Roboto"/>
            </a:endParaRPr>
          </a:p>
          <a:p>
            <a:pPr indent="-254000" lvl="0" marL="342900" rtl="0">
              <a:lnSpc>
                <a:spcPct val="115000"/>
              </a:lnSpc>
              <a:spcBef>
                <a:spcPts val="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Cannot sufficiently verify all functional paths for the entire API resource space.</a:t>
            </a:r>
            <a:endParaRPr sz="1400">
              <a:solidFill>
                <a:srgbClr val="666666"/>
              </a:solidFill>
              <a:latin typeface="Roboto"/>
              <a:ea typeface="Roboto"/>
              <a:cs typeface="Roboto"/>
              <a:sym typeface="Roboto"/>
            </a:endParaRPr>
          </a:p>
          <a:p>
            <a:pPr indent="-254000" lvl="0" marL="342900" rtl="0">
              <a:lnSpc>
                <a:spcPct val="115000"/>
              </a:lnSpc>
              <a:spcBef>
                <a:spcPts val="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Test needs to change when UI changes which is much more frequent than API changes.</a:t>
            </a:r>
            <a:endParaRPr sz="1400">
              <a:solidFill>
                <a:srgbClr val="666666"/>
              </a:solidFill>
              <a:latin typeface="Roboto"/>
              <a:ea typeface="Roboto"/>
              <a:cs typeface="Roboto"/>
              <a:sym typeface="Roboto"/>
            </a:endParaRPr>
          </a:p>
          <a:p>
            <a:pPr indent="-254000" lvl="0" marL="342900" rtl="0">
              <a:lnSpc>
                <a:spcPct val="115000"/>
              </a:lnSpc>
              <a:spcBef>
                <a:spcPts val="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The API team needs to be responsible for API testing.</a:t>
            </a:r>
            <a:endParaRPr sz="1400">
              <a:solidFill>
                <a:srgbClr val="666666"/>
              </a:solidFill>
              <a:latin typeface="Roboto"/>
              <a:ea typeface="Roboto"/>
              <a:cs typeface="Roboto"/>
              <a:sym typeface="Roboto"/>
            </a:endParaRPr>
          </a:p>
          <a:p>
            <a:pPr indent="-254000" lvl="0" marL="342900" rtl="0">
              <a:lnSpc>
                <a:spcPct val="115000"/>
              </a:lnSpc>
              <a:spcBef>
                <a:spcPts val="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There can be a lot of API clients.</a:t>
            </a:r>
            <a:endParaRPr sz="1400">
              <a:solidFill>
                <a:srgbClr val="666666"/>
              </a:solidFill>
              <a:latin typeface="Roboto"/>
              <a:ea typeface="Roboto"/>
              <a:cs typeface="Roboto"/>
              <a:sym typeface="Roboto"/>
            </a:endParaRPr>
          </a:p>
        </p:txBody>
      </p:sp>
      <p:sp>
        <p:nvSpPr>
          <p:cNvPr id="920" name="Google Shape;920;p107"/>
          <p:cNvSpPr txBox="1"/>
          <p:nvPr/>
        </p:nvSpPr>
        <p:spPr>
          <a:xfrm>
            <a:off x="277817" y="391781"/>
            <a:ext cx="4965600" cy="566700"/>
          </a:xfrm>
          <a:prstGeom prst="rect">
            <a:avLst/>
          </a:prstGeom>
          <a:noFill/>
          <a:ln>
            <a:noFill/>
          </a:ln>
        </p:spPr>
        <p:txBody>
          <a:bodyPr anchorCtr="0" anchor="t" bIns="68625" lIns="68625" spcFirstLastPara="1" rIns="68625" wrap="square" tIns="68625">
            <a:noAutofit/>
          </a:bodyPr>
          <a:lstStyle/>
          <a:p>
            <a:pPr indent="0" lvl="0" marL="0" rtl="0">
              <a:spcBef>
                <a:spcPts val="0"/>
              </a:spcBef>
              <a:spcAft>
                <a:spcPts val="0"/>
              </a:spcAft>
              <a:buNone/>
            </a:pPr>
            <a:r>
              <a:rPr lang="en" sz="2000">
                <a:solidFill>
                  <a:srgbClr val="666666"/>
                </a:solidFill>
                <a:latin typeface="Roboto"/>
                <a:ea typeface="Roboto"/>
                <a:cs typeface="Roboto"/>
                <a:sym typeface="Roboto"/>
              </a:rPr>
              <a:t>API Testing from UI</a:t>
            </a:r>
            <a:endParaRPr sz="2000">
              <a:solidFill>
                <a:srgbClr val="666666"/>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5" name="Shape 925"/>
        <p:cNvGrpSpPr/>
        <p:nvPr/>
      </p:nvGrpSpPr>
      <p:grpSpPr>
        <a:xfrm>
          <a:off x="0" y="0"/>
          <a:ext cx="0" cy="0"/>
          <a:chOff x="0" y="0"/>
          <a:chExt cx="0" cy="0"/>
        </a:xfrm>
      </p:grpSpPr>
      <p:pic>
        <p:nvPicPr>
          <p:cNvPr id="926" name="Google Shape;926;p108"/>
          <p:cNvPicPr preferRelativeResize="0"/>
          <p:nvPr/>
        </p:nvPicPr>
        <p:blipFill rotWithShape="1">
          <a:blip r:embed="rId3">
            <a:alphaModFix/>
          </a:blip>
          <a:srcRect b="0" l="0" r="0" t="0"/>
          <a:stretch/>
        </p:blipFill>
        <p:spPr>
          <a:xfrm>
            <a:off x="1684781" y="1972156"/>
            <a:ext cx="1525500" cy="609600"/>
          </a:xfrm>
          <a:prstGeom prst="rect">
            <a:avLst/>
          </a:prstGeom>
          <a:noFill/>
          <a:ln>
            <a:noFill/>
          </a:ln>
        </p:spPr>
      </p:pic>
      <p:pic>
        <p:nvPicPr>
          <p:cNvPr id="927" name="Google Shape;927;p108"/>
          <p:cNvPicPr preferRelativeResize="0"/>
          <p:nvPr/>
        </p:nvPicPr>
        <p:blipFill rotWithShape="1">
          <a:blip r:embed="rId4">
            <a:alphaModFix/>
          </a:blip>
          <a:srcRect b="0" l="0" r="0" t="0"/>
          <a:stretch/>
        </p:blipFill>
        <p:spPr>
          <a:xfrm>
            <a:off x="6685768" y="3062819"/>
            <a:ext cx="983100" cy="983100"/>
          </a:xfrm>
          <a:prstGeom prst="rect">
            <a:avLst/>
          </a:prstGeom>
          <a:noFill/>
          <a:ln>
            <a:noFill/>
          </a:ln>
        </p:spPr>
      </p:pic>
      <p:sp>
        <p:nvSpPr>
          <p:cNvPr id="928" name="Google Shape;928;p108"/>
          <p:cNvSpPr txBox="1"/>
          <p:nvPr/>
        </p:nvSpPr>
        <p:spPr>
          <a:xfrm>
            <a:off x="6511948" y="1641675"/>
            <a:ext cx="1479600" cy="565500"/>
          </a:xfrm>
          <a:prstGeom prst="rect">
            <a:avLst/>
          </a:prstGeom>
          <a:noFill/>
          <a:ln cap="flat" cmpd="sng" w="9525">
            <a:solidFill>
              <a:schemeClr val="dk1"/>
            </a:solidFill>
            <a:prstDash val="solid"/>
            <a:round/>
            <a:headEnd len="sm" w="sm" type="none"/>
            <a:tailEnd len="sm" w="sm" type="none"/>
          </a:ln>
        </p:spPr>
        <p:txBody>
          <a:bodyPr anchorCtr="0" anchor="t" bIns="68625" lIns="34300" spcFirstLastPara="1" rIns="34300" wrap="square" tIns="34300">
            <a:noAutofit/>
          </a:bodyPr>
          <a:lstStyle/>
          <a:p>
            <a:pPr indent="0" lvl="0" marL="0" marR="0" rtl="0" algn="l">
              <a:spcBef>
                <a:spcPts val="0"/>
              </a:spcBef>
              <a:spcAft>
                <a:spcPts val="0"/>
              </a:spcAft>
              <a:buNone/>
            </a:pPr>
            <a:r>
              <a:rPr b="1" lang="en" sz="3000">
                <a:solidFill>
                  <a:schemeClr val="dk1"/>
                </a:solidFill>
              </a:rPr>
              <a:t>aPickli</a:t>
            </a:r>
            <a:endParaRPr sz="1100"/>
          </a:p>
        </p:txBody>
      </p:sp>
      <p:sp>
        <p:nvSpPr>
          <p:cNvPr id="929" name="Google Shape;929;p108"/>
          <p:cNvSpPr txBox="1"/>
          <p:nvPr/>
        </p:nvSpPr>
        <p:spPr>
          <a:xfrm>
            <a:off x="277817" y="391781"/>
            <a:ext cx="4965600" cy="566700"/>
          </a:xfrm>
          <a:prstGeom prst="rect">
            <a:avLst/>
          </a:prstGeom>
          <a:noFill/>
          <a:ln>
            <a:noFill/>
          </a:ln>
        </p:spPr>
        <p:txBody>
          <a:bodyPr anchorCtr="0" anchor="t" bIns="68625" lIns="68625" spcFirstLastPara="1" rIns="68625" wrap="square" tIns="68625">
            <a:noAutofit/>
          </a:bodyPr>
          <a:lstStyle/>
          <a:p>
            <a:pPr indent="0" lvl="0" marL="0" rtl="0">
              <a:spcBef>
                <a:spcPts val="0"/>
              </a:spcBef>
              <a:spcAft>
                <a:spcPts val="0"/>
              </a:spcAft>
              <a:buNone/>
            </a:pPr>
            <a:r>
              <a:rPr lang="en" sz="2000">
                <a:solidFill>
                  <a:srgbClr val="666666"/>
                </a:solidFill>
                <a:latin typeface="Roboto"/>
                <a:ea typeface="Roboto"/>
                <a:cs typeface="Roboto"/>
                <a:sym typeface="Roboto"/>
              </a:rPr>
              <a:t>Tooling</a:t>
            </a:r>
            <a:endParaRPr sz="2000">
              <a:solidFill>
                <a:srgbClr val="666666"/>
              </a:solidFill>
              <a:latin typeface="Roboto"/>
              <a:ea typeface="Roboto"/>
              <a:cs typeface="Roboto"/>
              <a:sym typeface="Roboto"/>
            </a:endParaRPr>
          </a:p>
        </p:txBody>
      </p:sp>
      <p:pic>
        <p:nvPicPr>
          <p:cNvPr id="930" name="Google Shape;930;p108"/>
          <p:cNvPicPr preferRelativeResize="0"/>
          <p:nvPr/>
        </p:nvPicPr>
        <p:blipFill>
          <a:blip r:embed="rId5">
            <a:alphaModFix/>
          </a:blip>
          <a:stretch>
            <a:fillRect/>
          </a:stretch>
        </p:blipFill>
        <p:spPr>
          <a:xfrm>
            <a:off x="2940945" y="958557"/>
            <a:ext cx="2465153" cy="804562"/>
          </a:xfrm>
          <a:prstGeom prst="rect">
            <a:avLst/>
          </a:prstGeom>
          <a:noFill/>
          <a:ln>
            <a:noFill/>
          </a:ln>
        </p:spPr>
      </p:pic>
      <p:pic>
        <p:nvPicPr>
          <p:cNvPr id="931" name="Google Shape;931;p108"/>
          <p:cNvPicPr preferRelativeResize="0"/>
          <p:nvPr/>
        </p:nvPicPr>
        <p:blipFill>
          <a:blip r:embed="rId6">
            <a:alphaModFix/>
          </a:blip>
          <a:stretch>
            <a:fillRect/>
          </a:stretch>
        </p:blipFill>
        <p:spPr>
          <a:xfrm>
            <a:off x="1684774" y="3288621"/>
            <a:ext cx="2228850" cy="757210"/>
          </a:xfrm>
          <a:prstGeom prst="rect">
            <a:avLst/>
          </a:prstGeom>
          <a:noFill/>
          <a:ln>
            <a:noFill/>
          </a:ln>
        </p:spPr>
      </p:pic>
      <p:pic>
        <p:nvPicPr>
          <p:cNvPr id="932" name="Google Shape;932;p108"/>
          <p:cNvPicPr preferRelativeResize="0"/>
          <p:nvPr/>
        </p:nvPicPr>
        <p:blipFill>
          <a:blip r:embed="rId7">
            <a:alphaModFix/>
          </a:blip>
          <a:stretch>
            <a:fillRect/>
          </a:stretch>
        </p:blipFill>
        <p:spPr>
          <a:xfrm>
            <a:off x="4328747" y="2238919"/>
            <a:ext cx="1078800" cy="12129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7" name="Shape 937"/>
        <p:cNvGrpSpPr/>
        <p:nvPr/>
      </p:nvGrpSpPr>
      <p:grpSpPr>
        <a:xfrm>
          <a:off x="0" y="0"/>
          <a:ext cx="0" cy="0"/>
          <a:chOff x="0" y="0"/>
          <a:chExt cx="0" cy="0"/>
        </a:xfrm>
      </p:grpSpPr>
      <p:sp>
        <p:nvSpPr>
          <p:cNvPr id="938" name="Google Shape;938;p109"/>
          <p:cNvSpPr txBox="1"/>
          <p:nvPr/>
        </p:nvSpPr>
        <p:spPr>
          <a:xfrm>
            <a:off x="0" y="1919250"/>
            <a:ext cx="9144000" cy="130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FEFEF"/>
                </a:solidFill>
                <a:latin typeface="Roboto"/>
                <a:ea typeface="Roboto"/>
                <a:cs typeface="Roboto"/>
                <a:sym typeface="Roboto"/>
              </a:rPr>
              <a:t>Mocking</a:t>
            </a:r>
            <a:endParaRPr sz="6000">
              <a:solidFill>
                <a:srgbClr val="EFEFE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2" name="Shape 942"/>
        <p:cNvGrpSpPr/>
        <p:nvPr/>
      </p:nvGrpSpPr>
      <p:grpSpPr>
        <a:xfrm>
          <a:off x="0" y="0"/>
          <a:ext cx="0" cy="0"/>
          <a:chOff x="0" y="0"/>
          <a:chExt cx="0" cy="0"/>
        </a:xfrm>
      </p:grpSpPr>
      <p:sp>
        <p:nvSpPr>
          <p:cNvPr id="943" name="Google Shape;943;p110"/>
          <p:cNvSpPr txBox="1"/>
          <p:nvPr/>
        </p:nvSpPr>
        <p:spPr>
          <a:xfrm>
            <a:off x="588726" y="958556"/>
            <a:ext cx="7912500" cy="2093400"/>
          </a:xfrm>
          <a:prstGeom prst="rect">
            <a:avLst/>
          </a:prstGeom>
          <a:noFill/>
          <a:ln>
            <a:noFill/>
          </a:ln>
        </p:spPr>
        <p:txBody>
          <a:bodyPr anchorCtr="0" anchor="t" bIns="68500" lIns="68500" spcFirstLastPara="1" rIns="68500" wrap="square" tIns="68500">
            <a:noAutofit/>
          </a:bodyPr>
          <a:lstStyle/>
          <a:p>
            <a:pPr indent="-266700" lvl="0" marL="342900" rtl="0">
              <a:lnSpc>
                <a:spcPct val="115000"/>
              </a:lnSpc>
              <a:spcBef>
                <a:spcPts val="0"/>
              </a:spcBef>
              <a:spcAft>
                <a:spcPts val="0"/>
              </a:spcAft>
              <a:buClr>
                <a:srgbClr val="666666"/>
              </a:buClr>
              <a:buSzPts val="1400"/>
              <a:buFont typeface="Roboto"/>
              <a:buChar char="●"/>
            </a:pPr>
            <a:r>
              <a:rPr lang="en">
                <a:solidFill>
                  <a:srgbClr val="666666"/>
                </a:solidFill>
                <a:latin typeface="Roboto"/>
                <a:ea typeface="Roboto"/>
                <a:cs typeface="Roboto"/>
                <a:sym typeface="Roboto"/>
              </a:rPr>
              <a:t>w</a:t>
            </a:r>
            <a:r>
              <a:rPr lang="en">
                <a:solidFill>
                  <a:srgbClr val="666666"/>
                </a:solidFill>
                <a:latin typeface="Roboto"/>
                <a:ea typeface="Roboto"/>
                <a:cs typeface="Roboto"/>
                <a:sym typeface="Roboto"/>
              </a:rPr>
              <a:t>orkaround target API availability issues</a:t>
            </a:r>
            <a:endParaRPr>
              <a:solidFill>
                <a:srgbClr val="666666"/>
              </a:solidFill>
              <a:latin typeface="Roboto"/>
              <a:ea typeface="Roboto"/>
              <a:cs typeface="Roboto"/>
              <a:sym typeface="Roboto"/>
            </a:endParaRPr>
          </a:p>
          <a:p>
            <a:pPr indent="-266700" lvl="1" marL="685800" rtl="0">
              <a:lnSpc>
                <a:spcPct val="115000"/>
              </a:lnSpc>
              <a:spcBef>
                <a:spcPts val="0"/>
              </a:spcBef>
              <a:spcAft>
                <a:spcPts val="0"/>
              </a:spcAft>
              <a:buClr>
                <a:srgbClr val="666666"/>
              </a:buClr>
              <a:buSzPts val="1400"/>
              <a:buFont typeface="Roboto"/>
              <a:buChar char="○"/>
            </a:pPr>
            <a:r>
              <a:rPr lang="en">
                <a:solidFill>
                  <a:srgbClr val="666666"/>
                </a:solidFill>
                <a:latin typeface="Roboto"/>
                <a:ea typeface="Roboto"/>
                <a:cs typeface="Roboto"/>
                <a:sym typeface="Roboto"/>
              </a:rPr>
              <a:t>network, ops, deployment, migrations, patches</a:t>
            </a:r>
            <a:endParaRPr>
              <a:solidFill>
                <a:srgbClr val="666666"/>
              </a:solidFill>
              <a:latin typeface="Roboto"/>
              <a:ea typeface="Roboto"/>
              <a:cs typeface="Roboto"/>
              <a:sym typeface="Roboto"/>
            </a:endParaRPr>
          </a:p>
          <a:p>
            <a:pPr indent="-266700" lvl="1" marL="685800" rtl="0">
              <a:lnSpc>
                <a:spcPct val="115000"/>
              </a:lnSpc>
              <a:spcBef>
                <a:spcPts val="0"/>
              </a:spcBef>
              <a:spcAft>
                <a:spcPts val="0"/>
              </a:spcAft>
              <a:buClr>
                <a:srgbClr val="666666"/>
              </a:buClr>
              <a:buSzPts val="1400"/>
              <a:buFont typeface="Roboto"/>
              <a:buChar char="○"/>
            </a:pPr>
            <a:r>
              <a:rPr lang="en">
                <a:solidFill>
                  <a:srgbClr val="666666"/>
                </a:solidFill>
                <a:latin typeface="Roboto"/>
                <a:ea typeface="Roboto"/>
                <a:cs typeface="Roboto"/>
                <a:sym typeface="Roboto"/>
              </a:rPr>
              <a:t>parallel development</a:t>
            </a:r>
            <a:endParaRPr>
              <a:solidFill>
                <a:srgbClr val="666666"/>
              </a:solidFill>
              <a:latin typeface="Roboto"/>
              <a:ea typeface="Roboto"/>
              <a:cs typeface="Roboto"/>
              <a:sym typeface="Roboto"/>
            </a:endParaRPr>
          </a:p>
          <a:p>
            <a:pPr indent="-266700" lvl="0" marL="342900" rtl="0">
              <a:lnSpc>
                <a:spcPct val="115000"/>
              </a:lnSpc>
              <a:spcBef>
                <a:spcPts val="0"/>
              </a:spcBef>
              <a:spcAft>
                <a:spcPts val="0"/>
              </a:spcAft>
              <a:buClr>
                <a:srgbClr val="666666"/>
              </a:buClr>
              <a:buSzPts val="1400"/>
              <a:buFont typeface="Roboto"/>
              <a:buChar char="●"/>
            </a:pPr>
            <a:r>
              <a:rPr lang="en">
                <a:solidFill>
                  <a:srgbClr val="666666"/>
                </a:solidFill>
                <a:latin typeface="Roboto"/>
                <a:ea typeface="Roboto"/>
                <a:cs typeface="Roboto"/>
                <a:sym typeface="Roboto"/>
              </a:rPr>
              <a:t>Workaround constantly changing/unpredictable data</a:t>
            </a:r>
            <a:endParaRPr>
              <a:solidFill>
                <a:srgbClr val="666666"/>
              </a:solidFill>
              <a:latin typeface="Roboto"/>
              <a:ea typeface="Roboto"/>
              <a:cs typeface="Roboto"/>
              <a:sym typeface="Roboto"/>
            </a:endParaRPr>
          </a:p>
          <a:p>
            <a:pPr indent="-266700" lvl="0" marL="342900" rtl="0">
              <a:lnSpc>
                <a:spcPct val="115000"/>
              </a:lnSpc>
              <a:spcBef>
                <a:spcPts val="0"/>
              </a:spcBef>
              <a:spcAft>
                <a:spcPts val="0"/>
              </a:spcAft>
              <a:buClr>
                <a:srgbClr val="666666"/>
              </a:buClr>
              <a:buSzPts val="1400"/>
              <a:buFont typeface="Roboto"/>
              <a:buChar char="●"/>
            </a:pPr>
            <a:r>
              <a:rPr lang="en">
                <a:solidFill>
                  <a:srgbClr val="666666"/>
                </a:solidFill>
                <a:latin typeface="Roboto"/>
                <a:ea typeface="Roboto"/>
                <a:cs typeface="Roboto"/>
                <a:sym typeface="Roboto"/>
              </a:rPr>
              <a:t>simulate certain scenarios for testing</a:t>
            </a:r>
            <a:endParaRPr>
              <a:solidFill>
                <a:srgbClr val="666666"/>
              </a:solidFill>
              <a:latin typeface="Roboto"/>
              <a:ea typeface="Roboto"/>
              <a:cs typeface="Roboto"/>
              <a:sym typeface="Roboto"/>
            </a:endParaRPr>
          </a:p>
          <a:p>
            <a:pPr indent="-266700" lvl="0" marL="342900" rtl="0">
              <a:lnSpc>
                <a:spcPct val="115000"/>
              </a:lnSpc>
              <a:spcBef>
                <a:spcPts val="0"/>
              </a:spcBef>
              <a:spcAft>
                <a:spcPts val="0"/>
              </a:spcAft>
              <a:buClr>
                <a:srgbClr val="666666"/>
              </a:buClr>
              <a:buSzPts val="1400"/>
              <a:buFont typeface="Roboto"/>
              <a:buChar char="●"/>
            </a:pPr>
            <a:r>
              <a:rPr lang="en">
                <a:solidFill>
                  <a:srgbClr val="666666"/>
                </a:solidFill>
                <a:latin typeface="Roboto"/>
                <a:ea typeface="Roboto"/>
                <a:cs typeface="Roboto"/>
                <a:sym typeface="Roboto"/>
              </a:rPr>
              <a:t>easy testing when tests rely on previous data population</a:t>
            </a:r>
            <a:endParaRPr>
              <a:solidFill>
                <a:srgbClr val="666666"/>
              </a:solidFill>
              <a:latin typeface="Roboto"/>
              <a:ea typeface="Roboto"/>
              <a:cs typeface="Roboto"/>
              <a:sym typeface="Roboto"/>
            </a:endParaRPr>
          </a:p>
          <a:p>
            <a:pPr indent="-266700" lvl="1" marL="685800" rtl="0">
              <a:lnSpc>
                <a:spcPct val="115000"/>
              </a:lnSpc>
              <a:spcBef>
                <a:spcPts val="0"/>
              </a:spcBef>
              <a:spcAft>
                <a:spcPts val="0"/>
              </a:spcAft>
              <a:buClr>
                <a:srgbClr val="666666"/>
              </a:buClr>
              <a:buSzPts val="1400"/>
              <a:buFont typeface="Roboto"/>
              <a:buChar char="○"/>
            </a:pPr>
            <a:r>
              <a:rPr lang="en">
                <a:solidFill>
                  <a:srgbClr val="666666"/>
                </a:solidFill>
                <a:latin typeface="Roboto"/>
                <a:ea typeface="Roboto"/>
                <a:cs typeface="Roboto"/>
                <a:sym typeface="Roboto"/>
              </a:rPr>
              <a:t>e.g. forgotten password</a:t>
            </a:r>
            <a:endParaRPr>
              <a:solidFill>
                <a:srgbClr val="666666"/>
              </a:solidFill>
              <a:latin typeface="Roboto"/>
              <a:ea typeface="Roboto"/>
              <a:cs typeface="Roboto"/>
              <a:sym typeface="Roboto"/>
            </a:endParaRPr>
          </a:p>
          <a:p>
            <a:pPr indent="-266700" lvl="0" marL="342900" rtl="0">
              <a:lnSpc>
                <a:spcPct val="115000"/>
              </a:lnSpc>
              <a:spcBef>
                <a:spcPts val="0"/>
              </a:spcBef>
              <a:spcAft>
                <a:spcPts val="0"/>
              </a:spcAft>
              <a:buClr>
                <a:srgbClr val="666666"/>
              </a:buClr>
              <a:buSzPts val="1400"/>
              <a:buFont typeface="Roboto"/>
              <a:buChar char="●"/>
            </a:pPr>
            <a:r>
              <a:rPr lang="en">
                <a:solidFill>
                  <a:srgbClr val="666666"/>
                </a:solidFill>
                <a:latin typeface="Roboto"/>
                <a:ea typeface="Roboto"/>
                <a:cs typeface="Roboto"/>
                <a:sym typeface="Roboto"/>
              </a:rPr>
              <a:t>improves test execution speed for high latency targets</a:t>
            </a:r>
            <a:endParaRPr>
              <a:solidFill>
                <a:srgbClr val="666666"/>
              </a:solidFill>
              <a:latin typeface="Roboto"/>
              <a:ea typeface="Roboto"/>
              <a:cs typeface="Roboto"/>
              <a:sym typeface="Roboto"/>
            </a:endParaRPr>
          </a:p>
        </p:txBody>
      </p:sp>
      <p:sp>
        <p:nvSpPr>
          <p:cNvPr id="944" name="Google Shape;944;p110"/>
          <p:cNvSpPr txBox="1"/>
          <p:nvPr/>
        </p:nvSpPr>
        <p:spPr>
          <a:xfrm>
            <a:off x="277817" y="391781"/>
            <a:ext cx="4965900" cy="566700"/>
          </a:xfrm>
          <a:prstGeom prst="rect">
            <a:avLst/>
          </a:prstGeom>
          <a:noFill/>
          <a:ln>
            <a:noFill/>
          </a:ln>
        </p:spPr>
        <p:txBody>
          <a:bodyPr anchorCtr="0" anchor="t" bIns="68500" lIns="68500" spcFirstLastPara="1" rIns="68500" wrap="square" tIns="68500">
            <a:noAutofit/>
          </a:bodyPr>
          <a:lstStyle/>
          <a:p>
            <a:pPr indent="0" lvl="0" marL="0" rtl="0">
              <a:spcBef>
                <a:spcPts val="0"/>
              </a:spcBef>
              <a:spcAft>
                <a:spcPts val="0"/>
              </a:spcAft>
              <a:buNone/>
            </a:pPr>
            <a:r>
              <a:rPr lang="en" sz="1900">
                <a:solidFill>
                  <a:srgbClr val="666666"/>
                </a:solidFill>
                <a:latin typeface="Roboto"/>
                <a:ea typeface="Roboto"/>
                <a:cs typeface="Roboto"/>
                <a:sym typeface="Roboto"/>
              </a:rPr>
              <a:t>Benefits</a:t>
            </a:r>
            <a:endParaRPr sz="1900">
              <a:solidFill>
                <a:srgbClr val="666666"/>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8" name="Shape 948"/>
        <p:cNvGrpSpPr/>
        <p:nvPr/>
      </p:nvGrpSpPr>
      <p:grpSpPr>
        <a:xfrm>
          <a:off x="0" y="0"/>
          <a:ext cx="0" cy="0"/>
          <a:chOff x="0" y="0"/>
          <a:chExt cx="0" cy="0"/>
        </a:xfrm>
      </p:grpSpPr>
      <p:sp>
        <p:nvSpPr>
          <p:cNvPr id="949" name="Google Shape;949;p111"/>
          <p:cNvSpPr txBox="1"/>
          <p:nvPr/>
        </p:nvSpPr>
        <p:spPr>
          <a:xfrm>
            <a:off x="588726" y="958556"/>
            <a:ext cx="7912500" cy="2093400"/>
          </a:xfrm>
          <a:prstGeom prst="rect">
            <a:avLst/>
          </a:prstGeom>
          <a:noFill/>
          <a:ln>
            <a:noFill/>
          </a:ln>
        </p:spPr>
        <p:txBody>
          <a:bodyPr anchorCtr="0" anchor="t" bIns="68500" lIns="68500" spcFirstLastPara="1" rIns="68500" wrap="square" tIns="68500">
            <a:noAutofit/>
          </a:bodyPr>
          <a:lstStyle/>
          <a:p>
            <a:pPr indent="-260350" lvl="0" marL="342900"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apimocker (node.js) - </a:t>
            </a:r>
            <a:r>
              <a:rPr lang="en" sz="1300" u="sng">
                <a:solidFill>
                  <a:schemeClr val="hlink"/>
                </a:solidFill>
                <a:latin typeface="Roboto"/>
                <a:ea typeface="Roboto"/>
                <a:cs typeface="Roboto"/>
                <a:sym typeface="Roboto"/>
                <a:hlinkClick r:id="rId3"/>
              </a:rPr>
              <a:t>https://github.com/apigeecs/apigee-apimocker</a:t>
            </a:r>
            <a:r>
              <a:rPr lang="en" sz="1300">
                <a:solidFill>
                  <a:srgbClr val="666666"/>
                </a:solidFill>
                <a:latin typeface="Roboto"/>
                <a:ea typeface="Roboto"/>
                <a:cs typeface="Roboto"/>
                <a:sym typeface="Roboto"/>
              </a:rPr>
              <a:t> </a:t>
            </a:r>
            <a:endParaRPr sz="1300">
              <a:solidFill>
                <a:srgbClr val="666666"/>
              </a:solidFill>
              <a:latin typeface="Roboto"/>
              <a:ea typeface="Roboto"/>
              <a:cs typeface="Roboto"/>
              <a:sym typeface="Roboto"/>
            </a:endParaRPr>
          </a:p>
          <a:p>
            <a:pPr indent="-260350" lvl="0" marL="342900"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Amok - </a:t>
            </a:r>
            <a:r>
              <a:rPr lang="en" sz="1300" u="sng">
                <a:solidFill>
                  <a:schemeClr val="hlink"/>
                </a:solidFill>
                <a:latin typeface="Roboto"/>
                <a:ea typeface="Roboto"/>
                <a:cs typeface="Roboto"/>
                <a:sym typeface="Roboto"/>
                <a:hlinkClick r:id="rId4"/>
              </a:rPr>
              <a:t>https://github.com/sauliuz/amok/tree/master/examples/apigee-amok</a:t>
            </a:r>
            <a:r>
              <a:rPr lang="en" sz="1300">
                <a:solidFill>
                  <a:srgbClr val="666666"/>
                </a:solidFill>
                <a:latin typeface="Roboto"/>
                <a:ea typeface="Roboto"/>
                <a:cs typeface="Roboto"/>
                <a:sym typeface="Roboto"/>
              </a:rPr>
              <a:t> </a:t>
            </a:r>
            <a:endParaRPr sz="1300">
              <a:solidFill>
                <a:srgbClr val="666666"/>
              </a:solidFill>
              <a:latin typeface="Roboto"/>
              <a:ea typeface="Roboto"/>
              <a:cs typeface="Roboto"/>
              <a:sym typeface="Roboto"/>
            </a:endParaRPr>
          </a:p>
          <a:p>
            <a:pPr indent="-260350" lvl="0" marL="342900"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import OpenAPI spec and download server code from </a:t>
            </a:r>
            <a:r>
              <a:rPr lang="en" sz="1300" u="sng">
                <a:solidFill>
                  <a:schemeClr val="hlink"/>
                </a:solidFill>
                <a:latin typeface="Roboto"/>
                <a:ea typeface="Roboto"/>
                <a:cs typeface="Roboto"/>
                <a:sym typeface="Roboto"/>
                <a:hlinkClick r:id="rId5"/>
              </a:rPr>
              <a:t>http://editor.swagger.io/#/</a:t>
            </a:r>
            <a:endParaRPr sz="1300">
              <a:solidFill>
                <a:srgbClr val="666666"/>
              </a:solidFill>
              <a:latin typeface="Roboto"/>
              <a:ea typeface="Roboto"/>
              <a:cs typeface="Roboto"/>
              <a:sym typeface="Roboto"/>
            </a:endParaRPr>
          </a:p>
          <a:p>
            <a:pPr indent="-260350" lvl="0" marL="342900"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other tools:</a:t>
            </a:r>
            <a:endParaRPr sz="1300">
              <a:solidFill>
                <a:srgbClr val="666666"/>
              </a:solidFill>
              <a:latin typeface="Roboto"/>
              <a:ea typeface="Roboto"/>
              <a:cs typeface="Roboto"/>
              <a:sym typeface="Roboto"/>
            </a:endParaRPr>
          </a:p>
          <a:p>
            <a:pPr indent="-260350" lvl="1" marL="685800"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Mock Server</a:t>
            </a:r>
            <a:endParaRPr sz="1300">
              <a:solidFill>
                <a:srgbClr val="666666"/>
              </a:solidFill>
              <a:latin typeface="Roboto"/>
              <a:ea typeface="Roboto"/>
              <a:cs typeface="Roboto"/>
              <a:sym typeface="Roboto"/>
            </a:endParaRPr>
          </a:p>
          <a:p>
            <a:pPr indent="-260350" lvl="1" marL="685800"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Wire Mock</a:t>
            </a:r>
            <a:endParaRPr sz="1300">
              <a:solidFill>
                <a:srgbClr val="666666"/>
              </a:solidFill>
              <a:latin typeface="Roboto"/>
              <a:ea typeface="Roboto"/>
              <a:cs typeface="Roboto"/>
              <a:sym typeface="Roboto"/>
            </a:endParaRPr>
          </a:p>
        </p:txBody>
      </p:sp>
      <p:sp>
        <p:nvSpPr>
          <p:cNvPr id="950" name="Google Shape;950;p111"/>
          <p:cNvSpPr txBox="1"/>
          <p:nvPr/>
        </p:nvSpPr>
        <p:spPr>
          <a:xfrm>
            <a:off x="277817" y="391781"/>
            <a:ext cx="4965900" cy="566700"/>
          </a:xfrm>
          <a:prstGeom prst="rect">
            <a:avLst/>
          </a:prstGeom>
          <a:noFill/>
          <a:ln>
            <a:noFill/>
          </a:ln>
        </p:spPr>
        <p:txBody>
          <a:bodyPr anchorCtr="0" anchor="t" bIns="68500" lIns="68500" spcFirstLastPara="1" rIns="68500" wrap="square" tIns="68500">
            <a:noAutofit/>
          </a:bodyPr>
          <a:lstStyle/>
          <a:p>
            <a:pPr indent="0" lvl="0" marL="0" rtl="0">
              <a:spcBef>
                <a:spcPts val="0"/>
              </a:spcBef>
              <a:spcAft>
                <a:spcPts val="0"/>
              </a:spcAft>
              <a:buNone/>
            </a:pPr>
            <a:r>
              <a:rPr lang="en" sz="1900">
                <a:solidFill>
                  <a:srgbClr val="666666"/>
                </a:solidFill>
                <a:latin typeface="Roboto"/>
                <a:ea typeface="Roboto"/>
                <a:cs typeface="Roboto"/>
                <a:sym typeface="Roboto"/>
              </a:rPr>
              <a:t>Implementation</a:t>
            </a:r>
            <a:endParaRPr sz="1900">
              <a:solidFill>
                <a:srgbClr val="666666"/>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sp>
        <p:nvSpPr>
          <p:cNvPr id="759" name="Google Shape;759;p94"/>
          <p:cNvSpPr txBox="1"/>
          <p:nvPr/>
        </p:nvSpPr>
        <p:spPr>
          <a:xfrm>
            <a:off x="0" y="1919250"/>
            <a:ext cx="9144000" cy="130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FEFEF"/>
                </a:solidFill>
                <a:latin typeface="Roboto"/>
                <a:ea typeface="Roboto"/>
                <a:cs typeface="Roboto"/>
                <a:sym typeface="Roboto"/>
              </a:rPr>
              <a:t>Static Code Analysis</a:t>
            </a:r>
            <a:endParaRPr sz="6000">
              <a:solidFill>
                <a:srgbClr val="EFEFE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285F4"/>
        </a:solidFill>
      </p:bgPr>
    </p:bg>
    <p:spTree>
      <p:nvGrpSpPr>
        <p:cNvPr id="954" name="Shape 954"/>
        <p:cNvGrpSpPr/>
        <p:nvPr/>
      </p:nvGrpSpPr>
      <p:grpSpPr>
        <a:xfrm>
          <a:off x="0" y="0"/>
          <a:ext cx="0" cy="0"/>
          <a:chOff x="0" y="0"/>
          <a:chExt cx="0" cy="0"/>
        </a:xfrm>
      </p:grpSpPr>
      <p:sp>
        <p:nvSpPr>
          <p:cNvPr id="955" name="Google Shape;955;p112"/>
          <p:cNvSpPr txBox="1"/>
          <p:nvPr/>
        </p:nvSpPr>
        <p:spPr>
          <a:xfrm>
            <a:off x="0" y="2020650"/>
            <a:ext cx="9144000" cy="11022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100"/>
              <a:buNone/>
            </a:pPr>
            <a:r>
              <a:rPr lang="en" sz="6000">
                <a:solidFill>
                  <a:srgbClr val="F2F2F2"/>
                </a:solidFill>
                <a:latin typeface="Roboto"/>
                <a:ea typeface="Roboto"/>
                <a:cs typeface="Roboto"/>
                <a:sym typeface="Roboto"/>
              </a:rPr>
              <a:t>THANK YOU</a:t>
            </a:r>
            <a:endParaRPr sz="6000">
              <a:solidFill>
                <a:srgbClr val="F2F2F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pic>
        <p:nvPicPr>
          <p:cNvPr id="765" name="Google Shape;765;p95"/>
          <p:cNvPicPr preferRelativeResize="0"/>
          <p:nvPr/>
        </p:nvPicPr>
        <p:blipFill rotWithShape="1">
          <a:blip r:embed="rId3">
            <a:alphaModFix/>
          </a:blip>
          <a:srcRect b="0" l="0" r="0" t="0"/>
          <a:stretch/>
        </p:blipFill>
        <p:spPr>
          <a:xfrm>
            <a:off x="3242707" y="2257925"/>
            <a:ext cx="2669700" cy="2305200"/>
          </a:xfrm>
          <a:prstGeom prst="rect">
            <a:avLst/>
          </a:prstGeom>
          <a:noFill/>
          <a:ln>
            <a:noFill/>
          </a:ln>
        </p:spPr>
      </p:pic>
      <p:sp>
        <p:nvSpPr>
          <p:cNvPr id="766" name="Google Shape;766;p95"/>
          <p:cNvSpPr txBox="1"/>
          <p:nvPr/>
        </p:nvSpPr>
        <p:spPr>
          <a:xfrm>
            <a:off x="277817" y="391781"/>
            <a:ext cx="4965600" cy="566700"/>
          </a:xfrm>
          <a:prstGeom prst="rect">
            <a:avLst/>
          </a:prstGeom>
          <a:noFill/>
          <a:ln>
            <a:noFill/>
          </a:ln>
        </p:spPr>
        <p:txBody>
          <a:bodyPr anchorCtr="0" anchor="t" bIns="68625" lIns="68625" spcFirstLastPara="1" rIns="68625" wrap="square" tIns="68625">
            <a:noAutofit/>
          </a:bodyPr>
          <a:lstStyle/>
          <a:p>
            <a:pPr indent="0" lvl="0" marL="0" rtl="0">
              <a:spcBef>
                <a:spcPts val="0"/>
              </a:spcBef>
              <a:spcAft>
                <a:spcPts val="0"/>
              </a:spcAft>
              <a:buNone/>
            </a:pPr>
            <a:r>
              <a:rPr lang="en" sz="2000">
                <a:solidFill>
                  <a:srgbClr val="666666"/>
                </a:solidFill>
                <a:latin typeface="Roboto"/>
                <a:ea typeface="Roboto"/>
                <a:cs typeface="Roboto"/>
                <a:sym typeface="Roboto"/>
              </a:rPr>
              <a:t>Static Code Analysis</a:t>
            </a:r>
            <a:endParaRPr sz="2000">
              <a:solidFill>
                <a:srgbClr val="666666"/>
              </a:solidFill>
              <a:latin typeface="Roboto"/>
              <a:ea typeface="Roboto"/>
              <a:cs typeface="Roboto"/>
              <a:sym typeface="Roboto"/>
            </a:endParaRPr>
          </a:p>
        </p:txBody>
      </p:sp>
      <p:sp>
        <p:nvSpPr>
          <p:cNvPr id="767" name="Google Shape;767;p95"/>
          <p:cNvSpPr txBox="1"/>
          <p:nvPr/>
        </p:nvSpPr>
        <p:spPr>
          <a:xfrm>
            <a:off x="588726" y="958556"/>
            <a:ext cx="7912200" cy="1356600"/>
          </a:xfrm>
          <a:prstGeom prst="rect">
            <a:avLst/>
          </a:prstGeom>
          <a:noFill/>
          <a:ln>
            <a:noFill/>
          </a:ln>
        </p:spPr>
        <p:txBody>
          <a:bodyPr anchorCtr="0" anchor="t" bIns="68625" lIns="68625" spcFirstLastPara="1" rIns="68625" wrap="square" tIns="68625">
            <a:noAutofit/>
          </a:bodyPr>
          <a:lstStyle/>
          <a:p>
            <a:pPr indent="-254000" lvl="0" marL="342900" rtl="0">
              <a:lnSpc>
                <a:spcPct val="115000"/>
              </a:lnSpc>
              <a:spcBef>
                <a:spcPts val="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We have the functionality to attach custom code to any flow within Edge. These can be written in Java, JS, Python and Node.js.</a:t>
            </a:r>
            <a:endParaRPr sz="1400">
              <a:solidFill>
                <a:srgbClr val="666666"/>
              </a:solidFill>
              <a:latin typeface="Roboto"/>
              <a:ea typeface="Roboto"/>
              <a:cs typeface="Roboto"/>
              <a:sym typeface="Roboto"/>
            </a:endParaRPr>
          </a:p>
          <a:p>
            <a:pPr indent="-254000" lvl="0" marL="342900" rtl="0">
              <a:lnSpc>
                <a:spcPct val="115000"/>
              </a:lnSpc>
              <a:spcBef>
                <a:spcPts val="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Recommendation is to run static code analysis for these custom code in Edge proxy.</a:t>
            </a:r>
            <a:endParaRPr sz="1400">
              <a:solidFill>
                <a:srgbClr val="666666"/>
              </a:solidFill>
              <a:latin typeface="Roboto"/>
              <a:ea typeface="Roboto"/>
              <a:cs typeface="Roboto"/>
              <a:sym typeface="Roboto"/>
            </a:endParaRPr>
          </a:p>
          <a:p>
            <a:pPr indent="-254000" lvl="0" marL="342900" rtl="0">
              <a:lnSpc>
                <a:spcPct val="115000"/>
              </a:lnSpc>
              <a:spcBef>
                <a:spcPts val="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Promote consistency and follow best practices for the language you are using.</a:t>
            </a:r>
            <a:endParaRPr sz="1400">
              <a:solidFill>
                <a:srgbClr val="666666"/>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pic>
        <p:nvPicPr>
          <p:cNvPr id="773" name="Google Shape;773;p96"/>
          <p:cNvPicPr preferRelativeResize="0"/>
          <p:nvPr/>
        </p:nvPicPr>
        <p:blipFill rotWithShape="1">
          <a:blip r:embed="rId3">
            <a:alphaModFix/>
          </a:blip>
          <a:srcRect b="0" l="0" r="0" t="0"/>
          <a:stretch/>
        </p:blipFill>
        <p:spPr>
          <a:xfrm>
            <a:off x="634194" y="956953"/>
            <a:ext cx="2755500" cy="1200300"/>
          </a:xfrm>
          <a:prstGeom prst="rect">
            <a:avLst/>
          </a:prstGeom>
          <a:noFill/>
          <a:ln>
            <a:noFill/>
          </a:ln>
        </p:spPr>
      </p:pic>
      <p:pic>
        <p:nvPicPr>
          <p:cNvPr id="774" name="Google Shape;774;p96"/>
          <p:cNvPicPr preferRelativeResize="0"/>
          <p:nvPr/>
        </p:nvPicPr>
        <p:blipFill rotWithShape="1">
          <a:blip r:embed="rId4">
            <a:alphaModFix/>
          </a:blip>
          <a:srcRect b="0" l="0" r="0" t="0"/>
          <a:stretch/>
        </p:blipFill>
        <p:spPr>
          <a:xfrm>
            <a:off x="4007587" y="956953"/>
            <a:ext cx="1907100" cy="1857300"/>
          </a:xfrm>
          <a:prstGeom prst="rect">
            <a:avLst/>
          </a:prstGeom>
          <a:noFill/>
          <a:ln>
            <a:noFill/>
          </a:ln>
        </p:spPr>
      </p:pic>
      <p:pic>
        <p:nvPicPr>
          <p:cNvPr id="775" name="Google Shape;775;p96"/>
          <p:cNvPicPr preferRelativeResize="0"/>
          <p:nvPr/>
        </p:nvPicPr>
        <p:blipFill rotWithShape="1">
          <a:blip r:embed="rId5">
            <a:alphaModFix/>
          </a:blip>
          <a:srcRect b="0" l="0" r="0" t="0"/>
          <a:stretch/>
        </p:blipFill>
        <p:spPr>
          <a:xfrm>
            <a:off x="1451750" y="2318818"/>
            <a:ext cx="2177400" cy="1595100"/>
          </a:xfrm>
          <a:prstGeom prst="rect">
            <a:avLst/>
          </a:prstGeom>
          <a:noFill/>
          <a:ln>
            <a:noFill/>
          </a:ln>
        </p:spPr>
      </p:pic>
      <p:pic>
        <p:nvPicPr>
          <p:cNvPr id="776" name="Google Shape;776;p96"/>
          <p:cNvPicPr preferRelativeResize="0"/>
          <p:nvPr/>
        </p:nvPicPr>
        <p:blipFill rotWithShape="1">
          <a:blip r:embed="rId6">
            <a:alphaModFix/>
          </a:blip>
          <a:srcRect b="0" l="0" r="0" t="0"/>
          <a:stretch/>
        </p:blipFill>
        <p:spPr>
          <a:xfrm>
            <a:off x="4312622" y="3189447"/>
            <a:ext cx="2488500" cy="933600"/>
          </a:xfrm>
          <a:prstGeom prst="rect">
            <a:avLst/>
          </a:prstGeom>
          <a:noFill/>
          <a:ln>
            <a:noFill/>
          </a:ln>
        </p:spPr>
      </p:pic>
      <p:sp>
        <p:nvSpPr>
          <p:cNvPr id="777" name="Google Shape;777;p96"/>
          <p:cNvSpPr txBox="1"/>
          <p:nvPr/>
        </p:nvSpPr>
        <p:spPr>
          <a:xfrm>
            <a:off x="6125365" y="1420787"/>
            <a:ext cx="1802700" cy="7272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b="1" lang="en" sz="4100">
                <a:solidFill>
                  <a:schemeClr val="dk1"/>
                </a:solidFill>
                <a:latin typeface="Arial"/>
                <a:ea typeface="Arial"/>
                <a:cs typeface="Arial"/>
                <a:sym typeface="Arial"/>
              </a:rPr>
              <a:t>LINT4J</a:t>
            </a:r>
            <a:endParaRPr sz="1100"/>
          </a:p>
        </p:txBody>
      </p:sp>
      <p:pic>
        <p:nvPicPr>
          <p:cNvPr id="778" name="Google Shape;778;p96"/>
          <p:cNvPicPr preferRelativeResize="0"/>
          <p:nvPr/>
        </p:nvPicPr>
        <p:blipFill rotWithShape="1">
          <a:blip r:embed="rId7">
            <a:alphaModFix/>
          </a:blip>
          <a:srcRect b="0" l="0" r="0" t="0"/>
          <a:stretch/>
        </p:blipFill>
        <p:spPr>
          <a:xfrm>
            <a:off x="6113640" y="2439211"/>
            <a:ext cx="2338800" cy="750000"/>
          </a:xfrm>
          <a:prstGeom prst="rect">
            <a:avLst/>
          </a:prstGeom>
          <a:noFill/>
          <a:ln>
            <a:noFill/>
          </a:ln>
        </p:spPr>
      </p:pic>
      <p:sp>
        <p:nvSpPr>
          <p:cNvPr id="779" name="Google Shape;779;p96"/>
          <p:cNvSpPr txBox="1"/>
          <p:nvPr/>
        </p:nvSpPr>
        <p:spPr>
          <a:xfrm>
            <a:off x="277817" y="391781"/>
            <a:ext cx="4965600" cy="566700"/>
          </a:xfrm>
          <a:prstGeom prst="rect">
            <a:avLst/>
          </a:prstGeom>
          <a:noFill/>
          <a:ln>
            <a:noFill/>
          </a:ln>
        </p:spPr>
        <p:txBody>
          <a:bodyPr anchorCtr="0" anchor="t" bIns="68625" lIns="68625" spcFirstLastPara="1" rIns="68625" wrap="square" tIns="68625">
            <a:noAutofit/>
          </a:bodyPr>
          <a:lstStyle/>
          <a:p>
            <a:pPr indent="0" lvl="0" marL="0" rtl="0">
              <a:spcBef>
                <a:spcPts val="0"/>
              </a:spcBef>
              <a:spcAft>
                <a:spcPts val="0"/>
              </a:spcAft>
              <a:buNone/>
            </a:pPr>
            <a:r>
              <a:rPr lang="en" sz="2000">
                <a:solidFill>
                  <a:srgbClr val="666666"/>
                </a:solidFill>
                <a:latin typeface="Roboto"/>
                <a:ea typeface="Roboto"/>
                <a:cs typeface="Roboto"/>
                <a:sym typeface="Roboto"/>
              </a:rPr>
              <a:t>Static Code Analysis</a:t>
            </a:r>
            <a:endParaRPr sz="2000">
              <a:solidFill>
                <a:srgbClr val="666666"/>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4" name="Shape 784"/>
        <p:cNvGrpSpPr/>
        <p:nvPr/>
      </p:nvGrpSpPr>
      <p:grpSpPr>
        <a:xfrm>
          <a:off x="0" y="0"/>
          <a:ext cx="0" cy="0"/>
          <a:chOff x="0" y="0"/>
          <a:chExt cx="0" cy="0"/>
        </a:xfrm>
      </p:grpSpPr>
      <p:sp>
        <p:nvSpPr>
          <p:cNvPr id="785" name="Google Shape;785;p97"/>
          <p:cNvSpPr txBox="1"/>
          <p:nvPr/>
        </p:nvSpPr>
        <p:spPr>
          <a:xfrm>
            <a:off x="277817" y="391781"/>
            <a:ext cx="4965600" cy="566700"/>
          </a:xfrm>
          <a:prstGeom prst="rect">
            <a:avLst/>
          </a:prstGeom>
          <a:noFill/>
          <a:ln>
            <a:noFill/>
          </a:ln>
        </p:spPr>
        <p:txBody>
          <a:bodyPr anchorCtr="0" anchor="t" bIns="68625" lIns="68625" spcFirstLastPara="1" rIns="68625" wrap="square" tIns="68625">
            <a:noAutofit/>
          </a:bodyPr>
          <a:lstStyle/>
          <a:p>
            <a:pPr indent="0" lvl="0" marL="0" rtl="0">
              <a:spcBef>
                <a:spcPts val="0"/>
              </a:spcBef>
              <a:spcAft>
                <a:spcPts val="0"/>
              </a:spcAft>
              <a:buNone/>
            </a:pPr>
            <a:r>
              <a:rPr lang="en" sz="2000">
                <a:solidFill>
                  <a:srgbClr val="666666"/>
                </a:solidFill>
                <a:latin typeface="Roboto"/>
                <a:ea typeface="Roboto"/>
                <a:cs typeface="Roboto"/>
                <a:sym typeface="Roboto"/>
              </a:rPr>
              <a:t>Static Code Analysis</a:t>
            </a:r>
            <a:endParaRPr sz="2000">
              <a:solidFill>
                <a:srgbClr val="666666"/>
              </a:solidFill>
              <a:latin typeface="Roboto"/>
              <a:ea typeface="Roboto"/>
              <a:cs typeface="Roboto"/>
              <a:sym typeface="Roboto"/>
            </a:endParaRPr>
          </a:p>
        </p:txBody>
      </p:sp>
      <p:pic>
        <p:nvPicPr>
          <p:cNvPr id="786" name="Google Shape;786;p97"/>
          <p:cNvPicPr preferRelativeResize="0"/>
          <p:nvPr/>
        </p:nvPicPr>
        <p:blipFill>
          <a:blip r:embed="rId3">
            <a:alphaModFix/>
          </a:blip>
          <a:stretch>
            <a:fillRect/>
          </a:stretch>
        </p:blipFill>
        <p:spPr>
          <a:xfrm>
            <a:off x="2669781" y="1235869"/>
            <a:ext cx="3800475" cy="26717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1" name="Shape 791"/>
        <p:cNvGrpSpPr/>
        <p:nvPr/>
      </p:nvGrpSpPr>
      <p:grpSpPr>
        <a:xfrm>
          <a:off x="0" y="0"/>
          <a:ext cx="0" cy="0"/>
          <a:chOff x="0" y="0"/>
          <a:chExt cx="0" cy="0"/>
        </a:xfrm>
      </p:grpSpPr>
      <p:sp>
        <p:nvSpPr>
          <p:cNvPr id="792" name="Google Shape;792;p98"/>
          <p:cNvSpPr txBox="1"/>
          <p:nvPr/>
        </p:nvSpPr>
        <p:spPr>
          <a:xfrm>
            <a:off x="277817" y="391781"/>
            <a:ext cx="4965600" cy="566700"/>
          </a:xfrm>
          <a:prstGeom prst="rect">
            <a:avLst/>
          </a:prstGeom>
          <a:noFill/>
          <a:ln>
            <a:noFill/>
          </a:ln>
        </p:spPr>
        <p:txBody>
          <a:bodyPr anchorCtr="0" anchor="t" bIns="68625" lIns="68625" spcFirstLastPara="1" rIns="68625" wrap="square" tIns="68625">
            <a:noAutofit/>
          </a:bodyPr>
          <a:lstStyle/>
          <a:p>
            <a:pPr indent="0" lvl="0" marL="0" rtl="0">
              <a:spcBef>
                <a:spcPts val="0"/>
              </a:spcBef>
              <a:spcAft>
                <a:spcPts val="0"/>
              </a:spcAft>
              <a:buNone/>
            </a:pPr>
            <a:r>
              <a:rPr lang="en" sz="2000">
                <a:solidFill>
                  <a:srgbClr val="666666"/>
                </a:solidFill>
                <a:latin typeface="Roboto"/>
                <a:ea typeface="Roboto"/>
                <a:cs typeface="Roboto"/>
                <a:sym typeface="Roboto"/>
              </a:rPr>
              <a:t>Static Code Analysis</a:t>
            </a:r>
            <a:endParaRPr sz="2000">
              <a:solidFill>
                <a:srgbClr val="666666"/>
              </a:solidFill>
              <a:latin typeface="Roboto"/>
              <a:ea typeface="Roboto"/>
              <a:cs typeface="Roboto"/>
              <a:sym typeface="Roboto"/>
            </a:endParaRPr>
          </a:p>
        </p:txBody>
      </p:sp>
      <p:pic>
        <p:nvPicPr>
          <p:cNvPr id="793" name="Google Shape;793;p98"/>
          <p:cNvPicPr preferRelativeResize="0"/>
          <p:nvPr/>
        </p:nvPicPr>
        <p:blipFill>
          <a:blip r:embed="rId3">
            <a:alphaModFix/>
          </a:blip>
          <a:stretch>
            <a:fillRect/>
          </a:stretch>
        </p:blipFill>
        <p:spPr>
          <a:xfrm>
            <a:off x="2894734" y="875916"/>
            <a:ext cx="3351038" cy="37345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Google Shape;799;p99"/>
          <p:cNvSpPr txBox="1"/>
          <p:nvPr/>
        </p:nvSpPr>
        <p:spPr>
          <a:xfrm>
            <a:off x="0" y="1919250"/>
            <a:ext cx="9144000" cy="130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FEFEF"/>
                </a:solidFill>
                <a:latin typeface="Roboto"/>
                <a:ea typeface="Roboto"/>
                <a:cs typeface="Roboto"/>
                <a:sym typeface="Roboto"/>
              </a:rPr>
              <a:t>Unit</a:t>
            </a:r>
            <a:r>
              <a:rPr lang="en" sz="6000">
                <a:solidFill>
                  <a:srgbClr val="EFEFEF"/>
                </a:solidFill>
                <a:latin typeface="Roboto"/>
                <a:ea typeface="Roboto"/>
                <a:cs typeface="Roboto"/>
                <a:sym typeface="Roboto"/>
              </a:rPr>
              <a:t> Testing</a:t>
            </a:r>
            <a:endParaRPr sz="6000">
              <a:solidFill>
                <a:srgbClr val="EFEFE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sp>
        <p:nvSpPr>
          <p:cNvPr id="804" name="Google Shape;804;p100"/>
          <p:cNvSpPr txBox="1"/>
          <p:nvPr/>
        </p:nvSpPr>
        <p:spPr>
          <a:xfrm>
            <a:off x="588726" y="958556"/>
            <a:ext cx="7912200" cy="1356600"/>
          </a:xfrm>
          <a:prstGeom prst="rect">
            <a:avLst/>
          </a:prstGeom>
          <a:noFill/>
          <a:ln>
            <a:noFill/>
          </a:ln>
        </p:spPr>
        <p:txBody>
          <a:bodyPr anchorCtr="0" anchor="t" bIns="68625" lIns="68625" spcFirstLastPara="1" rIns="68625" wrap="square" tIns="68625">
            <a:noAutofit/>
          </a:bodyPr>
          <a:lstStyle/>
          <a:p>
            <a:pPr indent="-254000" lvl="0" marL="342900" rtl="0">
              <a:lnSpc>
                <a:spcPct val="115000"/>
              </a:lnSpc>
              <a:spcBef>
                <a:spcPts val="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code can be tested locally without deployment to Edge first</a:t>
            </a:r>
            <a:endParaRPr sz="1400">
              <a:solidFill>
                <a:srgbClr val="666666"/>
              </a:solidFill>
              <a:latin typeface="Roboto"/>
              <a:ea typeface="Roboto"/>
              <a:cs typeface="Roboto"/>
              <a:sym typeface="Roboto"/>
            </a:endParaRPr>
          </a:p>
          <a:p>
            <a:pPr indent="-254000" lvl="0" marL="342900" rtl="0">
              <a:lnSpc>
                <a:spcPct val="115000"/>
              </a:lnSpc>
              <a:spcBef>
                <a:spcPts val="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can create hooks to enforce testing during commit</a:t>
            </a:r>
            <a:endParaRPr sz="1400">
              <a:solidFill>
                <a:srgbClr val="666666"/>
              </a:solidFill>
              <a:latin typeface="Roboto"/>
              <a:ea typeface="Roboto"/>
              <a:cs typeface="Roboto"/>
              <a:sym typeface="Roboto"/>
            </a:endParaRPr>
          </a:p>
          <a:p>
            <a:pPr indent="-254000" lvl="0" marL="342900" rtl="0">
              <a:lnSpc>
                <a:spcPct val="115000"/>
              </a:lnSpc>
              <a:spcBef>
                <a:spcPts val="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much faster than integration testing</a:t>
            </a:r>
            <a:endParaRPr sz="1400">
              <a:solidFill>
                <a:srgbClr val="666666"/>
              </a:solidFill>
              <a:latin typeface="Roboto"/>
              <a:ea typeface="Roboto"/>
              <a:cs typeface="Roboto"/>
              <a:sym typeface="Roboto"/>
            </a:endParaRPr>
          </a:p>
        </p:txBody>
      </p:sp>
      <p:sp>
        <p:nvSpPr>
          <p:cNvPr id="805" name="Google Shape;805;p100"/>
          <p:cNvSpPr txBox="1"/>
          <p:nvPr/>
        </p:nvSpPr>
        <p:spPr>
          <a:xfrm>
            <a:off x="277817" y="391781"/>
            <a:ext cx="4965600" cy="566700"/>
          </a:xfrm>
          <a:prstGeom prst="rect">
            <a:avLst/>
          </a:prstGeom>
          <a:noFill/>
          <a:ln>
            <a:noFill/>
          </a:ln>
        </p:spPr>
        <p:txBody>
          <a:bodyPr anchorCtr="0" anchor="t" bIns="68625" lIns="68625" spcFirstLastPara="1" rIns="68625" wrap="square" tIns="68625">
            <a:noAutofit/>
          </a:bodyPr>
          <a:lstStyle/>
          <a:p>
            <a:pPr indent="0" lvl="0" marL="0" rtl="0">
              <a:spcBef>
                <a:spcPts val="0"/>
              </a:spcBef>
              <a:spcAft>
                <a:spcPts val="0"/>
              </a:spcAft>
              <a:buNone/>
            </a:pPr>
            <a:r>
              <a:rPr lang="en" sz="2000">
                <a:solidFill>
                  <a:srgbClr val="666666"/>
                </a:solidFill>
                <a:latin typeface="Roboto"/>
                <a:ea typeface="Roboto"/>
                <a:cs typeface="Roboto"/>
                <a:sym typeface="Roboto"/>
              </a:rPr>
              <a:t>Unit Testing Benefits</a:t>
            </a:r>
            <a:endParaRPr sz="2000">
              <a:solidFill>
                <a:srgbClr val="666666"/>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0" name="Shape 810"/>
        <p:cNvGrpSpPr/>
        <p:nvPr/>
      </p:nvGrpSpPr>
      <p:grpSpPr>
        <a:xfrm>
          <a:off x="0" y="0"/>
          <a:ext cx="0" cy="0"/>
          <a:chOff x="0" y="0"/>
          <a:chExt cx="0" cy="0"/>
        </a:xfrm>
      </p:grpSpPr>
      <p:sp>
        <p:nvSpPr>
          <p:cNvPr id="811" name="Google Shape;811;p101"/>
          <p:cNvSpPr txBox="1"/>
          <p:nvPr>
            <p:ph idx="4294967295" type="title"/>
          </p:nvPr>
        </p:nvSpPr>
        <p:spPr>
          <a:xfrm>
            <a:off x="228600" y="333570"/>
            <a:ext cx="6756300" cy="274200"/>
          </a:xfrm>
          <a:prstGeom prst="rect">
            <a:avLst/>
          </a:prstGeom>
          <a:noFill/>
          <a:ln>
            <a:noFill/>
          </a:ln>
        </p:spPr>
        <p:txBody>
          <a:bodyPr anchorCtr="0" anchor="t" bIns="34300" lIns="68625" spcFirstLastPara="1" rIns="68625" wrap="square" tIns="34300">
            <a:noAutofit/>
          </a:bodyPr>
          <a:lstStyle/>
          <a:p>
            <a:pPr indent="0" lvl="0" marL="0" marR="0" rtl="0" algn="l">
              <a:lnSpc>
                <a:spcPct val="100000"/>
              </a:lnSpc>
              <a:spcBef>
                <a:spcPts val="0"/>
              </a:spcBef>
              <a:spcAft>
                <a:spcPts val="0"/>
              </a:spcAft>
              <a:buClr>
                <a:schemeClr val="dk2"/>
              </a:buClr>
              <a:buFont typeface="Arial"/>
              <a:buNone/>
            </a:pPr>
            <a:r>
              <a:rPr i="0" lang="en" sz="2000" u="none" cap="none" strike="noStrike">
                <a:solidFill>
                  <a:srgbClr val="666666"/>
                </a:solidFill>
                <a:latin typeface="Roboto"/>
                <a:ea typeface="Roboto"/>
                <a:cs typeface="Roboto"/>
                <a:sym typeface="Roboto"/>
              </a:rPr>
              <a:t>Unit Testing – Boundary Principal</a:t>
            </a:r>
            <a:endParaRPr sz="2000">
              <a:solidFill>
                <a:srgbClr val="666666"/>
              </a:solidFill>
              <a:latin typeface="Roboto"/>
              <a:ea typeface="Roboto"/>
              <a:cs typeface="Roboto"/>
              <a:sym typeface="Roboto"/>
            </a:endParaRPr>
          </a:p>
        </p:txBody>
      </p:sp>
      <p:grpSp>
        <p:nvGrpSpPr>
          <p:cNvPr id="812" name="Google Shape;812;p101"/>
          <p:cNvGrpSpPr/>
          <p:nvPr/>
        </p:nvGrpSpPr>
        <p:grpSpPr>
          <a:xfrm>
            <a:off x="801281" y="1939277"/>
            <a:ext cx="7541569" cy="1264950"/>
            <a:chOff x="1029779" y="2074223"/>
            <a:chExt cx="10044711" cy="1686600"/>
          </a:xfrm>
        </p:grpSpPr>
        <p:sp>
          <p:nvSpPr>
            <p:cNvPr id="813" name="Google Shape;813;p101"/>
            <p:cNvSpPr txBox="1"/>
            <p:nvPr/>
          </p:nvSpPr>
          <p:spPr>
            <a:xfrm>
              <a:off x="2553890" y="2494019"/>
              <a:ext cx="8520600" cy="1000200"/>
            </a:xfrm>
            <a:prstGeom prst="rect">
              <a:avLst/>
            </a:prstGeom>
            <a:noFill/>
            <a:ln>
              <a:noFill/>
            </a:ln>
          </p:spPr>
          <p:txBody>
            <a:bodyPr anchorCtr="0" anchor="t" bIns="68625" lIns="34300" spcFirstLastPara="1" rIns="34300" wrap="square" tIns="34300">
              <a:noAutofit/>
            </a:bodyPr>
            <a:lstStyle/>
            <a:p>
              <a:pPr indent="0" lvl="0" marL="0" marR="0" rtl="0" algn="r">
                <a:lnSpc>
                  <a:spcPct val="100000"/>
                </a:lnSpc>
                <a:spcBef>
                  <a:spcPts val="0"/>
                </a:spcBef>
                <a:spcAft>
                  <a:spcPts val="0"/>
                </a:spcAft>
                <a:buClr>
                  <a:schemeClr val="dk1"/>
                </a:buClr>
                <a:buFont typeface="Arial"/>
                <a:buNone/>
              </a:pPr>
              <a:r>
                <a:rPr b="0" i="0" lang="en" sz="2000" u="none" cap="none" strike="noStrike">
                  <a:solidFill>
                    <a:srgbClr val="666666"/>
                  </a:solidFill>
                  <a:latin typeface="Roboto"/>
                  <a:ea typeface="Roboto"/>
                  <a:cs typeface="Roboto"/>
                  <a:sym typeface="Roboto"/>
                </a:rPr>
                <a:t>Test within your boundaries – don’t test libraries you don’t control</a:t>
              </a:r>
              <a:endParaRPr sz="2000">
                <a:solidFill>
                  <a:srgbClr val="666666"/>
                </a:solidFill>
                <a:latin typeface="Roboto"/>
                <a:ea typeface="Roboto"/>
                <a:cs typeface="Roboto"/>
                <a:sym typeface="Roboto"/>
              </a:endParaRPr>
            </a:p>
          </p:txBody>
        </p:sp>
        <p:sp>
          <p:nvSpPr>
            <p:cNvPr id="814" name="Google Shape;814;p101"/>
            <p:cNvSpPr/>
            <p:nvPr/>
          </p:nvSpPr>
          <p:spPr>
            <a:xfrm>
              <a:off x="1029779" y="2074223"/>
              <a:ext cx="1686900" cy="1686600"/>
            </a:xfrm>
            <a:custGeom>
              <a:rect b="b" l="l" r="r" t="t"/>
              <a:pathLst>
                <a:path extrusionOk="0" h="120000" w="120000">
                  <a:moveTo>
                    <a:pt x="59974" y="106205"/>
                  </a:moveTo>
                  <a:cubicBezTo>
                    <a:pt x="56504" y="106205"/>
                    <a:pt x="53679" y="103378"/>
                    <a:pt x="53679" y="99904"/>
                  </a:cubicBezTo>
                  <a:cubicBezTo>
                    <a:pt x="53679" y="96430"/>
                    <a:pt x="56504" y="93603"/>
                    <a:pt x="59974" y="93603"/>
                  </a:cubicBezTo>
                  <a:cubicBezTo>
                    <a:pt x="63445" y="93603"/>
                    <a:pt x="66265" y="96430"/>
                    <a:pt x="66265" y="99904"/>
                  </a:cubicBezTo>
                  <a:cubicBezTo>
                    <a:pt x="66265" y="103378"/>
                    <a:pt x="63445" y="106205"/>
                    <a:pt x="59974" y="106205"/>
                  </a:cubicBezTo>
                  <a:close/>
                  <a:moveTo>
                    <a:pt x="57366" y="42460"/>
                  </a:moveTo>
                  <a:cubicBezTo>
                    <a:pt x="57366" y="41016"/>
                    <a:pt x="58534" y="39851"/>
                    <a:pt x="59974" y="39851"/>
                  </a:cubicBezTo>
                  <a:cubicBezTo>
                    <a:pt x="61415" y="39851"/>
                    <a:pt x="62583" y="41016"/>
                    <a:pt x="62583" y="42460"/>
                  </a:cubicBezTo>
                  <a:lnTo>
                    <a:pt x="62583" y="82423"/>
                  </a:lnTo>
                  <a:cubicBezTo>
                    <a:pt x="62583" y="83867"/>
                    <a:pt x="61415" y="85033"/>
                    <a:pt x="59974" y="85033"/>
                  </a:cubicBezTo>
                  <a:cubicBezTo>
                    <a:pt x="58534" y="85033"/>
                    <a:pt x="57366" y="83867"/>
                    <a:pt x="57366" y="82423"/>
                  </a:cubicBezTo>
                  <a:cubicBezTo>
                    <a:pt x="57366" y="82423"/>
                    <a:pt x="57366" y="42460"/>
                    <a:pt x="57366" y="42460"/>
                  </a:cubicBezTo>
                  <a:close/>
                  <a:moveTo>
                    <a:pt x="119460" y="115801"/>
                  </a:moveTo>
                  <a:lnTo>
                    <a:pt x="62305" y="1327"/>
                  </a:lnTo>
                  <a:cubicBezTo>
                    <a:pt x="61420" y="-440"/>
                    <a:pt x="58523" y="-440"/>
                    <a:pt x="57639" y="1327"/>
                  </a:cubicBezTo>
                  <a:lnTo>
                    <a:pt x="278" y="116219"/>
                  </a:lnTo>
                  <a:cubicBezTo>
                    <a:pt x="-127" y="117028"/>
                    <a:pt x="-83" y="117992"/>
                    <a:pt x="389" y="118762"/>
                  </a:cubicBezTo>
                  <a:cubicBezTo>
                    <a:pt x="867" y="119531"/>
                    <a:pt x="1701" y="120000"/>
                    <a:pt x="2608" y="120000"/>
                  </a:cubicBezTo>
                  <a:lnTo>
                    <a:pt x="117341" y="120000"/>
                  </a:lnTo>
                  <a:cubicBezTo>
                    <a:pt x="117358" y="120000"/>
                    <a:pt x="117374" y="120000"/>
                    <a:pt x="117391" y="120000"/>
                  </a:cubicBezTo>
                  <a:cubicBezTo>
                    <a:pt x="118832" y="120000"/>
                    <a:pt x="120000" y="118834"/>
                    <a:pt x="120000" y="117390"/>
                  </a:cubicBezTo>
                  <a:cubicBezTo>
                    <a:pt x="120000" y="116793"/>
                    <a:pt x="119799" y="116241"/>
                    <a:pt x="119460" y="115801"/>
                  </a:cubicBezTo>
                  <a:close/>
                </a:path>
              </a:pathLst>
            </a:custGeom>
            <a:solidFill>
              <a:srgbClr val="FA2706"/>
            </a:solidFill>
            <a:ln>
              <a:noFill/>
            </a:ln>
          </p:spPr>
          <p:txBody>
            <a:bodyPr anchorCtr="0" anchor="ctr" bIns="14250" lIns="14250" spcFirstLastPara="1" rIns="14250" wrap="square" tIns="1425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Helvetica Neue"/>
                <a:ea typeface="Helvetica Neue"/>
                <a:cs typeface="Helvetica Neue"/>
                <a:sym typeface="Helvetica Neue"/>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lobal Master">
  <a:themeElements>
    <a:clrScheme name="Simple Light">
      <a:dk1>
        <a:srgbClr val="212121"/>
      </a:dk1>
      <a:lt1>
        <a:srgbClr val="FFFFFF"/>
      </a:lt1>
      <a:dk2>
        <a:srgbClr val="757575"/>
      </a:dk2>
      <a:lt2>
        <a:srgbClr val="EEEEEE"/>
      </a:lt2>
      <a:accent1>
        <a:srgbClr val="595959"/>
      </a:accent1>
      <a:accent2>
        <a:srgbClr val="000000"/>
      </a:accent2>
      <a:accent3>
        <a:srgbClr val="78909C"/>
      </a:accent3>
      <a:accent4>
        <a:srgbClr val="FF49E8"/>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