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21" r:id="rId3"/>
    <p:sldMasterId id="2147483722" r:id="rId4"/>
    <p:sldMasterId id="2147483723" r:id="rId5"/>
    <p:sldMasterId id="2147483724"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Roboto"/>
      <p:regular r:id="rId14"/>
      <p:bold r:id="rId15"/>
      <p:italic r:id="rId16"/>
      <p:boldItalic r:id="rId17"/>
    </p:embeddedFon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1" Type="http://schemas.openxmlformats.org/officeDocument/2006/relationships/font" Target="fonts/HelveticaNeue-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17f42d4a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7f42d4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1bf7b66cc3_0_1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19" name="Google Shape;619;g1bf7b66cc3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1bf7b66cc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1bf7b66cc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27" name="Google Shape;627;g1bf7b66cc3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1bf7b66cc3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g1bf7b66cc3_0_2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34" name="Google Shape;634;g1bf7b66cc3_0_2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1bf7b66cc3_0_2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40" name="Google Shape;640;g1bf7b66cc3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197b8d1c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97b8d1c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1" name="Google Shape;11;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88" name="Shape 88"/>
        <p:cNvGrpSpPr/>
        <p:nvPr/>
      </p:nvGrpSpPr>
      <p:grpSpPr>
        <a:xfrm>
          <a:off x="0" y="0"/>
          <a:ext cx="0" cy="0"/>
          <a:chOff x="0" y="0"/>
          <a:chExt cx="0" cy="0"/>
        </a:xfrm>
      </p:grpSpPr>
      <p:sp>
        <p:nvSpPr>
          <p:cNvPr id="89" name="Google Shape;89;p11"/>
          <p:cNvSpPr/>
          <p:nvPr/>
        </p:nvSpPr>
        <p:spPr>
          <a:xfrm>
            <a:off x="0" y="0"/>
            <a:ext cx="9144000" cy="51435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pic>
        <p:nvPicPr>
          <p:cNvPr id="90" name="Google Shape;90;p11"/>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91" name="Google Shape;91;p11"/>
          <p:cNvGrpSpPr/>
          <p:nvPr/>
        </p:nvGrpSpPr>
        <p:grpSpPr>
          <a:xfrm>
            <a:off x="2894798" y="3610306"/>
            <a:ext cx="3710127" cy="1606188"/>
            <a:chOff x="7718507" y="9044624"/>
            <a:chExt cx="11964291" cy="5181251"/>
          </a:xfrm>
        </p:grpSpPr>
        <p:sp>
          <p:nvSpPr>
            <p:cNvPr id="92" name="Google Shape;92;p11"/>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3" name="Google Shape;93;p11"/>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4" name="Google Shape;94;p11"/>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5" name="Google Shape;95;p11"/>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6" name="Google Shape;96;p11"/>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97" name="Google Shape;97;p11"/>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8" name="Google Shape;98;p11"/>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9" name="Google Shape;99;p11"/>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0" name="Google Shape;100;p11"/>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1" name="Google Shape;101;p11"/>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2" name="Google Shape;102;p11"/>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3" name="Google Shape;103;p11"/>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4" name="Google Shape;104;p11"/>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05" name="Google Shape;105;p11"/>
          <p:cNvGrpSpPr/>
          <p:nvPr/>
        </p:nvGrpSpPr>
        <p:grpSpPr>
          <a:xfrm>
            <a:off x="744162" y="489663"/>
            <a:ext cx="1162148" cy="384953"/>
            <a:chOff x="5813496" y="4786016"/>
            <a:chExt cx="12756843" cy="4230255"/>
          </a:xfrm>
        </p:grpSpPr>
        <p:sp>
          <p:nvSpPr>
            <p:cNvPr id="106" name="Google Shape;106;p11"/>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7" name="Google Shape;107;p11"/>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8" name="Google Shape;108;p11"/>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9" name="Google Shape;109;p11"/>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0" name="Google Shape;110;p11"/>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1" name="Google Shape;111;p11"/>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2" name="Google Shape;112;p11"/>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13" name="Google Shape;113;p11"/>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114" name="Google Shape;114;p11"/>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hite)" showMasterSp="0">
  <p:cSld name="Title Slide (white)">
    <p:bg>
      <p:bgPr>
        <a:solidFill>
          <a:schemeClr val="lt1"/>
        </a:solidFill>
      </p:bgPr>
    </p:bg>
    <p:spTree>
      <p:nvGrpSpPr>
        <p:cNvPr id="115" name="Shape 115"/>
        <p:cNvGrpSpPr/>
        <p:nvPr/>
      </p:nvGrpSpPr>
      <p:grpSpPr>
        <a:xfrm>
          <a:off x="0" y="0"/>
          <a:ext cx="0" cy="0"/>
          <a:chOff x="0" y="0"/>
          <a:chExt cx="0" cy="0"/>
        </a:xfrm>
      </p:grpSpPr>
      <p:sp>
        <p:nvSpPr>
          <p:cNvPr id="116" name="Google Shape;116;p12"/>
          <p:cNvSpPr txBox="1"/>
          <p:nvPr>
            <p:ph type="ctrTitle"/>
          </p:nvPr>
        </p:nvSpPr>
        <p:spPr>
          <a:xfrm>
            <a:off x="713931" y="1872985"/>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2800"/>
              <a:buFont typeface="Helvetica Neue"/>
              <a:buNone/>
              <a:defRPr b="0" i="0" sz="36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17" name="Google Shape;117;p12"/>
          <p:cNvSpPr txBox="1"/>
          <p:nvPr>
            <p:ph idx="1" type="body"/>
          </p:nvPr>
        </p:nvSpPr>
        <p:spPr>
          <a:xfrm>
            <a:off x="713931" y="3034269"/>
            <a:ext cx="6002400" cy="5478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dk2"/>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118" name="Google Shape;118;p12"/>
          <p:cNvSpPr/>
          <p:nvPr/>
        </p:nvSpPr>
        <p:spPr>
          <a:xfrm>
            <a:off x="2894440" y="4158827"/>
            <a:ext cx="929400" cy="10584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9" name="Google Shape;119;p12"/>
          <p:cNvSpPr/>
          <p:nvPr/>
        </p:nvSpPr>
        <p:spPr>
          <a:xfrm>
            <a:off x="4656747" y="3622049"/>
            <a:ext cx="1393500" cy="15885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0" name="Google Shape;120;p12"/>
          <p:cNvSpPr/>
          <p:nvPr/>
        </p:nvSpPr>
        <p:spPr>
          <a:xfrm>
            <a:off x="3863350" y="4597613"/>
            <a:ext cx="528300" cy="6018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1" name="Google Shape;121;p12"/>
          <p:cNvSpPr/>
          <p:nvPr/>
        </p:nvSpPr>
        <p:spPr>
          <a:xfrm>
            <a:off x="4128413" y="4060324"/>
            <a:ext cx="528300" cy="6036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2" name="Google Shape;122;p12"/>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3" name="Google Shape;123;p12"/>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4" name="Google Shape;124;p12"/>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5" name="Google Shape;125;p12"/>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6" name="Google Shape;126;p12"/>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7" name="Google Shape;127;p12"/>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8" name="Google Shape;128;p12"/>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9" name="Google Shape;129;p12"/>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0" name="Google Shape;130;p12"/>
          <p:cNvSpPr/>
          <p:nvPr/>
        </p:nvSpPr>
        <p:spPr>
          <a:xfrm>
            <a:off x="6050116" y="4148176"/>
            <a:ext cx="528300" cy="6036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31" name="Google Shape;131;p12"/>
          <p:cNvGrpSpPr/>
          <p:nvPr/>
        </p:nvGrpSpPr>
        <p:grpSpPr>
          <a:xfrm>
            <a:off x="752123" y="490049"/>
            <a:ext cx="1161911" cy="385310"/>
            <a:chOff x="2005661" y="1306799"/>
            <a:chExt cx="3098429" cy="1027493"/>
          </a:xfrm>
        </p:grpSpPr>
        <p:sp>
          <p:nvSpPr>
            <p:cNvPr id="132" name="Google Shape;132;p12"/>
            <p:cNvSpPr/>
            <p:nvPr/>
          </p:nvSpPr>
          <p:spPr>
            <a:xfrm>
              <a:off x="3385657" y="1511392"/>
              <a:ext cx="552600" cy="822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3" name="Google Shape;133;p12"/>
            <p:cNvSpPr/>
            <p:nvPr/>
          </p:nvSpPr>
          <p:spPr>
            <a:xfrm>
              <a:off x="2601698" y="1511378"/>
              <a:ext cx="555600" cy="8217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4" name="Google Shape;134;p12"/>
            <p:cNvSpPr/>
            <p:nvPr/>
          </p:nvSpPr>
          <p:spPr>
            <a:xfrm>
              <a:off x="2005661" y="1511388"/>
              <a:ext cx="555300" cy="6024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5" name="Google Shape;135;p12"/>
            <p:cNvSpPr/>
            <p:nvPr/>
          </p:nvSpPr>
          <p:spPr>
            <a:xfrm>
              <a:off x="4545490" y="1511381"/>
              <a:ext cx="558600" cy="6012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6" name="Google Shape;136;p12"/>
            <p:cNvSpPr/>
            <p:nvPr/>
          </p:nvSpPr>
          <p:spPr>
            <a:xfrm>
              <a:off x="3960212" y="1511388"/>
              <a:ext cx="555900" cy="5997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7" name="Google Shape;137;p12"/>
            <p:cNvSpPr/>
            <p:nvPr/>
          </p:nvSpPr>
          <p:spPr>
            <a:xfrm>
              <a:off x="3192359" y="1516751"/>
              <a:ext cx="156000" cy="5877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8" name="Google Shape;138;p12"/>
            <p:cNvSpPr/>
            <p:nvPr/>
          </p:nvSpPr>
          <p:spPr>
            <a:xfrm>
              <a:off x="3187636" y="1306799"/>
              <a:ext cx="170100" cy="1719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39" name="Google Shape;139;p12"/>
          <p:cNvCxnSpPr/>
          <p:nvPr/>
        </p:nvCxnSpPr>
        <p:spPr>
          <a:xfrm>
            <a:off x="718751" y="2977768"/>
            <a:ext cx="8425200" cy="0"/>
          </a:xfrm>
          <a:prstGeom prst="straightConnector1">
            <a:avLst/>
          </a:prstGeom>
          <a:noFill/>
          <a:ln cap="flat" cmpd="sng" w="9525">
            <a:solidFill>
              <a:srgbClr val="BFBFBF"/>
            </a:solidFill>
            <a:prstDash val="solid"/>
            <a:round/>
            <a:headEnd len="sm" w="sm" type="none"/>
            <a:tailEnd len="sm" w="sm" type="none"/>
          </a:ln>
        </p:spPr>
      </p:cxnSp>
      <p:sp>
        <p:nvSpPr>
          <p:cNvPr id="140" name="Google Shape;140;p12"/>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pic>
        <p:nvPicPr>
          <p:cNvPr id="141" name="Google Shape;141;p12"/>
          <p:cNvPicPr preferRelativeResize="0"/>
          <p:nvPr/>
        </p:nvPicPr>
        <p:blipFill rotWithShape="1">
          <a:blip r:embed="rId2">
            <a:alphaModFix/>
          </a:blip>
          <a:srcRect b="0" l="0" r="32939" t="0"/>
          <a:stretch/>
        </p:blipFill>
        <p:spPr>
          <a:xfrm>
            <a:off x="6100475" y="1971868"/>
            <a:ext cx="3060300" cy="2962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42" name="Shape 142"/>
        <p:cNvGrpSpPr/>
        <p:nvPr/>
      </p:nvGrpSpPr>
      <p:grpSpPr>
        <a:xfrm>
          <a:off x="0" y="0"/>
          <a:ext cx="0" cy="0"/>
          <a:chOff x="0" y="0"/>
          <a:chExt cx="0" cy="0"/>
        </a:xfrm>
      </p:grpSpPr>
      <p:sp>
        <p:nvSpPr>
          <p:cNvPr id="143" name="Google Shape;143;p13"/>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44" name="Google Shape;144;p13"/>
          <p:cNvSpPr txBox="1"/>
          <p:nvPr>
            <p:ph idx="1" type="body"/>
          </p:nvPr>
        </p:nvSpPr>
        <p:spPr>
          <a:xfrm>
            <a:off x="397603" y="1064990"/>
            <a:ext cx="3927000" cy="3386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17500" lvl="6" marL="3200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7pPr>
            <a:lvl8pPr indent="-317500" lvl="7" marL="36576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8pPr>
            <a:lvl9pPr indent="-317500" lvl="8" marL="4114800" marR="0" rtl="0" algn="l">
              <a:spcBef>
                <a:spcPts val="1600"/>
              </a:spcBef>
              <a:spcAft>
                <a:spcPts val="160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9pPr>
          </a:lstStyle>
          <a:p/>
        </p:txBody>
      </p:sp>
      <p:sp>
        <p:nvSpPr>
          <p:cNvPr id="145" name="Google Shape;145;p13"/>
          <p:cNvSpPr txBox="1"/>
          <p:nvPr>
            <p:ph idx="2" type="body"/>
          </p:nvPr>
        </p:nvSpPr>
        <p:spPr>
          <a:xfrm>
            <a:off x="4514022" y="1064990"/>
            <a:ext cx="3931200" cy="3386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17500" lvl="5" marL="27432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17500" lvl="6" marL="3200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7pPr>
            <a:lvl8pPr indent="-317500" lvl="7" marL="36576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8pPr>
            <a:lvl9pPr indent="-317500" lvl="8" marL="4114800" marR="0" rtl="0" algn="l">
              <a:spcBef>
                <a:spcPts val="1600"/>
              </a:spcBef>
              <a:spcAft>
                <a:spcPts val="160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9pPr>
          </a:lstStyle>
          <a:p/>
        </p:txBody>
      </p:sp>
      <p:sp>
        <p:nvSpPr>
          <p:cNvPr id="146" name="Google Shape;146;p13"/>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147" name="Google Shape;147;p13"/>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48" name="Shape 148"/>
        <p:cNvGrpSpPr/>
        <p:nvPr/>
      </p:nvGrpSpPr>
      <p:grpSpPr>
        <a:xfrm>
          <a:off x="0" y="0"/>
          <a:ext cx="0" cy="0"/>
          <a:chOff x="0" y="0"/>
          <a:chExt cx="0" cy="0"/>
        </a:xfrm>
      </p:grpSpPr>
      <p:sp>
        <p:nvSpPr>
          <p:cNvPr id="149" name="Google Shape;149;p14"/>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50" name="Google Shape;150;p14"/>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151" name="Google Shape;151;p14"/>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156" name="Shape 156"/>
        <p:cNvGrpSpPr/>
        <p:nvPr/>
      </p:nvGrpSpPr>
      <p:grpSpPr>
        <a:xfrm>
          <a:off x="0" y="0"/>
          <a:ext cx="0" cy="0"/>
          <a:chOff x="0" y="0"/>
          <a:chExt cx="0" cy="0"/>
        </a:xfrm>
      </p:grpSpPr>
      <p:sp>
        <p:nvSpPr>
          <p:cNvPr id="157" name="Google Shape;157;p1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8" name="Google Shape;158;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59" name="Google Shape;159;p1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60" name="Shape 160"/>
        <p:cNvGrpSpPr/>
        <p:nvPr/>
      </p:nvGrpSpPr>
      <p:grpSpPr>
        <a:xfrm>
          <a:off x="0" y="0"/>
          <a:ext cx="0" cy="0"/>
          <a:chOff x="0" y="0"/>
          <a:chExt cx="0" cy="0"/>
        </a:xfrm>
      </p:grpSpPr>
      <p:sp>
        <p:nvSpPr>
          <p:cNvPr id="161" name="Google Shape;161;p1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2" name="Google Shape;162;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63" name="Google Shape;163;p17"/>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64" name="Shape 164"/>
        <p:cNvGrpSpPr/>
        <p:nvPr/>
      </p:nvGrpSpPr>
      <p:grpSpPr>
        <a:xfrm>
          <a:off x="0" y="0"/>
          <a:ext cx="0" cy="0"/>
          <a:chOff x="0" y="0"/>
          <a:chExt cx="0" cy="0"/>
        </a:xfrm>
      </p:grpSpPr>
      <p:grpSp>
        <p:nvGrpSpPr>
          <p:cNvPr id="165" name="Google Shape;165;p18"/>
          <p:cNvGrpSpPr/>
          <p:nvPr/>
        </p:nvGrpSpPr>
        <p:grpSpPr>
          <a:xfrm>
            <a:off x="-19118" y="4626758"/>
            <a:ext cx="9182236" cy="548378"/>
            <a:chOff x="-19118" y="4617750"/>
            <a:chExt cx="9182236" cy="548378"/>
          </a:xfrm>
        </p:grpSpPr>
        <p:sp>
          <p:nvSpPr>
            <p:cNvPr id="166" name="Google Shape;166;p18"/>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67" name="Google Shape;167;p18"/>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68" name="Google Shape;168;p1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69" name="Google Shape;169;p1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0" name="Google Shape;170;p1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71" name="Google Shape;171;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172" name="Shape 172"/>
        <p:cNvGrpSpPr/>
        <p:nvPr/>
      </p:nvGrpSpPr>
      <p:grpSpPr>
        <a:xfrm>
          <a:off x="0" y="0"/>
          <a:ext cx="0" cy="0"/>
          <a:chOff x="0" y="0"/>
          <a:chExt cx="0" cy="0"/>
        </a:xfrm>
      </p:grpSpPr>
      <p:sp>
        <p:nvSpPr>
          <p:cNvPr id="173" name="Google Shape;173;p1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4" name="Google Shape;174;p19"/>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75" name="Google Shape;175;p19"/>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176" name="Google Shape;176;p1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77" name="Google Shape;177;p19"/>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78" name="Google Shape;178;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179" name="Shape 179"/>
        <p:cNvGrpSpPr/>
        <p:nvPr/>
      </p:nvGrpSpPr>
      <p:grpSpPr>
        <a:xfrm>
          <a:off x="0" y="0"/>
          <a:ext cx="0" cy="0"/>
          <a:chOff x="0" y="0"/>
          <a:chExt cx="0" cy="0"/>
        </a:xfrm>
      </p:grpSpPr>
      <p:sp>
        <p:nvSpPr>
          <p:cNvPr id="180" name="Google Shape;180;p2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1" name="Google Shape;181;p20"/>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82" name="Google Shape;182;p20"/>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83" name="Google Shape;183;p20"/>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184" name="Google Shape;184;p2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85" name="Google Shape;185;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186" name="Shape 186"/>
        <p:cNvGrpSpPr/>
        <p:nvPr/>
      </p:nvGrpSpPr>
      <p:grpSpPr>
        <a:xfrm>
          <a:off x="0" y="0"/>
          <a:ext cx="0" cy="0"/>
          <a:chOff x="0" y="0"/>
          <a:chExt cx="0" cy="0"/>
        </a:xfrm>
      </p:grpSpPr>
      <p:sp>
        <p:nvSpPr>
          <p:cNvPr id="187" name="Google Shape;187;p2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8" name="Google Shape;188;p21"/>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189" name="Google Shape;189;p21"/>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190" name="Google Shape;190;p2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1" name="Google Shape;191;p21"/>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92" name="Google Shape;192;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2" name="Shape 12"/>
        <p:cNvGrpSpPr/>
        <p:nvPr/>
      </p:nvGrpSpPr>
      <p:grpSpPr>
        <a:xfrm>
          <a:off x="0" y="0"/>
          <a:ext cx="0" cy="0"/>
          <a:chOff x="0" y="0"/>
          <a:chExt cx="0" cy="0"/>
        </a:xfrm>
      </p:grpSpPr>
      <p:grpSp>
        <p:nvGrpSpPr>
          <p:cNvPr id="13" name="Google Shape;13;p3"/>
          <p:cNvGrpSpPr/>
          <p:nvPr/>
        </p:nvGrpSpPr>
        <p:grpSpPr>
          <a:xfrm>
            <a:off x="-10312" y="-8075"/>
            <a:ext cx="9164625" cy="5169875"/>
            <a:chOff x="-10312" y="-8075"/>
            <a:chExt cx="9164625" cy="5169875"/>
          </a:xfrm>
        </p:grpSpPr>
        <p:sp>
          <p:nvSpPr>
            <p:cNvPr id="14" name="Google Shape;14;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5" name="Google Shape;15;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16" name="Google Shape;16;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17" name="Google Shape;17;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193" name="Shape 193"/>
        <p:cNvGrpSpPr/>
        <p:nvPr/>
      </p:nvGrpSpPr>
      <p:grpSpPr>
        <a:xfrm>
          <a:off x="0" y="0"/>
          <a:ext cx="0" cy="0"/>
          <a:chOff x="0" y="0"/>
          <a:chExt cx="0" cy="0"/>
        </a:xfrm>
      </p:grpSpPr>
      <p:sp>
        <p:nvSpPr>
          <p:cNvPr id="194" name="Google Shape;194;p22"/>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95" name="Google Shape;195;p22"/>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196" name="Google Shape;196;p2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7" name="Google Shape;197;p2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8" name="Google Shape;198;p22"/>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99" name="Google Shape;199;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200" name="Shape 200"/>
        <p:cNvGrpSpPr/>
        <p:nvPr/>
      </p:nvGrpSpPr>
      <p:grpSpPr>
        <a:xfrm>
          <a:off x="0" y="0"/>
          <a:ext cx="0" cy="0"/>
          <a:chOff x="0" y="0"/>
          <a:chExt cx="0" cy="0"/>
        </a:xfrm>
      </p:grpSpPr>
      <p:sp>
        <p:nvSpPr>
          <p:cNvPr id="201" name="Google Shape;201;p23"/>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202" name="Google Shape;202;p2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3" name="Google Shape;203;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204" name="Google Shape;204;p23"/>
          <p:cNvGrpSpPr/>
          <p:nvPr/>
        </p:nvGrpSpPr>
        <p:grpSpPr>
          <a:xfrm>
            <a:off x="-19118" y="4626758"/>
            <a:ext cx="9182236" cy="548378"/>
            <a:chOff x="-19118" y="4617750"/>
            <a:chExt cx="9182236" cy="548378"/>
          </a:xfrm>
        </p:grpSpPr>
        <p:sp>
          <p:nvSpPr>
            <p:cNvPr id="205" name="Google Shape;205;p23"/>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06" name="Google Shape;206;p23"/>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07" name="Google Shape;207;p2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208" name="Shape 208"/>
        <p:cNvGrpSpPr/>
        <p:nvPr/>
      </p:nvGrpSpPr>
      <p:grpSpPr>
        <a:xfrm>
          <a:off x="0" y="0"/>
          <a:ext cx="0" cy="0"/>
          <a:chOff x="0" y="0"/>
          <a:chExt cx="0" cy="0"/>
        </a:xfrm>
      </p:grpSpPr>
      <p:sp>
        <p:nvSpPr>
          <p:cNvPr id="209" name="Google Shape;209;p24"/>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10" name="Google Shape;210;p2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1" name="Google Shape;211;p24"/>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212" name="Google Shape;212;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13" name="Google Shape;213;p2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214" name="Shape 214"/>
        <p:cNvGrpSpPr/>
        <p:nvPr/>
      </p:nvGrpSpPr>
      <p:grpSpPr>
        <a:xfrm>
          <a:off x="0" y="0"/>
          <a:ext cx="0" cy="0"/>
          <a:chOff x="0" y="0"/>
          <a:chExt cx="0" cy="0"/>
        </a:xfrm>
      </p:grpSpPr>
      <p:sp>
        <p:nvSpPr>
          <p:cNvPr id="215" name="Google Shape;215;p25"/>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16" name="Google Shape;216;p2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7" name="Google Shape;217;p25"/>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218" name="Google Shape;218;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19" name="Google Shape;219;p25"/>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220" name="Shape 220"/>
        <p:cNvGrpSpPr/>
        <p:nvPr/>
      </p:nvGrpSpPr>
      <p:grpSpPr>
        <a:xfrm>
          <a:off x="0" y="0"/>
          <a:ext cx="0" cy="0"/>
          <a:chOff x="0" y="0"/>
          <a:chExt cx="0" cy="0"/>
        </a:xfrm>
      </p:grpSpPr>
      <p:sp>
        <p:nvSpPr>
          <p:cNvPr id="221" name="Google Shape;221;p2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2" name="Google Shape;222;p2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223" name="Google Shape;223;p2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224" name="Google Shape;224;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25" name="Google Shape;225;p26"/>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226" name="Shape 226"/>
        <p:cNvGrpSpPr/>
        <p:nvPr/>
      </p:nvGrpSpPr>
      <p:grpSpPr>
        <a:xfrm>
          <a:off x="0" y="0"/>
          <a:ext cx="0" cy="0"/>
          <a:chOff x="0" y="0"/>
          <a:chExt cx="0" cy="0"/>
        </a:xfrm>
      </p:grpSpPr>
      <p:sp>
        <p:nvSpPr>
          <p:cNvPr id="227" name="Google Shape;227;p2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8" name="Google Shape;228;p27"/>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229" name="Google Shape;229;p27"/>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230" name="Google Shape;230;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31" name="Google Shape;231;p27"/>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232" name="Shape 232"/>
        <p:cNvGrpSpPr/>
        <p:nvPr/>
      </p:nvGrpSpPr>
      <p:grpSpPr>
        <a:xfrm>
          <a:off x="0" y="0"/>
          <a:ext cx="0" cy="0"/>
          <a:chOff x="0" y="0"/>
          <a:chExt cx="0" cy="0"/>
        </a:xfrm>
      </p:grpSpPr>
      <p:sp>
        <p:nvSpPr>
          <p:cNvPr id="233" name="Google Shape;233;p28"/>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234" name="Google Shape;234;p2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235" name="Google Shape;235;p2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6" name="Google Shape;236;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37" name="Google Shape;237;p28"/>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238" name="Shape 23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239" name="Shape 239"/>
        <p:cNvGrpSpPr/>
        <p:nvPr/>
      </p:nvGrpSpPr>
      <p:grpSpPr>
        <a:xfrm>
          <a:off x="0" y="0"/>
          <a:ext cx="0" cy="0"/>
          <a:chOff x="0" y="0"/>
          <a:chExt cx="0" cy="0"/>
        </a:xfrm>
      </p:grpSpPr>
      <p:sp>
        <p:nvSpPr>
          <p:cNvPr id="240" name="Google Shape;240;p30"/>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1" name="Google Shape;241;p3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242" name="Google Shape;242;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3" name="Google Shape;243;p3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244" name="Shape 244"/>
        <p:cNvGrpSpPr/>
        <p:nvPr/>
      </p:nvGrpSpPr>
      <p:grpSpPr>
        <a:xfrm>
          <a:off x="0" y="0"/>
          <a:ext cx="0" cy="0"/>
          <a:chOff x="0" y="0"/>
          <a:chExt cx="0" cy="0"/>
        </a:xfrm>
      </p:grpSpPr>
      <p:sp>
        <p:nvSpPr>
          <p:cNvPr id="245" name="Google Shape;245;p31"/>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3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7" name="Google Shape;247;p3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8" name="Google Shape;248;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9" name="Google Shape;249;p3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18" name="Shape 18"/>
        <p:cNvGrpSpPr/>
        <p:nvPr/>
      </p:nvGrpSpPr>
      <p:grpSpPr>
        <a:xfrm>
          <a:off x="0" y="0"/>
          <a:ext cx="0" cy="0"/>
          <a:chOff x="0" y="0"/>
          <a:chExt cx="0" cy="0"/>
        </a:xfrm>
      </p:grpSpPr>
      <p:grpSp>
        <p:nvGrpSpPr>
          <p:cNvPr id="19" name="Google Shape;19;p4"/>
          <p:cNvGrpSpPr/>
          <p:nvPr/>
        </p:nvGrpSpPr>
        <p:grpSpPr>
          <a:xfrm>
            <a:off x="-1775" y="-600"/>
            <a:ext cx="9153800" cy="5144175"/>
            <a:chOff x="-1775" y="-600"/>
            <a:chExt cx="9153800" cy="5144175"/>
          </a:xfrm>
        </p:grpSpPr>
        <p:sp>
          <p:nvSpPr>
            <p:cNvPr id="20" name="Google Shape;20;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2" name="Google Shape;22;p4"/>
          <p:cNvGrpSpPr/>
          <p:nvPr/>
        </p:nvGrpSpPr>
        <p:grpSpPr>
          <a:xfrm>
            <a:off x="-3" y="4529830"/>
            <a:ext cx="5098103" cy="613675"/>
            <a:chOff x="-3" y="4529830"/>
            <a:chExt cx="5098103" cy="613675"/>
          </a:xfrm>
        </p:grpSpPr>
        <p:sp>
          <p:nvSpPr>
            <p:cNvPr id="23" name="Google Shape;23;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4" name="Google Shape;24;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5" name="Google Shape;25;p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6" name="Google Shape;26;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250" name="Shape 250"/>
        <p:cNvGrpSpPr/>
        <p:nvPr/>
      </p:nvGrpSpPr>
      <p:grpSpPr>
        <a:xfrm>
          <a:off x="0" y="0"/>
          <a:ext cx="0" cy="0"/>
          <a:chOff x="0" y="0"/>
          <a:chExt cx="0" cy="0"/>
        </a:xfrm>
      </p:grpSpPr>
      <p:sp>
        <p:nvSpPr>
          <p:cNvPr id="251" name="Google Shape;251;p32"/>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2" name="Google Shape;252;p3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3" name="Google Shape;253;p32"/>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4" name="Google Shape;254;p32"/>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5" name="Google Shape;255;p32"/>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6" name="Google Shape;256;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7" name="Google Shape;257;p3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258" name="Shape 258"/>
        <p:cNvGrpSpPr/>
        <p:nvPr/>
      </p:nvGrpSpPr>
      <p:grpSpPr>
        <a:xfrm>
          <a:off x="0" y="0"/>
          <a:ext cx="0" cy="0"/>
          <a:chOff x="0" y="0"/>
          <a:chExt cx="0" cy="0"/>
        </a:xfrm>
      </p:grpSpPr>
      <p:sp>
        <p:nvSpPr>
          <p:cNvPr id="259" name="Google Shape;259;p33"/>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 name="Google Shape;260;p3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1" name="Google Shape;261;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2" name="Google Shape;262;p3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263" name="Shape 263"/>
        <p:cNvGrpSpPr/>
        <p:nvPr/>
      </p:nvGrpSpPr>
      <p:grpSpPr>
        <a:xfrm>
          <a:off x="0" y="0"/>
          <a:ext cx="0" cy="0"/>
          <a:chOff x="0" y="0"/>
          <a:chExt cx="0" cy="0"/>
        </a:xfrm>
      </p:grpSpPr>
      <p:sp>
        <p:nvSpPr>
          <p:cNvPr id="264" name="Google Shape;264;p34"/>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5" name="Google Shape;265;p3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6" name="Google Shape;266;p3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7" name="Google Shape;267;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8" name="Google Shape;268;p3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269" name="Shape 269"/>
        <p:cNvGrpSpPr/>
        <p:nvPr/>
      </p:nvGrpSpPr>
      <p:grpSpPr>
        <a:xfrm>
          <a:off x="0" y="0"/>
          <a:ext cx="0" cy="0"/>
          <a:chOff x="0" y="0"/>
          <a:chExt cx="0" cy="0"/>
        </a:xfrm>
      </p:grpSpPr>
      <p:sp>
        <p:nvSpPr>
          <p:cNvPr id="270" name="Google Shape;270;p35"/>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1" name="Google Shape;271;p3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2" name="Google Shape;272;p3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3" name="Google Shape;273;p35"/>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4" name="Google Shape;274;p35"/>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5" name="Google Shape;275;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76" name="Google Shape;276;p3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277" name="Shape 277"/>
        <p:cNvGrpSpPr/>
        <p:nvPr/>
      </p:nvGrpSpPr>
      <p:grpSpPr>
        <a:xfrm>
          <a:off x="0" y="0"/>
          <a:ext cx="0" cy="0"/>
          <a:chOff x="0" y="0"/>
          <a:chExt cx="0" cy="0"/>
        </a:xfrm>
      </p:grpSpPr>
      <p:sp>
        <p:nvSpPr>
          <p:cNvPr id="278" name="Google Shape;278;p36"/>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9" name="Google Shape;279;p3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0" name="Google Shape;280;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1" name="Google Shape;281;p3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282" name="Shape 282"/>
        <p:cNvGrpSpPr/>
        <p:nvPr/>
      </p:nvGrpSpPr>
      <p:grpSpPr>
        <a:xfrm>
          <a:off x="0" y="0"/>
          <a:ext cx="0" cy="0"/>
          <a:chOff x="0" y="0"/>
          <a:chExt cx="0" cy="0"/>
        </a:xfrm>
      </p:grpSpPr>
      <p:sp>
        <p:nvSpPr>
          <p:cNvPr id="283" name="Google Shape;283;p37"/>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4" name="Google Shape;284;p3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5" name="Google Shape;285;p3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6" name="Google Shape;286;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7" name="Google Shape;287;p3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288" name="Shape 288"/>
        <p:cNvGrpSpPr/>
        <p:nvPr/>
      </p:nvGrpSpPr>
      <p:grpSpPr>
        <a:xfrm>
          <a:off x="0" y="0"/>
          <a:ext cx="0" cy="0"/>
          <a:chOff x="0" y="0"/>
          <a:chExt cx="0" cy="0"/>
        </a:xfrm>
      </p:grpSpPr>
      <p:sp>
        <p:nvSpPr>
          <p:cNvPr id="289" name="Google Shape;289;p3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90" name="Google Shape;290;p38"/>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1" name="Google Shape;291;p3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2" name="Google Shape;292;p3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93" name="Google Shape;293;p3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94" name="Google Shape;294;p3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95" name="Google Shape;295;p3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296" name="Shape 296"/>
        <p:cNvGrpSpPr/>
        <p:nvPr/>
      </p:nvGrpSpPr>
      <p:grpSpPr>
        <a:xfrm>
          <a:off x="0" y="0"/>
          <a:ext cx="0" cy="0"/>
          <a:chOff x="0" y="0"/>
          <a:chExt cx="0" cy="0"/>
        </a:xfrm>
      </p:grpSpPr>
      <p:sp>
        <p:nvSpPr>
          <p:cNvPr id="297" name="Google Shape;297;p39"/>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8" name="Google Shape;298;p3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9" name="Google Shape;299;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00" name="Google Shape;300;p3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301" name="Shape 301"/>
        <p:cNvGrpSpPr/>
        <p:nvPr/>
      </p:nvGrpSpPr>
      <p:grpSpPr>
        <a:xfrm>
          <a:off x="0" y="0"/>
          <a:ext cx="0" cy="0"/>
          <a:chOff x="0" y="0"/>
          <a:chExt cx="0" cy="0"/>
        </a:xfrm>
      </p:grpSpPr>
      <p:sp>
        <p:nvSpPr>
          <p:cNvPr id="302" name="Google Shape;302;p40"/>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3" name="Google Shape;303;p4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4" name="Google Shape;304;p4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05" name="Google Shape;305;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06" name="Google Shape;306;p4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307" name="Shape 307"/>
        <p:cNvGrpSpPr/>
        <p:nvPr/>
      </p:nvGrpSpPr>
      <p:grpSpPr>
        <a:xfrm>
          <a:off x="0" y="0"/>
          <a:ext cx="0" cy="0"/>
          <a:chOff x="0" y="0"/>
          <a:chExt cx="0" cy="0"/>
        </a:xfrm>
      </p:grpSpPr>
      <p:sp>
        <p:nvSpPr>
          <p:cNvPr id="308" name="Google Shape;308;p41"/>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9" name="Google Shape;309;p4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10" name="Google Shape;310;p4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11" name="Google Shape;311;p41"/>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12" name="Google Shape;312;p41"/>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13" name="Google Shape;313;p4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14" name="Google Shape;314;p4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27" name="Shape 27"/>
        <p:cNvGrpSpPr/>
        <p:nvPr/>
      </p:nvGrpSpPr>
      <p:grpSpPr>
        <a:xfrm>
          <a:off x="0" y="0"/>
          <a:ext cx="0" cy="0"/>
          <a:chOff x="0" y="0"/>
          <a:chExt cx="0" cy="0"/>
        </a:xfrm>
      </p:grpSpPr>
      <p:sp>
        <p:nvSpPr>
          <p:cNvPr id="28" name="Google Shape;28;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 name="Google Shape;29;p5"/>
          <p:cNvGrpSpPr/>
          <p:nvPr/>
        </p:nvGrpSpPr>
        <p:grpSpPr>
          <a:xfrm>
            <a:off x="-3" y="4529830"/>
            <a:ext cx="5098103" cy="613675"/>
            <a:chOff x="-3" y="4529830"/>
            <a:chExt cx="5098103" cy="613675"/>
          </a:xfrm>
        </p:grpSpPr>
        <p:sp>
          <p:nvSpPr>
            <p:cNvPr id="30" name="Google Shape;30;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1" name="Google Shape;31;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 name="Google Shape;32;p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3" name="Google Shape;33;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315" name="Shape 315"/>
        <p:cNvGrpSpPr/>
        <p:nvPr/>
      </p:nvGrpSpPr>
      <p:grpSpPr>
        <a:xfrm>
          <a:off x="0" y="0"/>
          <a:ext cx="0" cy="0"/>
          <a:chOff x="0" y="0"/>
          <a:chExt cx="0" cy="0"/>
        </a:xfrm>
      </p:grpSpPr>
      <p:sp>
        <p:nvSpPr>
          <p:cNvPr id="316" name="Google Shape;316;p42"/>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18" name="Google Shape;318;p42"/>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19" name="Google Shape;319;p42"/>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320" name="Google Shape;320;p4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21" name="Google Shape;321;p4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22" name="Google Shape;322;p42"/>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4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324" name="Shape 324"/>
        <p:cNvGrpSpPr/>
        <p:nvPr/>
      </p:nvGrpSpPr>
      <p:grpSpPr>
        <a:xfrm>
          <a:off x="0" y="0"/>
          <a:ext cx="0" cy="0"/>
          <a:chOff x="0" y="0"/>
          <a:chExt cx="0" cy="0"/>
        </a:xfrm>
      </p:grpSpPr>
      <p:sp>
        <p:nvSpPr>
          <p:cNvPr id="325" name="Google Shape;32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26" name="Google Shape;326;p43"/>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27" name="Google Shape;327;p43"/>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43"/>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Google Shape;329;p43"/>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30" name="Google Shape;330;p4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31" name="Google Shape;331;p4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332" name="Shape 332"/>
        <p:cNvGrpSpPr/>
        <p:nvPr/>
      </p:nvGrpSpPr>
      <p:grpSpPr>
        <a:xfrm>
          <a:off x="0" y="0"/>
          <a:ext cx="0" cy="0"/>
          <a:chOff x="0" y="0"/>
          <a:chExt cx="0" cy="0"/>
        </a:xfrm>
      </p:grpSpPr>
      <p:sp>
        <p:nvSpPr>
          <p:cNvPr id="333" name="Google Shape;333;p44"/>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Google Shape;334;p44"/>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Google Shape;335;p44"/>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36" name="Google Shape;336;p4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37" name="Google Shape;337;p4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338" name="Shape 338"/>
        <p:cNvGrpSpPr/>
        <p:nvPr/>
      </p:nvGrpSpPr>
      <p:grpSpPr>
        <a:xfrm>
          <a:off x="0" y="0"/>
          <a:ext cx="0" cy="0"/>
          <a:chOff x="0" y="0"/>
          <a:chExt cx="0" cy="0"/>
        </a:xfrm>
      </p:grpSpPr>
      <p:sp>
        <p:nvSpPr>
          <p:cNvPr id="339" name="Google Shape;339;p45"/>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Google Shape;340;p45"/>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Google Shape;341;p45"/>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42" name="Google Shape;342;p4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43" name="Google Shape;343;p4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344" name="Shape 344"/>
        <p:cNvGrpSpPr/>
        <p:nvPr/>
      </p:nvGrpSpPr>
      <p:grpSpPr>
        <a:xfrm>
          <a:off x="0" y="0"/>
          <a:ext cx="0" cy="0"/>
          <a:chOff x="0" y="0"/>
          <a:chExt cx="0" cy="0"/>
        </a:xfrm>
      </p:grpSpPr>
      <p:sp>
        <p:nvSpPr>
          <p:cNvPr id="345" name="Google Shape;345;p46"/>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Google Shape;346;p46"/>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Google Shape;347;p46"/>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48" name="Google Shape;348;p4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49" name="Google Shape;349;p4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350" name="Shape 350"/>
        <p:cNvGrpSpPr/>
        <p:nvPr/>
      </p:nvGrpSpPr>
      <p:grpSpPr>
        <a:xfrm>
          <a:off x="0" y="0"/>
          <a:ext cx="0" cy="0"/>
          <a:chOff x="0" y="0"/>
          <a:chExt cx="0" cy="0"/>
        </a:xfrm>
      </p:grpSpPr>
      <p:grpSp>
        <p:nvGrpSpPr>
          <p:cNvPr id="351" name="Google Shape;351;p47"/>
          <p:cNvGrpSpPr/>
          <p:nvPr/>
        </p:nvGrpSpPr>
        <p:grpSpPr>
          <a:xfrm>
            <a:off x="-10312" y="-8075"/>
            <a:ext cx="9164625" cy="5169875"/>
            <a:chOff x="-10312" y="-8075"/>
            <a:chExt cx="9164625" cy="5169875"/>
          </a:xfrm>
        </p:grpSpPr>
        <p:sp>
          <p:nvSpPr>
            <p:cNvPr id="352" name="Google Shape;352;p4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53" name="Google Shape;353;p4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54" name="Google Shape;354;p47"/>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55" name="Google Shape;355;p47"/>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356" name="Shape 356"/>
        <p:cNvGrpSpPr/>
        <p:nvPr/>
      </p:nvGrpSpPr>
      <p:grpSpPr>
        <a:xfrm>
          <a:off x="0" y="0"/>
          <a:ext cx="0" cy="0"/>
          <a:chOff x="0" y="0"/>
          <a:chExt cx="0" cy="0"/>
        </a:xfrm>
      </p:grpSpPr>
      <p:sp>
        <p:nvSpPr>
          <p:cNvPr id="357" name="Google Shape;357;p48"/>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58" name="Google Shape;358;p48"/>
          <p:cNvGrpSpPr/>
          <p:nvPr/>
        </p:nvGrpSpPr>
        <p:grpSpPr>
          <a:xfrm>
            <a:off x="-3" y="4529830"/>
            <a:ext cx="5098103" cy="613675"/>
            <a:chOff x="-3" y="4529830"/>
            <a:chExt cx="5098103" cy="613675"/>
          </a:xfrm>
        </p:grpSpPr>
        <p:sp>
          <p:nvSpPr>
            <p:cNvPr id="359" name="Google Shape;359;p4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60" name="Google Shape;360;p4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61" name="Google Shape;361;p4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62" name="Google Shape;362;p4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363" name="Shape 363"/>
        <p:cNvGrpSpPr/>
        <p:nvPr/>
      </p:nvGrpSpPr>
      <p:grpSpPr>
        <a:xfrm>
          <a:off x="0" y="0"/>
          <a:ext cx="0" cy="0"/>
          <a:chOff x="0" y="0"/>
          <a:chExt cx="0" cy="0"/>
        </a:xfrm>
      </p:grpSpPr>
      <p:grpSp>
        <p:nvGrpSpPr>
          <p:cNvPr id="364" name="Google Shape;364;p49"/>
          <p:cNvGrpSpPr/>
          <p:nvPr/>
        </p:nvGrpSpPr>
        <p:grpSpPr>
          <a:xfrm>
            <a:off x="-10312" y="-8075"/>
            <a:ext cx="9164625" cy="5169875"/>
            <a:chOff x="-10312" y="-8075"/>
            <a:chExt cx="9164625" cy="5169875"/>
          </a:xfrm>
        </p:grpSpPr>
        <p:sp>
          <p:nvSpPr>
            <p:cNvPr id="365" name="Google Shape;365;p49"/>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366" name="Google Shape;366;p49"/>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367" name="Google Shape;367;p4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368" name="Shape 368"/>
        <p:cNvGrpSpPr/>
        <p:nvPr/>
      </p:nvGrpSpPr>
      <p:grpSpPr>
        <a:xfrm>
          <a:off x="0" y="0"/>
          <a:ext cx="0" cy="0"/>
          <a:chOff x="0" y="0"/>
          <a:chExt cx="0" cy="0"/>
        </a:xfrm>
      </p:grpSpPr>
      <p:grpSp>
        <p:nvGrpSpPr>
          <p:cNvPr id="369" name="Google Shape;369;p50"/>
          <p:cNvGrpSpPr/>
          <p:nvPr/>
        </p:nvGrpSpPr>
        <p:grpSpPr>
          <a:xfrm>
            <a:off x="-10312" y="-8075"/>
            <a:ext cx="9164625" cy="5169875"/>
            <a:chOff x="-10312" y="-8075"/>
            <a:chExt cx="9164625" cy="5169875"/>
          </a:xfrm>
        </p:grpSpPr>
        <p:sp>
          <p:nvSpPr>
            <p:cNvPr id="370" name="Google Shape;370;p50"/>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371" name="Google Shape;371;p50"/>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372" name="Google Shape;372;p5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373" name="Shape 373"/>
        <p:cNvGrpSpPr/>
        <p:nvPr/>
      </p:nvGrpSpPr>
      <p:grpSpPr>
        <a:xfrm>
          <a:off x="0" y="0"/>
          <a:ext cx="0" cy="0"/>
          <a:chOff x="0" y="0"/>
          <a:chExt cx="0" cy="0"/>
        </a:xfrm>
      </p:grpSpPr>
      <p:grpSp>
        <p:nvGrpSpPr>
          <p:cNvPr id="374" name="Google Shape;374;p51"/>
          <p:cNvGrpSpPr/>
          <p:nvPr/>
        </p:nvGrpSpPr>
        <p:grpSpPr>
          <a:xfrm>
            <a:off x="-1775" y="-600"/>
            <a:ext cx="9153800" cy="5144175"/>
            <a:chOff x="-1775" y="-600"/>
            <a:chExt cx="9153800" cy="5144175"/>
          </a:xfrm>
        </p:grpSpPr>
        <p:sp>
          <p:nvSpPr>
            <p:cNvPr id="375" name="Google Shape;375;p51"/>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51"/>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77" name="Google Shape;377;p51"/>
          <p:cNvGrpSpPr/>
          <p:nvPr/>
        </p:nvGrpSpPr>
        <p:grpSpPr>
          <a:xfrm>
            <a:off x="-3" y="4529830"/>
            <a:ext cx="5098103" cy="613675"/>
            <a:chOff x="-3" y="4529830"/>
            <a:chExt cx="5098103" cy="613675"/>
          </a:xfrm>
        </p:grpSpPr>
        <p:sp>
          <p:nvSpPr>
            <p:cNvPr id="378" name="Google Shape;378;p51"/>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79" name="Google Shape;379;p51"/>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80" name="Google Shape;380;p51"/>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81" name="Google Shape;381;p51"/>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4" name="Shape 34"/>
        <p:cNvGrpSpPr/>
        <p:nvPr/>
      </p:nvGrpSpPr>
      <p:grpSpPr>
        <a:xfrm>
          <a:off x="0" y="0"/>
          <a:ext cx="0" cy="0"/>
          <a:chOff x="0" y="0"/>
          <a:chExt cx="0" cy="0"/>
        </a:xfrm>
      </p:grpSpPr>
      <p:grpSp>
        <p:nvGrpSpPr>
          <p:cNvPr id="35" name="Google Shape;35;p6"/>
          <p:cNvGrpSpPr/>
          <p:nvPr/>
        </p:nvGrpSpPr>
        <p:grpSpPr>
          <a:xfrm>
            <a:off x="-2375" y="-2975"/>
            <a:ext cx="9146375" cy="5149450"/>
            <a:chOff x="-2375" y="-2975"/>
            <a:chExt cx="9146375" cy="5149450"/>
          </a:xfrm>
        </p:grpSpPr>
        <p:sp>
          <p:nvSpPr>
            <p:cNvPr id="36" name="Google Shape;36;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 name="Google Shape;37;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 name="Google Shape;38;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 name="Google Shape;39;p6"/>
          <p:cNvGrpSpPr/>
          <p:nvPr/>
        </p:nvGrpSpPr>
        <p:grpSpPr>
          <a:xfrm>
            <a:off x="-3" y="4529830"/>
            <a:ext cx="5098103" cy="613675"/>
            <a:chOff x="-3" y="4529830"/>
            <a:chExt cx="5098103" cy="613675"/>
          </a:xfrm>
        </p:grpSpPr>
        <p:sp>
          <p:nvSpPr>
            <p:cNvPr id="40" name="Google Shape;40;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1" name="Google Shape;41;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2" name="Google Shape;42;p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3" name="Google Shape;43;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382" name="Shape 382"/>
        <p:cNvGrpSpPr/>
        <p:nvPr/>
      </p:nvGrpSpPr>
      <p:grpSpPr>
        <a:xfrm>
          <a:off x="0" y="0"/>
          <a:ext cx="0" cy="0"/>
          <a:chOff x="0" y="0"/>
          <a:chExt cx="0" cy="0"/>
        </a:xfrm>
      </p:grpSpPr>
      <p:grpSp>
        <p:nvGrpSpPr>
          <p:cNvPr id="383" name="Google Shape;383;p52"/>
          <p:cNvGrpSpPr/>
          <p:nvPr/>
        </p:nvGrpSpPr>
        <p:grpSpPr>
          <a:xfrm>
            <a:off x="-2375" y="-2975"/>
            <a:ext cx="9146375" cy="5149450"/>
            <a:chOff x="-2375" y="-2975"/>
            <a:chExt cx="9146375" cy="5149450"/>
          </a:xfrm>
        </p:grpSpPr>
        <p:sp>
          <p:nvSpPr>
            <p:cNvPr id="384" name="Google Shape;384;p52"/>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85" name="Google Shape;385;p52"/>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6" name="Google Shape;386;p52"/>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87" name="Google Shape;387;p52"/>
          <p:cNvGrpSpPr/>
          <p:nvPr/>
        </p:nvGrpSpPr>
        <p:grpSpPr>
          <a:xfrm>
            <a:off x="-3" y="4529830"/>
            <a:ext cx="5098103" cy="613675"/>
            <a:chOff x="-3" y="4529830"/>
            <a:chExt cx="5098103" cy="613675"/>
          </a:xfrm>
        </p:grpSpPr>
        <p:sp>
          <p:nvSpPr>
            <p:cNvPr id="388" name="Google Shape;388;p52"/>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89" name="Google Shape;389;p52"/>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90" name="Google Shape;390;p52"/>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91" name="Google Shape;391;p52"/>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392" name="Shape 392"/>
        <p:cNvGrpSpPr/>
        <p:nvPr/>
      </p:nvGrpSpPr>
      <p:grpSpPr>
        <a:xfrm>
          <a:off x="0" y="0"/>
          <a:ext cx="0" cy="0"/>
          <a:chOff x="0" y="0"/>
          <a:chExt cx="0" cy="0"/>
        </a:xfrm>
      </p:grpSpPr>
      <p:sp>
        <p:nvSpPr>
          <p:cNvPr id="393" name="Google Shape;393;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94" name="Google Shape;394;p53"/>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399" name="Shape 399"/>
        <p:cNvGrpSpPr/>
        <p:nvPr/>
      </p:nvGrpSpPr>
      <p:grpSpPr>
        <a:xfrm>
          <a:off x="0" y="0"/>
          <a:ext cx="0" cy="0"/>
          <a:chOff x="0" y="0"/>
          <a:chExt cx="0" cy="0"/>
        </a:xfrm>
      </p:grpSpPr>
      <p:sp>
        <p:nvSpPr>
          <p:cNvPr id="400" name="Google Shape;40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401" name="Google Shape;401;p5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402" name="Shape 402"/>
        <p:cNvGrpSpPr/>
        <p:nvPr/>
      </p:nvGrpSpPr>
      <p:grpSpPr>
        <a:xfrm>
          <a:off x="0" y="0"/>
          <a:ext cx="0" cy="0"/>
          <a:chOff x="0" y="0"/>
          <a:chExt cx="0" cy="0"/>
        </a:xfrm>
      </p:grpSpPr>
      <p:grpSp>
        <p:nvGrpSpPr>
          <p:cNvPr id="403" name="Google Shape;403;p56"/>
          <p:cNvGrpSpPr/>
          <p:nvPr/>
        </p:nvGrpSpPr>
        <p:grpSpPr>
          <a:xfrm>
            <a:off x="-10312" y="-8075"/>
            <a:ext cx="9164625" cy="5169875"/>
            <a:chOff x="-10312" y="-8075"/>
            <a:chExt cx="9164625" cy="5169875"/>
          </a:xfrm>
        </p:grpSpPr>
        <p:sp>
          <p:nvSpPr>
            <p:cNvPr id="404" name="Google Shape;404;p5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405" name="Google Shape;405;p5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406" name="Google Shape;406;p56"/>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407" name="Google Shape;407;p56"/>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408" name="Shape 408"/>
        <p:cNvGrpSpPr/>
        <p:nvPr/>
      </p:nvGrpSpPr>
      <p:grpSpPr>
        <a:xfrm>
          <a:off x="0" y="0"/>
          <a:ext cx="0" cy="0"/>
          <a:chOff x="0" y="0"/>
          <a:chExt cx="0" cy="0"/>
        </a:xfrm>
      </p:grpSpPr>
      <p:grpSp>
        <p:nvGrpSpPr>
          <p:cNvPr id="409" name="Google Shape;409;p57"/>
          <p:cNvGrpSpPr/>
          <p:nvPr/>
        </p:nvGrpSpPr>
        <p:grpSpPr>
          <a:xfrm>
            <a:off x="-1775" y="-600"/>
            <a:ext cx="9153800" cy="5144175"/>
            <a:chOff x="-1775" y="-600"/>
            <a:chExt cx="9153800" cy="5144175"/>
          </a:xfrm>
        </p:grpSpPr>
        <p:sp>
          <p:nvSpPr>
            <p:cNvPr id="410" name="Google Shape;410;p5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Google Shape;411;p57"/>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412" name="Google Shape;412;p57"/>
          <p:cNvGrpSpPr/>
          <p:nvPr/>
        </p:nvGrpSpPr>
        <p:grpSpPr>
          <a:xfrm>
            <a:off x="-3" y="4529830"/>
            <a:ext cx="5098103" cy="613675"/>
            <a:chOff x="-3" y="4529830"/>
            <a:chExt cx="5098103" cy="613675"/>
          </a:xfrm>
        </p:grpSpPr>
        <p:sp>
          <p:nvSpPr>
            <p:cNvPr id="413" name="Google Shape;413;p57"/>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14" name="Google Shape;414;p57"/>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15" name="Google Shape;415;p57"/>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16" name="Google Shape;416;p5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417" name="Shape 417"/>
        <p:cNvGrpSpPr/>
        <p:nvPr/>
      </p:nvGrpSpPr>
      <p:grpSpPr>
        <a:xfrm>
          <a:off x="0" y="0"/>
          <a:ext cx="0" cy="0"/>
          <a:chOff x="0" y="0"/>
          <a:chExt cx="0" cy="0"/>
        </a:xfrm>
      </p:grpSpPr>
      <p:sp>
        <p:nvSpPr>
          <p:cNvPr id="418" name="Google Shape;418;p58"/>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19" name="Google Shape;419;p58"/>
          <p:cNvGrpSpPr/>
          <p:nvPr/>
        </p:nvGrpSpPr>
        <p:grpSpPr>
          <a:xfrm>
            <a:off x="-3" y="4529830"/>
            <a:ext cx="5098103" cy="613675"/>
            <a:chOff x="-3" y="4529830"/>
            <a:chExt cx="5098103" cy="613675"/>
          </a:xfrm>
        </p:grpSpPr>
        <p:sp>
          <p:nvSpPr>
            <p:cNvPr id="420" name="Google Shape;420;p5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21" name="Google Shape;421;p5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22" name="Google Shape;422;p5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23" name="Google Shape;423;p5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424" name="Shape 424"/>
        <p:cNvGrpSpPr/>
        <p:nvPr/>
      </p:nvGrpSpPr>
      <p:grpSpPr>
        <a:xfrm>
          <a:off x="0" y="0"/>
          <a:ext cx="0" cy="0"/>
          <a:chOff x="0" y="0"/>
          <a:chExt cx="0" cy="0"/>
        </a:xfrm>
      </p:grpSpPr>
      <p:grpSp>
        <p:nvGrpSpPr>
          <p:cNvPr id="425" name="Google Shape;425;p59"/>
          <p:cNvGrpSpPr/>
          <p:nvPr/>
        </p:nvGrpSpPr>
        <p:grpSpPr>
          <a:xfrm>
            <a:off x="-2375" y="-2975"/>
            <a:ext cx="9146375" cy="5149450"/>
            <a:chOff x="-2375" y="-2975"/>
            <a:chExt cx="9146375" cy="5149450"/>
          </a:xfrm>
        </p:grpSpPr>
        <p:sp>
          <p:nvSpPr>
            <p:cNvPr id="426" name="Google Shape;426;p59"/>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427" name="Google Shape;427;p59"/>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428" name="Google Shape;428;p59"/>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429" name="Google Shape;429;p59"/>
          <p:cNvGrpSpPr/>
          <p:nvPr/>
        </p:nvGrpSpPr>
        <p:grpSpPr>
          <a:xfrm>
            <a:off x="-3" y="4529830"/>
            <a:ext cx="5098103" cy="613675"/>
            <a:chOff x="-3" y="4529830"/>
            <a:chExt cx="5098103" cy="613675"/>
          </a:xfrm>
        </p:grpSpPr>
        <p:sp>
          <p:nvSpPr>
            <p:cNvPr id="430" name="Google Shape;430;p5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31" name="Google Shape;431;p5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32" name="Google Shape;432;p59"/>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33" name="Google Shape;433;p5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34" name="Shape 434"/>
        <p:cNvGrpSpPr/>
        <p:nvPr/>
      </p:nvGrpSpPr>
      <p:grpSpPr>
        <a:xfrm>
          <a:off x="0" y="0"/>
          <a:ext cx="0" cy="0"/>
          <a:chOff x="0" y="0"/>
          <a:chExt cx="0" cy="0"/>
        </a:xfrm>
      </p:grpSpPr>
      <p:grpSp>
        <p:nvGrpSpPr>
          <p:cNvPr id="435" name="Google Shape;435;p60"/>
          <p:cNvGrpSpPr/>
          <p:nvPr/>
        </p:nvGrpSpPr>
        <p:grpSpPr>
          <a:xfrm>
            <a:off x="-10312" y="-8075"/>
            <a:ext cx="9164625" cy="5169875"/>
            <a:chOff x="-10312" y="-8075"/>
            <a:chExt cx="9164625" cy="5169875"/>
          </a:xfrm>
        </p:grpSpPr>
        <p:sp>
          <p:nvSpPr>
            <p:cNvPr id="436" name="Google Shape;436;p60"/>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37" name="Google Shape;437;p60"/>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38" name="Google Shape;438;p6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39" name="Shape 439"/>
        <p:cNvGrpSpPr/>
        <p:nvPr/>
      </p:nvGrpSpPr>
      <p:grpSpPr>
        <a:xfrm>
          <a:off x="0" y="0"/>
          <a:ext cx="0" cy="0"/>
          <a:chOff x="0" y="0"/>
          <a:chExt cx="0" cy="0"/>
        </a:xfrm>
      </p:grpSpPr>
      <p:grpSp>
        <p:nvGrpSpPr>
          <p:cNvPr id="440" name="Google Shape;440;p61"/>
          <p:cNvGrpSpPr/>
          <p:nvPr/>
        </p:nvGrpSpPr>
        <p:grpSpPr>
          <a:xfrm>
            <a:off x="-10312" y="-8075"/>
            <a:ext cx="9164625" cy="5169875"/>
            <a:chOff x="-10312" y="-8075"/>
            <a:chExt cx="9164625" cy="5169875"/>
          </a:xfrm>
        </p:grpSpPr>
        <p:sp>
          <p:nvSpPr>
            <p:cNvPr id="441" name="Google Shape;441;p61"/>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442" name="Google Shape;442;p61"/>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443" name="Google Shape;443;p61"/>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p:cSld name="1_Title Slide">
    <p:bg>
      <p:bgPr>
        <a:solidFill>
          <a:schemeClr val="lt1"/>
        </a:solidFill>
      </p:bgPr>
    </p:bg>
    <p:spTree>
      <p:nvGrpSpPr>
        <p:cNvPr id="444" name="Shape 444"/>
        <p:cNvGrpSpPr/>
        <p:nvPr/>
      </p:nvGrpSpPr>
      <p:grpSpPr>
        <a:xfrm>
          <a:off x="0" y="0"/>
          <a:ext cx="0" cy="0"/>
          <a:chOff x="0" y="0"/>
          <a:chExt cx="0" cy="0"/>
        </a:xfrm>
      </p:grpSpPr>
      <p:sp>
        <p:nvSpPr>
          <p:cNvPr id="445" name="Google Shape;445;p62"/>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22825" lIns="45675" spcFirstLastPara="1" rIns="45675" wrap="square" tIns="22825">
            <a:noAutofit/>
          </a:bodyPr>
          <a:lstStyle/>
          <a:p>
            <a:pPr indent="0" lvl="0" marL="0" marR="0" rtl="0" algn="ctr">
              <a:spcBef>
                <a:spcPts val="0"/>
              </a:spcBef>
              <a:spcAft>
                <a:spcPts val="0"/>
              </a:spcAft>
              <a:buNone/>
            </a:pPr>
            <a:r>
              <a:t/>
            </a:r>
            <a:endParaRPr b="0" i="0" sz="700" u="none" cap="none" strike="noStrike">
              <a:solidFill>
                <a:srgbClr val="5A5A5A"/>
              </a:solidFill>
              <a:latin typeface="Arial"/>
              <a:ea typeface="Arial"/>
              <a:cs typeface="Arial"/>
              <a:sym typeface="Arial"/>
            </a:endParaRPr>
          </a:p>
        </p:txBody>
      </p:sp>
      <p:pic>
        <p:nvPicPr>
          <p:cNvPr id="446" name="Google Shape;446;p62"/>
          <p:cNvPicPr preferRelativeResize="0"/>
          <p:nvPr/>
        </p:nvPicPr>
        <p:blipFill rotWithShape="1">
          <a:blip r:embed="rId2">
            <a:alphaModFix/>
          </a:blip>
          <a:srcRect b="0" l="0" r="32723" t="0"/>
          <a:stretch/>
        </p:blipFill>
        <p:spPr>
          <a:xfrm>
            <a:off x="6114207" y="1971868"/>
            <a:ext cx="3060900" cy="2962800"/>
          </a:xfrm>
          <a:prstGeom prst="rect">
            <a:avLst/>
          </a:prstGeom>
          <a:noFill/>
          <a:ln>
            <a:noFill/>
          </a:ln>
        </p:spPr>
      </p:pic>
      <p:grpSp>
        <p:nvGrpSpPr>
          <p:cNvPr id="447" name="Google Shape;447;p62"/>
          <p:cNvGrpSpPr/>
          <p:nvPr/>
        </p:nvGrpSpPr>
        <p:grpSpPr>
          <a:xfrm>
            <a:off x="2894798" y="3610306"/>
            <a:ext cx="3710127" cy="1606188"/>
            <a:chOff x="7718507" y="9044624"/>
            <a:chExt cx="11964291" cy="5181251"/>
          </a:xfrm>
        </p:grpSpPr>
        <p:sp>
          <p:nvSpPr>
            <p:cNvPr id="448" name="Google Shape;448;p62"/>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49" name="Google Shape;449;p62"/>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0" name="Google Shape;450;p62"/>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1" name="Google Shape;451;p62"/>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2" name="Google Shape;452;p62"/>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grpSp>
      <p:sp>
        <p:nvSpPr>
          <p:cNvPr id="453" name="Google Shape;453;p62"/>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4" name="Google Shape;454;p62"/>
          <p:cNvSpPr/>
          <p:nvPr/>
        </p:nvSpPr>
        <p:spPr>
          <a:xfrm>
            <a:off x="1148555" y="4297172"/>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5" name="Google Shape;455;p62"/>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6" name="Google Shape;456;p62"/>
          <p:cNvSpPr/>
          <p:nvPr/>
        </p:nvSpPr>
        <p:spPr>
          <a:xfrm>
            <a:off x="507386"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7" name="Google Shape;457;p62"/>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8" name="Google Shape;458;p62"/>
          <p:cNvSpPr/>
          <p:nvPr/>
        </p:nvSpPr>
        <p:spPr>
          <a:xfrm>
            <a:off x="2045324" y="4866859"/>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59" name="Google Shape;459;p62"/>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460" name="Google Shape;460;p62"/>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22825" lIns="45675" spcFirstLastPara="1" rIns="45675" wrap="square" tIns="22825">
            <a:no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grpSp>
        <p:nvGrpSpPr>
          <p:cNvPr id="461" name="Google Shape;461;p62"/>
          <p:cNvGrpSpPr/>
          <p:nvPr/>
        </p:nvGrpSpPr>
        <p:grpSpPr>
          <a:xfrm>
            <a:off x="744161" y="489663"/>
            <a:ext cx="1162148" cy="384953"/>
            <a:chOff x="5813496" y="4786016"/>
            <a:chExt cx="12756843" cy="4230255"/>
          </a:xfrm>
        </p:grpSpPr>
        <p:sp>
          <p:nvSpPr>
            <p:cNvPr id="462" name="Google Shape;462;p62"/>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62"/>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62"/>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p62"/>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62"/>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62"/>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62"/>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cxnSp>
        <p:nvCxnSpPr>
          <p:cNvPr id="469" name="Google Shape;469;p62"/>
          <p:cNvCxnSpPr/>
          <p:nvPr/>
        </p:nvCxnSpPr>
        <p:spPr>
          <a:xfrm>
            <a:off x="718751" y="2977768"/>
            <a:ext cx="8425200" cy="0"/>
          </a:xfrm>
          <a:prstGeom prst="straightConnector1">
            <a:avLst/>
          </a:prstGeom>
          <a:noFill/>
          <a:ln cap="flat" cmpd="sng" w="9525">
            <a:solidFill>
              <a:srgbClr val="FFD9CC"/>
            </a:solidFill>
            <a:prstDash val="solid"/>
            <a:round/>
            <a:headEnd len="sm" w="sm" type="none"/>
            <a:tailEnd len="sm" w="sm" type="none"/>
          </a:ln>
        </p:spPr>
      </p:cxnSp>
      <p:sp>
        <p:nvSpPr>
          <p:cNvPr id="470" name="Google Shape;470;p62"/>
          <p:cNvSpPr txBox="1"/>
          <p:nvPr>
            <p:ph type="ctrTitle"/>
          </p:nvPr>
        </p:nvSpPr>
        <p:spPr>
          <a:xfrm>
            <a:off x="713929" y="1872983"/>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4800" u="none" cap="none" strike="noStrike">
                <a:solidFill>
                  <a:schemeClr val="lt1"/>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471" name="Google Shape;471;p62"/>
          <p:cNvSpPr txBox="1"/>
          <p:nvPr>
            <p:ph idx="1" type="body"/>
          </p:nvPr>
        </p:nvSpPr>
        <p:spPr>
          <a:xfrm>
            <a:off x="713929" y="3030141"/>
            <a:ext cx="6002400" cy="547800"/>
          </a:xfrm>
          <a:prstGeom prst="rect">
            <a:avLst/>
          </a:prstGeom>
          <a:noFill/>
          <a:ln>
            <a:noFill/>
          </a:ln>
        </p:spPr>
        <p:txBody>
          <a:bodyPr anchorCtr="0" anchor="t" bIns="91425" lIns="91425" spcFirstLastPara="1" rIns="91425" wrap="square" tIns="91425"/>
          <a:lstStyle>
            <a:lvl1pPr indent="-228600" lvl="0" marL="457200" marR="0" rtl="0" algn="l">
              <a:spcBef>
                <a:spcPts val="640"/>
              </a:spcBef>
              <a:spcAft>
                <a:spcPts val="0"/>
              </a:spcAft>
              <a:buClr>
                <a:schemeClr val="dk2"/>
              </a:buClr>
              <a:buSzPts val="1800"/>
              <a:buFont typeface="Arial"/>
              <a:buNone/>
              <a:defRPr b="1" i="0" sz="3200" u="none" cap="none" strike="noStrike">
                <a:solidFill>
                  <a:schemeClr val="lt1"/>
                </a:solidFill>
                <a:latin typeface="Arial"/>
                <a:ea typeface="Arial"/>
                <a:cs typeface="Arial"/>
                <a:sym typeface="Arial"/>
              </a:defRPr>
            </a:lvl1pPr>
            <a:lvl2pPr indent="-228600" lvl="1" marL="914400" marR="0" rtl="0" algn="l">
              <a:spcBef>
                <a:spcPts val="1600"/>
              </a:spcBef>
              <a:spcAft>
                <a:spcPts val="0"/>
              </a:spcAft>
              <a:buClr>
                <a:schemeClr val="dk2"/>
              </a:buClr>
              <a:buSzPts val="1400"/>
              <a:buFont typeface="Arial"/>
              <a:buNone/>
              <a:defRPr b="0" i="0" sz="2800" u="none" cap="none" strike="noStrike">
                <a:solidFill>
                  <a:schemeClr val="dk1"/>
                </a:solidFill>
                <a:latin typeface="Arial"/>
                <a:ea typeface="Arial"/>
                <a:cs typeface="Arial"/>
                <a:sym typeface="Arial"/>
              </a:defRPr>
            </a:lvl2pPr>
            <a:lvl3pPr indent="-228600" lvl="2" marL="1371600" marR="0" rtl="0" algn="l">
              <a:spcBef>
                <a:spcPts val="1600"/>
              </a:spcBef>
              <a:spcAft>
                <a:spcPts val="0"/>
              </a:spcAft>
              <a:buClr>
                <a:schemeClr val="dk2"/>
              </a:buClr>
              <a:buSzPts val="1400"/>
              <a:buFont typeface="Arial"/>
              <a:buNone/>
              <a:defRPr b="0" i="0" sz="2400" u="none" cap="none" strike="noStrike">
                <a:solidFill>
                  <a:schemeClr val="dk1"/>
                </a:solidFill>
                <a:latin typeface="Arial"/>
                <a:ea typeface="Arial"/>
                <a:cs typeface="Arial"/>
                <a:sym typeface="Arial"/>
              </a:defRPr>
            </a:lvl3pPr>
            <a:lvl4pPr indent="-228600" lvl="3" marL="1828800" marR="0" rtl="0" algn="l">
              <a:spcBef>
                <a:spcPts val="1600"/>
              </a:spcBef>
              <a:spcAft>
                <a:spcPts val="0"/>
              </a:spcAft>
              <a:buClr>
                <a:schemeClr val="dk2"/>
              </a:buClr>
              <a:buSzPts val="1400"/>
              <a:buFont typeface="Arial"/>
              <a:buNone/>
              <a:defRPr b="0" i="0" sz="2000" u="none" cap="none" strike="noStrike">
                <a:solidFill>
                  <a:schemeClr val="dk1"/>
                </a:solidFill>
                <a:latin typeface="Arial"/>
                <a:ea typeface="Arial"/>
                <a:cs typeface="Arial"/>
                <a:sym typeface="Arial"/>
              </a:defRPr>
            </a:lvl4pPr>
            <a:lvl5pPr indent="-228600" lvl="4" marL="2286000" marR="0" rtl="0" algn="l">
              <a:spcBef>
                <a:spcPts val="1600"/>
              </a:spcBef>
              <a:spcAft>
                <a:spcPts val="0"/>
              </a:spcAft>
              <a:buClr>
                <a:schemeClr val="dk2"/>
              </a:buClr>
              <a:buSzPts val="1400"/>
              <a:buFont typeface="Arial"/>
              <a:buNone/>
              <a:defRPr b="0" i="0" sz="2000" u="none" cap="none" strike="noStrike">
                <a:solidFill>
                  <a:schemeClr val="dk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72" name="Google Shape;472;p62"/>
          <p:cNvSpPr/>
          <p:nvPr/>
        </p:nvSpPr>
        <p:spPr>
          <a:xfrm>
            <a:off x="6920160" y="4891430"/>
            <a:ext cx="2297100" cy="17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900">
                <a:solidFill>
                  <a:srgbClr val="FF8E66"/>
                </a:solidFill>
                <a:latin typeface="Arial"/>
                <a:ea typeface="Arial"/>
                <a:cs typeface="Arial"/>
                <a:sym typeface="Arial"/>
              </a:rPr>
              <a:t>©2016 Apigee Corp. All Rights Reserved. </a:t>
            </a:r>
            <a:endParaRPr sz="900">
              <a:solidFill>
                <a:srgbClr val="FF8E66"/>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4" name="Shape 44"/>
        <p:cNvGrpSpPr/>
        <p:nvPr/>
      </p:nvGrpSpPr>
      <p:grpSpPr>
        <a:xfrm>
          <a:off x="0" y="0"/>
          <a:ext cx="0" cy="0"/>
          <a:chOff x="0" y="0"/>
          <a:chExt cx="0" cy="0"/>
        </a:xfrm>
      </p:grpSpPr>
      <p:grpSp>
        <p:nvGrpSpPr>
          <p:cNvPr id="45" name="Google Shape;45;p7"/>
          <p:cNvGrpSpPr/>
          <p:nvPr/>
        </p:nvGrpSpPr>
        <p:grpSpPr>
          <a:xfrm>
            <a:off x="-10312" y="-8075"/>
            <a:ext cx="9164625" cy="5169875"/>
            <a:chOff x="-10312" y="-8075"/>
            <a:chExt cx="9164625" cy="5169875"/>
          </a:xfrm>
        </p:grpSpPr>
        <p:sp>
          <p:nvSpPr>
            <p:cNvPr id="46" name="Google Shape;46;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7" name="Google Shape;47;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8" name="Google Shape;48;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73" name="Shape 473"/>
        <p:cNvGrpSpPr/>
        <p:nvPr/>
      </p:nvGrpSpPr>
      <p:grpSpPr>
        <a:xfrm>
          <a:off x="0" y="0"/>
          <a:ext cx="0" cy="0"/>
          <a:chOff x="0" y="0"/>
          <a:chExt cx="0" cy="0"/>
        </a:xfrm>
      </p:grpSpPr>
      <p:sp>
        <p:nvSpPr>
          <p:cNvPr id="474" name="Google Shape;474;p63"/>
          <p:cNvSpPr/>
          <p:nvPr/>
        </p:nvSpPr>
        <p:spPr>
          <a:xfrm>
            <a:off x="0" y="4917186"/>
            <a:ext cx="9144000" cy="226200"/>
          </a:xfrm>
          <a:prstGeom prst="rect">
            <a:avLst/>
          </a:prstGeom>
          <a:solidFill>
            <a:schemeClr val="lt2"/>
          </a:solidFill>
          <a:ln cap="flat" cmpd="sng" w="9525">
            <a:solidFill>
              <a:srgbClr val="F1F1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475" name="Google Shape;475;p63"/>
          <p:cNvSpPr txBox="1"/>
          <p:nvPr/>
        </p:nvSpPr>
        <p:spPr>
          <a:xfrm>
            <a:off x="194436" y="4917186"/>
            <a:ext cx="5825400" cy="22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900">
                <a:solidFill>
                  <a:schemeClr val="accent2"/>
                </a:solidFill>
                <a:latin typeface="Arial"/>
                <a:ea typeface="Arial"/>
                <a:cs typeface="Arial"/>
                <a:sym typeface="Arial"/>
              </a:rPr>
              <a:t>© 2013 Apigee Confidential – All Rights Reserved</a:t>
            </a:r>
            <a:endParaRPr sz="900">
              <a:solidFill>
                <a:schemeClr val="accent2"/>
              </a:solidFill>
              <a:latin typeface="Arial"/>
              <a:ea typeface="Arial"/>
              <a:cs typeface="Arial"/>
              <a:sym typeface="Arial"/>
            </a:endParaRPr>
          </a:p>
        </p:txBody>
      </p:sp>
      <p:sp>
        <p:nvSpPr>
          <p:cNvPr id="476" name="Google Shape;476;p63"/>
          <p:cNvSpPr txBox="1"/>
          <p:nvPr>
            <p:ph idx="1" type="body"/>
          </p:nvPr>
        </p:nvSpPr>
        <p:spPr>
          <a:xfrm>
            <a:off x="228600" y="857250"/>
            <a:ext cx="8675700" cy="3660000"/>
          </a:xfrm>
          <a:prstGeom prst="rect">
            <a:avLst/>
          </a:prstGeom>
          <a:noFill/>
          <a:ln>
            <a:noFill/>
          </a:ln>
        </p:spPr>
        <p:txBody>
          <a:bodyPr anchorCtr="0" anchor="t" bIns="91425" lIns="91425" spcFirstLastPara="1" rIns="91425" wrap="square" tIns="91425"/>
          <a:lstStyle>
            <a:lvl1pPr indent="-355600" lvl="0" marL="457200" marR="0" rtl="0" algn="l">
              <a:lnSpc>
                <a:spcPct val="110000"/>
              </a:lnSpc>
              <a:spcBef>
                <a:spcPts val="800"/>
              </a:spcBef>
              <a:spcAft>
                <a:spcPts val="0"/>
              </a:spcAft>
              <a:buClr>
                <a:schemeClr val="dk2"/>
              </a:buClr>
              <a:buSzPts val="2000"/>
              <a:buFont typeface="Arial"/>
              <a:buChar char="•"/>
              <a:defRPr b="0" i="0" sz="2000" u="none" cap="none" strike="noStrike">
                <a:solidFill>
                  <a:schemeClr val="accent3"/>
                </a:solidFill>
                <a:latin typeface="Arial"/>
                <a:ea typeface="Arial"/>
                <a:cs typeface="Arial"/>
                <a:sym typeface="Arial"/>
              </a:defRPr>
            </a:lvl1pPr>
            <a:lvl2pPr indent="-342900" lvl="1" marL="914400" marR="0" rtl="0" algn="l">
              <a:lnSpc>
                <a:spcPct val="122222"/>
              </a:lnSpc>
              <a:spcBef>
                <a:spcPts val="800"/>
              </a:spcBef>
              <a:spcAft>
                <a:spcPts val="0"/>
              </a:spcAft>
              <a:buClr>
                <a:schemeClr val="dk2"/>
              </a:buClr>
              <a:buSzPts val="1800"/>
              <a:buFont typeface="Arial"/>
              <a:buChar char="–"/>
              <a:defRPr b="0" i="0" sz="1800" u="none" cap="none" strike="noStrike">
                <a:solidFill>
                  <a:schemeClr val="accent3"/>
                </a:solidFill>
                <a:latin typeface="Arial"/>
                <a:ea typeface="Arial"/>
                <a:cs typeface="Arial"/>
                <a:sym typeface="Arial"/>
              </a:defRPr>
            </a:lvl2pPr>
            <a:lvl3pPr indent="-330200" lvl="2" marL="1371600" marR="0" rtl="0" algn="l">
              <a:lnSpc>
                <a:spcPct val="137500"/>
              </a:lnSpc>
              <a:spcBef>
                <a:spcPts val="600"/>
              </a:spcBef>
              <a:spcAft>
                <a:spcPts val="0"/>
              </a:spcAft>
              <a:buClr>
                <a:schemeClr val="dk2"/>
              </a:buClr>
              <a:buSzPts val="1600"/>
              <a:buFont typeface="Arial"/>
              <a:buChar char="•"/>
              <a:defRPr b="0" i="0" sz="1600" u="none" cap="none" strike="noStrike">
                <a:solidFill>
                  <a:schemeClr val="accent3"/>
                </a:solidFill>
                <a:latin typeface="Arial"/>
                <a:ea typeface="Arial"/>
                <a:cs typeface="Arial"/>
                <a:sym typeface="Arial"/>
              </a:defRPr>
            </a:lvl3pPr>
            <a:lvl4pPr indent="-330200" lvl="3" marL="1828800" marR="0" rtl="0" algn="l">
              <a:lnSpc>
                <a:spcPct val="137500"/>
              </a:lnSpc>
              <a:spcBef>
                <a:spcPts val="600"/>
              </a:spcBef>
              <a:spcAft>
                <a:spcPts val="0"/>
              </a:spcAft>
              <a:buClr>
                <a:schemeClr val="dk2"/>
              </a:buClr>
              <a:buSzPts val="1600"/>
              <a:buFont typeface="Arial"/>
              <a:buChar char="–"/>
              <a:defRPr b="0" i="0" sz="1600" u="none" cap="none" strike="noStrike">
                <a:solidFill>
                  <a:schemeClr val="accent3"/>
                </a:solidFill>
                <a:latin typeface="Arial"/>
                <a:ea typeface="Arial"/>
                <a:cs typeface="Arial"/>
                <a:sym typeface="Arial"/>
              </a:defRPr>
            </a:lvl4pPr>
            <a:lvl5pPr indent="-330200" lvl="4" marL="2286000" marR="0" rtl="0" algn="l">
              <a:lnSpc>
                <a:spcPct val="137500"/>
              </a:lnSpc>
              <a:spcBef>
                <a:spcPts val="600"/>
              </a:spcBef>
              <a:spcAft>
                <a:spcPts val="0"/>
              </a:spcAft>
              <a:buClr>
                <a:schemeClr val="dk2"/>
              </a:buClr>
              <a:buSzPts val="1600"/>
              <a:buFont typeface="Arial"/>
              <a:buChar char="•"/>
              <a:defRPr b="0" i="0" sz="1600" u="none" cap="none" strike="noStrike">
                <a:solidFill>
                  <a:schemeClr val="accent3"/>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header.png" id="477" name="Google Shape;477;p63"/>
          <p:cNvPicPr preferRelativeResize="0"/>
          <p:nvPr/>
        </p:nvPicPr>
        <p:blipFill rotWithShape="1">
          <a:blip r:embed="rId2">
            <a:alphaModFix/>
          </a:blip>
          <a:srcRect b="0" l="0" r="0" t="0"/>
          <a:stretch/>
        </p:blipFill>
        <p:spPr>
          <a:xfrm>
            <a:off x="0" y="-5474"/>
            <a:ext cx="9144000" cy="672000"/>
          </a:xfrm>
          <a:prstGeom prst="rect">
            <a:avLst/>
          </a:prstGeom>
          <a:noFill/>
          <a:ln>
            <a:noFill/>
          </a:ln>
        </p:spPr>
      </p:pic>
      <p:cxnSp>
        <p:nvCxnSpPr>
          <p:cNvPr id="478" name="Google Shape;478;p63"/>
          <p:cNvCxnSpPr/>
          <p:nvPr/>
        </p:nvCxnSpPr>
        <p:spPr>
          <a:xfrm>
            <a:off x="0" y="671975"/>
            <a:ext cx="9144000" cy="0"/>
          </a:xfrm>
          <a:prstGeom prst="straightConnector1">
            <a:avLst/>
          </a:prstGeom>
          <a:noFill/>
          <a:ln cap="flat" cmpd="sng" w="25400">
            <a:solidFill>
              <a:schemeClr val="dk2"/>
            </a:solidFill>
            <a:prstDash val="solid"/>
            <a:round/>
            <a:headEnd len="sm" w="sm" type="none"/>
            <a:tailEnd len="sm" w="sm" type="none"/>
          </a:ln>
        </p:spPr>
      </p:cxnSp>
      <p:sp>
        <p:nvSpPr>
          <p:cNvPr id="479" name="Google Shape;479;p63"/>
          <p:cNvSpPr txBox="1"/>
          <p:nvPr>
            <p:ph type="title"/>
          </p:nvPr>
        </p:nvSpPr>
        <p:spPr>
          <a:xfrm>
            <a:off x="228600" y="333570"/>
            <a:ext cx="6756300" cy="274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2"/>
              </a:buClr>
              <a:buSzPts val="2800"/>
              <a:buFont typeface="Arial"/>
              <a:buNone/>
              <a:defRPr b="1" i="0" sz="2200" u="none" cap="none" strike="noStrike">
                <a:solidFill>
                  <a:schemeClr val="dk2"/>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480" name="Google Shape;480;p63"/>
          <p:cNvSpPr txBox="1"/>
          <p:nvPr>
            <p:ph idx="12" type="sldNum"/>
          </p:nvPr>
        </p:nvSpPr>
        <p:spPr>
          <a:xfrm>
            <a:off x="6770688"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9F9F9F"/>
                </a:solidFill>
                <a:latin typeface="Arial"/>
                <a:ea typeface="Arial"/>
                <a:cs typeface="Arial"/>
                <a:sym typeface="Arial"/>
              </a:defRPr>
            </a:lvl1pPr>
            <a:lvl2pPr indent="0" lvl="1" marL="0" marR="0" rtl="0" algn="r">
              <a:spcBef>
                <a:spcPts val="0"/>
              </a:spcBef>
              <a:buNone/>
              <a:defRPr sz="1200">
                <a:solidFill>
                  <a:srgbClr val="9F9F9F"/>
                </a:solidFill>
                <a:latin typeface="Arial"/>
                <a:ea typeface="Arial"/>
                <a:cs typeface="Arial"/>
                <a:sym typeface="Arial"/>
              </a:defRPr>
            </a:lvl2pPr>
            <a:lvl3pPr indent="0" lvl="2" marL="0" marR="0" rtl="0" algn="r">
              <a:spcBef>
                <a:spcPts val="0"/>
              </a:spcBef>
              <a:buNone/>
              <a:defRPr sz="1200">
                <a:solidFill>
                  <a:srgbClr val="9F9F9F"/>
                </a:solidFill>
                <a:latin typeface="Arial"/>
                <a:ea typeface="Arial"/>
                <a:cs typeface="Arial"/>
                <a:sym typeface="Arial"/>
              </a:defRPr>
            </a:lvl3pPr>
            <a:lvl4pPr indent="0" lvl="3" marL="0" marR="0" rtl="0" algn="r">
              <a:spcBef>
                <a:spcPts val="0"/>
              </a:spcBef>
              <a:buNone/>
              <a:defRPr sz="1200">
                <a:solidFill>
                  <a:srgbClr val="9F9F9F"/>
                </a:solidFill>
                <a:latin typeface="Arial"/>
                <a:ea typeface="Arial"/>
                <a:cs typeface="Arial"/>
                <a:sym typeface="Arial"/>
              </a:defRPr>
            </a:lvl4pPr>
            <a:lvl5pPr indent="0" lvl="4" marL="0" marR="0" rtl="0" algn="r">
              <a:spcBef>
                <a:spcPts val="0"/>
              </a:spcBef>
              <a:buNone/>
              <a:defRPr sz="1200">
                <a:solidFill>
                  <a:srgbClr val="9F9F9F"/>
                </a:solidFill>
                <a:latin typeface="Arial"/>
                <a:ea typeface="Arial"/>
                <a:cs typeface="Arial"/>
                <a:sym typeface="Arial"/>
              </a:defRPr>
            </a:lvl5pPr>
            <a:lvl6pPr indent="0" lvl="5" marL="0" marR="0" rtl="0" algn="r">
              <a:spcBef>
                <a:spcPts val="0"/>
              </a:spcBef>
              <a:buNone/>
              <a:defRPr sz="1200">
                <a:solidFill>
                  <a:srgbClr val="9F9F9F"/>
                </a:solidFill>
                <a:latin typeface="Arial"/>
                <a:ea typeface="Arial"/>
                <a:cs typeface="Arial"/>
                <a:sym typeface="Arial"/>
              </a:defRPr>
            </a:lvl6pPr>
            <a:lvl7pPr indent="0" lvl="6" marL="0" marR="0" rtl="0" algn="r">
              <a:spcBef>
                <a:spcPts val="0"/>
              </a:spcBef>
              <a:buNone/>
              <a:defRPr sz="1200">
                <a:solidFill>
                  <a:srgbClr val="9F9F9F"/>
                </a:solidFill>
                <a:latin typeface="Arial"/>
                <a:ea typeface="Arial"/>
                <a:cs typeface="Arial"/>
                <a:sym typeface="Arial"/>
              </a:defRPr>
            </a:lvl7pPr>
            <a:lvl8pPr indent="0" lvl="7" marL="0" marR="0" rtl="0" algn="r">
              <a:spcBef>
                <a:spcPts val="0"/>
              </a:spcBef>
              <a:buNone/>
              <a:defRPr sz="1200">
                <a:solidFill>
                  <a:srgbClr val="9F9F9F"/>
                </a:solidFill>
                <a:latin typeface="Arial"/>
                <a:ea typeface="Arial"/>
                <a:cs typeface="Arial"/>
                <a:sym typeface="Arial"/>
              </a:defRPr>
            </a:lvl8pPr>
            <a:lvl9pPr indent="0" lvl="8" marL="0" marR="0" rtl="0" algn="r">
              <a:spcBef>
                <a:spcPts val="0"/>
              </a:spcBef>
              <a:buNone/>
              <a:defRPr sz="1200">
                <a:solidFill>
                  <a:srgbClr val="9F9F9F"/>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 Bullet">
  <p:cSld name="2 Col Bullet">
    <p:spTree>
      <p:nvGrpSpPr>
        <p:cNvPr id="481" name="Shape 481"/>
        <p:cNvGrpSpPr/>
        <p:nvPr/>
      </p:nvGrpSpPr>
      <p:grpSpPr>
        <a:xfrm>
          <a:off x="0" y="0"/>
          <a:ext cx="0" cy="0"/>
          <a:chOff x="0" y="0"/>
          <a:chExt cx="0" cy="0"/>
        </a:xfrm>
      </p:grpSpPr>
      <p:sp>
        <p:nvSpPr>
          <p:cNvPr id="482" name="Google Shape;482;p64"/>
          <p:cNvSpPr/>
          <p:nvPr/>
        </p:nvSpPr>
        <p:spPr>
          <a:xfrm>
            <a:off x="0" y="4917186"/>
            <a:ext cx="9144000" cy="226200"/>
          </a:xfrm>
          <a:prstGeom prst="rect">
            <a:avLst/>
          </a:prstGeom>
          <a:solidFill>
            <a:schemeClr val="lt2"/>
          </a:solidFill>
          <a:ln cap="flat" cmpd="sng" w="9525">
            <a:solidFill>
              <a:srgbClr val="F1F1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483" name="Google Shape;483;p64"/>
          <p:cNvSpPr txBox="1"/>
          <p:nvPr/>
        </p:nvSpPr>
        <p:spPr>
          <a:xfrm>
            <a:off x="194436" y="4917186"/>
            <a:ext cx="5825400" cy="22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900">
                <a:solidFill>
                  <a:schemeClr val="accent2"/>
                </a:solidFill>
                <a:latin typeface="Arial"/>
                <a:ea typeface="Arial"/>
                <a:cs typeface="Arial"/>
                <a:sym typeface="Arial"/>
              </a:rPr>
              <a:t>© 2013 Apigee Confidential – All Rights Reserved</a:t>
            </a:r>
            <a:endParaRPr sz="900">
              <a:solidFill>
                <a:schemeClr val="accent2"/>
              </a:solidFill>
              <a:latin typeface="Arial"/>
              <a:ea typeface="Arial"/>
              <a:cs typeface="Arial"/>
              <a:sym typeface="Arial"/>
            </a:endParaRPr>
          </a:p>
        </p:txBody>
      </p:sp>
      <p:sp>
        <p:nvSpPr>
          <p:cNvPr id="484" name="Google Shape;484;p64"/>
          <p:cNvSpPr txBox="1"/>
          <p:nvPr>
            <p:ph idx="1" type="body"/>
          </p:nvPr>
        </p:nvSpPr>
        <p:spPr>
          <a:xfrm>
            <a:off x="228600" y="857250"/>
            <a:ext cx="4114800" cy="308700"/>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dk2"/>
              </a:buClr>
              <a:buSzPts val="1800"/>
              <a:buFont typeface="Arial"/>
              <a:buNone/>
              <a:defRPr b="0" i="0" sz="2000" u="none" cap="none" strike="noStrike">
                <a:solidFill>
                  <a:schemeClr val="dk2"/>
                </a:solidFill>
                <a:latin typeface="Arial"/>
                <a:ea typeface="Arial"/>
                <a:cs typeface="Arial"/>
                <a:sym typeface="Arial"/>
              </a:defRPr>
            </a:lvl1pPr>
            <a:lvl2pPr indent="-228600" lvl="1" marL="914400" marR="0" rtl="0" algn="l">
              <a:spcBef>
                <a:spcPts val="1600"/>
              </a:spcBef>
              <a:spcAft>
                <a:spcPts val="0"/>
              </a:spcAft>
              <a:buClr>
                <a:schemeClr val="dk2"/>
              </a:buClr>
              <a:buSzPts val="1400"/>
              <a:buFont typeface="Arial"/>
              <a:buNone/>
              <a:defRPr b="0" i="0" sz="2800" u="none" cap="none" strike="noStrike">
                <a:solidFill>
                  <a:schemeClr val="dk1"/>
                </a:solidFill>
                <a:latin typeface="Arial"/>
                <a:ea typeface="Arial"/>
                <a:cs typeface="Arial"/>
                <a:sym typeface="Arial"/>
              </a:defRPr>
            </a:lvl2pPr>
            <a:lvl3pPr indent="-228600" lvl="2" marL="1371600" marR="0" rtl="0" algn="l">
              <a:spcBef>
                <a:spcPts val="1600"/>
              </a:spcBef>
              <a:spcAft>
                <a:spcPts val="0"/>
              </a:spcAft>
              <a:buClr>
                <a:schemeClr val="dk2"/>
              </a:buClr>
              <a:buSzPts val="1400"/>
              <a:buFont typeface="Arial"/>
              <a:buNone/>
              <a:defRPr b="0" i="0" sz="2400" u="none" cap="none" strike="noStrike">
                <a:solidFill>
                  <a:schemeClr val="dk1"/>
                </a:solidFill>
                <a:latin typeface="Arial"/>
                <a:ea typeface="Arial"/>
                <a:cs typeface="Arial"/>
                <a:sym typeface="Arial"/>
              </a:defRPr>
            </a:lvl3pPr>
            <a:lvl4pPr indent="-228600" lvl="3" marL="1828800" marR="0" rtl="0" algn="l">
              <a:spcBef>
                <a:spcPts val="1600"/>
              </a:spcBef>
              <a:spcAft>
                <a:spcPts val="0"/>
              </a:spcAft>
              <a:buClr>
                <a:schemeClr val="dk2"/>
              </a:buClr>
              <a:buSzPts val="1400"/>
              <a:buFont typeface="Arial"/>
              <a:buNone/>
              <a:defRPr b="0" i="0" sz="2000" u="none" cap="none" strike="noStrike">
                <a:solidFill>
                  <a:schemeClr val="dk1"/>
                </a:solidFill>
                <a:latin typeface="Arial"/>
                <a:ea typeface="Arial"/>
                <a:cs typeface="Arial"/>
                <a:sym typeface="Arial"/>
              </a:defRPr>
            </a:lvl4pPr>
            <a:lvl5pPr indent="-228600" lvl="4" marL="2286000" marR="0" rtl="0" algn="l">
              <a:spcBef>
                <a:spcPts val="1600"/>
              </a:spcBef>
              <a:spcAft>
                <a:spcPts val="0"/>
              </a:spcAft>
              <a:buClr>
                <a:schemeClr val="dk2"/>
              </a:buClr>
              <a:buSzPts val="1400"/>
              <a:buFont typeface="Arial"/>
              <a:buNone/>
              <a:defRPr b="0" i="0" sz="2000" u="none" cap="none" strike="noStrike">
                <a:solidFill>
                  <a:schemeClr val="dk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485" name="Google Shape;485;p64"/>
          <p:cNvCxnSpPr/>
          <p:nvPr/>
        </p:nvCxnSpPr>
        <p:spPr>
          <a:xfrm>
            <a:off x="4572000" y="925830"/>
            <a:ext cx="0" cy="3783300"/>
          </a:xfrm>
          <a:prstGeom prst="straightConnector1">
            <a:avLst/>
          </a:prstGeom>
          <a:noFill/>
          <a:ln cap="flat" cmpd="sng" w="12700">
            <a:solidFill>
              <a:schemeClr val="accent1"/>
            </a:solidFill>
            <a:prstDash val="solid"/>
            <a:round/>
            <a:headEnd len="sm" w="sm" type="none"/>
            <a:tailEnd len="sm" w="sm" type="none"/>
          </a:ln>
        </p:spPr>
      </p:cxnSp>
      <p:sp>
        <p:nvSpPr>
          <p:cNvPr id="486" name="Google Shape;486;p64"/>
          <p:cNvSpPr txBox="1"/>
          <p:nvPr>
            <p:ph idx="2" type="body"/>
          </p:nvPr>
        </p:nvSpPr>
        <p:spPr>
          <a:xfrm>
            <a:off x="4798520" y="857250"/>
            <a:ext cx="4114800" cy="308700"/>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dk2"/>
              </a:buClr>
              <a:buSzPts val="1800"/>
              <a:buFont typeface="Arial"/>
              <a:buNone/>
              <a:defRPr b="0" i="0" sz="2000" u="none" cap="none" strike="noStrike">
                <a:solidFill>
                  <a:schemeClr val="dk2"/>
                </a:solidFill>
                <a:latin typeface="Arial"/>
                <a:ea typeface="Arial"/>
                <a:cs typeface="Arial"/>
                <a:sym typeface="Arial"/>
              </a:defRPr>
            </a:lvl1pPr>
            <a:lvl2pPr indent="-228600" lvl="1" marL="914400" marR="0" rtl="0" algn="l">
              <a:spcBef>
                <a:spcPts val="1600"/>
              </a:spcBef>
              <a:spcAft>
                <a:spcPts val="0"/>
              </a:spcAft>
              <a:buClr>
                <a:schemeClr val="dk2"/>
              </a:buClr>
              <a:buSzPts val="1400"/>
              <a:buFont typeface="Arial"/>
              <a:buNone/>
              <a:defRPr b="0" i="0" sz="2800" u="none" cap="none" strike="noStrike">
                <a:solidFill>
                  <a:schemeClr val="dk1"/>
                </a:solidFill>
                <a:latin typeface="Arial"/>
                <a:ea typeface="Arial"/>
                <a:cs typeface="Arial"/>
                <a:sym typeface="Arial"/>
              </a:defRPr>
            </a:lvl2pPr>
            <a:lvl3pPr indent="-228600" lvl="2" marL="1371600" marR="0" rtl="0" algn="l">
              <a:spcBef>
                <a:spcPts val="1600"/>
              </a:spcBef>
              <a:spcAft>
                <a:spcPts val="0"/>
              </a:spcAft>
              <a:buClr>
                <a:schemeClr val="dk2"/>
              </a:buClr>
              <a:buSzPts val="1400"/>
              <a:buFont typeface="Arial"/>
              <a:buNone/>
              <a:defRPr b="0" i="0" sz="2400" u="none" cap="none" strike="noStrike">
                <a:solidFill>
                  <a:schemeClr val="dk1"/>
                </a:solidFill>
                <a:latin typeface="Arial"/>
                <a:ea typeface="Arial"/>
                <a:cs typeface="Arial"/>
                <a:sym typeface="Arial"/>
              </a:defRPr>
            </a:lvl3pPr>
            <a:lvl4pPr indent="-228600" lvl="3" marL="1828800" marR="0" rtl="0" algn="l">
              <a:spcBef>
                <a:spcPts val="1600"/>
              </a:spcBef>
              <a:spcAft>
                <a:spcPts val="0"/>
              </a:spcAft>
              <a:buClr>
                <a:schemeClr val="dk2"/>
              </a:buClr>
              <a:buSzPts val="1400"/>
              <a:buFont typeface="Arial"/>
              <a:buNone/>
              <a:defRPr b="0" i="0" sz="2000" u="none" cap="none" strike="noStrike">
                <a:solidFill>
                  <a:schemeClr val="dk1"/>
                </a:solidFill>
                <a:latin typeface="Arial"/>
                <a:ea typeface="Arial"/>
                <a:cs typeface="Arial"/>
                <a:sym typeface="Arial"/>
              </a:defRPr>
            </a:lvl4pPr>
            <a:lvl5pPr indent="-228600" lvl="4" marL="2286000" marR="0" rtl="0" algn="l">
              <a:spcBef>
                <a:spcPts val="1600"/>
              </a:spcBef>
              <a:spcAft>
                <a:spcPts val="0"/>
              </a:spcAft>
              <a:buClr>
                <a:schemeClr val="dk2"/>
              </a:buClr>
              <a:buSzPts val="1400"/>
              <a:buFont typeface="Arial"/>
              <a:buNone/>
              <a:defRPr b="0" i="0" sz="2000" u="none" cap="none" strike="noStrike">
                <a:solidFill>
                  <a:schemeClr val="dk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7" name="Google Shape;487;p64"/>
          <p:cNvSpPr txBox="1"/>
          <p:nvPr/>
        </p:nvSpPr>
        <p:spPr>
          <a:xfrm>
            <a:off x="3765176" y="-381000"/>
            <a:ext cx="184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p64"/>
          <p:cNvSpPr txBox="1"/>
          <p:nvPr/>
        </p:nvSpPr>
        <p:spPr>
          <a:xfrm>
            <a:off x="3765176" y="-381000"/>
            <a:ext cx="184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64"/>
          <p:cNvSpPr txBox="1"/>
          <p:nvPr/>
        </p:nvSpPr>
        <p:spPr>
          <a:xfrm>
            <a:off x="3765176" y="-381000"/>
            <a:ext cx="184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64"/>
          <p:cNvSpPr txBox="1"/>
          <p:nvPr/>
        </p:nvSpPr>
        <p:spPr>
          <a:xfrm>
            <a:off x="3765176" y="-381000"/>
            <a:ext cx="184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header.png" id="491" name="Google Shape;491;p64"/>
          <p:cNvPicPr preferRelativeResize="0"/>
          <p:nvPr/>
        </p:nvPicPr>
        <p:blipFill rotWithShape="1">
          <a:blip r:embed="rId2">
            <a:alphaModFix/>
          </a:blip>
          <a:srcRect b="0" l="0" r="0" t="0"/>
          <a:stretch/>
        </p:blipFill>
        <p:spPr>
          <a:xfrm>
            <a:off x="0" y="-5474"/>
            <a:ext cx="9144000" cy="672000"/>
          </a:xfrm>
          <a:prstGeom prst="rect">
            <a:avLst/>
          </a:prstGeom>
          <a:noFill/>
          <a:ln>
            <a:noFill/>
          </a:ln>
        </p:spPr>
      </p:pic>
      <p:cxnSp>
        <p:nvCxnSpPr>
          <p:cNvPr id="492" name="Google Shape;492;p64"/>
          <p:cNvCxnSpPr/>
          <p:nvPr/>
        </p:nvCxnSpPr>
        <p:spPr>
          <a:xfrm>
            <a:off x="0" y="671975"/>
            <a:ext cx="9144000" cy="0"/>
          </a:xfrm>
          <a:prstGeom prst="straightConnector1">
            <a:avLst/>
          </a:prstGeom>
          <a:noFill/>
          <a:ln cap="flat" cmpd="sng" w="25400">
            <a:solidFill>
              <a:schemeClr val="dk2"/>
            </a:solidFill>
            <a:prstDash val="solid"/>
            <a:round/>
            <a:headEnd len="sm" w="sm" type="none"/>
            <a:tailEnd len="sm" w="sm" type="none"/>
          </a:ln>
        </p:spPr>
      </p:cxnSp>
      <p:sp>
        <p:nvSpPr>
          <p:cNvPr id="493" name="Google Shape;493;p64"/>
          <p:cNvSpPr txBox="1"/>
          <p:nvPr>
            <p:ph type="title"/>
          </p:nvPr>
        </p:nvSpPr>
        <p:spPr>
          <a:xfrm>
            <a:off x="228600" y="333570"/>
            <a:ext cx="6756300" cy="274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2"/>
              </a:buClr>
              <a:buSzPts val="2800"/>
              <a:buFont typeface="Arial"/>
              <a:buNone/>
              <a:defRPr b="1" i="0" sz="2200" u="none" cap="none" strike="noStrike">
                <a:solidFill>
                  <a:schemeClr val="dk2"/>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494" name="Google Shape;494;p64"/>
          <p:cNvSpPr txBox="1"/>
          <p:nvPr>
            <p:ph idx="3" type="body"/>
          </p:nvPr>
        </p:nvSpPr>
        <p:spPr>
          <a:xfrm>
            <a:off x="228600" y="1234679"/>
            <a:ext cx="4114800" cy="3429000"/>
          </a:xfrm>
          <a:prstGeom prst="rect">
            <a:avLst/>
          </a:prstGeom>
          <a:noFill/>
          <a:ln>
            <a:noFill/>
          </a:ln>
        </p:spPr>
        <p:txBody>
          <a:bodyPr anchorCtr="0" anchor="t" bIns="91425" lIns="91425" spcFirstLastPara="1" rIns="91425" wrap="square" tIns="91425"/>
          <a:lstStyle>
            <a:lvl1pPr indent="-342900" lvl="0" marL="457200" marR="0" rtl="0" algn="l">
              <a:lnSpc>
                <a:spcPct val="110000"/>
              </a:lnSpc>
              <a:spcBef>
                <a:spcPts val="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10000"/>
              </a:lnSpc>
              <a:spcBef>
                <a:spcPts val="6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0000"/>
              </a:lnSpc>
              <a:spcBef>
                <a:spcPts val="6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3pPr>
            <a:lvl4pPr indent="-355600" lvl="3" marL="18288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1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5" name="Google Shape;495;p64"/>
          <p:cNvSpPr txBox="1"/>
          <p:nvPr>
            <p:ph idx="4" type="body"/>
          </p:nvPr>
        </p:nvSpPr>
        <p:spPr>
          <a:xfrm>
            <a:off x="4812032" y="1234679"/>
            <a:ext cx="4114800" cy="3429000"/>
          </a:xfrm>
          <a:prstGeom prst="rect">
            <a:avLst/>
          </a:prstGeom>
          <a:noFill/>
          <a:ln>
            <a:noFill/>
          </a:ln>
        </p:spPr>
        <p:txBody>
          <a:bodyPr anchorCtr="0" anchor="t" bIns="91425" lIns="91425" spcFirstLastPara="1" rIns="91425" wrap="square" tIns="91425"/>
          <a:lstStyle>
            <a:lvl1pPr indent="-342900" lvl="0" marL="457200" marR="0" rtl="0" algn="l">
              <a:lnSpc>
                <a:spcPct val="110000"/>
              </a:lnSpc>
              <a:spcBef>
                <a:spcPts val="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10000"/>
              </a:lnSpc>
              <a:spcBef>
                <a:spcPts val="6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0000"/>
              </a:lnSpc>
              <a:spcBef>
                <a:spcPts val="6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3pPr>
            <a:lvl4pPr indent="-355600" lvl="3" marL="18288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1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6" name="Google Shape;496;p64"/>
          <p:cNvSpPr txBox="1"/>
          <p:nvPr>
            <p:ph idx="12" type="sldNum"/>
          </p:nvPr>
        </p:nvSpPr>
        <p:spPr>
          <a:xfrm>
            <a:off x="6750480" y="4868977"/>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9F9F9F"/>
                </a:solidFill>
                <a:latin typeface="Arial"/>
                <a:ea typeface="Arial"/>
                <a:cs typeface="Arial"/>
                <a:sym typeface="Arial"/>
              </a:defRPr>
            </a:lvl1pPr>
            <a:lvl2pPr indent="0" lvl="1" marL="0" marR="0" rtl="0" algn="r">
              <a:spcBef>
                <a:spcPts val="0"/>
              </a:spcBef>
              <a:buNone/>
              <a:defRPr sz="1200">
                <a:solidFill>
                  <a:srgbClr val="9F9F9F"/>
                </a:solidFill>
                <a:latin typeface="Arial"/>
                <a:ea typeface="Arial"/>
                <a:cs typeface="Arial"/>
                <a:sym typeface="Arial"/>
              </a:defRPr>
            </a:lvl2pPr>
            <a:lvl3pPr indent="0" lvl="2" marL="0" marR="0" rtl="0" algn="r">
              <a:spcBef>
                <a:spcPts val="0"/>
              </a:spcBef>
              <a:buNone/>
              <a:defRPr sz="1200">
                <a:solidFill>
                  <a:srgbClr val="9F9F9F"/>
                </a:solidFill>
                <a:latin typeface="Arial"/>
                <a:ea typeface="Arial"/>
                <a:cs typeface="Arial"/>
                <a:sym typeface="Arial"/>
              </a:defRPr>
            </a:lvl3pPr>
            <a:lvl4pPr indent="0" lvl="3" marL="0" marR="0" rtl="0" algn="r">
              <a:spcBef>
                <a:spcPts val="0"/>
              </a:spcBef>
              <a:buNone/>
              <a:defRPr sz="1200">
                <a:solidFill>
                  <a:srgbClr val="9F9F9F"/>
                </a:solidFill>
                <a:latin typeface="Arial"/>
                <a:ea typeface="Arial"/>
                <a:cs typeface="Arial"/>
                <a:sym typeface="Arial"/>
              </a:defRPr>
            </a:lvl4pPr>
            <a:lvl5pPr indent="0" lvl="4" marL="0" marR="0" rtl="0" algn="r">
              <a:spcBef>
                <a:spcPts val="0"/>
              </a:spcBef>
              <a:buNone/>
              <a:defRPr sz="1200">
                <a:solidFill>
                  <a:srgbClr val="9F9F9F"/>
                </a:solidFill>
                <a:latin typeface="Arial"/>
                <a:ea typeface="Arial"/>
                <a:cs typeface="Arial"/>
                <a:sym typeface="Arial"/>
              </a:defRPr>
            </a:lvl5pPr>
            <a:lvl6pPr indent="0" lvl="5" marL="0" marR="0" rtl="0" algn="r">
              <a:spcBef>
                <a:spcPts val="0"/>
              </a:spcBef>
              <a:buNone/>
              <a:defRPr sz="1200">
                <a:solidFill>
                  <a:srgbClr val="9F9F9F"/>
                </a:solidFill>
                <a:latin typeface="Arial"/>
                <a:ea typeface="Arial"/>
                <a:cs typeface="Arial"/>
                <a:sym typeface="Arial"/>
              </a:defRPr>
            </a:lvl6pPr>
            <a:lvl7pPr indent="0" lvl="6" marL="0" marR="0" rtl="0" algn="r">
              <a:spcBef>
                <a:spcPts val="0"/>
              </a:spcBef>
              <a:buNone/>
              <a:defRPr sz="1200">
                <a:solidFill>
                  <a:srgbClr val="9F9F9F"/>
                </a:solidFill>
                <a:latin typeface="Arial"/>
                <a:ea typeface="Arial"/>
                <a:cs typeface="Arial"/>
                <a:sym typeface="Arial"/>
              </a:defRPr>
            </a:lvl7pPr>
            <a:lvl8pPr indent="0" lvl="7" marL="0" marR="0" rtl="0" algn="r">
              <a:spcBef>
                <a:spcPts val="0"/>
              </a:spcBef>
              <a:buNone/>
              <a:defRPr sz="1200">
                <a:solidFill>
                  <a:srgbClr val="9F9F9F"/>
                </a:solidFill>
                <a:latin typeface="Arial"/>
                <a:ea typeface="Arial"/>
                <a:cs typeface="Arial"/>
                <a:sym typeface="Arial"/>
              </a:defRPr>
            </a:lvl8pPr>
            <a:lvl9pPr indent="0" lvl="8" marL="0" marR="0" rtl="0" algn="r">
              <a:spcBef>
                <a:spcPts val="0"/>
              </a:spcBef>
              <a:buNone/>
              <a:defRPr sz="1200">
                <a:solidFill>
                  <a:srgbClr val="9F9F9F"/>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497" name="Shape 497"/>
        <p:cNvGrpSpPr/>
        <p:nvPr/>
      </p:nvGrpSpPr>
      <p:grpSpPr>
        <a:xfrm>
          <a:off x="0" y="0"/>
          <a:ext cx="0" cy="0"/>
          <a:chOff x="0" y="0"/>
          <a:chExt cx="0" cy="0"/>
        </a:xfrm>
      </p:grpSpPr>
      <p:pic>
        <p:nvPicPr>
          <p:cNvPr descr="Thankyou_art.png" id="498" name="Google Shape;498;p65"/>
          <p:cNvPicPr preferRelativeResize="0"/>
          <p:nvPr/>
        </p:nvPicPr>
        <p:blipFill rotWithShape="1">
          <a:blip r:embed="rId2">
            <a:alphaModFix/>
          </a:blip>
          <a:srcRect b="0" l="0" r="0" t="0"/>
          <a:stretch/>
        </p:blipFill>
        <p:spPr>
          <a:xfrm>
            <a:off x="0" y="0"/>
            <a:ext cx="9240000" cy="5203200"/>
          </a:xfrm>
          <a:prstGeom prst="rect">
            <a:avLst/>
          </a:prstGeom>
          <a:noFill/>
          <a:ln>
            <a:noFill/>
          </a:ln>
        </p:spPr>
      </p:pic>
      <p:sp>
        <p:nvSpPr>
          <p:cNvPr id="499" name="Google Shape;499;p65"/>
          <p:cNvSpPr txBox="1"/>
          <p:nvPr/>
        </p:nvSpPr>
        <p:spPr>
          <a:xfrm>
            <a:off x="228600" y="171450"/>
            <a:ext cx="8229600" cy="857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Arial"/>
              <a:buNone/>
            </a:pPr>
            <a:r>
              <a:rPr lang="en" sz="4700">
                <a:solidFill>
                  <a:schemeClr val="lt1"/>
                </a:solidFill>
                <a:latin typeface="Arial"/>
                <a:ea typeface="Arial"/>
                <a:cs typeface="Arial"/>
                <a:sym typeface="Arial"/>
              </a:rPr>
              <a:t>Thank you</a:t>
            </a:r>
            <a:endParaRPr sz="4700">
              <a:solidFill>
                <a:schemeClr val="lt1"/>
              </a:solidFill>
              <a:latin typeface="Arial"/>
              <a:ea typeface="Arial"/>
              <a:cs typeface="Arial"/>
              <a:sym typeface="Arial"/>
            </a:endParaRPr>
          </a:p>
        </p:txBody>
      </p:sp>
      <p:sp>
        <p:nvSpPr>
          <p:cNvPr id="500" name="Google Shape;500;p65"/>
          <p:cNvSpPr txBox="1"/>
          <p:nvPr>
            <p:ph idx="1" type="body"/>
          </p:nvPr>
        </p:nvSpPr>
        <p:spPr>
          <a:xfrm>
            <a:off x="228600" y="4742425"/>
            <a:ext cx="2136300" cy="273300"/>
          </a:xfrm>
          <a:prstGeom prst="rect">
            <a:avLst/>
          </a:prstGeom>
          <a:noFill/>
          <a:ln>
            <a:noFill/>
          </a:ln>
        </p:spPr>
        <p:txBody>
          <a:bodyPr anchorCtr="0" anchor="t" bIns="91425" lIns="91425" spcFirstLastPara="1" rIns="91425" wrap="square" tIns="91425"/>
          <a:lstStyle>
            <a:lvl1pPr indent="-228600" lvl="0" marL="457200" marR="0" rtl="0" algn="l">
              <a:spcBef>
                <a:spcPts val="220"/>
              </a:spcBef>
              <a:spcAft>
                <a:spcPts val="0"/>
              </a:spcAft>
              <a:buClr>
                <a:schemeClr val="dk2"/>
              </a:buClr>
              <a:buSzPts val="1800"/>
              <a:buFont typeface="Arial"/>
              <a:buNone/>
              <a:defRPr b="1" i="0" sz="1100" u="none" cap="none" strike="noStrike">
                <a:solidFill>
                  <a:schemeClr val="lt1"/>
                </a:solidFill>
                <a:latin typeface="Arial"/>
                <a:ea typeface="Arial"/>
                <a:cs typeface="Arial"/>
                <a:sym typeface="Arial"/>
              </a:defRPr>
            </a:lvl1pPr>
            <a:lvl2pPr indent="-228600" lvl="1" marL="914400" marR="0" rtl="0" algn="l">
              <a:spcBef>
                <a:spcPts val="1600"/>
              </a:spcBef>
              <a:spcAft>
                <a:spcPts val="0"/>
              </a:spcAft>
              <a:buClr>
                <a:schemeClr val="dk2"/>
              </a:buClr>
              <a:buSzPts val="1400"/>
              <a:buFont typeface="Arial"/>
              <a:buNone/>
              <a:defRPr b="0" i="0" sz="8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2"/>
              </a:buClr>
              <a:buSzPts val="1400"/>
              <a:buFont typeface="Arial"/>
              <a:buNone/>
              <a:defRPr b="0" i="0" sz="8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2"/>
              </a:buClr>
              <a:buSzPts val="1400"/>
              <a:buFont typeface="Arial"/>
              <a:buNone/>
              <a:defRPr b="0" i="0" sz="8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2"/>
              </a:buClr>
              <a:buSzPts val="1400"/>
              <a:buFont typeface="Arial"/>
              <a:buNone/>
              <a:defRPr b="0" i="0" sz="800" u="none" cap="none" strike="noStrike">
                <a:solidFill>
                  <a:schemeClr val="dk1"/>
                </a:solidFill>
                <a:latin typeface="Helvetica Neue"/>
                <a:ea typeface="Helvetica Neue"/>
                <a:cs typeface="Helvetica Neue"/>
                <a:sym typeface="Helvetica Neue"/>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505" name="Shape 505"/>
        <p:cNvGrpSpPr/>
        <p:nvPr/>
      </p:nvGrpSpPr>
      <p:grpSpPr>
        <a:xfrm>
          <a:off x="0" y="0"/>
          <a:ext cx="0" cy="0"/>
          <a:chOff x="0" y="0"/>
          <a:chExt cx="0" cy="0"/>
        </a:xfrm>
      </p:grpSpPr>
      <p:sp>
        <p:nvSpPr>
          <p:cNvPr id="506" name="Google Shape;506;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507" name="Google Shape;507;p6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508" name="Shape 508"/>
        <p:cNvGrpSpPr/>
        <p:nvPr/>
      </p:nvGrpSpPr>
      <p:grpSpPr>
        <a:xfrm>
          <a:off x="0" y="0"/>
          <a:ext cx="0" cy="0"/>
          <a:chOff x="0" y="0"/>
          <a:chExt cx="0" cy="0"/>
        </a:xfrm>
      </p:grpSpPr>
      <p:grpSp>
        <p:nvGrpSpPr>
          <p:cNvPr id="509" name="Google Shape;509;p68"/>
          <p:cNvGrpSpPr/>
          <p:nvPr/>
        </p:nvGrpSpPr>
        <p:grpSpPr>
          <a:xfrm>
            <a:off x="-10312" y="-8075"/>
            <a:ext cx="9164625" cy="5169875"/>
            <a:chOff x="-10312" y="-8075"/>
            <a:chExt cx="9164625" cy="5169875"/>
          </a:xfrm>
        </p:grpSpPr>
        <p:sp>
          <p:nvSpPr>
            <p:cNvPr id="510" name="Google Shape;510;p6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511" name="Google Shape;511;p6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512" name="Google Shape;512;p68"/>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513" name="Google Shape;513;p68"/>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514" name="Shape 514"/>
        <p:cNvGrpSpPr/>
        <p:nvPr/>
      </p:nvGrpSpPr>
      <p:grpSpPr>
        <a:xfrm>
          <a:off x="0" y="0"/>
          <a:ext cx="0" cy="0"/>
          <a:chOff x="0" y="0"/>
          <a:chExt cx="0" cy="0"/>
        </a:xfrm>
      </p:grpSpPr>
      <p:grpSp>
        <p:nvGrpSpPr>
          <p:cNvPr id="515" name="Google Shape;515;p69"/>
          <p:cNvGrpSpPr/>
          <p:nvPr/>
        </p:nvGrpSpPr>
        <p:grpSpPr>
          <a:xfrm>
            <a:off x="-1775" y="-600"/>
            <a:ext cx="9153800" cy="5144175"/>
            <a:chOff x="-1775" y="-600"/>
            <a:chExt cx="9153800" cy="5144175"/>
          </a:xfrm>
        </p:grpSpPr>
        <p:sp>
          <p:nvSpPr>
            <p:cNvPr id="516" name="Google Shape;516;p69"/>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Google Shape;517;p69"/>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518" name="Google Shape;518;p69"/>
          <p:cNvGrpSpPr/>
          <p:nvPr/>
        </p:nvGrpSpPr>
        <p:grpSpPr>
          <a:xfrm>
            <a:off x="-3" y="4529830"/>
            <a:ext cx="5098103" cy="613675"/>
            <a:chOff x="-3" y="4529830"/>
            <a:chExt cx="5098103" cy="613675"/>
          </a:xfrm>
        </p:grpSpPr>
        <p:sp>
          <p:nvSpPr>
            <p:cNvPr id="519" name="Google Shape;519;p6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520" name="Google Shape;520;p6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521" name="Google Shape;521;p69"/>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522" name="Google Shape;522;p6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523" name="Shape 523"/>
        <p:cNvGrpSpPr/>
        <p:nvPr/>
      </p:nvGrpSpPr>
      <p:grpSpPr>
        <a:xfrm>
          <a:off x="0" y="0"/>
          <a:ext cx="0" cy="0"/>
          <a:chOff x="0" y="0"/>
          <a:chExt cx="0" cy="0"/>
        </a:xfrm>
      </p:grpSpPr>
      <p:sp>
        <p:nvSpPr>
          <p:cNvPr id="524" name="Google Shape;524;p70"/>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25" name="Google Shape;525;p70"/>
          <p:cNvGrpSpPr/>
          <p:nvPr/>
        </p:nvGrpSpPr>
        <p:grpSpPr>
          <a:xfrm>
            <a:off x="-3" y="4529830"/>
            <a:ext cx="5098103" cy="613675"/>
            <a:chOff x="-3" y="4529830"/>
            <a:chExt cx="5098103" cy="613675"/>
          </a:xfrm>
        </p:grpSpPr>
        <p:sp>
          <p:nvSpPr>
            <p:cNvPr id="526" name="Google Shape;526;p70"/>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527" name="Google Shape;527;p70"/>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528" name="Google Shape;528;p70"/>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529" name="Google Shape;529;p7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530" name="Shape 530"/>
        <p:cNvGrpSpPr/>
        <p:nvPr/>
      </p:nvGrpSpPr>
      <p:grpSpPr>
        <a:xfrm>
          <a:off x="0" y="0"/>
          <a:ext cx="0" cy="0"/>
          <a:chOff x="0" y="0"/>
          <a:chExt cx="0" cy="0"/>
        </a:xfrm>
      </p:grpSpPr>
      <p:grpSp>
        <p:nvGrpSpPr>
          <p:cNvPr id="531" name="Google Shape;531;p71"/>
          <p:cNvGrpSpPr/>
          <p:nvPr/>
        </p:nvGrpSpPr>
        <p:grpSpPr>
          <a:xfrm>
            <a:off x="-2375" y="-2975"/>
            <a:ext cx="9146375" cy="5149450"/>
            <a:chOff x="-2375" y="-2975"/>
            <a:chExt cx="9146375" cy="5149450"/>
          </a:xfrm>
        </p:grpSpPr>
        <p:sp>
          <p:nvSpPr>
            <p:cNvPr id="532" name="Google Shape;532;p71"/>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533" name="Google Shape;533;p71"/>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534" name="Google Shape;534;p71"/>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535" name="Google Shape;535;p71"/>
          <p:cNvGrpSpPr/>
          <p:nvPr/>
        </p:nvGrpSpPr>
        <p:grpSpPr>
          <a:xfrm>
            <a:off x="-3" y="4529830"/>
            <a:ext cx="5098103" cy="613675"/>
            <a:chOff x="-3" y="4529830"/>
            <a:chExt cx="5098103" cy="613675"/>
          </a:xfrm>
        </p:grpSpPr>
        <p:sp>
          <p:nvSpPr>
            <p:cNvPr id="536" name="Google Shape;536;p71"/>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537" name="Google Shape;537;p71"/>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538" name="Google Shape;538;p71"/>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539" name="Google Shape;539;p71"/>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540" name="Shape 540"/>
        <p:cNvGrpSpPr/>
        <p:nvPr/>
      </p:nvGrpSpPr>
      <p:grpSpPr>
        <a:xfrm>
          <a:off x="0" y="0"/>
          <a:ext cx="0" cy="0"/>
          <a:chOff x="0" y="0"/>
          <a:chExt cx="0" cy="0"/>
        </a:xfrm>
      </p:grpSpPr>
      <p:grpSp>
        <p:nvGrpSpPr>
          <p:cNvPr id="541" name="Google Shape;541;p72"/>
          <p:cNvGrpSpPr/>
          <p:nvPr/>
        </p:nvGrpSpPr>
        <p:grpSpPr>
          <a:xfrm>
            <a:off x="-10312" y="-8075"/>
            <a:ext cx="9164625" cy="5169875"/>
            <a:chOff x="-10312" y="-8075"/>
            <a:chExt cx="9164625" cy="5169875"/>
          </a:xfrm>
        </p:grpSpPr>
        <p:sp>
          <p:nvSpPr>
            <p:cNvPr id="542" name="Google Shape;542;p72"/>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543" name="Google Shape;543;p72"/>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544" name="Google Shape;544;p72"/>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545" name="Shape 545"/>
        <p:cNvGrpSpPr/>
        <p:nvPr/>
      </p:nvGrpSpPr>
      <p:grpSpPr>
        <a:xfrm>
          <a:off x="0" y="0"/>
          <a:ext cx="0" cy="0"/>
          <a:chOff x="0" y="0"/>
          <a:chExt cx="0" cy="0"/>
        </a:xfrm>
      </p:grpSpPr>
      <p:grpSp>
        <p:nvGrpSpPr>
          <p:cNvPr id="546" name="Google Shape;546;p73"/>
          <p:cNvGrpSpPr/>
          <p:nvPr/>
        </p:nvGrpSpPr>
        <p:grpSpPr>
          <a:xfrm>
            <a:off x="-10312" y="-8075"/>
            <a:ext cx="9164625" cy="5169875"/>
            <a:chOff x="-10312" y="-8075"/>
            <a:chExt cx="9164625" cy="5169875"/>
          </a:xfrm>
        </p:grpSpPr>
        <p:sp>
          <p:nvSpPr>
            <p:cNvPr id="547" name="Google Shape;547;p7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48" name="Google Shape;548;p7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49" name="Google Shape;549;p73"/>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9" name="Shape 49"/>
        <p:cNvGrpSpPr/>
        <p:nvPr/>
      </p:nvGrpSpPr>
      <p:grpSpPr>
        <a:xfrm>
          <a:off x="0" y="0"/>
          <a:ext cx="0" cy="0"/>
          <a:chOff x="0" y="0"/>
          <a:chExt cx="0" cy="0"/>
        </a:xfrm>
      </p:grpSpPr>
      <p:grpSp>
        <p:nvGrpSpPr>
          <p:cNvPr id="50" name="Google Shape;50;p8"/>
          <p:cNvGrpSpPr/>
          <p:nvPr/>
        </p:nvGrpSpPr>
        <p:grpSpPr>
          <a:xfrm>
            <a:off x="-10312" y="-8075"/>
            <a:ext cx="9164625" cy="5169875"/>
            <a:chOff x="-10312" y="-8075"/>
            <a:chExt cx="9164625" cy="5169875"/>
          </a:xfrm>
        </p:grpSpPr>
        <p:sp>
          <p:nvSpPr>
            <p:cNvPr id="51" name="Google Shape;51;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2" name="Google Shape;52;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3" name="Google Shape;53;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3">
    <p:spTree>
      <p:nvGrpSpPr>
        <p:cNvPr id="550" name="Shape 550"/>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51" name="Shape 551"/>
        <p:cNvGrpSpPr/>
        <p:nvPr/>
      </p:nvGrpSpPr>
      <p:grpSpPr>
        <a:xfrm>
          <a:off x="0" y="0"/>
          <a:ext cx="0" cy="0"/>
          <a:chOff x="0" y="0"/>
          <a:chExt cx="0" cy="0"/>
        </a:xfrm>
      </p:grpSpPr>
      <p:sp>
        <p:nvSpPr>
          <p:cNvPr id="552" name="Google Shape;552;p75"/>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553" name="Google Shape;553;p75"/>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554" name="Google Shape;554;p75"/>
          <p:cNvGrpSpPr/>
          <p:nvPr/>
        </p:nvGrpSpPr>
        <p:grpSpPr>
          <a:xfrm>
            <a:off x="2894798" y="3610306"/>
            <a:ext cx="3710127" cy="1606188"/>
            <a:chOff x="7718507" y="9044624"/>
            <a:chExt cx="11964291" cy="5181251"/>
          </a:xfrm>
        </p:grpSpPr>
        <p:sp>
          <p:nvSpPr>
            <p:cNvPr id="555" name="Google Shape;555;p75"/>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56" name="Google Shape;556;p75"/>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57" name="Google Shape;557;p75"/>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58" name="Google Shape;558;p75"/>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59" name="Google Shape;559;p75"/>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560" name="Google Shape;560;p75"/>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61" name="Google Shape;561;p75"/>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62" name="Google Shape;562;p75"/>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63" name="Google Shape;563;p75"/>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64" name="Google Shape;564;p75"/>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65" name="Google Shape;565;p75"/>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66" name="Google Shape;566;p75"/>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67" name="Google Shape;567;p75"/>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568" name="Google Shape;568;p75"/>
          <p:cNvGrpSpPr/>
          <p:nvPr/>
        </p:nvGrpSpPr>
        <p:grpSpPr>
          <a:xfrm>
            <a:off x="744162" y="489663"/>
            <a:ext cx="1162148" cy="384953"/>
            <a:chOff x="5813496" y="4786016"/>
            <a:chExt cx="12756843" cy="4230255"/>
          </a:xfrm>
        </p:grpSpPr>
        <p:sp>
          <p:nvSpPr>
            <p:cNvPr id="569" name="Google Shape;569;p75"/>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70" name="Google Shape;570;p75"/>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71" name="Google Shape;571;p75"/>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72" name="Google Shape;572;p75"/>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73" name="Google Shape;573;p75"/>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74" name="Google Shape;574;p75"/>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75" name="Google Shape;575;p75"/>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576" name="Google Shape;576;p75"/>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577" name="Google Shape;577;p75"/>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578" name="Google Shape;578;p75"/>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579" name="Google Shape;579;p75"/>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80" name="Shape 580"/>
        <p:cNvGrpSpPr/>
        <p:nvPr/>
      </p:nvGrpSpPr>
      <p:grpSpPr>
        <a:xfrm>
          <a:off x="0" y="0"/>
          <a:ext cx="0" cy="0"/>
          <a:chOff x="0" y="0"/>
          <a:chExt cx="0" cy="0"/>
        </a:xfrm>
      </p:grpSpPr>
      <p:sp>
        <p:nvSpPr>
          <p:cNvPr id="581" name="Google Shape;581;p76"/>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582" name="Google Shape;582;p76"/>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583" name="Google Shape;583;p76"/>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584" name="Google Shape;584;p76"/>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hite)" showMasterSp="0">
  <p:cSld name="Title Slide (white)">
    <p:bg>
      <p:bgPr>
        <a:solidFill>
          <a:schemeClr val="lt1"/>
        </a:solidFill>
      </p:bgPr>
    </p:bg>
    <p:spTree>
      <p:nvGrpSpPr>
        <p:cNvPr id="585" name="Shape 585"/>
        <p:cNvGrpSpPr/>
        <p:nvPr/>
      </p:nvGrpSpPr>
      <p:grpSpPr>
        <a:xfrm>
          <a:off x="0" y="0"/>
          <a:ext cx="0" cy="0"/>
          <a:chOff x="0" y="0"/>
          <a:chExt cx="0" cy="0"/>
        </a:xfrm>
      </p:grpSpPr>
      <p:sp>
        <p:nvSpPr>
          <p:cNvPr id="586" name="Google Shape;586;p77"/>
          <p:cNvSpPr txBox="1"/>
          <p:nvPr>
            <p:ph type="ctrTitle"/>
          </p:nvPr>
        </p:nvSpPr>
        <p:spPr>
          <a:xfrm>
            <a:off x="713931" y="1872985"/>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2800"/>
              <a:buFont typeface="Helvetica Neue"/>
              <a:buNone/>
              <a:defRPr b="0" i="0" sz="36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587" name="Google Shape;587;p77"/>
          <p:cNvSpPr txBox="1"/>
          <p:nvPr>
            <p:ph idx="1" type="body"/>
          </p:nvPr>
        </p:nvSpPr>
        <p:spPr>
          <a:xfrm>
            <a:off x="713931" y="3034269"/>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dk2"/>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588" name="Google Shape;588;p77"/>
          <p:cNvSpPr/>
          <p:nvPr/>
        </p:nvSpPr>
        <p:spPr>
          <a:xfrm>
            <a:off x="2894440" y="4158827"/>
            <a:ext cx="929400" cy="10584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89" name="Google Shape;589;p77"/>
          <p:cNvSpPr/>
          <p:nvPr/>
        </p:nvSpPr>
        <p:spPr>
          <a:xfrm>
            <a:off x="4656747" y="3622049"/>
            <a:ext cx="1393200" cy="15885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0" name="Google Shape;590;p77"/>
          <p:cNvSpPr/>
          <p:nvPr/>
        </p:nvSpPr>
        <p:spPr>
          <a:xfrm>
            <a:off x="3863350" y="4597613"/>
            <a:ext cx="528300" cy="6018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1" name="Google Shape;591;p77"/>
          <p:cNvSpPr/>
          <p:nvPr/>
        </p:nvSpPr>
        <p:spPr>
          <a:xfrm>
            <a:off x="4128413" y="4060324"/>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2" name="Google Shape;592;p77"/>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3" name="Google Shape;593;p77"/>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4" name="Google Shape;594;p77"/>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5" name="Google Shape;595;p77"/>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6" name="Google Shape;596;p77"/>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7" name="Google Shape;597;p77"/>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8" name="Google Shape;598;p77"/>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9" name="Google Shape;599;p77"/>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0" name="Google Shape;600;p77"/>
          <p:cNvSpPr/>
          <p:nvPr/>
        </p:nvSpPr>
        <p:spPr>
          <a:xfrm>
            <a:off x="6050116" y="4148176"/>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601" name="Google Shape;601;p77"/>
          <p:cNvGrpSpPr/>
          <p:nvPr/>
        </p:nvGrpSpPr>
        <p:grpSpPr>
          <a:xfrm>
            <a:off x="752123" y="490049"/>
            <a:ext cx="1161911" cy="385310"/>
            <a:chOff x="2005661" y="1306799"/>
            <a:chExt cx="3098429" cy="1027493"/>
          </a:xfrm>
        </p:grpSpPr>
        <p:sp>
          <p:nvSpPr>
            <p:cNvPr id="602" name="Google Shape;602;p77"/>
            <p:cNvSpPr/>
            <p:nvPr/>
          </p:nvSpPr>
          <p:spPr>
            <a:xfrm>
              <a:off x="3385657" y="1511392"/>
              <a:ext cx="552600" cy="822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3" name="Google Shape;603;p77"/>
            <p:cNvSpPr/>
            <p:nvPr/>
          </p:nvSpPr>
          <p:spPr>
            <a:xfrm>
              <a:off x="2601698" y="1511378"/>
              <a:ext cx="555600" cy="8217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4" name="Google Shape;604;p77"/>
            <p:cNvSpPr/>
            <p:nvPr/>
          </p:nvSpPr>
          <p:spPr>
            <a:xfrm>
              <a:off x="2005661" y="1511388"/>
              <a:ext cx="555300" cy="6024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5" name="Google Shape;605;p77"/>
            <p:cNvSpPr/>
            <p:nvPr/>
          </p:nvSpPr>
          <p:spPr>
            <a:xfrm>
              <a:off x="4545490" y="1511381"/>
              <a:ext cx="558600" cy="6012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6" name="Google Shape;606;p77"/>
            <p:cNvSpPr/>
            <p:nvPr/>
          </p:nvSpPr>
          <p:spPr>
            <a:xfrm>
              <a:off x="3960212" y="1511388"/>
              <a:ext cx="555900" cy="5997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7" name="Google Shape;607;p77"/>
            <p:cNvSpPr/>
            <p:nvPr/>
          </p:nvSpPr>
          <p:spPr>
            <a:xfrm>
              <a:off x="3192359" y="1516751"/>
              <a:ext cx="156000" cy="5877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8" name="Google Shape;608;p77"/>
            <p:cNvSpPr/>
            <p:nvPr/>
          </p:nvSpPr>
          <p:spPr>
            <a:xfrm>
              <a:off x="3187636" y="1306799"/>
              <a:ext cx="170100" cy="1719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609" name="Google Shape;609;p77"/>
          <p:cNvCxnSpPr/>
          <p:nvPr/>
        </p:nvCxnSpPr>
        <p:spPr>
          <a:xfrm>
            <a:off x="718751" y="2977768"/>
            <a:ext cx="8425500" cy="0"/>
          </a:xfrm>
          <a:prstGeom prst="straightConnector1">
            <a:avLst/>
          </a:prstGeom>
          <a:noFill/>
          <a:ln cap="flat" cmpd="sng" w="9525">
            <a:solidFill>
              <a:srgbClr val="BFBFBF"/>
            </a:solidFill>
            <a:prstDash val="solid"/>
            <a:round/>
            <a:headEnd len="sm" w="sm" type="none"/>
            <a:tailEnd len="sm" w="sm" type="none"/>
          </a:ln>
        </p:spPr>
      </p:cxnSp>
      <p:sp>
        <p:nvSpPr>
          <p:cNvPr id="610" name="Google Shape;610;p77"/>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pic>
        <p:nvPicPr>
          <p:cNvPr id="611" name="Google Shape;611;p77"/>
          <p:cNvPicPr preferRelativeResize="0"/>
          <p:nvPr/>
        </p:nvPicPr>
        <p:blipFill rotWithShape="1">
          <a:blip r:embed="rId2">
            <a:alphaModFix/>
          </a:blip>
          <a:srcRect b="0" l="0" r="32939" t="0"/>
          <a:stretch/>
        </p:blipFill>
        <p:spPr>
          <a:xfrm>
            <a:off x="6100475" y="1971868"/>
            <a:ext cx="3060300" cy="2962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4" name="Shape 54"/>
        <p:cNvGrpSpPr/>
        <p:nvPr/>
      </p:nvGrpSpPr>
      <p:grpSpPr>
        <a:xfrm>
          <a:off x="0" y="0"/>
          <a:ext cx="0" cy="0"/>
          <a:chOff x="0" y="0"/>
          <a:chExt cx="0" cy="0"/>
        </a:xfrm>
      </p:grpSpPr>
      <p:sp>
        <p:nvSpPr>
          <p:cNvPr id="55" name="Google Shape;55;p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56" name="Google Shape;56;p9"/>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57" name="Google Shape;57;p9"/>
          <p:cNvGrpSpPr/>
          <p:nvPr/>
        </p:nvGrpSpPr>
        <p:grpSpPr>
          <a:xfrm>
            <a:off x="2894798" y="3610306"/>
            <a:ext cx="3710127" cy="1606188"/>
            <a:chOff x="7718507" y="9044624"/>
            <a:chExt cx="11964291" cy="5181251"/>
          </a:xfrm>
        </p:grpSpPr>
        <p:sp>
          <p:nvSpPr>
            <p:cNvPr id="58" name="Google Shape;58;p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 name="Google Shape;59;p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 name="Google Shape;60;p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1" name="Google Shape;61;p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2" name="Google Shape;62;p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3" name="Google Shape;63;p9"/>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4" name="Google Shape;64;p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 name="Google Shape;65;p9"/>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 name="Google Shape;66;p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7" name="Google Shape;67;p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8" name="Google Shape;68;p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 name="Google Shape;69;p9"/>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 name="Google Shape;70;p9"/>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1" name="Google Shape;71;p9"/>
          <p:cNvGrpSpPr/>
          <p:nvPr/>
        </p:nvGrpSpPr>
        <p:grpSpPr>
          <a:xfrm>
            <a:off x="744162" y="489663"/>
            <a:ext cx="1162148" cy="384953"/>
            <a:chOff x="5813496" y="4786016"/>
            <a:chExt cx="12756843" cy="4230255"/>
          </a:xfrm>
        </p:grpSpPr>
        <p:sp>
          <p:nvSpPr>
            <p:cNvPr id="72" name="Google Shape;72;p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 name="Google Shape;73;p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 name="Google Shape;74;p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5" name="Google Shape;75;p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6" name="Google Shape;76;p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7" name="Google Shape;77;p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8" name="Google Shape;78;p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79" name="Google Shape;79;p9"/>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80" name="Google Shape;80;p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1" name="Google Shape;81;p9"/>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2" name="Google Shape;82;p9"/>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3" name="Shape 83"/>
        <p:cNvGrpSpPr/>
        <p:nvPr/>
      </p:nvGrpSpPr>
      <p:grpSpPr>
        <a:xfrm>
          <a:off x="0" y="0"/>
          <a:ext cx="0" cy="0"/>
          <a:chOff x="0" y="0"/>
          <a:chExt cx="0" cy="0"/>
        </a:xfrm>
      </p:grpSpPr>
      <p:sp>
        <p:nvSpPr>
          <p:cNvPr id="84" name="Google Shape;84;p10"/>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5" name="Google Shape;85;p10"/>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6" name="Google Shape;86;p10"/>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87" name="Google Shape;87;p10"/>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slideLayout" Target="../slideLayouts/slideLayout4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1" Type="http://schemas.openxmlformats.org/officeDocument/2006/relationships/slideLayout" Target="../slideLayouts/slideLayout44.xml"/><Relationship Id="rId30" Type="http://schemas.openxmlformats.org/officeDocument/2006/relationships/slideLayout" Target="../slideLayouts/slideLayout43.xml"/><Relationship Id="rId11" Type="http://schemas.openxmlformats.org/officeDocument/2006/relationships/slideLayout" Target="../slideLayouts/slideLayout24.xml"/><Relationship Id="rId33" Type="http://schemas.openxmlformats.org/officeDocument/2006/relationships/slideLayout" Target="../slideLayouts/slideLayout46.xml"/><Relationship Id="rId10" Type="http://schemas.openxmlformats.org/officeDocument/2006/relationships/slideLayout" Target="../slideLayouts/slideLayout23.xml"/><Relationship Id="rId32" Type="http://schemas.openxmlformats.org/officeDocument/2006/relationships/slideLayout" Target="../slideLayouts/slideLayout45.xml"/><Relationship Id="rId13" Type="http://schemas.openxmlformats.org/officeDocument/2006/relationships/slideLayout" Target="../slideLayouts/slideLayout26.xml"/><Relationship Id="rId35" Type="http://schemas.openxmlformats.org/officeDocument/2006/relationships/slideLayout" Target="../slideLayouts/slideLayout48.xml"/><Relationship Id="rId12" Type="http://schemas.openxmlformats.org/officeDocument/2006/relationships/slideLayout" Target="../slideLayouts/slideLayout25.xml"/><Relationship Id="rId34" Type="http://schemas.openxmlformats.org/officeDocument/2006/relationships/slideLayout" Target="../slideLayouts/slideLayout47.xml"/><Relationship Id="rId15" Type="http://schemas.openxmlformats.org/officeDocument/2006/relationships/slideLayout" Target="../slideLayouts/slideLayout28.xml"/><Relationship Id="rId37" Type="http://schemas.openxmlformats.org/officeDocument/2006/relationships/slideLayout" Target="../slideLayouts/slideLayout50.xml"/><Relationship Id="rId14" Type="http://schemas.openxmlformats.org/officeDocument/2006/relationships/slideLayout" Target="../slideLayouts/slideLayout27.xml"/><Relationship Id="rId36" Type="http://schemas.openxmlformats.org/officeDocument/2006/relationships/slideLayout" Target="../slideLayouts/slideLayout49.xml"/><Relationship Id="rId17" Type="http://schemas.openxmlformats.org/officeDocument/2006/relationships/slideLayout" Target="../slideLayouts/slideLayout30.xml"/><Relationship Id="rId39" Type="http://schemas.openxmlformats.org/officeDocument/2006/relationships/theme" Target="../theme/theme2.xml"/><Relationship Id="rId16" Type="http://schemas.openxmlformats.org/officeDocument/2006/relationships/slideLayout" Target="../slideLayouts/slideLayout29.xml"/><Relationship Id="rId38" Type="http://schemas.openxmlformats.org/officeDocument/2006/relationships/slideLayout" Target="../slideLayouts/slideLayout51.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9" Type="http://schemas.openxmlformats.org/officeDocument/2006/relationships/slideLayout" Target="../slideLayouts/slideLayout71.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 Id="rId11" Type="http://schemas.openxmlformats.org/officeDocument/2006/relationships/slideLayout" Target="../slideLayouts/slideLayout73.xml"/><Relationship Id="rId10" Type="http://schemas.openxmlformats.org/officeDocument/2006/relationships/slideLayout" Target="../slideLayouts/slideLayout72.xml"/><Relationship Id="rId1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2" name="Shape 152"/>
        <p:cNvGrpSpPr/>
        <p:nvPr/>
      </p:nvGrpSpPr>
      <p:grpSpPr>
        <a:xfrm>
          <a:off x="0" y="0"/>
          <a:ext cx="0" cy="0"/>
          <a:chOff x="0" y="0"/>
          <a:chExt cx="0" cy="0"/>
        </a:xfrm>
      </p:grpSpPr>
      <p:sp>
        <p:nvSpPr>
          <p:cNvPr id="153" name="Google Shape;153;p15"/>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154" name="Google Shape;154;p15"/>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155" name="Google Shape;1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95" name="Shape 395"/>
        <p:cNvGrpSpPr/>
        <p:nvPr/>
      </p:nvGrpSpPr>
      <p:grpSpPr>
        <a:xfrm>
          <a:off x="0" y="0"/>
          <a:ext cx="0" cy="0"/>
          <a:chOff x="0" y="0"/>
          <a:chExt cx="0" cy="0"/>
        </a:xfrm>
      </p:grpSpPr>
      <p:sp>
        <p:nvSpPr>
          <p:cNvPr id="396" name="Google Shape;39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97" name="Google Shape;39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398" name="Google Shape;39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1" name="Shape 501"/>
        <p:cNvGrpSpPr/>
        <p:nvPr/>
      </p:nvGrpSpPr>
      <p:grpSpPr>
        <a:xfrm>
          <a:off x="0" y="0"/>
          <a:ext cx="0" cy="0"/>
          <a:chOff x="0" y="0"/>
          <a:chExt cx="0" cy="0"/>
        </a:xfrm>
      </p:grpSpPr>
      <p:sp>
        <p:nvSpPr>
          <p:cNvPr id="502" name="Google Shape;502;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3" name="Google Shape;503;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04" name="Google Shape;504;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4.xml"/><Relationship Id="rId3" Type="http://schemas.openxmlformats.org/officeDocument/2006/relationships/hyperlink" Target="https://apigeesc.atlassian.net/wiki/display/LLBEAN/LLBean+Git+Branching+Model,+Forked+Repos+and+Pull+Requests" TargetMode="External"/><Relationship Id="rId4" Type="http://schemas.openxmlformats.org/officeDocument/2006/relationships/hyperlink" Target="http://www.infoq.com/presentations/netflix-continuous-delivery" TargetMode="External"/><Relationship Id="rId5" Type="http://schemas.openxmlformats.org/officeDocument/2006/relationships/hyperlink" Target="https://www.google.ca/url?sa=t&amp;rct=j&amp;q=&amp;esrc=s&amp;source=web&amp;cd=3&amp;cad=rja&amp;uact=8&amp;ved=0CGIQtwIwAg&amp;url=http://www.youtube.com/watch?v=KH2_sB1A6lA&amp;ei=Rp9ZU8XHFIipyATSx4LAAw&amp;usg=AFQjCNEFw7rRYlToX_UeSt31inKtLk21fg" TargetMode="External"/><Relationship Id="rId6" Type="http://schemas.openxmlformats.org/officeDocument/2006/relationships/hyperlink" Target="http://www.infoq.com/presentations/Etsy-Deployment" TargetMode="External"/><Relationship Id="rId7" Type="http://schemas.openxmlformats.org/officeDocument/2006/relationships/hyperlink" Target="http://www.slideshare.net/AmazonWebServices/continuous-integration-and-deployment-best-practices-on-aws-arc307-aws-reinvent-2013" TargetMode="External"/><Relationship Id="rId8" Type="http://schemas.openxmlformats.org/officeDocument/2006/relationships/hyperlink" Target="http://puppetlabs.com/blog/cloud-automation-paypals-openstack-secret-sau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78"/>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800">
                <a:solidFill>
                  <a:srgbClr val="666666"/>
                </a:solidFill>
                <a:latin typeface="Roboto"/>
                <a:ea typeface="Roboto"/>
                <a:cs typeface="Roboto"/>
                <a:sym typeface="Roboto"/>
              </a:rPr>
              <a:t>Edge API Lifecycle and Tools </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Continuous Integration</a:t>
            </a:r>
            <a:endParaRPr sz="2600">
              <a:solidFill>
                <a:srgbClr val="9999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79"/>
          <p:cNvSpPr txBox="1"/>
          <p:nvPr>
            <p:ph idx="4294967295" type="title"/>
          </p:nvPr>
        </p:nvSpPr>
        <p:spPr>
          <a:xfrm>
            <a:off x="228600" y="333570"/>
            <a:ext cx="6756300" cy="27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Font typeface="Arial"/>
              <a:buNone/>
            </a:pPr>
            <a:r>
              <a:rPr i="0" lang="en" sz="2600" u="none" cap="none" strike="noStrike">
                <a:solidFill>
                  <a:srgbClr val="666666"/>
                </a:solidFill>
                <a:latin typeface="Roboto"/>
                <a:ea typeface="Roboto"/>
                <a:cs typeface="Roboto"/>
                <a:sym typeface="Roboto"/>
              </a:rPr>
              <a:t>What is CI and what are its principles?</a:t>
            </a:r>
            <a:endParaRPr i="0" sz="2600" u="none" cap="none" strike="noStrike">
              <a:solidFill>
                <a:srgbClr val="666666"/>
              </a:solidFill>
              <a:latin typeface="Roboto"/>
              <a:ea typeface="Roboto"/>
              <a:cs typeface="Roboto"/>
              <a:sym typeface="Roboto"/>
            </a:endParaRPr>
          </a:p>
        </p:txBody>
      </p:sp>
      <p:sp>
        <p:nvSpPr>
          <p:cNvPr id="622" name="Google Shape;622;p79"/>
          <p:cNvSpPr txBox="1"/>
          <p:nvPr>
            <p:ph idx="4294967295" type="body"/>
          </p:nvPr>
        </p:nvSpPr>
        <p:spPr>
          <a:xfrm>
            <a:off x="228599" y="819150"/>
            <a:ext cx="8316000" cy="4113600"/>
          </a:xfrm>
          <a:prstGeom prst="rect">
            <a:avLst/>
          </a:prstGeom>
          <a:noFill/>
          <a:ln>
            <a:noFill/>
          </a:ln>
        </p:spPr>
        <p:txBody>
          <a:bodyPr anchorCtr="0" anchor="t" bIns="45700" lIns="91425" spcFirstLastPara="1" rIns="91425" wrap="square" tIns="45700">
            <a:noAutofit/>
          </a:bodyPr>
          <a:lstStyle/>
          <a:p>
            <a:pPr indent="-260350" lvl="0" marL="285750" marR="0" rtl="0" algn="l">
              <a:lnSpc>
                <a:spcPct val="110000"/>
              </a:lnSpc>
              <a:spcBef>
                <a:spcPts val="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Its main aim is to prevent integration problems, referred to as "integration hell”</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Continuous integration (CI) is the practice, in software engineering, of merging all developer working copies with a shared mainline several times a day</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It was first named and proposed as part of extreme programming (XP)</a:t>
            </a:r>
            <a:endParaRPr sz="1400">
              <a:solidFill>
                <a:srgbClr val="666666"/>
              </a:solidFill>
              <a:latin typeface="Roboto"/>
              <a:ea typeface="Roboto"/>
              <a:cs typeface="Roboto"/>
              <a:sym typeface="Roboto"/>
            </a:endParaRPr>
          </a:p>
          <a:p>
            <a:pPr indent="0" lvl="0" marL="0" marR="0" rtl="0" algn="l">
              <a:lnSpc>
                <a:spcPct val="110000"/>
              </a:lnSpc>
              <a:spcBef>
                <a:spcPts val="600"/>
              </a:spcBef>
              <a:spcAft>
                <a:spcPts val="0"/>
              </a:spcAft>
              <a:buClr>
                <a:schemeClr val="dk2"/>
              </a:buClr>
              <a:buFont typeface="Arial"/>
              <a:buNone/>
            </a:pPr>
            <a:r>
              <a:rPr b="1" i="0" lang="en" sz="1400" u="none" cap="none" strike="noStrike">
                <a:solidFill>
                  <a:srgbClr val="666666"/>
                </a:solidFill>
                <a:latin typeface="Roboto"/>
                <a:ea typeface="Roboto"/>
                <a:cs typeface="Roboto"/>
                <a:sym typeface="Roboto"/>
              </a:rPr>
              <a:t>Principles</a:t>
            </a:r>
            <a:endParaRPr b="1" i="0" sz="1400" u="none" cap="none" strike="noStrike">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Maintain a code repository</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Automate the build</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Make the build self-testing</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Keep the build fast</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Make it easy to get the latest deliverables</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Everyone can see the results of the latest build</a:t>
            </a:r>
            <a:endParaRPr sz="1400">
              <a:solidFill>
                <a:srgbClr val="666666"/>
              </a:solidFill>
              <a:latin typeface="Roboto"/>
              <a:ea typeface="Roboto"/>
              <a:cs typeface="Roboto"/>
              <a:sym typeface="Roboto"/>
            </a:endParaRPr>
          </a:p>
          <a:p>
            <a:pPr indent="-260350" lvl="0" marL="285750" marR="0" rtl="0" algn="l">
              <a:lnSpc>
                <a:spcPct val="110000"/>
              </a:lnSpc>
              <a:spcBef>
                <a:spcPts val="6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Automate deployment</a:t>
            </a:r>
            <a:endParaRPr sz="1400">
              <a:solidFill>
                <a:srgbClr val="666666"/>
              </a:solidFill>
              <a:latin typeface="Roboto"/>
              <a:ea typeface="Roboto"/>
              <a:cs typeface="Roboto"/>
              <a:sym typeface="Roboto"/>
            </a:endParaRPr>
          </a:p>
        </p:txBody>
      </p:sp>
      <p:pic>
        <p:nvPicPr>
          <p:cNvPr id="623" name="Google Shape;623;p79"/>
          <p:cNvPicPr preferRelativeResize="0"/>
          <p:nvPr/>
        </p:nvPicPr>
        <p:blipFill rotWithShape="1">
          <a:blip r:embed="rId3">
            <a:alphaModFix/>
          </a:blip>
          <a:srcRect b="0" l="0" r="0" t="0"/>
          <a:stretch/>
        </p:blipFill>
        <p:spPr>
          <a:xfrm>
            <a:off x="4784652" y="1869150"/>
            <a:ext cx="3981600" cy="3093300"/>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80"/>
          <p:cNvSpPr txBox="1"/>
          <p:nvPr/>
        </p:nvSpPr>
        <p:spPr>
          <a:xfrm>
            <a:off x="-26954" y="182381"/>
            <a:ext cx="49656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None/>
            </a:pPr>
            <a:r>
              <a:rPr lang="en" sz="2000">
                <a:solidFill>
                  <a:srgbClr val="666666"/>
                </a:solidFill>
                <a:latin typeface="Roboto"/>
                <a:ea typeface="Roboto"/>
                <a:cs typeface="Roboto"/>
                <a:sym typeface="Roboto"/>
              </a:rPr>
              <a:t>Virtuous CI Cycle for API Proxies</a:t>
            </a:r>
            <a:endParaRPr sz="2000">
              <a:solidFill>
                <a:srgbClr val="666666"/>
              </a:solidFill>
              <a:latin typeface="Roboto"/>
              <a:ea typeface="Roboto"/>
              <a:cs typeface="Roboto"/>
              <a:sym typeface="Roboto"/>
            </a:endParaRPr>
          </a:p>
        </p:txBody>
      </p:sp>
      <p:pic>
        <p:nvPicPr>
          <p:cNvPr id="630" name="Google Shape;630;p80"/>
          <p:cNvPicPr preferRelativeResize="0"/>
          <p:nvPr/>
        </p:nvPicPr>
        <p:blipFill>
          <a:blip r:embed="rId3">
            <a:alphaModFix/>
          </a:blip>
          <a:stretch>
            <a:fillRect/>
          </a:stretch>
        </p:blipFill>
        <p:spPr>
          <a:xfrm>
            <a:off x="1613650" y="381599"/>
            <a:ext cx="5910525" cy="444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81"/>
          <p:cNvSpPr txBox="1"/>
          <p:nvPr>
            <p:ph idx="4294967295" type="body"/>
          </p:nvPr>
        </p:nvSpPr>
        <p:spPr>
          <a:xfrm>
            <a:off x="228600" y="857250"/>
            <a:ext cx="8675700" cy="4059900"/>
          </a:xfrm>
          <a:prstGeom prst="rect">
            <a:avLst/>
          </a:prstGeom>
          <a:noFill/>
          <a:ln>
            <a:noFill/>
          </a:ln>
        </p:spPr>
        <p:txBody>
          <a:bodyPr anchorCtr="0" anchor="t" bIns="45700" lIns="0" spcFirstLastPara="1" rIns="91425" wrap="square" tIns="45700">
            <a:noAutofit/>
          </a:bodyPr>
          <a:lstStyle/>
          <a:p>
            <a:pPr indent="-256540" lvl="0" marL="548640" marR="0" rtl="0" algn="l">
              <a:lnSpc>
                <a:spcPct val="100000"/>
              </a:lnSpc>
              <a:spcBef>
                <a:spcPts val="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When unit tests fail or a bug emerges, developers might revert the codebase to a bug-free state</a:t>
            </a:r>
            <a:endParaRPr sz="1400">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Get feedback early:</a:t>
            </a:r>
            <a:endParaRPr sz="1400">
              <a:solidFill>
                <a:srgbClr val="666666"/>
              </a:solidFill>
              <a:latin typeface="Roboto"/>
              <a:ea typeface="Roboto"/>
              <a:cs typeface="Roboto"/>
              <a:sym typeface="Roboto"/>
            </a:endParaRPr>
          </a:p>
          <a:p>
            <a:pPr indent="-251460" lvl="1" marL="822960" marR="0" rtl="0" algn="l">
              <a:lnSpc>
                <a:spcPct val="100000"/>
              </a:lnSpc>
              <a:spcBef>
                <a:spcPts val="800"/>
              </a:spcBef>
              <a:spcAft>
                <a:spcPts val="0"/>
              </a:spcAft>
              <a:buClr>
                <a:srgbClr val="666666"/>
              </a:buClr>
              <a:buSzPts val="1400"/>
              <a:buFont typeface="Roboto"/>
              <a:buChar char="–"/>
            </a:pPr>
            <a:r>
              <a:rPr b="0" i="0" lang="en" u="none" cap="none" strike="noStrike">
                <a:solidFill>
                  <a:srgbClr val="666666"/>
                </a:solidFill>
                <a:latin typeface="Roboto"/>
                <a:ea typeface="Roboto"/>
                <a:cs typeface="Roboto"/>
                <a:sym typeface="Roboto"/>
              </a:rPr>
              <a:t>Developers detect and fix integration problems continuously</a:t>
            </a:r>
            <a:endParaRPr>
              <a:solidFill>
                <a:srgbClr val="666666"/>
              </a:solidFill>
              <a:latin typeface="Roboto"/>
              <a:ea typeface="Roboto"/>
              <a:cs typeface="Roboto"/>
              <a:sym typeface="Roboto"/>
            </a:endParaRPr>
          </a:p>
          <a:p>
            <a:pPr indent="-251460" lvl="1" marL="822960" marR="0" rtl="0" algn="l">
              <a:lnSpc>
                <a:spcPct val="100000"/>
              </a:lnSpc>
              <a:spcBef>
                <a:spcPts val="800"/>
              </a:spcBef>
              <a:spcAft>
                <a:spcPts val="0"/>
              </a:spcAft>
              <a:buClr>
                <a:srgbClr val="666666"/>
              </a:buClr>
              <a:buSzPts val="1400"/>
              <a:buFont typeface="Roboto"/>
              <a:buChar char="–"/>
            </a:pPr>
            <a:r>
              <a:rPr b="0" i="0" lang="en" u="none" cap="none" strike="noStrike">
                <a:solidFill>
                  <a:srgbClr val="666666"/>
                </a:solidFill>
                <a:latin typeface="Roboto"/>
                <a:ea typeface="Roboto"/>
                <a:cs typeface="Roboto"/>
                <a:sym typeface="Roboto"/>
              </a:rPr>
              <a:t>Early warning of broken/incompatible code</a:t>
            </a:r>
            <a:r>
              <a:rPr lang="en">
                <a:solidFill>
                  <a:srgbClr val="666666"/>
                </a:solidFill>
                <a:latin typeface="Roboto"/>
                <a:ea typeface="Roboto"/>
                <a:cs typeface="Roboto"/>
                <a:sym typeface="Roboto"/>
              </a:rPr>
              <a:t> and p</a:t>
            </a:r>
            <a:r>
              <a:rPr b="0" i="0" lang="en" u="none" cap="none" strike="noStrike">
                <a:solidFill>
                  <a:srgbClr val="666666"/>
                </a:solidFill>
                <a:latin typeface="Roboto"/>
                <a:ea typeface="Roboto"/>
                <a:cs typeface="Roboto"/>
                <a:sym typeface="Roboto"/>
              </a:rPr>
              <a:t>romotes test automation</a:t>
            </a:r>
            <a:endParaRPr b="0" i="0" u="none" cap="none" strike="noStrike">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Immediate unit testing of all changes</a:t>
            </a:r>
            <a:endParaRPr sz="1400">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Releasable code. Constant availability of a "current" build for testing, demo, or release purposes</a:t>
            </a:r>
            <a:endParaRPr sz="1400">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Trust developers to create modular, less complex code</a:t>
            </a:r>
            <a:endParaRPr sz="1400">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Metrics generated from automated testing and CI. Enables visibility for all team on what’s breaking, passing or weak points e.g. Performance</a:t>
            </a:r>
            <a:endParaRPr sz="1400">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It’s opinionated, so best practices on </a:t>
            </a:r>
            <a:r>
              <a:rPr b="0" i="0" lang="en" sz="1400" u="sng" cap="none" strike="noStrike">
                <a:solidFill>
                  <a:srgbClr val="666666"/>
                </a:solidFill>
                <a:latin typeface="Roboto"/>
                <a:ea typeface="Roboto"/>
                <a:cs typeface="Roboto"/>
                <a:sym typeface="Roboto"/>
                <a:hlinkClick r:id="rId3"/>
              </a:rPr>
              <a:t>branching strategy </a:t>
            </a:r>
            <a:r>
              <a:rPr b="0" i="0" lang="en" sz="1400" u="none" cap="none" strike="noStrike">
                <a:solidFill>
                  <a:srgbClr val="666666"/>
                </a:solidFill>
                <a:latin typeface="Roboto"/>
                <a:ea typeface="Roboto"/>
                <a:cs typeface="Roboto"/>
                <a:sym typeface="Roboto"/>
              </a:rPr>
              <a:t>are encouraged</a:t>
            </a:r>
            <a:endParaRPr b="0" i="0" sz="1400" u="none" cap="none" strike="noStrike">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Meant to accelerate time to market</a:t>
            </a:r>
            <a:endParaRPr sz="1400">
              <a:solidFill>
                <a:srgbClr val="666666"/>
              </a:solidFill>
              <a:latin typeface="Roboto"/>
              <a:ea typeface="Roboto"/>
              <a:cs typeface="Roboto"/>
              <a:sym typeface="Roboto"/>
            </a:endParaRPr>
          </a:p>
          <a:p>
            <a:pPr indent="-256540" lvl="0" marL="548640" marR="0" rtl="0" algn="l">
              <a:lnSpc>
                <a:spcPct val="100000"/>
              </a:lnSpc>
              <a:spcBef>
                <a:spcPts val="800"/>
              </a:spcBef>
              <a:spcAft>
                <a:spcPts val="0"/>
              </a:spcAft>
              <a:buClr>
                <a:srgbClr val="666666"/>
              </a:buClr>
              <a:buSzPts val="1400"/>
              <a:buFont typeface="Roboto"/>
              <a:buChar char="•"/>
            </a:pPr>
            <a:r>
              <a:rPr b="0" i="0" lang="en" sz="1400" u="none" cap="none" strike="noStrike">
                <a:solidFill>
                  <a:srgbClr val="666666"/>
                </a:solidFill>
                <a:latin typeface="Roboto"/>
                <a:ea typeface="Roboto"/>
                <a:cs typeface="Roboto"/>
                <a:sym typeface="Roboto"/>
              </a:rPr>
              <a:t>Others have paved the way already! </a:t>
            </a:r>
            <a:r>
              <a:rPr b="0" i="0" lang="en" sz="1400" u="sng" cap="none" strike="noStrike">
                <a:solidFill>
                  <a:srgbClr val="666666"/>
                </a:solidFill>
                <a:latin typeface="Roboto"/>
                <a:ea typeface="Roboto"/>
                <a:cs typeface="Roboto"/>
                <a:sym typeface="Roboto"/>
                <a:hlinkClick r:id="rId4"/>
              </a:rPr>
              <a:t>Netflix</a:t>
            </a:r>
            <a:r>
              <a:rPr b="0" i="0" lang="en" sz="1400" u="none" cap="none" strike="noStrike">
                <a:solidFill>
                  <a:srgbClr val="666666"/>
                </a:solidFill>
                <a:latin typeface="Roboto"/>
                <a:ea typeface="Roboto"/>
                <a:cs typeface="Roboto"/>
                <a:sym typeface="Roboto"/>
              </a:rPr>
              <a:t>, </a:t>
            </a:r>
            <a:r>
              <a:rPr b="0" i="0" lang="en" sz="1400" u="sng" cap="none" strike="noStrike">
                <a:solidFill>
                  <a:srgbClr val="666666"/>
                </a:solidFill>
                <a:latin typeface="Roboto"/>
                <a:ea typeface="Roboto"/>
                <a:cs typeface="Roboto"/>
                <a:sym typeface="Roboto"/>
                <a:hlinkClick r:id="rId5"/>
              </a:rPr>
              <a:t>Google</a:t>
            </a:r>
            <a:r>
              <a:rPr b="0" i="0" lang="en" sz="1400" u="none" cap="none" strike="noStrike">
                <a:solidFill>
                  <a:srgbClr val="666666"/>
                </a:solidFill>
                <a:latin typeface="Roboto"/>
                <a:ea typeface="Roboto"/>
                <a:cs typeface="Roboto"/>
                <a:sym typeface="Roboto"/>
              </a:rPr>
              <a:t>, </a:t>
            </a:r>
            <a:r>
              <a:rPr b="0" i="0" lang="en" sz="1400" u="sng" cap="none" strike="noStrike">
                <a:solidFill>
                  <a:srgbClr val="666666"/>
                </a:solidFill>
                <a:latin typeface="Roboto"/>
                <a:ea typeface="Roboto"/>
                <a:cs typeface="Roboto"/>
                <a:sym typeface="Roboto"/>
                <a:hlinkClick r:id="rId6"/>
              </a:rPr>
              <a:t>Etsy</a:t>
            </a:r>
            <a:r>
              <a:rPr b="0" i="0" lang="en" sz="1400" u="none" cap="none" strike="noStrike">
                <a:solidFill>
                  <a:srgbClr val="666666"/>
                </a:solidFill>
                <a:latin typeface="Roboto"/>
                <a:ea typeface="Roboto"/>
                <a:cs typeface="Roboto"/>
                <a:sym typeface="Roboto"/>
              </a:rPr>
              <a:t>, </a:t>
            </a:r>
            <a:r>
              <a:rPr b="0" i="0" lang="en" sz="1400" u="sng" cap="none" strike="noStrike">
                <a:solidFill>
                  <a:srgbClr val="666666"/>
                </a:solidFill>
                <a:latin typeface="Roboto"/>
                <a:ea typeface="Roboto"/>
                <a:cs typeface="Roboto"/>
                <a:sym typeface="Roboto"/>
                <a:hlinkClick r:id="rId7"/>
              </a:rPr>
              <a:t>Amazon</a:t>
            </a:r>
            <a:r>
              <a:rPr b="0" i="0" lang="en" sz="1400" u="none" cap="none" strike="noStrike">
                <a:solidFill>
                  <a:srgbClr val="666666"/>
                </a:solidFill>
                <a:latin typeface="Roboto"/>
                <a:ea typeface="Roboto"/>
                <a:cs typeface="Roboto"/>
                <a:sym typeface="Roboto"/>
              </a:rPr>
              <a:t>, </a:t>
            </a:r>
            <a:r>
              <a:rPr b="0" i="0" lang="en" sz="1400" u="sng" cap="none" strike="noStrike">
                <a:solidFill>
                  <a:srgbClr val="666666"/>
                </a:solidFill>
                <a:latin typeface="Roboto"/>
                <a:ea typeface="Roboto"/>
                <a:cs typeface="Roboto"/>
                <a:sym typeface="Roboto"/>
                <a:hlinkClick r:id="rId8"/>
              </a:rPr>
              <a:t>Paypal</a:t>
            </a:r>
            <a:r>
              <a:rPr b="0" i="0" lang="en" sz="1400" u="none" cap="none" strike="noStrike">
                <a:solidFill>
                  <a:srgbClr val="666666"/>
                </a:solidFill>
                <a:latin typeface="Roboto"/>
                <a:ea typeface="Roboto"/>
                <a:cs typeface="Roboto"/>
                <a:sym typeface="Roboto"/>
              </a:rPr>
              <a:t>…</a:t>
            </a:r>
            <a:endParaRPr b="0" i="0" sz="1400" u="none" cap="none" strike="noStrike">
              <a:solidFill>
                <a:srgbClr val="666666"/>
              </a:solidFill>
              <a:latin typeface="Roboto"/>
              <a:ea typeface="Roboto"/>
              <a:cs typeface="Roboto"/>
              <a:sym typeface="Roboto"/>
            </a:endParaRPr>
          </a:p>
        </p:txBody>
      </p:sp>
      <p:sp>
        <p:nvSpPr>
          <p:cNvPr id="637" name="Google Shape;637;p81"/>
          <p:cNvSpPr txBox="1"/>
          <p:nvPr>
            <p:ph idx="4294967295" type="title"/>
          </p:nvPr>
        </p:nvSpPr>
        <p:spPr>
          <a:xfrm>
            <a:off x="228600" y="333570"/>
            <a:ext cx="6756300" cy="27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Font typeface="Arial"/>
              <a:buNone/>
            </a:pPr>
            <a:r>
              <a:rPr i="0" lang="en" sz="2600" u="none" cap="none" strike="noStrike">
                <a:solidFill>
                  <a:srgbClr val="666666"/>
                </a:solidFill>
                <a:latin typeface="Roboto"/>
                <a:ea typeface="Roboto"/>
                <a:cs typeface="Roboto"/>
                <a:sym typeface="Roboto"/>
              </a:rPr>
              <a:t>Benefits/Advantages</a:t>
            </a:r>
            <a:endParaRPr i="0" sz="2600" u="none" cap="none" strike="noStrike">
              <a:solidFill>
                <a:srgbClr val="666666"/>
              </a:solidFill>
              <a:latin typeface="Roboto"/>
              <a:ea typeface="Roboto"/>
              <a:cs typeface="Roboto"/>
              <a:sym typeface="Roboto"/>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82"/>
          <p:cNvSpPr txBox="1"/>
          <p:nvPr>
            <p:ph idx="4294967295" type="body"/>
          </p:nvPr>
        </p:nvSpPr>
        <p:spPr>
          <a:xfrm>
            <a:off x="228600" y="857250"/>
            <a:ext cx="8675700" cy="3660000"/>
          </a:xfrm>
          <a:prstGeom prst="rect">
            <a:avLst/>
          </a:prstGeom>
          <a:noFill/>
          <a:ln>
            <a:noFill/>
          </a:ln>
        </p:spPr>
        <p:txBody>
          <a:bodyPr anchorCtr="0" anchor="t" bIns="45700" lIns="0" spcFirstLastPara="1" rIns="91425" wrap="square" tIns="45700">
            <a:noAutofit/>
          </a:bodyPr>
          <a:lstStyle/>
          <a:p>
            <a:pPr indent="-256540" lvl="0" marL="548640" marR="0" rtl="0" algn="l">
              <a:lnSpc>
                <a:spcPct val="110000"/>
              </a:lnSpc>
              <a:spcBef>
                <a:spcPts val="0"/>
              </a:spcBef>
              <a:spcAft>
                <a:spcPts val="0"/>
              </a:spcAft>
              <a:buClr>
                <a:srgbClr val="666666"/>
              </a:buClr>
              <a:buSzPts val="1600"/>
              <a:buFont typeface="Roboto"/>
              <a:buChar char="•"/>
            </a:pPr>
            <a:r>
              <a:rPr b="0" i="0" lang="en" sz="1600" u="none" cap="none" strike="noStrike">
                <a:solidFill>
                  <a:srgbClr val="666666"/>
                </a:solidFill>
                <a:latin typeface="Roboto"/>
                <a:ea typeface="Roboto"/>
                <a:cs typeface="Roboto"/>
                <a:sym typeface="Roboto"/>
              </a:rPr>
              <a:t>Initial setup time required (lack of time)</a:t>
            </a:r>
            <a:endParaRPr sz="1600">
              <a:solidFill>
                <a:srgbClr val="666666"/>
              </a:solidFill>
              <a:latin typeface="Roboto"/>
              <a:ea typeface="Roboto"/>
              <a:cs typeface="Roboto"/>
              <a:sym typeface="Roboto"/>
            </a:endParaRPr>
          </a:p>
          <a:p>
            <a:pPr indent="-256540" lvl="0" marL="548640" marR="0" rtl="0" algn="l">
              <a:lnSpc>
                <a:spcPct val="110000"/>
              </a:lnSpc>
              <a:spcBef>
                <a:spcPts val="800"/>
              </a:spcBef>
              <a:spcAft>
                <a:spcPts val="0"/>
              </a:spcAft>
              <a:buClr>
                <a:srgbClr val="666666"/>
              </a:buClr>
              <a:buSzPts val="1600"/>
              <a:buFont typeface="Roboto"/>
              <a:buChar char="•"/>
            </a:pPr>
            <a:r>
              <a:rPr b="0" i="0" lang="en" sz="1600" u="none" cap="none" strike="noStrike">
                <a:solidFill>
                  <a:srgbClr val="666666"/>
                </a:solidFill>
                <a:latin typeface="Roboto"/>
                <a:ea typeface="Roboto"/>
                <a:cs typeface="Roboto"/>
                <a:sym typeface="Roboto"/>
              </a:rPr>
              <a:t>Well-developed test-suite required to achieve automated testing advantages</a:t>
            </a:r>
            <a:endParaRPr b="0" i="0" sz="1600" u="none" cap="none" strike="noStrike">
              <a:solidFill>
                <a:srgbClr val="666666"/>
              </a:solidFill>
              <a:latin typeface="Roboto"/>
              <a:ea typeface="Roboto"/>
              <a:cs typeface="Roboto"/>
              <a:sym typeface="Roboto"/>
            </a:endParaRPr>
          </a:p>
          <a:p>
            <a:pPr indent="-256540" lvl="0" marL="548640" marR="0" rtl="0" algn="l">
              <a:lnSpc>
                <a:spcPct val="110000"/>
              </a:lnSpc>
              <a:spcBef>
                <a:spcPts val="800"/>
              </a:spcBef>
              <a:spcAft>
                <a:spcPts val="0"/>
              </a:spcAft>
              <a:buClr>
                <a:srgbClr val="666666"/>
              </a:buClr>
              <a:buSzPts val="1600"/>
              <a:buFont typeface="Roboto"/>
              <a:buChar char="•"/>
            </a:pPr>
            <a:r>
              <a:rPr b="0" i="0" lang="en" sz="1600" u="none" cap="none" strike="noStrike">
                <a:solidFill>
                  <a:srgbClr val="666666"/>
                </a:solidFill>
                <a:latin typeface="Roboto"/>
                <a:ea typeface="Roboto"/>
                <a:cs typeface="Roboto"/>
                <a:sym typeface="Roboto"/>
              </a:rPr>
              <a:t>Company culture </a:t>
            </a:r>
            <a:endParaRPr sz="1600">
              <a:solidFill>
                <a:srgbClr val="666666"/>
              </a:solidFill>
              <a:latin typeface="Roboto"/>
              <a:ea typeface="Roboto"/>
              <a:cs typeface="Roboto"/>
              <a:sym typeface="Roboto"/>
            </a:endParaRPr>
          </a:p>
          <a:p>
            <a:pPr indent="0" lvl="0" marL="0" marR="0" rtl="0" algn="l">
              <a:lnSpc>
                <a:spcPct val="110000"/>
              </a:lnSpc>
              <a:spcBef>
                <a:spcPts val="800"/>
              </a:spcBef>
              <a:spcAft>
                <a:spcPts val="0"/>
              </a:spcAft>
              <a:buNone/>
            </a:pPr>
            <a:r>
              <a:t/>
            </a:r>
            <a:endParaRPr sz="1600">
              <a:solidFill>
                <a:srgbClr val="666666"/>
              </a:solidFill>
              <a:latin typeface="Roboto"/>
              <a:ea typeface="Roboto"/>
              <a:cs typeface="Roboto"/>
              <a:sym typeface="Roboto"/>
            </a:endParaRPr>
          </a:p>
          <a:p>
            <a:pPr indent="-7620" lvl="0" marL="274320" marR="0" rtl="0" algn="l">
              <a:lnSpc>
                <a:spcPct val="110000"/>
              </a:lnSpc>
              <a:spcBef>
                <a:spcPts val="800"/>
              </a:spcBef>
              <a:spcAft>
                <a:spcPts val="0"/>
              </a:spcAft>
              <a:buClr>
                <a:schemeClr val="dk2"/>
              </a:buClr>
              <a:buFont typeface="Arial"/>
              <a:buNone/>
            </a:pPr>
            <a:r>
              <a:rPr b="0" i="1" lang="en" sz="1600" u="none" cap="none" strike="noStrike">
                <a:solidFill>
                  <a:srgbClr val="666666"/>
                </a:solidFill>
                <a:latin typeface="Roboto"/>
                <a:ea typeface="Roboto"/>
                <a:cs typeface="Roboto"/>
                <a:sym typeface="Roboto"/>
              </a:rPr>
              <a:t>Many teams using CI report that the advantages of CI well outweigh the disadvantages. The effect of finding and fixing integration bugs early in the development process saves both time and money over the lifespan of a project.</a:t>
            </a:r>
            <a:endParaRPr b="0" i="1" sz="1600" u="none" cap="none" strike="noStrike">
              <a:solidFill>
                <a:srgbClr val="666666"/>
              </a:solidFill>
              <a:latin typeface="Roboto"/>
              <a:ea typeface="Roboto"/>
              <a:cs typeface="Roboto"/>
              <a:sym typeface="Roboto"/>
            </a:endParaRPr>
          </a:p>
        </p:txBody>
      </p:sp>
      <p:sp>
        <p:nvSpPr>
          <p:cNvPr id="643" name="Google Shape;643;p82"/>
          <p:cNvSpPr txBox="1"/>
          <p:nvPr>
            <p:ph idx="4294967295" type="title"/>
          </p:nvPr>
        </p:nvSpPr>
        <p:spPr>
          <a:xfrm>
            <a:off x="228600" y="333570"/>
            <a:ext cx="6756300" cy="27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Font typeface="Arial"/>
              <a:buNone/>
            </a:pPr>
            <a:r>
              <a:rPr i="0" lang="en" sz="2600" u="none" cap="none" strike="noStrike">
                <a:solidFill>
                  <a:srgbClr val="666666"/>
                </a:solidFill>
                <a:latin typeface="Roboto"/>
                <a:ea typeface="Roboto"/>
                <a:cs typeface="Roboto"/>
                <a:sym typeface="Roboto"/>
              </a:rPr>
              <a:t>Challenges/Disadvantages</a:t>
            </a:r>
            <a:endParaRPr i="0" sz="2600" u="none" cap="none" strike="noStrike">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647" name="Shape 647"/>
        <p:cNvGrpSpPr/>
        <p:nvPr/>
      </p:nvGrpSpPr>
      <p:grpSpPr>
        <a:xfrm>
          <a:off x="0" y="0"/>
          <a:ext cx="0" cy="0"/>
          <a:chOff x="0" y="0"/>
          <a:chExt cx="0" cy="0"/>
        </a:xfrm>
      </p:grpSpPr>
      <p:sp>
        <p:nvSpPr>
          <p:cNvPr id="648" name="Google Shape;648;p83"/>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