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1" r:id="rId5"/>
    <p:sldId id="262" r:id="rId6"/>
    <p:sldId id="274" r:id="rId7"/>
    <p:sldId id="264" r:id="rId8"/>
    <p:sldId id="271" r:id="rId9"/>
    <p:sldId id="265" r:id="rId10"/>
    <p:sldId id="266" r:id="rId11"/>
    <p:sldId id="268" r:id="rId12"/>
    <p:sldId id="269" r:id="rId13"/>
    <p:sldId id="272" r:id="rId14"/>
    <p:sldId id="270" r:id="rId15"/>
    <p:sldId id="267" r:id="rId16"/>
    <p:sldId id="273" r:id="rId17"/>
    <p:sldId id="260" r:id="rId18"/>
  </p:sldIdLst>
  <p:sldSz cx="12192000" cy="6858000"/>
  <p:notesSz cx="6858000" cy="9144000"/>
  <p:defaultTextStyle>
    <a:defPPr>
      <a:defRPr lang="es-N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4" autoAdjust="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NI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0E8E-E04A-4820-84C1-B695B57E1180}" type="datetimeFigureOut">
              <a:rPr lang="es-NI" smtClean="0"/>
              <a:t>19/11/2016</a:t>
            </a:fld>
            <a:endParaRPr lang="es-NI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03109-8FE0-40FB-98F9-E4178AD85F00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017571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NI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0E8E-E04A-4820-84C1-B695B57E1180}" type="datetimeFigureOut">
              <a:rPr lang="es-NI" smtClean="0"/>
              <a:t>19/11/2016</a:t>
            </a:fld>
            <a:endParaRPr lang="es-NI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03109-8FE0-40FB-98F9-E4178AD85F00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740860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NI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0E8E-E04A-4820-84C1-B695B57E1180}" type="datetimeFigureOut">
              <a:rPr lang="es-NI" smtClean="0"/>
              <a:t>19/11/2016</a:t>
            </a:fld>
            <a:endParaRPr lang="es-NI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03109-8FE0-40FB-98F9-E4178AD85F00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416629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NI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0E8E-E04A-4820-84C1-B695B57E1180}" type="datetimeFigureOut">
              <a:rPr lang="es-NI" smtClean="0"/>
              <a:t>19/11/2016</a:t>
            </a:fld>
            <a:endParaRPr lang="es-NI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03109-8FE0-40FB-98F9-E4178AD85F00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460262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0E8E-E04A-4820-84C1-B695B57E1180}" type="datetimeFigureOut">
              <a:rPr lang="es-NI" smtClean="0"/>
              <a:t>19/11/2016</a:t>
            </a:fld>
            <a:endParaRPr lang="es-NI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03109-8FE0-40FB-98F9-E4178AD85F00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54382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NI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NI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0E8E-E04A-4820-84C1-B695B57E1180}" type="datetimeFigureOut">
              <a:rPr lang="es-NI" smtClean="0"/>
              <a:t>19/11/2016</a:t>
            </a:fld>
            <a:endParaRPr lang="es-NI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03109-8FE0-40FB-98F9-E4178AD85F00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765682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NI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NI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0E8E-E04A-4820-84C1-B695B57E1180}" type="datetimeFigureOut">
              <a:rPr lang="es-NI" smtClean="0"/>
              <a:t>19/11/2016</a:t>
            </a:fld>
            <a:endParaRPr lang="es-NI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03109-8FE0-40FB-98F9-E4178AD85F00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609377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0E8E-E04A-4820-84C1-B695B57E1180}" type="datetimeFigureOut">
              <a:rPr lang="es-NI" smtClean="0"/>
              <a:t>19/11/2016</a:t>
            </a:fld>
            <a:endParaRPr lang="es-NI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03109-8FE0-40FB-98F9-E4178AD85F00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366939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0E8E-E04A-4820-84C1-B695B57E1180}" type="datetimeFigureOut">
              <a:rPr lang="es-NI" smtClean="0"/>
              <a:t>19/11/2016</a:t>
            </a:fld>
            <a:endParaRPr lang="es-NI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03109-8FE0-40FB-98F9-E4178AD85F00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712058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NI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0E8E-E04A-4820-84C1-B695B57E1180}" type="datetimeFigureOut">
              <a:rPr lang="es-NI" smtClean="0"/>
              <a:t>19/11/2016</a:t>
            </a:fld>
            <a:endParaRPr lang="es-NI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03109-8FE0-40FB-98F9-E4178AD85F00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91062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NI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0E8E-E04A-4820-84C1-B695B57E1180}" type="datetimeFigureOut">
              <a:rPr lang="es-NI" smtClean="0"/>
              <a:t>19/11/2016</a:t>
            </a:fld>
            <a:endParaRPr lang="es-NI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03109-8FE0-40FB-98F9-E4178AD85F00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168810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NI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80E8E-E04A-4820-84C1-B695B57E1180}" type="datetimeFigureOut">
              <a:rPr lang="es-NI" smtClean="0"/>
              <a:t>19/11/2016</a:t>
            </a:fld>
            <a:endParaRPr lang="es-NI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NI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03109-8FE0-40FB-98F9-E4178AD85F00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1411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N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25610" y="3073346"/>
            <a:ext cx="10515600" cy="588018"/>
          </a:xfrm>
        </p:spPr>
        <p:txBody>
          <a:bodyPr>
            <a:noAutofit/>
          </a:bodyPr>
          <a:lstStyle/>
          <a:p>
            <a:pPr algn="ctr"/>
            <a:r>
              <a:rPr lang="es-NI" sz="4000" b="1" dirty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00B0F0"/>
                </a:solidFill>
              </a:rPr>
              <a:t>Presentación de pagina web</a:t>
            </a:r>
            <a:endParaRPr lang="es-NI" sz="4000" dirty="0">
              <a:solidFill>
                <a:srgbClr val="00B0F0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318340" y="1265062"/>
            <a:ext cx="793014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6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“Un poco de </a:t>
            </a:r>
            <a:r>
              <a:rPr lang="es-ES" sz="6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idiomas</a:t>
            </a:r>
            <a:r>
              <a:rPr lang="es-ES" sz="66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”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664"/>
            <a:ext cx="1544595" cy="136363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706648"/>
            <a:ext cx="1544595" cy="136363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0411"/>
            <a:ext cx="1544595" cy="136363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5469648"/>
            <a:ext cx="1544595" cy="136363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405" y="-23665"/>
            <a:ext cx="1544595" cy="136363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405" y="1656451"/>
            <a:ext cx="1544595" cy="1363639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405" y="3650410"/>
            <a:ext cx="1544595" cy="1363639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405" y="5469529"/>
            <a:ext cx="1544595" cy="1363639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2669059" y="4522573"/>
            <a:ext cx="7228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NI" dirty="0">
                <a:solidFill>
                  <a:srgbClr val="7030A0"/>
                </a:solidFill>
              </a:rPr>
              <a:t>Aldair Inocente Peralta Hernández</a:t>
            </a:r>
          </a:p>
          <a:p>
            <a:pPr algn="ctr"/>
            <a:endParaRPr lang="es-NI" dirty="0">
              <a:solidFill>
                <a:srgbClr val="7030A0"/>
              </a:solidFill>
            </a:endParaRPr>
          </a:p>
          <a:p>
            <a:pPr algn="ctr"/>
            <a:r>
              <a:rPr lang="es-NI" dirty="0">
                <a:solidFill>
                  <a:srgbClr val="7030A0"/>
                </a:solidFill>
              </a:rPr>
              <a:t>Betsy Ruth Peralta Hernández</a:t>
            </a:r>
          </a:p>
        </p:txBody>
      </p:sp>
    </p:spTree>
    <p:extLst>
      <p:ext uri="{BB962C8B-B14F-4D97-AF65-F5344CB8AC3E}">
        <p14:creationId xmlns:p14="http://schemas.microsoft.com/office/powerpoint/2010/main" val="293176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300" y="-228600"/>
            <a:ext cx="12420600" cy="7315200"/>
          </a:xfrm>
          <a:prstGeom prst="rect">
            <a:avLst/>
          </a:prstGeom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5251621" y="6009845"/>
            <a:ext cx="7054679" cy="8481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NI" dirty="0"/>
              <a:t>2) Buscar un Host de dominio</a:t>
            </a:r>
          </a:p>
        </p:txBody>
      </p:sp>
    </p:spTree>
    <p:extLst>
      <p:ext uri="{BB962C8B-B14F-4D97-AF65-F5344CB8AC3E}">
        <p14:creationId xmlns:p14="http://schemas.microsoft.com/office/powerpoint/2010/main" val="4151669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300" y="-228600"/>
            <a:ext cx="12420600" cy="7315200"/>
          </a:xfrm>
          <a:prstGeom prst="rect">
            <a:avLst/>
          </a:prstGeom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5696465" y="6009845"/>
            <a:ext cx="6609836" cy="8481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NI" dirty="0"/>
              <a:t>3) Dar nombre al dominio</a:t>
            </a:r>
          </a:p>
        </p:txBody>
      </p:sp>
    </p:spTree>
    <p:extLst>
      <p:ext uri="{BB962C8B-B14F-4D97-AF65-F5344CB8AC3E}">
        <p14:creationId xmlns:p14="http://schemas.microsoft.com/office/powerpoint/2010/main" val="3740912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300" y="-228600"/>
            <a:ext cx="124206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621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300" y="-228600"/>
            <a:ext cx="12420600" cy="7315200"/>
          </a:xfrm>
          <a:prstGeom prst="rect">
            <a:avLst/>
          </a:prstGeom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5696464" y="5589715"/>
            <a:ext cx="6609836" cy="8481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NI" dirty="0"/>
              <a:t>4) Descargar Filezilla</a:t>
            </a:r>
          </a:p>
        </p:txBody>
      </p:sp>
    </p:spTree>
    <p:extLst>
      <p:ext uri="{BB962C8B-B14F-4D97-AF65-F5344CB8AC3E}">
        <p14:creationId xmlns:p14="http://schemas.microsoft.com/office/powerpoint/2010/main" val="1880686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300" y="-228600"/>
            <a:ext cx="124206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806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300" y="-228600"/>
            <a:ext cx="124206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957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497640"/>
          </a:xfrm>
          <a:prstGeom prst="rect">
            <a:avLst/>
          </a:prstGeom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5079686" y="4157928"/>
            <a:ext cx="6609836" cy="8481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NI" dirty="0"/>
              <a:t>4) Probar página web</a:t>
            </a:r>
          </a:p>
        </p:txBody>
      </p:sp>
    </p:spTree>
    <p:extLst>
      <p:ext uri="{BB962C8B-B14F-4D97-AF65-F5344CB8AC3E}">
        <p14:creationId xmlns:p14="http://schemas.microsoft.com/office/powerpoint/2010/main" val="1491186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876" y="1717589"/>
            <a:ext cx="8649729" cy="2997286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0" y="0"/>
            <a:ext cx="12192000" cy="17175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4" name="Rectángulo 3"/>
          <p:cNvSpPr/>
          <p:nvPr/>
        </p:nvSpPr>
        <p:spPr>
          <a:xfrm>
            <a:off x="0" y="4714875"/>
            <a:ext cx="12192000" cy="21431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5" name="Rectángulo 4"/>
          <p:cNvSpPr/>
          <p:nvPr/>
        </p:nvSpPr>
        <p:spPr>
          <a:xfrm>
            <a:off x="0" y="1717589"/>
            <a:ext cx="1692876" cy="299728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6" name="Rectángulo 5"/>
          <p:cNvSpPr/>
          <p:nvPr/>
        </p:nvSpPr>
        <p:spPr>
          <a:xfrm>
            <a:off x="10342605" y="1717589"/>
            <a:ext cx="1849395" cy="299728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28814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83" y="1057576"/>
            <a:ext cx="2143125" cy="214312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38" y="988726"/>
            <a:ext cx="2143125" cy="228082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164" y="1044176"/>
            <a:ext cx="2143125" cy="228082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190" y="1044176"/>
            <a:ext cx="2143125" cy="2280824"/>
          </a:xfrm>
          <a:prstGeom prst="rect">
            <a:avLst/>
          </a:prstGeom>
        </p:spPr>
      </p:pic>
      <p:cxnSp>
        <p:nvCxnSpPr>
          <p:cNvPr id="8" name="Conector recto 7"/>
          <p:cNvCxnSpPr/>
          <p:nvPr/>
        </p:nvCxnSpPr>
        <p:spPr>
          <a:xfrm flipH="1">
            <a:off x="1713796" y="3200703"/>
            <a:ext cx="12319" cy="14603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 flipH="1">
            <a:off x="4647720" y="3200704"/>
            <a:ext cx="12319" cy="14603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 flipH="1">
            <a:off x="7819714" y="3200706"/>
            <a:ext cx="12319" cy="14603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 flipH="1">
            <a:off x="10695434" y="3200705"/>
            <a:ext cx="12319" cy="14603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tángulo redondeado 12"/>
          <p:cNvSpPr/>
          <p:nvPr/>
        </p:nvSpPr>
        <p:spPr>
          <a:xfrm>
            <a:off x="591355" y="4661036"/>
            <a:ext cx="2594628" cy="1537254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NI" sz="1600" dirty="0"/>
              <a:t>Es una aplicación especializada en la edición de gráficos, (imágenes), perteneciente a la gama de programas de la empresa Adobe Systems.</a:t>
            </a:r>
          </a:p>
        </p:txBody>
      </p:sp>
      <p:sp>
        <p:nvSpPr>
          <p:cNvPr id="14" name="Rectángulo redondeado 13"/>
          <p:cNvSpPr/>
          <p:nvPr/>
        </p:nvSpPr>
        <p:spPr>
          <a:xfrm>
            <a:off x="3454757" y="4661035"/>
            <a:ext cx="2594628" cy="153725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NI" sz="1400" dirty="0"/>
              <a:t>Es una aplicación en programa que está destinado a la construcción, diseño y edición de sitios, vídeos y aplicaciones Web basados en estándares.</a:t>
            </a:r>
          </a:p>
        </p:txBody>
      </p:sp>
      <p:sp>
        <p:nvSpPr>
          <p:cNvPr id="15" name="Rectángulo redondeado 14"/>
          <p:cNvSpPr/>
          <p:nvPr/>
        </p:nvSpPr>
        <p:spPr>
          <a:xfrm>
            <a:off x="6522400" y="4661035"/>
            <a:ext cx="2594628" cy="153725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NI" sz="1600" dirty="0"/>
              <a:t>Es la aplicación número uno a nivel mundial para diseño editorial, con el se pueden crear revistas digitales.</a:t>
            </a:r>
          </a:p>
        </p:txBody>
      </p:sp>
      <p:sp>
        <p:nvSpPr>
          <p:cNvPr id="16" name="Rectángulo redondeado 15"/>
          <p:cNvSpPr/>
          <p:nvPr/>
        </p:nvSpPr>
        <p:spPr>
          <a:xfrm>
            <a:off x="9385802" y="4661035"/>
            <a:ext cx="2594628" cy="153725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NI" sz="1400" dirty="0"/>
              <a:t> </a:t>
            </a:r>
            <a:r>
              <a:rPr lang="es-NI" sz="1600" dirty="0"/>
              <a:t>Es un editor de gráficos vectoriales en forma de taller de arte que trabaja sobre un tablero de dibujo</a:t>
            </a:r>
            <a:endParaRPr lang="es-NI" sz="1400" dirty="0"/>
          </a:p>
        </p:txBody>
      </p:sp>
      <p:sp>
        <p:nvSpPr>
          <p:cNvPr id="28" name="CuadroTexto 27"/>
          <p:cNvSpPr txBox="1"/>
          <p:nvPr/>
        </p:nvSpPr>
        <p:spPr>
          <a:xfrm>
            <a:off x="2896308" y="204893"/>
            <a:ext cx="5821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NI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Programas y uso de recursos</a:t>
            </a:r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27819810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NI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Maquetación de una pagina web(partes)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382493" y="1902053"/>
            <a:ext cx="4188941" cy="4188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4" name="Rectángulo 3"/>
          <p:cNvSpPr/>
          <p:nvPr/>
        </p:nvSpPr>
        <p:spPr>
          <a:xfrm>
            <a:off x="1395622" y="1888809"/>
            <a:ext cx="4188941" cy="7166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5" name="Rectángulo 4"/>
          <p:cNvSpPr/>
          <p:nvPr/>
        </p:nvSpPr>
        <p:spPr>
          <a:xfrm>
            <a:off x="1395622" y="2817456"/>
            <a:ext cx="3311611" cy="29779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6" name="Rectángulo 5"/>
          <p:cNvSpPr/>
          <p:nvPr/>
        </p:nvSpPr>
        <p:spPr>
          <a:xfrm>
            <a:off x="4707234" y="2841051"/>
            <a:ext cx="864200" cy="29779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7" name="Rectángulo 6"/>
          <p:cNvSpPr/>
          <p:nvPr/>
        </p:nvSpPr>
        <p:spPr>
          <a:xfrm>
            <a:off x="1382493" y="5597496"/>
            <a:ext cx="4188941" cy="5189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8" name="Rectángulo 7"/>
          <p:cNvSpPr/>
          <p:nvPr/>
        </p:nvSpPr>
        <p:spPr>
          <a:xfrm>
            <a:off x="7508612" y="2509347"/>
            <a:ext cx="580768" cy="4942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NI" dirty="0"/>
              <a:t>2</a:t>
            </a:r>
          </a:p>
        </p:txBody>
      </p:sp>
      <p:sp>
        <p:nvSpPr>
          <p:cNvPr id="9" name="Rectángulo 8"/>
          <p:cNvSpPr/>
          <p:nvPr/>
        </p:nvSpPr>
        <p:spPr>
          <a:xfrm>
            <a:off x="7510911" y="4688685"/>
            <a:ext cx="580768" cy="4942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NI" dirty="0"/>
              <a:t>4.1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7525264" y="5371410"/>
            <a:ext cx="580768" cy="494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NI" dirty="0"/>
              <a:t>4.2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7502262" y="3995184"/>
            <a:ext cx="580768" cy="4942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NI" dirty="0"/>
              <a:t>4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7525264" y="6017741"/>
            <a:ext cx="580768" cy="494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NI" dirty="0"/>
              <a:t>5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8758880" y="2596555"/>
            <a:ext cx="2780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NI" dirty="0">
                <a:solidFill>
                  <a:srgbClr val="7030A0"/>
                </a:solidFill>
              </a:rPr>
              <a:t>Header o encabezado </a:t>
            </a:r>
            <a:r>
              <a:rPr lang="es-NI" dirty="0"/>
              <a:t>990x150px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9067799" y="4656643"/>
            <a:ext cx="2162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NI" dirty="0">
                <a:solidFill>
                  <a:srgbClr val="7030A0"/>
                </a:solidFill>
              </a:rPr>
              <a:t>Sección </a:t>
            </a:r>
          </a:p>
          <a:p>
            <a:pPr algn="ctr"/>
            <a:r>
              <a:rPr lang="es-NI" dirty="0"/>
              <a:t>700x800px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1395622" y="2607313"/>
            <a:ext cx="4188941" cy="22049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17" name="Rectángulo 16"/>
          <p:cNvSpPr/>
          <p:nvPr/>
        </p:nvSpPr>
        <p:spPr>
          <a:xfrm>
            <a:off x="7502262" y="3272707"/>
            <a:ext cx="580768" cy="4942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NI" dirty="0"/>
              <a:t>3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9094572" y="3978488"/>
            <a:ext cx="2135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NI" dirty="0">
                <a:solidFill>
                  <a:srgbClr val="7030A0"/>
                </a:solidFill>
              </a:rPr>
              <a:t>Articulo </a:t>
            </a:r>
          </a:p>
          <a:p>
            <a:pPr algn="ctr"/>
            <a:r>
              <a:rPr lang="es-NI" dirty="0"/>
              <a:t>990x800px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8870090" y="5371410"/>
            <a:ext cx="2669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NI" dirty="0">
                <a:solidFill>
                  <a:srgbClr val="7030A0"/>
                </a:solidFill>
              </a:rPr>
              <a:t>Barra de alado </a:t>
            </a:r>
          </a:p>
          <a:p>
            <a:pPr algn="ctr"/>
            <a:r>
              <a:rPr lang="es-NI" dirty="0"/>
              <a:t>290x889px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9162058" y="3311322"/>
            <a:ext cx="2085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NI" dirty="0">
                <a:solidFill>
                  <a:srgbClr val="7030A0"/>
                </a:solidFill>
              </a:rPr>
              <a:t>Barra de navegación</a:t>
            </a:r>
          </a:p>
          <a:p>
            <a:pPr algn="ctr"/>
            <a:r>
              <a:rPr lang="es-NI" dirty="0"/>
              <a:t>990x60px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9428304" y="6073705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NI" dirty="0">
                <a:solidFill>
                  <a:srgbClr val="7030A0"/>
                </a:solidFill>
              </a:rPr>
              <a:t>Pie de pagina</a:t>
            </a:r>
          </a:p>
          <a:p>
            <a:pPr algn="ctr"/>
            <a:r>
              <a:rPr lang="es-NI" dirty="0"/>
              <a:t>990x100px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7511878" y="1902053"/>
            <a:ext cx="580768" cy="494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NI" dirty="0"/>
              <a:t>1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9489122" y="1888809"/>
            <a:ext cx="1319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NI" dirty="0">
                <a:solidFill>
                  <a:srgbClr val="7030A0"/>
                </a:solidFill>
              </a:rPr>
              <a:t>Contenedor</a:t>
            </a:r>
          </a:p>
          <a:p>
            <a:pPr algn="ctr"/>
            <a:r>
              <a:rPr lang="es-NI" dirty="0"/>
              <a:t>990x1200px</a:t>
            </a:r>
          </a:p>
        </p:txBody>
      </p:sp>
    </p:spTree>
    <p:extLst>
      <p:ext uri="{BB962C8B-B14F-4D97-AF65-F5344CB8AC3E}">
        <p14:creationId xmlns:p14="http://schemas.microsoft.com/office/powerpoint/2010/main" val="32702667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6" grpId="0" animBg="1"/>
      <p:bldP spid="17" grpId="0" animBg="1"/>
      <p:bldP spid="18" grpId="0"/>
      <p:bldP spid="19" grpId="0"/>
      <p:bldP spid="20" grpId="0"/>
      <p:bldP spid="21" grpId="0"/>
      <p:bldP spid="22" grpId="0" animBg="1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NI" dirty="0"/>
              <a:t>Recursos usados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11" y="1690688"/>
            <a:ext cx="2143125" cy="214312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161" y="1558596"/>
            <a:ext cx="2143125" cy="228082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940" y="1558596"/>
            <a:ext cx="2133600" cy="21431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67108"/>
            <a:ext cx="5742432" cy="16002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375" y="4467108"/>
            <a:ext cx="34004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45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300" y="-228600"/>
            <a:ext cx="124206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083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300" y="-228600"/>
            <a:ext cx="124206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24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200256">
            <a:off x="3585290" y="1898224"/>
            <a:ext cx="5467509" cy="363837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NI" dirty="0"/>
              <a:t>Pasos para publicar una pagina Web</a:t>
            </a:r>
          </a:p>
        </p:txBody>
      </p:sp>
    </p:spTree>
    <p:extLst>
      <p:ext uri="{BB962C8B-B14F-4D97-AF65-F5344CB8AC3E}">
        <p14:creationId xmlns:p14="http://schemas.microsoft.com/office/powerpoint/2010/main" val="184291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75" y="272878"/>
            <a:ext cx="5415993" cy="5790370"/>
          </a:xfrm>
          <a:prstGeom prst="rect">
            <a:avLst/>
          </a:prstGeom>
        </p:spPr>
      </p:pic>
      <p:sp>
        <p:nvSpPr>
          <p:cNvPr id="3" name="Flecha derecha 2"/>
          <p:cNvSpPr/>
          <p:nvPr/>
        </p:nvSpPr>
        <p:spPr>
          <a:xfrm rot="11753356">
            <a:off x="5747700" y="4381963"/>
            <a:ext cx="2578270" cy="75376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 dirty="0"/>
          </a:p>
        </p:txBody>
      </p:sp>
      <p:sp>
        <p:nvSpPr>
          <p:cNvPr id="4" name="Flecha derecha 3"/>
          <p:cNvSpPr/>
          <p:nvPr/>
        </p:nvSpPr>
        <p:spPr>
          <a:xfrm rot="9262772">
            <a:off x="5118023" y="2817162"/>
            <a:ext cx="2854287" cy="75376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5" name="CuadroTexto 4"/>
          <p:cNvSpPr txBox="1"/>
          <p:nvPr/>
        </p:nvSpPr>
        <p:spPr>
          <a:xfrm>
            <a:off x="7858897" y="1865870"/>
            <a:ext cx="1260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dirty="0"/>
              <a:t>Página web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8489091" y="5104932"/>
            <a:ext cx="1260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dirty="0"/>
              <a:t>Dominio</a:t>
            </a:r>
          </a:p>
        </p:txBody>
      </p:sp>
    </p:spTree>
    <p:extLst>
      <p:ext uri="{BB962C8B-B14F-4D97-AF65-F5344CB8AC3E}">
        <p14:creationId xmlns:p14="http://schemas.microsoft.com/office/powerpoint/2010/main" val="408749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300" y="-119063"/>
            <a:ext cx="12420600" cy="7096125"/>
          </a:xfrm>
          <a:prstGeom prst="rect">
            <a:avLst/>
          </a:prstGeom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5648067" y="6009845"/>
            <a:ext cx="6658233" cy="8481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NI" dirty="0"/>
              <a:t>1) Tener los archivos hechos</a:t>
            </a:r>
          </a:p>
        </p:txBody>
      </p:sp>
    </p:spTree>
    <p:extLst>
      <p:ext uri="{BB962C8B-B14F-4D97-AF65-F5344CB8AC3E}">
        <p14:creationId xmlns:p14="http://schemas.microsoft.com/office/powerpoint/2010/main" val="14461391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190</Words>
  <Application>Microsoft Office PowerPoint</Application>
  <PresentationFormat>Panorámica</PresentationFormat>
  <Paragraphs>40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Maquetación de una pagina web(partes)</vt:lpstr>
      <vt:lpstr>Recursos usados</vt:lpstr>
      <vt:lpstr>Presentación de PowerPoint</vt:lpstr>
      <vt:lpstr>Presentación de PowerPoint</vt:lpstr>
      <vt:lpstr>Pasos para publicar una pagina Web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UnPocoDeIdiomas</dc:title>
  <dc:creator>aldair Peralta</dc:creator>
  <cp:lastModifiedBy>aldair Peralta</cp:lastModifiedBy>
  <cp:revision>31</cp:revision>
  <dcterms:created xsi:type="dcterms:W3CDTF">2016-07-16T22:51:14Z</dcterms:created>
  <dcterms:modified xsi:type="dcterms:W3CDTF">2016-11-20T02:22:28Z</dcterms:modified>
</cp:coreProperties>
</file>