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46836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01680" y="3816360"/>
            <a:ext cx="46836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41800" y="137160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301680" y="381636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541800" y="381636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15048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0080" y="1371600"/>
            <a:ext cx="15048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18480" y="1371600"/>
            <a:ext cx="15048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301680" y="3816360"/>
            <a:ext cx="15048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460080" y="3816360"/>
            <a:ext cx="15048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618480" y="3816360"/>
            <a:ext cx="15048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301680" y="1371600"/>
            <a:ext cx="468360" cy="468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468360" cy="4680360"/>
          </a:xfrm>
          <a:prstGeom prst="rect">
            <a:avLst/>
          </a:prstGeom>
        </p:spPr>
        <p:txBody>
          <a:bodyPr lIns="0" rIns="0" tIns="0" bIns="0">
            <a:normAutofit fontScale="4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228240" cy="4680360"/>
          </a:xfrm>
          <a:prstGeom prst="rect">
            <a:avLst/>
          </a:prstGeom>
        </p:spPr>
        <p:txBody>
          <a:bodyPr lIns="0" rIns="0" tIns="0" bIns="0">
            <a:normAutofit fontScale="4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41800" y="1371600"/>
            <a:ext cx="228240" cy="4680360"/>
          </a:xfrm>
          <a:prstGeom prst="rect">
            <a:avLst/>
          </a:prstGeom>
        </p:spPr>
        <p:txBody>
          <a:bodyPr lIns="0" rIns="0" tIns="0" bIns="0">
            <a:normAutofit fontScale="4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3080" cy="351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41800" y="1371600"/>
            <a:ext cx="228240" cy="4680360"/>
          </a:xfrm>
          <a:prstGeom prst="rect">
            <a:avLst/>
          </a:prstGeom>
        </p:spPr>
        <p:txBody>
          <a:bodyPr lIns="0" rIns="0" tIns="0" bIns="0">
            <a:normAutofit fontScale="4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301680" y="381636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301680" y="1371600"/>
            <a:ext cx="468360" cy="468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228240" cy="4680360"/>
          </a:xfrm>
          <a:prstGeom prst="rect">
            <a:avLst/>
          </a:prstGeom>
        </p:spPr>
        <p:txBody>
          <a:bodyPr lIns="0" rIns="0" tIns="0" bIns="0">
            <a:normAutofit fontScale="4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41800" y="137160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41800" y="381636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41800" y="137160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301680" y="3816360"/>
            <a:ext cx="46836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46836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301680" y="3816360"/>
            <a:ext cx="46836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41800" y="137160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301680" y="381636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541800" y="381636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15048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0080" y="1371600"/>
            <a:ext cx="15048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18480" y="1371600"/>
            <a:ext cx="15048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301680" y="3816360"/>
            <a:ext cx="15048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 type="body"/>
          </p:nvPr>
        </p:nvSpPr>
        <p:spPr>
          <a:xfrm>
            <a:off x="460080" y="3816360"/>
            <a:ext cx="15048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7"/>
          <p:cNvSpPr>
            <a:spLocks noGrp="1"/>
          </p:cNvSpPr>
          <p:nvPr>
            <p:ph type="body"/>
          </p:nvPr>
        </p:nvSpPr>
        <p:spPr>
          <a:xfrm>
            <a:off x="618480" y="3816360"/>
            <a:ext cx="15048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301680" y="1371600"/>
            <a:ext cx="468360" cy="468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468360" cy="4680360"/>
          </a:xfrm>
          <a:prstGeom prst="rect">
            <a:avLst/>
          </a:prstGeom>
        </p:spPr>
        <p:txBody>
          <a:bodyPr lIns="0" rIns="0" tIns="0" bIns="0">
            <a:normAutofit fontScale="4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228240" cy="4680360"/>
          </a:xfrm>
          <a:prstGeom prst="rect">
            <a:avLst/>
          </a:prstGeom>
        </p:spPr>
        <p:txBody>
          <a:bodyPr lIns="0" rIns="0" tIns="0" bIns="0">
            <a:normAutofit fontScale="4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41800" y="1371600"/>
            <a:ext cx="228240" cy="4680360"/>
          </a:xfrm>
          <a:prstGeom prst="rect">
            <a:avLst/>
          </a:prstGeom>
        </p:spPr>
        <p:txBody>
          <a:bodyPr lIns="0" rIns="0" tIns="0" bIns="0">
            <a:normAutofit fontScale="4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468360" cy="4680360"/>
          </a:xfrm>
          <a:prstGeom prst="rect">
            <a:avLst/>
          </a:prstGeom>
        </p:spPr>
        <p:txBody>
          <a:bodyPr lIns="0" rIns="0" tIns="0" bIns="0">
            <a:normAutofit fontScale="4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3080" cy="351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41800" y="1371600"/>
            <a:ext cx="228240" cy="4680360"/>
          </a:xfrm>
          <a:prstGeom prst="rect">
            <a:avLst/>
          </a:prstGeom>
        </p:spPr>
        <p:txBody>
          <a:bodyPr lIns="0" rIns="0" tIns="0" bIns="0">
            <a:normAutofit fontScale="4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301680" y="381636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228240" cy="4680360"/>
          </a:xfrm>
          <a:prstGeom prst="rect">
            <a:avLst/>
          </a:prstGeom>
        </p:spPr>
        <p:txBody>
          <a:bodyPr lIns="0" rIns="0" tIns="0" bIns="0">
            <a:normAutofit fontScale="4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41800" y="137160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41800" y="381636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41800" y="137160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301680" y="3816360"/>
            <a:ext cx="46836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46836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01680" y="3816360"/>
            <a:ext cx="46836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41800" y="137160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301680" y="381636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541800" y="381636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15048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0080" y="1371600"/>
            <a:ext cx="15048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18480" y="1371600"/>
            <a:ext cx="15048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301680" y="3816360"/>
            <a:ext cx="15048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460080" y="3816360"/>
            <a:ext cx="15048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618480" y="3816360"/>
            <a:ext cx="15048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301680" y="1371600"/>
            <a:ext cx="468360" cy="468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468360" cy="4680360"/>
          </a:xfrm>
          <a:prstGeom prst="rect">
            <a:avLst/>
          </a:prstGeom>
        </p:spPr>
        <p:txBody>
          <a:bodyPr lIns="0" rIns="0" tIns="0" bIns="0">
            <a:normAutofit fontScale="4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228240" cy="4680360"/>
          </a:xfrm>
          <a:prstGeom prst="rect">
            <a:avLst/>
          </a:prstGeom>
        </p:spPr>
        <p:txBody>
          <a:bodyPr lIns="0" rIns="0" tIns="0" bIns="0">
            <a:normAutofit fontScale="4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41800" y="1371600"/>
            <a:ext cx="228240" cy="4680360"/>
          </a:xfrm>
          <a:prstGeom prst="rect">
            <a:avLst/>
          </a:prstGeom>
        </p:spPr>
        <p:txBody>
          <a:bodyPr lIns="0" rIns="0" tIns="0" bIns="0">
            <a:normAutofit fontScale="4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228240" cy="4680360"/>
          </a:xfrm>
          <a:prstGeom prst="rect">
            <a:avLst/>
          </a:prstGeom>
        </p:spPr>
        <p:txBody>
          <a:bodyPr lIns="0" rIns="0" tIns="0" bIns="0">
            <a:normAutofit fontScale="4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541800" y="1371600"/>
            <a:ext cx="228240" cy="4680360"/>
          </a:xfrm>
          <a:prstGeom prst="rect">
            <a:avLst/>
          </a:prstGeom>
        </p:spPr>
        <p:txBody>
          <a:bodyPr lIns="0" rIns="0" tIns="0" bIns="0">
            <a:normAutofit fontScale="4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3080" cy="351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541800" y="1371600"/>
            <a:ext cx="228240" cy="4680360"/>
          </a:xfrm>
          <a:prstGeom prst="rect">
            <a:avLst/>
          </a:prstGeom>
        </p:spPr>
        <p:txBody>
          <a:bodyPr lIns="0" rIns="0" tIns="0" bIns="0">
            <a:normAutofit fontScale="4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301680" y="381636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228240" cy="4680360"/>
          </a:xfrm>
          <a:prstGeom prst="rect">
            <a:avLst/>
          </a:prstGeom>
        </p:spPr>
        <p:txBody>
          <a:bodyPr lIns="0" rIns="0" tIns="0" bIns="0">
            <a:normAutofit fontScale="4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541800" y="137160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541800" y="381636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41800" y="137160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301680" y="3816360"/>
            <a:ext cx="46836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46836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301680" y="3816360"/>
            <a:ext cx="46836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541800" y="137160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301680" y="381636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541800" y="381636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15048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0080" y="1371600"/>
            <a:ext cx="15048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18480" y="1371600"/>
            <a:ext cx="15048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301680" y="3816360"/>
            <a:ext cx="15048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 type="body"/>
          </p:nvPr>
        </p:nvSpPr>
        <p:spPr>
          <a:xfrm>
            <a:off x="460080" y="3816360"/>
            <a:ext cx="15048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 type="body"/>
          </p:nvPr>
        </p:nvSpPr>
        <p:spPr>
          <a:xfrm>
            <a:off x="618480" y="3816360"/>
            <a:ext cx="15048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301680" y="1371600"/>
            <a:ext cx="468360" cy="468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468360" cy="4680360"/>
          </a:xfrm>
          <a:prstGeom prst="rect">
            <a:avLst/>
          </a:prstGeom>
        </p:spPr>
        <p:txBody>
          <a:bodyPr lIns="0" rIns="0" tIns="0" bIns="0">
            <a:normAutofit fontScale="4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228240" cy="4680360"/>
          </a:xfrm>
          <a:prstGeom prst="rect">
            <a:avLst/>
          </a:prstGeom>
        </p:spPr>
        <p:txBody>
          <a:bodyPr lIns="0" rIns="0" tIns="0" bIns="0">
            <a:normAutofit fontScale="4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541800" y="1371600"/>
            <a:ext cx="228240" cy="4680360"/>
          </a:xfrm>
          <a:prstGeom prst="rect">
            <a:avLst/>
          </a:prstGeom>
        </p:spPr>
        <p:txBody>
          <a:bodyPr lIns="0" rIns="0" tIns="0" bIns="0">
            <a:normAutofit fontScale="4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3080" cy="351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541800" y="1371600"/>
            <a:ext cx="228240" cy="4680360"/>
          </a:xfrm>
          <a:prstGeom prst="rect">
            <a:avLst/>
          </a:prstGeom>
        </p:spPr>
        <p:txBody>
          <a:bodyPr lIns="0" rIns="0" tIns="0" bIns="0">
            <a:normAutofit fontScale="4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301680" y="381636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228240" cy="4680360"/>
          </a:xfrm>
          <a:prstGeom prst="rect">
            <a:avLst/>
          </a:prstGeom>
        </p:spPr>
        <p:txBody>
          <a:bodyPr lIns="0" rIns="0" tIns="0" bIns="0">
            <a:normAutofit fontScale="4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541800" y="137160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541800" y="381636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541800" y="137160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301680" y="3816360"/>
            <a:ext cx="46836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46836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301680" y="3816360"/>
            <a:ext cx="46836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541800" y="137160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301680" y="381636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541800" y="381636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3080" cy="351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15048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0080" y="1371600"/>
            <a:ext cx="15048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618480" y="1371600"/>
            <a:ext cx="15048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301680" y="3816360"/>
            <a:ext cx="15048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6"/>
          <p:cNvSpPr>
            <a:spLocks noGrp="1"/>
          </p:cNvSpPr>
          <p:nvPr>
            <p:ph type="body"/>
          </p:nvPr>
        </p:nvSpPr>
        <p:spPr>
          <a:xfrm>
            <a:off x="460080" y="3816360"/>
            <a:ext cx="15048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7"/>
          <p:cNvSpPr>
            <a:spLocks noGrp="1"/>
          </p:cNvSpPr>
          <p:nvPr>
            <p:ph type="body"/>
          </p:nvPr>
        </p:nvSpPr>
        <p:spPr>
          <a:xfrm>
            <a:off x="618480" y="3816360"/>
            <a:ext cx="15048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subTitle"/>
          </p:nvPr>
        </p:nvSpPr>
        <p:spPr>
          <a:xfrm>
            <a:off x="301680" y="1371600"/>
            <a:ext cx="468360" cy="468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468360" cy="4680360"/>
          </a:xfrm>
          <a:prstGeom prst="rect">
            <a:avLst/>
          </a:prstGeom>
        </p:spPr>
        <p:txBody>
          <a:bodyPr lIns="0" rIns="0" tIns="0" bIns="0">
            <a:normAutofit fontScale="4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228240" cy="4680360"/>
          </a:xfrm>
          <a:prstGeom prst="rect">
            <a:avLst/>
          </a:prstGeom>
        </p:spPr>
        <p:txBody>
          <a:bodyPr lIns="0" rIns="0" tIns="0" bIns="0">
            <a:normAutofit fontScale="4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541800" y="1371600"/>
            <a:ext cx="228240" cy="4680360"/>
          </a:xfrm>
          <a:prstGeom prst="rect">
            <a:avLst/>
          </a:prstGeom>
        </p:spPr>
        <p:txBody>
          <a:bodyPr lIns="0" rIns="0" tIns="0" bIns="0">
            <a:normAutofit fontScale="4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3080" cy="351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541800" y="1371600"/>
            <a:ext cx="228240" cy="4680360"/>
          </a:xfrm>
          <a:prstGeom prst="rect">
            <a:avLst/>
          </a:prstGeom>
        </p:spPr>
        <p:txBody>
          <a:bodyPr lIns="0" rIns="0" tIns="0" bIns="0">
            <a:normAutofit fontScale="4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301680" y="381636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228240" cy="4680360"/>
          </a:xfrm>
          <a:prstGeom prst="rect">
            <a:avLst/>
          </a:prstGeom>
        </p:spPr>
        <p:txBody>
          <a:bodyPr lIns="0" rIns="0" tIns="0" bIns="0">
            <a:normAutofit fontScale="4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541800" y="137160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541800" y="381636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541800" y="137160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301680" y="3816360"/>
            <a:ext cx="46836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1800" y="1371600"/>
            <a:ext cx="228240" cy="4680360"/>
          </a:xfrm>
          <a:prstGeom prst="rect">
            <a:avLst/>
          </a:prstGeom>
        </p:spPr>
        <p:txBody>
          <a:bodyPr lIns="0" rIns="0" tIns="0" bIns="0">
            <a:normAutofit fontScale="4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01680" y="381636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46836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301680" y="3816360"/>
            <a:ext cx="46836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541800" y="137160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301680" y="381636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body"/>
          </p:nvPr>
        </p:nvSpPr>
        <p:spPr>
          <a:xfrm>
            <a:off x="541800" y="381636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15048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460080" y="1371600"/>
            <a:ext cx="15048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618480" y="1371600"/>
            <a:ext cx="15048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 type="body"/>
          </p:nvPr>
        </p:nvSpPr>
        <p:spPr>
          <a:xfrm>
            <a:off x="301680" y="3816360"/>
            <a:ext cx="15048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3" name="PlaceHolder 6"/>
          <p:cNvSpPr>
            <a:spLocks noGrp="1"/>
          </p:cNvSpPr>
          <p:nvPr>
            <p:ph type="body"/>
          </p:nvPr>
        </p:nvSpPr>
        <p:spPr>
          <a:xfrm>
            <a:off x="460080" y="3816360"/>
            <a:ext cx="15048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4" name="PlaceHolder 7"/>
          <p:cNvSpPr>
            <a:spLocks noGrp="1"/>
          </p:cNvSpPr>
          <p:nvPr>
            <p:ph type="body"/>
          </p:nvPr>
        </p:nvSpPr>
        <p:spPr>
          <a:xfrm>
            <a:off x="618480" y="3816360"/>
            <a:ext cx="15048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228240" cy="4680360"/>
          </a:xfrm>
          <a:prstGeom prst="rect">
            <a:avLst/>
          </a:prstGeom>
        </p:spPr>
        <p:txBody>
          <a:bodyPr lIns="0" rIns="0" tIns="0" bIns="0">
            <a:normAutofit fontScale="4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41800" y="137160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41800" y="381636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01680" y="137160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41800" y="1371600"/>
            <a:ext cx="22824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301680" y="3816360"/>
            <a:ext cx="468360" cy="223236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705720"/>
            <a:ext cx="9142560" cy="150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9142560" cy="13917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0"/>
            <a:ext cx="150840" cy="6856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991720" y="0"/>
            <a:ext cx="150840" cy="6856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149400" y="6388560"/>
            <a:ext cx="8831520" cy="30816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152280" y="155520"/>
            <a:ext cx="8831520" cy="654552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Line 7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cap="rnd" w="9360">
            <a:solidFill>
              <a:schemeClr val="accent3">
                <a:shade val="75000"/>
              </a:schemeClr>
            </a:solidFill>
            <a:custDash>
              <a:ds d="8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 hidden="1"/>
          <p:cNvSpPr/>
          <p:nvPr/>
        </p:nvSpPr>
        <p:spPr>
          <a:xfrm>
            <a:off x="4267080" y="956160"/>
            <a:ext cx="608040" cy="60804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 hidden="1"/>
          <p:cNvSpPr/>
          <p:nvPr/>
        </p:nvSpPr>
        <p:spPr>
          <a:xfrm>
            <a:off x="4361760" y="1050480"/>
            <a:ext cx="419040" cy="41904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6705720"/>
            <a:ext cx="9142560" cy="150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8991720" y="2880"/>
            <a:ext cx="150840" cy="6856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0" y="0"/>
            <a:ext cx="150840" cy="6856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0" y="0"/>
            <a:ext cx="9142560" cy="25131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146160" y="6391800"/>
            <a:ext cx="8831520" cy="30816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Line 15"/>
          <p:cNvSpPr/>
          <p:nvPr/>
        </p:nvSpPr>
        <p:spPr>
          <a:xfrm>
            <a:off x="155160" y="2419920"/>
            <a:ext cx="8833320" cy="360"/>
          </a:xfrm>
          <a:prstGeom prst="line">
            <a:avLst/>
          </a:prstGeom>
          <a:ln cap="rnd" w="11520">
            <a:solidFill>
              <a:schemeClr val="accent3">
                <a:shade val="75000"/>
              </a:schemeClr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152280" y="152280"/>
            <a:ext cx="8831520" cy="654552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4267080" y="2115360"/>
            <a:ext cx="608040" cy="60804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4361760" y="2209680"/>
            <a:ext cx="419040" cy="41904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" name="PlaceHolder 1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 hidden="1"/>
          <p:cNvSpPr/>
          <p:nvPr/>
        </p:nvSpPr>
        <p:spPr>
          <a:xfrm>
            <a:off x="0" y="6705720"/>
            <a:ext cx="9142560" cy="150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" hidden="1"/>
          <p:cNvSpPr/>
          <p:nvPr/>
        </p:nvSpPr>
        <p:spPr>
          <a:xfrm>
            <a:off x="0" y="0"/>
            <a:ext cx="9142560" cy="13917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3" hidden="1"/>
          <p:cNvSpPr/>
          <p:nvPr/>
        </p:nvSpPr>
        <p:spPr>
          <a:xfrm>
            <a:off x="0" y="0"/>
            <a:ext cx="150840" cy="6856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4" hidden="1"/>
          <p:cNvSpPr/>
          <p:nvPr/>
        </p:nvSpPr>
        <p:spPr>
          <a:xfrm>
            <a:off x="8991720" y="0"/>
            <a:ext cx="150840" cy="6856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5" hidden="1"/>
          <p:cNvSpPr/>
          <p:nvPr/>
        </p:nvSpPr>
        <p:spPr>
          <a:xfrm>
            <a:off x="149400" y="6388560"/>
            <a:ext cx="8831520" cy="30816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6" hidden="1"/>
          <p:cNvSpPr/>
          <p:nvPr/>
        </p:nvSpPr>
        <p:spPr>
          <a:xfrm>
            <a:off x="152280" y="155520"/>
            <a:ext cx="8831520" cy="654552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7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cap="rnd" w="9360">
            <a:solidFill>
              <a:schemeClr val="accent3">
                <a:shade val="75000"/>
              </a:schemeClr>
            </a:solidFill>
            <a:custDash>
              <a:ds d="8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8" hidden="1"/>
          <p:cNvSpPr/>
          <p:nvPr/>
        </p:nvSpPr>
        <p:spPr>
          <a:xfrm>
            <a:off x="4267080" y="956160"/>
            <a:ext cx="608040" cy="60804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4" name="CustomShape 9" hidden="1"/>
          <p:cNvSpPr/>
          <p:nvPr/>
        </p:nvSpPr>
        <p:spPr>
          <a:xfrm>
            <a:off x="4361760" y="1050480"/>
            <a:ext cx="419040" cy="41904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" name="CustomShape 10"/>
          <p:cNvSpPr/>
          <p:nvPr/>
        </p:nvSpPr>
        <p:spPr>
          <a:xfrm>
            <a:off x="0" y="6705720"/>
            <a:ext cx="9142560" cy="150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11"/>
          <p:cNvSpPr/>
          <p:nvPr/>
        </p:nvSpPr>
        <p:spPr>
          <a:xfrm>
            <a:off x="8991720" y="2880"/>
            <a:ext cx="150840" cy="6856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12"/>
          <p:cNvSpPr/>
          <p:nvPr/>
        </p:nvSpPr>
        <p:spPr>
          <a:xfrm>
            <a:off x="0" y="0"/>
            <a:ext cx="150840" cy="6856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13"/>
          <p:cNvSpPr/>
          <p:nvPr/>
        </p:nvSpPr>
        <p:spPr>
          <a:xfrm>
            <a:off x="0" y="0"/>
            <a:ext cx="9142560" cy="25131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14"/>
          <p:cNvSpPr/>
          <p:nvPr/>
        </p:nvSpPr>
        <p:spPr>
          <a:xfrm>
            <a:off x="146160" y="6391800"/>
            <a:ext cx="8831520" cy="30816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Line 15"/>
          <p:cNvSpPr/>
          <p:nvPr/>
        </p:nvSpPr>
        <p:spPr>
          <a:xfrm>
            <a:off x="155160" y="2419920"/>
            <a:ext cx="8833320" cy="360"/>
          </a:xfrm>
          <a:prstGeom prst="line">
            <a:avLst/>
          </a:prstGeom>
          <a:ln cap="rnd" w="11520">
            <a:solidFill>
              <a:schemeClr val="accent3">
                <a:shade val="75000"/>
              </a:schemeClr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16"/>
          <p:cNvSpPr/>
          <p:nvPr/>
        </p:nvSpPr>
        <p:spPr>
          <a:xfrm>
            <a:off x="152280" y="152280"/>
            <a:ext cx="8831520" cy="654552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7"/>
          <p:cNvSpPr/>
          <p:nvPr/>
        </p:nvSpPr>
        <p:spPr>
          <a:xfrm>
            <a:off x="4267080" y="2115360"/>
            <a:ext cx="608040" cy="60804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3" name="CustomShape 18"/>
          <p:cNvSpPr/>
          <p:nvPr/>
        </p:nvSpPr>
        <p:spPr>
          <a:xfrm>
            <a:off x="4361760" y="2209680"/>
            <a:ext cx="419040" cy="41904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" name="PlaceHolder 1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 hidden="1"/>
          <p:cNvSpPr/>
          <p:nvPr/>
        </p:nvSpPr>
        <p:spPr>
          <a:xfrm>
            <a:off x="0" y="6705720"/>
            <a:ext cx="9142560" cy="150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" hidden="1"/>
          <p:cNvSpPr/>
          <p:nvPr/>
        </p:nvSpPr>
        <p:spPr>
          <a:xfrm>
            <a:off x="0" y="0"/>
            <a:ext cx="9142560" cy="13917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 hidden="1"/>
          <p:cNvSpPr/>
          <p:nvPr/>
        </p:nvSpPr>
        <p:spPr>
          <a:xfrm>
            <a:off x="0" y="0"/>
            <a:ext cx="150840" cy="6856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4" hidden="1"/>
          <p:cNvSpPr/>
          <p:nvPr/>
        </p:nvSpPr>
        <p:spPr>
          <a:xfrm>
            <a:off x="8991720" y="0"/>
            <a:ext cx="150840" cy="6856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5" hidden="1"/>
          <p:cNvSpPr/>
          <p:nvPr/>
        </p:nvSpPr>
        <p:spPr>
          <a:xfrm>
            <a:off x="149400" y="6388560"/>
            <a:ext cx="8831520" cy="30816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6" hidden="1"/>
          <p:cNvSpPr/>
          <p:nvPr/>
        </p:nvSpPr>
        <p:spPr>
          <a:xfrm>
            <a:off x="152280" y="155520"/>
            <a:ext cx="8831520" cy="654552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Line 7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cap="rnd" w="9360">
            <a:solidFill>
              <a:schemeClr val="accent3">
                <a:shade val="75000"/>
              </a:schemeClr>
            </a:solidFill>
            <a:custDash>
              <a:ds d="8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8" hidden="1"/>
          <p:cNvSpPr/>
          <p:nvPr/>
        </p:nvSpPr>
        <p:spPr>
          <a:xfrm>
            <a:off x="4267080" y="956160"/>
            <a:ext cx="608040" cy="60804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0" name="CustomShape 9" hidden="1"/>
          <p:cNvSpPr/>
          <p:nvPr/>
        </p:nvSpPr>
        <p:spPr>
          <a:xfrm>
            <a:off x="4361760" y="1050480"/>
            <a:ext cx="419040" cy="41904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1" name="CustomShape 10"/>
          <p:cNvSpPr/>
          <p:nvPr/>
        </p:nvSpPr>
        <p:spPr>
          <a:xfrm>
            <a:off x="0" y="6705720"/>
            <a:ext cx="9142560" cy="150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1"/>
          <p:cNvSpPr/>
          <p:nvPr/>
        </p:nvSpPr>
        <p:spPr>
          <a:xfrm>
            <a:off x="8991720" y="2880"/>
            <a:ext cx="150840" cy="6856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2"/>
          <p:cNvSpPr/>
          <p:nvPr/>
        </p:nvSpPr>
        <p:spPr>
          <a:xfrm>
            <a:off x="0" y="0"/>
            <a:ext cx="150840" cy="6856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3"/>
          <p:cNvSpPr/>
          <p:nvPr/>
        </p:nvSpPr>
        <p:spPr>
          <a:xfrm>
            <a:off x="0" y="0"/>
            <a:ext cx="9142560" cy="25131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4"/>
          <p:cNvSpPr/>
          <p:nvPr/>
        </p:nvSpPr>
        <p:spPr>
          <a:xfrm>
            <a:off x="146160" y="6391800"/>
            <a:ext cx="8831520" cy="30816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Line 15"/>
          <p:cNvSpPr/>
          <p:nvPr/>
        </p:nvSpPr>
        <p:spPr>
          <a:xfrm>
            <a:off x="155160" y="2419920"/>
            <a:ext cx="8833320" cy="360"/>
          </a:xfrm>
          <a:prstGeom prst="line">
            <a:avLst/>
          </a:prstGeom>
          <a:ln cap="rnd" w="11520">
            <a:solidFill>
              <a:schemeClr val="accent3">
                <a:shade val="75000"/>
              </a:schemeClr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6"/>
          <p:cNvSpPr/>
          <p:nvPr/>
        </p:nvSpPr>
        <p:spPr>
          <a:xfrm>
            <a:off x="152280" y="152280"/>
            <a:ext cx="8831520" cy="654552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7"/>
          <p:cNvSpPr/>
          <p:nvPr/>
        </p:nvSpPr>
        <p:spPr>
          <a:xfrm>
            <a:off x="4267080" y="2115360"/>
            <a:ext cx="608040" cy="60804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9" name="CustomShape 18"/>
          <p:cNvSpPr/>
          <p:nvPr/>
        </p:nvSpPr>
        <p:spPr>
          <a:xfrm>
            <a:off x="4361760" y="2209680"/>
            <a:ext cx="419040" cy="41904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0" name="PlaceHolder 1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0" y="6705720"/>
            <a:ext cx="9142560" cy="150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"/>
          <p:cNvSpPr/>
          <p:nvPr/>
        </p:nvSpPr>
        <p:spPr>
          <a:xfrm>
            <a:off x="0" y="0"/>
            <a:ext cx="9142560" cy="13917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3"/>
          <p:cNvSpPr/>
          <p:nvPr/>
        </p:nvSpPr>
        <p:spPr>
          <a:xfrm>
            <a:off x="0" y="0"/>
            <a:ext cx="150840" cy="6856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4"/>
          <p:cNvSpPr/>
          <p:nvPr/>
        </p:nvSpPr>
        <p:spPr>
          <a:xfrm>
            <a:off x="8991720" y="0"/>
            <a:ext cx="150840" cy="6856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5"/>
          <p:cNvSpPr/>
          <p:nvPr/>
        </p:nvSpPr>
        <p:spPr>
          <a:xfrm>
            <a:off x="149400" y="6388560"/>
            <a:ext cx="8831520" cy="30816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6"/>
          <p:cNvSpPr/>
          <p:nvPr/>
        </p:nvSpPr>
        <p:spPr>
          <a:xfrm>
            <a:off x="152280" y="155520"/>
            <a:ext cx="8831520" cy="654552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Line 7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cap="rnd" w="9360">
            <a:solidFill>
              <a:schemeClr val="accent3">
                <a:shade val="75000"/>
              </a:schemeClr>
            </a:solidFill>
            <a:custDash>
              <a:ds d="8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8"/>
          <p:cNvSpPr/>
          <p:nvPr/>
        </p:nvSpPr>
        <p:spPr>
          <a:xfrm>
            <a:off x="4267080" y="956160"/>
            <a:ext cx="608040" cy="60804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6" name="CustomShape 9"/>
          <p:cNvSpPr/>
          <p:nvPr/>
        </p:nvSpPr>
        <p:spPr>
          <a:xfrm>
            <a:off x="4361760" y="1050480"/>
            <a:ext cx="419040" cy="41904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7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0" y="6705720"/>
            <a:ext cx="9142560" cy="150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2"/>
          <p:cNvSpPr/>
          <p:nvPr/>
        </p:nvSpPr>
        <p:spPr>
          <a:xfrm>
            <a:off x="0" y="0"/>
            <a:ext cx="9142560" cy="13917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3"/>
          <p:cNvSpPr/>
          <p:nvPr/>
        </p:nvSpPr>
        <p:spPr>
          <a:xfrm>
            <a:off x="0" y="0"/>
            <a:ext cx="150840" cy="6856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4"/>
          <p:cNvSpPr/>
          <p:nvPr/>
        </p:nvSpPr>
        <p:spPr>
          <a:xfrm>
            <a:off x="8991720" y="0"/>
            <a:ext cx="150840" cy="6856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5"/>
          <p:cNvSpPr/>
          <p:nvPr/>
        </p:nvSpPr>
        <p:spPr>
          <a:xfrm>
            <a:off x="149400" y="6388560"/>
            <a:ext cx="8831520" cy="30816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6"/>
          <p:cNvSpPr/>
          <p:nvPr/>
        </p:nvSpPr>
        <p:spPr>
          <a:xfrm>
            <a:off x="152280" y="155520"/>
            <a:ext cx="8831520" cy="654552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Line 7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cap="rnd" w="9360">
            <a:solidFill>
              <a:schemeClr val="accent3">
                <a:shade val="75000"/>
              </a:schemeClr>
            </a:solidFill>
            <a:custDash>
              <a:ds d="8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8"/>
          <p:cNvSpPr/>
          <p:nvPr/>
        </p:nvSpPr>
        <p:spPr>
          <a:xfrm>
            <a:off x="4267080" y="956160"/>
            <a:ext cx="608040" cy="60804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3" name="CustomShape 9"/>
          <p:cNvSpPr/>
          <p:nvPr/>
        </p:nvSpPr>
        <p:spPr>
          <a:xfrm>
            <a:off x="4361760" y="1050480"/>
            <a:ext cx="419040" cy="41904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4" name="Line 10"/>
          <p:cNvSpPr/>
          <p:nvPr/>
        </p:nvSpPr>
        <p:spPr>
          <a:xfrm flipV="1">
            <a:off x="4563000" y="1575360"/>
            <a:ext cx="9000" cy="4819680"/>
          </a:xfrm>
          <a:prstGeom prst="line">
            <a:avLst/>
          </a:prstGeom>
          <a:ln cap="rnd" w="9360">
            <a:solidFill>
              <a:schemeClr val="tx2"/>
            </a:solidFill>
            <a:custDash>
              <a:ds d="8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PlaceHolder 1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3080" cy="757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6" name="PlaceHolder 12"/>
          <p:cNvSpPr>
            <a:spLocks noGrp="1"/>
          </p:cNvSpPr>
          <p:nvPr>
            <p:ph type="body"/>
          </p:nvPr>
        </p:nvSpPr>
        <p:spPr>
          <a:xfrm>
            <a:off x="301680" y="1371600"/>
            <a:ext cx="468360" cy="468036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PlaceHolder 13"/>
          <p:cNvSpPr>
            <a:spLocks noGrp="1"/>
          </p:cNvSpPr>
          <p:nvPr>
            <p:ph type="body"/>
          </p:nvPr>
        </p:nvSpPr>
        <p:spPr>
          <a:xfrm>
            <a:off x="794160" y="1371600"/>
            <a:ext cx="468360" cy="4680360"/>
          </a:xfrm>
          <a:prstGeom prst="rect">
            <a:avLst/>
          </a:prstGeom>
        </p:spPr>
        <p:txBody>
          <a:bodyPr lIns="0" rIns="0" tIns="0" bIns="0">
            <a:normAutofit fontScale="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76320"/>
            <a:ext cx="8229240" cy="688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Arial"/>
              </a:rPr>
              <a:t>Muokkaa perustyyl. napsautt.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836640"/>
            <a:ext cx="8229240" cy="5902920"/>
          </a:xfrm>
          <a:prstGeom prst="rect">
            <a:avLst/>
          </a:prstGeom>
        </p:spPr>
        <p:txBody>
          <a:bodyPr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Muokkaa tekstin perustyylejä napsauttamalla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toinen taso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857160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kolmas taso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3" marL="1200240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neljäs taso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  <a:p>
            <a:pPr lvl="4" marL="1542960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viides taso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C76401FA-DA25-45DE-9CBB-FBC7D7DD0864}" type="datetime">
              <a:rPr b="0" lang="en-US" sz="1400" spc="-1" strike="noStrike">
                <a:solidFill>
                  <a:srgbClr val="8b8b8b"/>
                </a:solidFill>
                <a:latin typeface="Arial"/>
              </a:rPr>
              <a:t>6/11/19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292D0B33-2FF2-4667-B6FF-2D2A5B163990}" type="slidenum">
              <a:rPr b="0" lang="en-US" sz="1400" spc="-1" strike="noStrike">
                <a:solidFill>
                  <a:srgbClr val="8b8b8b"/>
                </a:solidFill>
                <a:latin typeface="Arial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5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206600" y="512064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b="1" lang="en-US" sz="1800" spc="239" strike="noStrike" cap="all">
                <a:solidFill>
                  <a:srgbClr val="012d5c"/>
                </a:solidFill>
                <a:latin typeface="Impact"/>
                <a:ea typeface="DejaVu Sans"/>
              </a:rPr>
              <a:t>GRUPA “tripledouble”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b="0" lang="en-US" sz="1800" spc="239" strike="noStrike" cap="all">
                <a:solidFill>
                  <a:srgbClr val="012d5c"/>
                </a:solidFill>
                <a:latin typeface="Impact"/>
                <a:ea typeface="DejaVu Sans"/>
              </a:rPr>
              <a:t>Mirza šehalić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b="0" lang="en-US" sz="1800" spc="239" strike="noStrike" cap="all">
                <a:solidFill>
                  <a:srgbClr val="012d5c"/>
                </a:solidFill>
                <a:latin typeface="Impact"/>
                <a:ea typeface="DejaVu Sans"/>
              </a:rPr>
              <a:t>Adnan suljagić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b="0" lang="en-US" sz="1800" spc="239" strike="noStrike" cap="all">
                <a:solidFill>
                  <a:srgbClr val="012d5c"/>
                </a:solidFill>
                <a:latin typeface="Impact"/>
                <a:ea typeface="DejaVu Sans"/>
              </a:rPr>
              <a:t>Adi pilav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06" name="Picture 264" descr=""/>
          <p:cNvPicPr/>
          <p:nvPr/>
        </p:nvPicPr>
        <p:blipFill>
          <a:blip r:embed="rId1"/>
          <a:stretch/>
        </p:blipFill>
        <p:spPr>
          <a:xfrm>
            <a:off x="152280" y="1097280"/>
            <a:ext cx="8837280" cy="347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301680" y="228600"/>
            <a:ext cx="8533080" cy="7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9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9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7b9899"/>
                </a:solidFill>
                <a:latin typeface="Georgia"/>
                <a:ea typeface="DejaVu Sans"/>
              </a:rPr>
              <a:t>Problemi sa kojima smo se susretali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160920" y="1371600"/>
            <a:ext cx="4037040" cy="19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444600" y="76320"/>
            <a:ext cx="8241840" cy="688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Arial"/>
              </a:rPr>
              <a:t>Funkcionalnosti aplikacije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8" name="Group 2"/>
          <p:cNvGrpSpPr/>
          <p:nvPr/>
        </p:nvGrpSpPr>
        <p:grpSpPr>
          <a:xfrm>
            <a:off x="432360" y="1693800"/>
            <a:ext cx="2962440" cy="4256640"/>
            <a:chOff x="432360" y="1693800"/>
            <a:chExt cx="2962440" cy="4256640"/>
          </a:xfrm>
        </p:grpSpPr>
        <p:sp>
          <p:nvSpPr>
            <p:cNvPr id="329" name="CustomShape 3"/>
            <p:cNvSpPr/>
            <p:nvPr/>
          </p:nvSpPr>
          <p:spPr>
            <a:xfrm flipV="1">
              <a:off x="432360" y="3928680"/>
              <a:ext cx="2925360" cy="1010880"/>
            </a:xfrm>
            <a:custGeom>
              <a:avLst/>
              <a:gdLst/>
              <a:ahLst/>
              <a:rect l="l" t="t" r="r" b="b"/>
              <a:pathLst>
                <a:path w="3040781" h="1084367">
                  <a:moveTo>
                    <a:pt x="0" y="0"/>
                  </a:moveTo>
                  <a:lnTo>
                    <a:pt x="2530190" y="0"/>
                  </a:lnTo>
                  <a:lnTo>
                    <a:pt x="3040781" y="510590"/>
                  </a:lnTo>
                  <a:cubicBezTo>
                    <a:pt x="2848573" y="666242"/>
                    <a:pt x="2682455" y="852724"/>
                    <a:pt x="2551161" y="1063396"/>
                  </a:cubicBezTo>
                  <a:lnTo>
                    <a:pt x="2530190" y="1084367"/>
                  </a:lnTo>
                  <a:lnTo>
                    <a:pt x="0" y="1084367"/>
                  </a:lnTo>
                  <a:lnTo>
                    <a:pt x="0" y="1080142"/>
                  </a:lnTo>
                  <a:lnTo>
                    <a:pt x="5321" y="1080142"/>
                  </a:lnTo>
                  <a:lnTo>
                    <a:pt x="543279" y="542184"/>
                  </a:lnTo>
                  <a:lnTo>
                    <a:pt x="5321" y="4226"/>
                  </a:lnTo>
                  <a:lnTo>
                    <a:pt x="0" y="4226"/>
                  </a:lnTo>
                  <a:close/>
                </a:path>
              </a:pathLst>
            </a:custGeom>
            <a:solidFill>
              <a:srgbClr val="00b05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4"/>
            <p:cNvSpPr/>
            <p:nvPr/>
          </p:nvSpPr>
          <p:spPr>
            <a:xfrm>
              <a:off x="436680" y="1693800"/>
              <a:ext cx="2958120" cy="1010880"/>
            </a:xfrm>
            <a:custGeom>
              <a:avLst/>
              <a:gdLst/>
              <a:ahLst/>
              <a:rect l="l" t="t" r="r" b="b"/>
              <a:pathLst>
                <a:path w="3040781" h="1084367">
                  <a:moveTo>
                    <a:pt x="0" y="0"/>
                  </a:moveTo>
                  <a:lnTo>
                    <a:pt x="2530190" y="0"/>
                  </a:lnTo>
                  <a:lnTo>
                    <a:pt x="3040781" y="510590"/>
                  </a:lnTo>
                  <a:cubicBezTo>
                    <a:pt x="2848573" y="666242"/>
                    <a:pt x="2682455" y="852724"/>
                    <a:pt x="2551161" y="1063396"/>
                  </a:cubicBezTo>
                  <a:lnTo>
                    <a:pt x="2530190" y="1084367"/>
                  </a:lnTo>
                  <a:lnTo>
                    <a:pt x="0" y="1084367"/>
                  </a:lnTo>
                  <a:lnTo>
                    <a:pt x="0" y="1080142"/>
                  </a:lnTo>
                  <a:lnTo>
                    <a:pt x="5321" y="1080142"/>
                  </a:lnTo>
                  <a:lnTo>
                    <a:pt x="543279" y="542184"/>
                  </a:lnTo>
                  <a:lnTo>
                    <a:pt x="5321" y="4226"/>
                  </a:lnTo>
                  <a:lnTo>
                    <a:pt x="0" y="4226"/>
                  </a:lnTo>
                  <a:close/>
                </a:path>
              </a:pathLst>
            </a:custGeom>
            <a:solidFill>
              <a:srgbClr val="00b05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CustomShape 5"/>
            <p:cNvSpPr/>
            <p:nvPr/>
          </p:nvSpPr>
          <p:spPr>
            <a:xfrm>
              <a:off x="432360" y="2780280"/>
              <a:ext cx="2422080" cy="1010880"/>
            </a:xfrm>
            <a:custGeom>
              <a:avLst/>
              <a:gdLst/>
              <a:ahLst/>
              <a:rect l="l" t="t" r="r" b="b"/>
              <a:pathLst>
                <a:path w="2489623" h="1084367">
                  <a:moveTo>
                    <a:pt x="0" y="0"/>
                  </a:moveTo>
                  <a:lnTo>
                    <a:pt x="2489623" y="0"/>
                  </a:lnTo>
                  <a:cubicBezTo>
                    <a:pt x="2306482" y="320767"/>
                    <a:pt x="2199870" y="690423"/>
                    <a:pt x="2194149" y="1084367"/>
                  </a:cubicBezTo>
                  <a:lnTo>
                    <a:pt x="0" y="1084367"/>
                  </a:lnTo>
                  <a:lnTo>
                    <a:pt x="0" y="1080142"/>
                  </a:lnTo>
                  <a:lnTo>
                    <a:pt x="5321" y="1080142"/>
                  </a:lnTo>
                  <a:lnTo>
                    <a:pt x="543279" y="542184"/>
                  </a:lnTo>
                  <a:lnTo>
                    <a:pt x="5321" y="4226"/>
                  </a:lnTo>
                  <a:lnTo>
                    <a:pt x="0" y="4226"/>
                  </a:lnTo>
                  <a:close/>
                </a:path>
              </a:pathLst>
            </a:custGeom>
            <a:solidFill>
              <a:srgbClr val="00b05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6"/>
            <p:cNvSpPr/>
            <p:nvPr/>
          </p:nvSpPr>
          <p:spPr>
            <a:xfrm>
              <a:off x="438120" y="3866400"/>
              <a:ext cx="2416320" cy="1010880"/>
            </a:xfrm>
            <a:custGeom>
              <a:avLst/>
              <a:gdLst/>
              <a:ahLst/>
              <a:rect l="l" t="t" r="r" b="b"/>
              <a:pathLst>
                <a:path w="2483796" h="1084367">
                  <a:moveTo>
                    <a:pt x="0" y="0"/>
                  </a:moveTo>
                  <a:lnTo>
                    <a:pt x="2193665" y="0"/>
                  </a:lnTo>
                  <a:cubicBezTo>
                    <a:pt x="2198083" y="393535"/>
                    <a:pt x="2302869" y="763083"/>
                    <a:pt x="2483796" y="1084367"/>
                  </a:cubicBezTo>
                  <a:lnTo>
                    <a:pt x="0" y="1084367"/>
                  </a:lnTo>
                  <a:lnTo>
                    <a:pt x="0" y="1080142"/>
                  </a:lnTo>
                  <a:lnTo>
                    <a:pt x="5321" y="1080142"/>
                  </a:lnTo>
                  <a:lnTo>
                    <a:pt x="543279" y="542184"/>
                  </a:lnTo>
                  <a:lnTo>
                    <a:pt x="5321" y="4226"/>
                  </a:lnTo>
                  <a:lnTo>
                    <a:pt x="0" y="4226"/>
                  </a:lnTo>
                  <a:close/>
                </a:path>
              </a:pathLst>
            </a:custGeom>
            <a:solidFill>
              <a:srgbClr val="00b05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3" name="CustomShape 7"/>
          <p:cNvSpPr/>
          <p:nvPr/>
        </p:nvSpPr>
        <p:spPr>
          <a:xfrm>
            <a:off x="924480" y="1909800"/>
            <a:ext cx="2189160" cy="5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en-US" sz="1100" spc="-1" strike="noStrike">
                <a:solidFill>
                  <a:srgbClr val="e7e6e6"/>
                </a:solidFill>
                <a:latin typeface="Arial"/>
              </a:rPr>
              <a:t>Omogućena dvostepena autentifikacija (2FA) korisničkih računa, uz prikaz QR koda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34" name="CustomShape 8"/>
          <p:cNvSpPr/>
          <p:nvPr/>
        </p:nvSpPr>
        <p:spPr>
          <a:xfrm>
            <a:off x="805320" y="3097080"/>
            <a:ext cx="192276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en-US" sz="1100" spc="-1" strike="noStrike">
                <a:solidFill>
                  <a:srgbClr val="e7e6e6"/>
                </a:solidFill>
                <a:latin typeface="Arial"/>
              </a:rPr>
              <a:t>Omogućena registracija preko Google računa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35" name="CustomShape 9"/>
          <p:cNvSpPr/>
          <p:nvPr/>
        </p:nvSpPr>
        <p:spPr>
          <a:xfrm>
            <a:off x="805320" y="4066560"/>
            <a:ext cx="1922760" cy="5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en-US" sz="1100" spc="-1" strike="noStrike">
                <a:solidFill>
                  <a:srgbClr val="e7e6e6"/>
                </a:solidFill>
                <a:latin typeface="Arial"/>
              </a:rPr>
              <a:t>Potpuno funkcionalan   prikaz, filtriranje, obračun I opis artikala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36" name="CustomShape 10"/>
          <p:cNvSpPr/>
          <p:nvPr/>
        </p:nvSpPr>
        <p:spPr>
          <a:xfrm>
            <a:off x="964440" y="5077080"/>
            <a:ext cx="210924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37" name="Group 11"/>
          <p:cNvGrpSpPr/>
          <p:nvPr/>
        </p:nvGrpSpPr>
        <p:grpSpPr>
          <a:xfrm>
            <a:off x="2667240" y="1924200"/>
            <a:ext cx="3789720" cy="3789360"/>
            <a:chOff x="2667240" y="1924200"/>
            <a:chExt cx="3789720" cy="3789360"/>
          </a:xfrm>
        </p:grpSpPr>
        <p:sp>
          <p:nvSpPr>
            <p:cNvPr id="338" name="CustomShape 12"/>
            <p:cNvSpPr/>
            <p:nvPr/>
          </p:nvSpPr>
          <p:spPr>
            <a:xfrm>
              <a:off x="2667240" y="1924200"/>
              <a:ext cx="1890360" cy="3789360"/>
            </a:xfrm>
            <a:custGeom>
              <a:avLst/>
              <a:gdLst/>
              <a:ahLst/>
              <a:rect l="l" t="t" r="r" b="b"/>
              <a:pathLst>
                <a:path w="2007108" h="4022898">
                  <a:moveTo>
                    <a:pt x="2007108" y="0"/>
                  </a:moveTo>
                  <a:lnTo>
                    <a:pt x="2007108" y="4022898"/>
                  </a:lnTo>
                  <a:lnTo>
                    <a:pt x="1805997" y="4012743"/>
                  </a:lnTo>
                  <a:cubicBezTo>
                    <a:pt x="791596" y="3909725"/>
                    <a:pt x="0" y="3053030"/>
                    <a:pt x="0" y="2011449"/>
                  </a:cubicBezTo>
                  <a:cubicBezTo>
                    <a:pt x="0" y="969868"/>
                    <a:pt x="791596" y="113173"/>
                    <a:pt x="1805997" y="10155"/>
                  </a:cubicBezTo>
                  <a:lnTo>
                    <a:pt x="2007108" y="0"/>
                  </a:lnTo>
                  <a:close/>
                </a:path>
              </a:pathLst>
            </a:custGeom>
            <a:solidFill>
              <a:srgbClr val="00b050"/>
            </a:solidFill>
            <a:ln w="25560">
              <a:noFill/>
            </a:ln>
            <a:scene3d>
              <a:camera prst="orthographicFront"/>
              <a:lightRig dir="t" rig="threePt"/>
            </a:scene3d>
            <a:sp3d>
              <a:bevelT w="0" h="311150"/>
            </a:sp3d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13"/>
            <p:cNvSpPr/>
            <p:nvPr/>
          </p:nvSpPr>
          <p:spPr>
            <a:xfrm>
              <a:off x="4566600" y="1924200"/>
              <a:ext cx="1890360" cy="3789360"/>
            </a:xfrm>
            <a:custGeom>
              <a:avLst/>
              <a:gdLst/>
              <a:ahLst/>
              <a:rect l="l" t="t" r="r" b="b"/>
              <a:pathLst>
                <a:path w="2007108" h="4022898">
                  <a:moveTo>
                    <a:pt x="0" y="0"/>
                  </a:moveTo>
                  <a:lnTo>
                    <a:pt x="201111" y="10155"/>
                  </a:lnTo>
                  <a:cubicBezTo>
                    <a:pt x="1215513" y="113173"/>
                    <a:pt x="2007108" y="969868"/>
                    <a:pt x="2007108" y="2011449"/>
                  </a:cubicBezTo>
                  <a:cubicBezTo>
                    <a:pt x="2007108" y="3053030"/>
                    <a:pt x="1215513" y="3909725"/>
                    <a:pt x="201111" y="4012743"/>
                  </a:cubicBezTo>
                  <a:lnTo>
                    <a:pt x="0" y="4022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2717"/>
            </a:solidFill>
            <a:ln w="25560">
              <a:noFill/>
            </a:ln>
            <a:scene3d>
              <a:camera prst="orthographicFront"/>
              <a:lightRig dir="t" rig="threePt"/>
            </a:scene3d>
            <a:sp3d>
              <a:bevelT w="0" h="311150"/>
            </a:sp3d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0" name="CustomShape 14"/>
          <p:cNvSpPr/>
          <p:nvPr/>
        </p:nvSpPr>
        <p:spPr>
          <a:xfrm>
            <a:off x="4517640" y="3910680"/>
            <a:ext cx="1843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Preostaje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1" name="CustomShape 15"/>
          <p:cNvSpPr/>
          <p:nvPr/>
        </p:nvSpPr>
        <p:spPr>
          <a:xfrm>
            <a:off x="2919600" y="3910680"/>
            <a:ext cx="1519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Urađeno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CustomShape 16"/>
          <p:cNvSpPr/>
          <p:nvPr/>
        </p:nvSpPr>
        <p:spPr>
          <a:xfrm>
            <a:off x="6753240" y="3391920"/>
            <a:ext cx="147888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ffffff"/>
                </a:solidFill>
                <a:latin typeface="Arial"/>
              </a:rPr>
              <a:t>Your text here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CustomShape 17"/>
          <p:cNvSpPr/>
          <p:nvPr/>
        </p:nvSpPr>
        <p:spPr>
          <a:xfrm>
            <a:off x="6753240" y="3926880"/>
            <a:ext cx="147888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ffffff"/>
                </a:solidFill>
                <a:latin typeface="Arial"/>
              </a:rPr>
              <a:t>Your text here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4" name="CustomShape 18"/>
          <p:cNvSpPr/>
          <p:nvPr/>
        </p:nvSpPr>
        <p:spPr>
          <a:xfrm>
            <a:off x="6632640" y="4461840"/>
            <a:ext cx="151236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ffffff"/>
                </a:solidFill>
                <a:latin typeface="Arial"/>
              </a:rPr>
              <a:t>Your text here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CustomShape 19"/>
          <p:cNvSpPr/>
          <p:nvPr/>
        </p:nvSpPr>
        <p:spPr>
          <a:xfrm>
            <a:off x="6395040" y="4996800"/>
            <a:ext cx="145548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ffffff"/>
                </a:solidFill>
                <a:latin typeface="Arial"/>
              </a:rPr>
              <a:t>Your text here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6" name="CustomShape 20"/>
          <p:cNvSpPr/>
          <p:nvPr/>
        </p:nvSpPr>
        <p:spPr>
          <a:xfrm>
            <a:off x="6238800" y="5531760"/>
            <a:ext cx="1489320" cy="3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ffffff"/>
                </a:solidFill>
                <a:latin typeface="Arial"/>
              </a:rPr>
              <a:t>Your text here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7" name="CustomShape 21"/>
          <p:cNvSpPr/>
          <p:nvPr/>
        </p:nvSpPr>
        <p:spPr>
          <a:xfrm flipV="1">
            <a:off x="0" y="0"/>
            <a:ext cx="9143640" cy="60480"/>
          </a:xfrm>
          <a:prstGeom prst="rect">
            <a:avLst/>
          </a:prstGeom>
          <a:solidFill>
            <a:srgbClr val="a72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22"/>
          <p:cNvSpPr/>
          <p:nvPr/>
        </p:nvSpPr>
        <p:spPr>
          <a:xfrm>
            <a:off x="4927680" y="3015000"/>
            <a:ext cx="914040" cy="914040"/>
          </a:xfrm>
          <a:prstGeom prst="mathMultiply">
            <a:avLst>
              <a:gd name="adj1" fmla="val 235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9" name="Group 23"/>
          <p:cNvGrpSpPr/>
          <p:nvPr/>
        </p:nvGrpSpPr>
        <p:grpSpPr>
          <a:xfrm>
            <a:off x="3319560" y="3154320"/>
            <a:ext cx="820800" cy="660240"/>
            <a:chOff x="3319560" y="3154320"/>
            <a:chExt cx="820800" cy="660240"/>
          </a:xfrm>
        </p:grpSpPr>
        <p:sp>
          <p:nvSpPr>
            <p:cNvPr id="350" name="CustomShape 24"/>
            <p:cNvSpPr/>
            <p:nvPr/>
          </p:nvSpPr>
          <p:spPr>
            <a:xfrm rot="18858600">
              <a:off x="3438720" y="3397320"/>
              <a:ext cx="753120" cy="173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1" name="CustomShape 25"/>
            <p:cNvSpPr/>
            <p:nvPr/>
          </p:nvSpPr>
          <p:spPr>
            <a:xfrm rot="2643000">
              <a:off x="3322800" y="3512520"/>
              <a:ext cx="405360" cy="173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52" name="CustomShape 26"/>
          <p:cNvSpPr/>
          <p:nvPr/>
        </p:nvSpPr>
        <p:spPr>
          <a:xfrm>
            <a:off x="1094760" y="4955400"/>
            <a:ext cx="1922760" cy="92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en-US" sz="1100" spc="-1" strike="noStrike">
                <a:solidFill>
                  <a:srgbClr val="e7e6e6"/>
                </a:solidFill>
                <a:latin typeface="Arial"/>
              </a:rPr>
              <a:t>Sve CRUD operacije I kontroleri funkcionalni ,aplikacija potpuno perzistentna I snima promjene u bazu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53" name="TextShape 27"/>
          <p:cNvSpPr txBox="1"/>
          <p:nvPr/>
        </p:nvSpPr>
        <p:spPr>
          <a:xfrm>
            <a:off x="6858000" y="2250360"/>
            <a:ext cx="1564560" cy="287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9600" spc="-1" strike="noStrike">
                <a:solidFill>
                  <a:srgbClr val="ce181e"/>
                </a:solidFill>
                <a:latin typeface="Arial"/>
              </a:rPr>
              <a:t>?</a:t>
            </a:r>
            <a:endParaRPr b="0" lang="en-US" sz="19600" spc="-1" strike="noStrike">
              <a:solidFill>
                <a:srgbClr val="ce181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301680" y="228600"/>
            <a:ext cx="8533080" cy="7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latin typeface="Georgia"/>
                <a:ea typeface="DejaVu Sans"/>
              </a:rPr>
              <a:t>Kako to sve na kraju izgleda??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160920" y="1371600"/>
            <a:ext cx="4037040" cy="19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" descr=""/>
          <p:cNvPicPr/>
          <p:nvPr/>
        </p:nvPicPr>
        <p:blipFill>
          <a:blip r:embed="rId1"/>
          <a:stretch/>
        </p:blipFill>
        <p:spPr>
          <a:xfrm>
            <a:off x="2377440" y="472680"/>
            <a:ext cx="4548960" cy="574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Picture 265" descr=""/>
          <p:cNvPicPr/>
          <p:nvPr/>
        </p:nvPicPr>
        <p:blipFill>
          <a:blip r:embed="rId1"/>
          <a:stretch/>
        </p:blipFill>
        <p:spPr>
          <a:xfrm>
            <a:off x="0" y="530280"/>
            <a:ext cx="9147960" cy="559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Picture 266" descr=""/>
          <p:cNvPicPr/>
          <p:nvPr/>
        </p:nvPicPr>
        <p:blipFill>
          <a:blip r:embed="rId1"/>
          <a:stretch/>
        </p:blipFill>
        <p:spPr>
          <a:xfrm>
            <a:off x="644760" y="91440"/>
            <a:ext cx="7586640" cy="676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" descr=""/>
          <p:cNvPicPr/>
          <p:nvPr/>
        </p:nvPicPr>
        <p:blipFill>
          <a:blip r:embed="rId2"/>
          <a:stretch/>
        </p:blipFill>
        <p:spPr>
          <a:xfrm>
            <a:off x="0" y="307800"/>
            <a:ext cx="9143280" cy="6092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304920" y="18360"/>
            <a:ext cx="8533080" cy="7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latin typeface="Georgia"/>
                <a:ea typeface="DejaVu Sans"/>
              </a:rPr>
              <a:t>BESTDEAL Class Diagram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311" name="Content Placeholder 3" descr=""/>
          <p:cNvPicPr/>
          <p:nvPr/>
        </p:nvPicPr>
        <p:blipFill>
          <a:blip r:embed="rId1"/>
          <a:stretch/>
        </p:blipFill>
        <p:spPr>
          <a:xfrm>
            <a:off x="152280" y="762120"/>
            <a:ext cx="8990280" cy="608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301680" y="228600"/>
            <a:ext cx="8533080" cy="7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latin typeface="Georgia"/>
                <a:ea typeface="DejaVu Sans"/>
              </a:rPr>
              <a:t>DESIGN PATTERNS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301680" y="1527120"/>
            <a:ext cx="8502480" cy="45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288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  <a:ea typeface="DejaVu Sans"/>
              </a:rPr>
              <a:t>Singleton</a:t>
            </a:r>
            <a:endParaRPr b="0" lang="en-US" sz="27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  <a:ea typeface="DejaVu Sans"/>
              </a:rPr>
              <a:t>Decorator</a:t>
            </a:r>
            <a:endParaRPr b="0" lang="en-US" sz="27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  <a:ea typeface="DejaVu Sans"/>
              </a:rPr>
              <a:t>State</a:t>
            </a:r>
            <a:endParaRPr b="0" lang="en-US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301680" y="228600"/>
            <a:ext cx="8533080" cy="7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latin typeface="Georgia"/>
                <a:ea typeface="DejaVu Sans"/>
              </a:rPr>
              <a:t>Singleton pattern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301680" y="1371600"/>
            <a:ext cx="4037040" cy="46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2880">
              <a:lnSpc>
                <a:spcPct val="100000"/>
              </a:lnSpc>
              <a:spcBef>
                <a:spcPts val="49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  <a:ea typeface="DejaVu Sans"/>
              </a:rPr>
              <a:t>Jedna instanca koja sadrži sve tipove</a:t>
            </a:r>
            <a:endParaRPr b="0" lang="en-US" sz="20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9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  <a:ea typeface="DejaVu Sans"/>
              </a:rPr>
              <a:t>Izbjegavanje višestrukog instanciranja pri svakom dodavanju artikla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4800600" y="1447920"/>
            <a:ext cx="4037040" cy="46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7" name="Picture 3" descr=""/>
          <p:cNvPicPr/>
          <p:nvPr/>
        </p:nvPicPr>
        <p:blipFill>
          <a:blip r:embed="rId1"/>
          <a:stretch/>
        </p:blipFill>
        <p:spPr>
          <a:xfrm>
            <a:off x="4572000" y="1295280"/>
            <a:ext cx="4398840" cy="426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301680" y="228600"/>
            <a:ext cx="8533080" cy="7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latin typeface="Georgia"/>
                <a:ea typeface="DejaVu Sans"/>
              </a:rPr>
              <a:t>Decorator pattern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319" name="Content Placeholder 7" descr=""/>
          <p:cNvPicPr/>
          <p:nvPr/>
        </p:nvPicPr>
        <p:blipFill>
          <a:blip r:embed="rId1"/>
          <a:stretch/>
        </p:blipFill>
        <p:spPr>
          <a:xfrm>
            <a:off x="533520" y="1344240"/>
            <a:ext cx="3732480" cy="5068440"/>
          </a:xfrm>
          <a:prstGeom prst="rect">
            <a:avLst/>
          </a:prstGeom>
          <a:ln>
            <a:noFill/>
          </a:ln>
        </p:spPr>
      </p:pic>
      <p:sp>
        <p:nvSpPr>
          <p:cNvPr id="320" name="CustomShape 2"/>
          <p:cNvSpPr/>
          <p:nvPr/>
        </p:nvSpPr>
        <p:spPr>
          <a:xfrm>
            <a:off x="4800600" y="1371600"/>
            <a:ext cx="4037040" cy="46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2880">
              <a:lnSpc>
                <a:spcPct val="100000"/>
              </a:lnSpc>
              <a:spcBef>
                <a:spcPts val="49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  <a:ea typeface="DejaVu Sans"/>
              </a:rPr>
              <a:t>Omogućava izbor jednog ili više načina obavještavanja korisnika</a:t>
            </a:r>
            <a:endParaRPr b="0" lang="en-US" sz="20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9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  <a:ea typeface="DejaVu Sans"/>
              </a:rPr>
              <a:t>Koristi kompoziciju da olakša izbor prave klase za zadatu funkcionalnost</a:t>
            </a:r>
            <a:endParaRPr b="0" lang="en-US" sz="20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9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  <a:ea typeface="DejaVu Sans"/>
              </a:rPr>
              <a:t>Izbjegava redundantnost i gomilanje klasa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301680" y="228600"/>
            <a:ext cx="8533080" cy="7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latin typeface="Georgia"/>
                <a:ea typeface="DejaVu Sans"/>
              </a:rPr>
              <a:t>State pattern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160920" y="1371600"/>
            <a:ext cx="4037040" cy="19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2880">
              <a:lnSpc>
                <a:spcPct val="100000"/>
              </a:lnSpc>
              <a:spcBef>
                <a:spcPts val="49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endParaRPr b="0" lang="en-US" sz="18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9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  <a:ea typeface="DejaVu Sans"/>
              </a:rPr>
              <a:t>Korištenjem više stanja lakše pratiti u kojem je stanju narudžba</a:t>
            </a:r>
            <a:endParaRPr b="0" lang="en-US" sz="20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499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323" name="Picture 1" descr=""/>
          <p:cNvPicPr/>
          <p:nvPr/>
        </p:nvPicPr>
        <p:blipFill>
          <a:blip r:embed="rId1"/>
          <a:stretch/>
        </p:blipFill>
        <p:spPr>
          <a:xfrm>
            <a:off x="152280" y="3276720"/>
            <a:ext cx="8838360" cy="3153600"/>
          </a:xfrm>
          <a:prstGeom prst="rect">
            <a:avLst/>
          </a:prstGeom>
          <a:ln>
            <a:noFill/>
          </a:ln>
        </p:spPr>
      </p:pic>
      <p:sp>
        <p:nvSpPr>
          <p:cNvPr id="324" name="TextShape 3"/>
          <p:cNvSpPr txBox="1"/>
          <p:nvPr/>
        </p:nvSpPr>
        <p:spPr>
          <a:xfrm>
            <a:off x="4754880" y="1737360"/>
            <a:ext cx="3385800" cy="102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fe7f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  <a:ea typeface="DejaVu Sans"/>
              </a:rPr>
              <a:t>Korisnik može precizno znati kada da očekuje pošiljku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132</TotalTime>
  <Application>LibreOffice/6.1.3.2$Windows_X86_64 LibreOffice_project/86daf60bf00efa86ad547e59e09d6bb77c699acb</Application>
  <Words>78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2019-06-09T19:59:00Z</dcterms:created>
  <dc:creator>Adnan</dc:creator>
  <dc:description/>
  <dc:language>en-US</dc:language>
  <cp:lastModifiedBy/>
  <dcterms:modified xsi:type="dcterms:W3CDTF">2019-06-11T11:41:01Z</dcterms:modified>
  <cp:revision>14</cp:revision>
  <dc:subject/>
  <dc:title>BESTDEAL online prodavnica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