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103" d="100"/>
          <a:sy n="103" d="100"/>
        </p:scale>
        <p:origin x="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ltLang="ja-JP"/>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Project Management System for LS Corporation</a:t>
            </a:r>
          </a:p>
        </p:txBody>
      </p:sp>
      <p:sp>
        <p:nvSpPr>
          <p:cNvPr id="3" name="Subtitle 2"/>
          <p:cNvSpPr>
            <a:spLocks noGrp="1"/>
          </p:cNvSpPr>
          <p:nvPr>
            <p:ph type="subTitle" idx="1"/>
          </p:nvPr>
        </p:nvSpPr>
        <p:spPr/>
        <p:txBody>
          <a:bodyPr>
            <a:spAutoFit/>
          </a:bodyPr>
          <a:lstStyle/>
          <a:p>
            <a:pPr algn="just">
              <a:defRPr sz="1800"/>
            </a:pPr>
            <a:r>
              <a:t>Improving Project Management Through Data Consolidation and Task Management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lgn="just">
              <a:spcAft>
                <a:spcPts val="1500"/>
              </a:spcAft>
              <a:defRPr sz="1600"/>
            </a:pPr>
            <a:r>
              <a:t>The Project Management System (PMS) successfully addresses LS Corporation's challenges by consolidating data, streamlining task management, and improving communication.  The system's features, including user management, task and subtask management, milestone tracking, and commenting, enhance project visibility and efficiency.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LS Corporation's fragmented systems cause communication issues and redundancy.  This project develops a Project Management System (PMS) to consolidate data, assign tasks, and improve clarity. Key features include user management, task management, milestone tracking, and commenting.  Oracle SQL Developer and ASP.NET with C# will be used for development.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To create a Project Management System (PMS) that consolidates data, assigns tasks, and displays them in a clear, project-appropriate manner.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Consolidate data from fragmented systems into a single system.</a:t>
            </a:r>
          </a:p>
          <a:p>
            <a:pPr algn="just" lvl="1">
              <a:spcAft>
                <a:spcPts val="1000"/>
              </a:spcAft>
              <a:defRPr sz="1600"/>
            </a:pPr>
            <a:r>
              <a:t>Implement a task assignment feature allowing for multiple assignees and subtasks.</a:t>
            </a:r>
          </a:p>
          <a:p>
            <a:pPr algn="just" lvl="1">
              <a:spcAft>
                <a:spcPts val="1000"/>
              </a:spcAft>
              <a:defRPr sz="1600"/>
            </a:pPr>
            <a:r>
              <a:t>Enable milestone tracking with assigned due dates.</a:t>
            </a:r>
          </a:p>
          <a:p>
            <a:pPr algn="just" lvl="1">
              <a:spcAft>
                <a:spcPts val="1000"/>
              </a:spcAft>
              <a:defRPr sz="1600"/>
            </a:pPr>
            <a:r>
              <a:t>Facilitate communication through a commenting system.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 (Continued)</a:t>
            </a:r>
          </a:p>
        </p:txBody>
      </p:sp>
      <p:sp>
        <p:nvSpPr>
          <p:cNvPr id="3" name="Content Placeholder 2"/>
          <p:cNvSpPr>
            <a:spLocks noGrp="1"/>
          </p:cNvSpPr>
          <p:nvPr>
            <p:ph idx="1"/>
          </p:nvPr>
        </p:nvSpPr>
        <p:spPr/>
        <p:txBody>
          <a:bodyPr wrap="square"/>
          <a:lstStyle/>
          <a:p/>
          <a:p>
            <a:pPr algn="just" lvl="1">
              <a:spcAft>
                <a:spcPts val="1000"/>
              </a:spcAft>
              <a:defRPr sz="1600"/>
            </a:pPr>
            <a:r>
              <a:t>Develop the system using Oracle SQL Developer and ASP.NET with 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Development</a:t>
            </a:r>
          </a:p>
        </p:txBody>
      </p:sp>
      <p:sp>
        <p:nvSpPr>
          <p:cNvPr id="3" name="Content Placeholder 2"/>
          <p:cNvSpPr>
            <a:spLocks noGrp="1"/>
          </p:cNvSpPr>
          <p:nvPr>
            <p:ph idx="1"/>
          </p:nvPr>
        </p:nvSpPr>
        <p:spPr/>
        <p:txBody>
          <a:bodyPr wrap="square"/>
          <a:lstStyle/>
          <a:p/>
          <a:p>
            <a:pPr algn="just" lvl="1">
              <a:spcAft>
                <a:spcPts val="1000"/>
              </a:spcAft>
              <a:defRPr sz="1600"/>
            </a:pPr>
            <a:r>
              <a:t>Consolidate data from fragmented systems into a single system.</a:t>
            </a:r>
          </a:p>
          <a:p>
            <a:pPr algn="just" lvl="1">
              <a:spcAft>
                <a:spcPts val="1000"/>
              </a:spcAft>
              <a:defRPr sz="1600"/>
            </a:pPr>
            <a:r>
              <a:t>Implement a task assignment feature allowing for multiple assignees and subtasks.</a:t>
            </a:r>
          </a:p>
          <a:p>
            <a:pPr algn="just" lvl="1">
              <a:spcAft>
                <a:spcPts val="1000"/>
              </a:spcAft>
              <a:defRPr sz="1600"/>
            </a:pPr>
            <a:r>
              <a:t>Enable milestone tracking with assigned due dates.</a:t>
            </a:r>
          </a:p>
          <a:p>
            <a:pPr algn="just" lvl="1">
              <a:spcAft>
                <a:spcPts val="1000"/>
              </a:spcAft>
              <a:defRPr sz="1600"/>
            </a:pPr>
            <a:r>
              <a:t>Facilitate communication through a commenting system allowing binary or multiple comments per task.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Development (Continued)</a:t>
            </a:r>
          </a:p>
        </p:txBody>
      </p:sp>
      <p:sp>
        <p:nvSpPr>
          <p:cNvPr id="3" name="Content Placeholder 2"/>
          <p:cNvSpPr>
            <a:spLocks noGrp="1"/>
          </p:cNvSpPr>
          <p:nvPr>
            <p:ph idx="1"/>
          </p:nvPr>
        </p:nvSpPr>
        <p:spPr/>
        <p:txBody>
          <a:bodyPr wrap="square"/>
          <a:lstStyle/>
          <a:p/>
          <a:p>
            <a:pPr algn="just" lvl="1">
              <a:spcAft>
                <a:spcPts val="1000"/>
              </a:spcAft>
              <a:defRPr sz="1600"/>
            </a:pPr>
            <a:r>
              <a:t>Employ Oracle SQL Developer for database design and ASP.NET with C# for development.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Relationships</a:t>
            </a:r>
          </a:p>
        </p:txBody>
      </p:sp>
      <p:sp>
        <p:nvSpPr>
          <p:cNvPr id="3" name="Content Placeholder 2"/>
          <p:cNvSpPr>
            <a:spLocks noGrp="1"/>
          </p:cNvSpPr>
          <p:nvPr>
            <p:ph idx="1"/>
          </p:nvPr>
        </p:nvSpPr>
        <p:spPr/>
        <p:txBody>
          <a:bodyPr wrap="square"/>
          <a:lstStyle/>
          <a:p/>
          <a:p>
            <a:pPr algn="just" lvl="1">
              <a:spcAft>
                <a:spcPts val="1000"/>
              </a:spcAft>
              <a:defRPr sz="1600"/>
            </a:pPr>
            <a:r>
              <a:t>User to Project: Many-to-many relationship; optional for users, mandatory for projects.</a:t>
            </a:r>
          </a:p>
          <a:p>
            <a:pPr algn="just" lvl="1">
              <a:spcAft>
                <a:spcPts val="1000"/>
              </a:spcAft>
              <a:defRPr sz="1600"/>
            </a:pPr>
            <a:r>
              <a:t>User to Task: Many-to-many relationship; optional for users, mandatory for tasks.</a:t>
            </a:r>
          </a:p>
          <a:p>
            <a:pPr algn="just" lvl="1">
              <a:spcAft>
                <a:spcPts val="1000"/>
              </a:spcAft>
              <a:defRPr sz="1600"/>
            </a:pPr>
            <a:r>
              <a:t>User to Comment: One-to-many relationship; mandatory for comments.</a:t>
            </a:r>
          </a:p>
          <a:p>
            <a:pPr algn="just" lvl="1">
              <a:spcAft>
                <a:spcPts val="1000"/>
              </a:spcAft>
              <a:defRPr sz="1600"/>
            </a:pPr>
            <a:r>
              <a:t>Comment to Task: Many-to-one relationship; mandatory for comments, optional for tasks.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Relationships (Continued)</a:t>
            </a:r>
          </a:p>
        </p:txBody>
      </p:sp>
      <p:sp>
        <p:nvSpPr>
          <p:cNvPr id="3" name="Content Placeholder 2"/>
          <p:cNvSpPr>
            <a:spLocks noGrp="1"/>
          </p:cNvSpPr>
          <p:nvPr>
            <p:ph idx="1"/>
          </p:nvPr>
        </p:nvSpPr>
        <p:spPr/>
        <p:txBody>
          <a:bodyPr wrap="square"/>
          <a:lstStyle/>
          <a:p/>
          <a:p>
            <a:pPr algn="just" lvl="1">
              <a:spcAft>
                <a:spcPts val="1000"/>
              </a:spcAft>
              <a:defRPr sz="1600"/>
            </a:pPr>
            <a:r>
              <a:t>Project to Task: One-to-many relationship; mandatory for both.</a:t>
            </a:r>
          </a:p>
          <a:p>
            <a:pPr algn="just" lvl="1">
              <a:spcAft>
                <a:spcPts val="1000"/>
              </a:spcAft>
              <a:defRPr sz="1600"/>
            </a:pPr>
            <a:r>
              <a:t>Task to Subtask: One-to-many relationship; optional for tasks, mandatory for subtasks.</a:t>
            </a:r>
          </a:p>
          <a:p>
            <a:pPr algn="just" lvl="1">
              <a:spcAft>
                <a:spcPts val="1000"/>
              </a:spcAft>
              <a:defRPr sz="1600"/>
            </a:pPr>
            <a:r>
              <a:t>Task to Resources: Many-to-many relationship; mandatory for both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Garamond</vt:lpstr>
      <vt:lpstr>Savon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Apil Thapa</dc:creator>
  <cp:lastModifiedBy>Apil Thapa</cp:lastModifiedBy>
  <cp:revision>1</cp:revision>
  <dcterms:created xsi:type="dcterms:W3CDTF">2025-04-02T05:54:34Z</dcterms:created>
  <dcterms:modified xsi:type="dcterms:W3CDTF">2025-04-02T05:55:05Z</dcterms:modified>
</cp:coreProperties>
</file>