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Project Management System for LS Corporation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Improving Project Management through Data Consolidation and Task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LS Corporation's fragmented systems caused poor communication and redundancy. This project addresses this by developing a PMS to centralize data, streamline task assignment, and improve project visibility.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create a Project Management System (PMS) that consolidates data, assigns tasks, and displays them clearly.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 system.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Assign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Display project data in a clear and appropriate manner.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Utilize Oracle SQL Developer for database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Utilize ASP.NET with C# for system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Consolidate data from fragmented systems into a single system.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Assign tasks to users with different roles.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Display project data in a clear and appropriate manner.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Utilize Oracle SQL Developer for database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System Development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Utilize ASP.NET with C# for system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The project successfully developed a Project Management System (PMS) for LS Corporation, consolidating data, improving task management, and enhancing communication.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