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ja-JP"/>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Improving Project Management through Data Consolidation and Efficient Task Management</a:t>
            </a:r>
          </a:p>
        </p:txBody>
      </p:sp>
      <p:sp>
        <p:nvSpPr>
          <p:cNvPr id="3" name="Subtitle 2"/>
          <p:cNvSpPr>
            <a:spLocks noGrp="1"/>
          </p:cNvSpPr>
          <p:nvPr>
            <p:ph type="subTitle" idx="1"/>
          </p:nvPr>
        </p:nvSpPr>
        <p:spPr/>
        <p:txBody>
          <a:bodyPr>
            <a:spAutoFit/>
          </a:bodyPr>
          <a:lstStyle/>
          <a:p>
            <a:pPr algn="just">
              <a:defRPr sz="1800"/>
            </a:pPr>
            <a:r>
              <a:t>LS Corporation faced challenges managing multiple projects due to fragmented systems, leading to poor communication and redundancy.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This project aims to develop a Project Management System (PMS) for LS Corporation to address issues caused by fragmented systems. The PMS will consolidate data, assign tasks, and improve communication.  The system will include features for user management, task and subtask management, milestone tracking, and comments. The database design will use Oracle SQL Developer, and the system will be built using ASP.NET with C#.</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LS Corporation uses fragmented systems, causing poor communication and redundancy. A new Project Management System (PMS) will consolidate data, assign tasks, and display information clearly. Key features include user management, task and subtask management, milestone tracking, and comments functionality. Oracle SQL Developer will be used for database design, and ASP.NET with C# for development. The system will support multiple projects, tasks, and users with different roles (developer, designer, etc.). Tasks can be assigned to multiple people and broken down into subtasks. Projects are divided into milestones with assigned due dates. Tasks facilitate communication through binary or multiple comments per task.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create a Project Management System (PMS) that consolidates data, assigns tasks, and displays information clearly to improve project management at LS Corporation.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Consolidate fragmented data into a single system.</a:t>
            </a:r>
          </a:p>
          <a:p>
            <a:pPr algn="just" lvl="1">
              <a:spcAft>
                <a:spcPts val="1000"/>
              </a:spcAft>
              <a:defRPr sz="1600"/>
            </a:pPr>
            <a:r>
              <a:t>Implement a task assignment and management feature.</a:t>
            </a:r>
          </a:p>
          <a:p>
            <a:pPr algn="just" lvl="1">
              <a:spcAft>
                <a:spcPts val="1000"/>
              </a:spcAft>
              <a:defRPr sz="1600"/>
            </a:pPr>
            <a:r>
              <a:t>Develop a clear and project-appropriate interface for displaying project information.</a:t>
            </a:r>
          </a:p>
          <a:p>
            <a:pPr algn="just" lvl="1">
              <a:spcAft>
                <a:spcPts val="1000"/>
              </a:spcAft>
              <a:defRPr sz="1600"/>
            </a:pPr>
            <a:r>
              <a:t>Design a database using Oracle SQL Developer.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Develop the system using ASP.NET with 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a:t>
            </a:r>
          </a:p>
        </p:txBody>
      </p:sp>
      <p:sp>
        <p:nvSpPr>
          <p:cNvPr id="3" name="Content Placeholder 2"/>
          <p:cNvSpPr>
            <a:spLocks noGrp="1"/>
          </p:cNvSpPr>
          <p:nvPr>
            <p:ph idx="1"/>
          </p:nvPr>
        </p:nvSpPr>
        <p:spPr/>
        <p:txBody>
          <a:bodyPr wrap="square"/>
          <a:lstStyle/>
          <a:p/>
          <a:p>
            <a:pPr algn="just" lvl="1">
              <a:spcAft>
                <a:spcPts val="1000"/>
              </a:spcAft>
              <a:defRPr sz="1600"/>
            </a:pPr>
            <a:r>
              <a:t>Consolidate fragmented data into a single system.</a:t>
            </a:r>
          </a:p>
          <a:p>
            <a:pPr algn="just" lvl="1">
              <a:spcAft>
                <a:spcPts val="1000"/>
              </a:spcAft>
              <a:defRPr sz="1600"/>
            </a:pPr>
            <a:r>
              <a:t>Implement a task assignment and management feature.</a:t>
            </a:r>
          </a:p>
          <a:p>
            <a:pPr algn="just" lvl="1">
              <a:spcAft>
                <a:spcPts val="1000"/>
              </a:spcAft>
              <a:defRPr sz="1600"/>
            </a:pPr>
            <a:r>
              <a:t>Develop a clear and project-appropriate interface for displaying project information.</a:t>
            </a:r>
          </a:p>
          <a:p>
            <a:pPr algn="just" lvl="1">
              <a:spcAft>
                <a:spcPts val="1000"/>
              </a:spcAft>
              <a:defRPr sz="1600"/>
            </a:pPr>
            <a:r>
              <a:t>Design a database using Oracle SQL Developer.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 (Continued)</a:t>
            </a:r>
          </a:p>
        </p:txBody>
      </p:sp>
      <p:sp>
        <p:nvSpPr>
          <p:cNvPr id="3" name="Content Placeholder 2"/>
          <p:cNvSpPr>
            <a:spLocks noGrp="1"/>
          </p:cNvSpPr>
          <p:nvPr>
            <p:ph idx="1"/>
          </p:nvPr>
        </p:nvSpPr>
        <p:spPr/>
        <p:txBody>
          <a:bodyPr wrap="square"/>
          <a:lstStyle/>
          <a:p/>
          <a:p>
            <a:pPr algn="just" lvl="1">
              <a:spcAft>
                <a:spcPts val="1000"/>
              </a:spcAft>
              <a:defRPr sz="1600"/>
            </a:pPr>
            <a:r>
              <a:t>Develop the system using ASP.NET with C#</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TEXTUAL ANALYSIS</a:t>
            </a:r>
          </a:p>
        </p:txBody>
      </p:sp>
      <p:sp>
        <p:nvSpPr>
          <p:cNvPr id="3" name="Content Placeholder 2"/>
          <p:cNvSpPr>
            <a:spLocks noGrp="1"/>
          </p:cNvSpPr>
          <p:nvPr>
            <p:ph idx="1"/>
          </p:nvPr>
        </p:nvSpPr>
        <p:spPr/>
        <p:txBody>
          <a:bodyPr wrap="square"/>
          <a:lstStyle/>
          <a:p/>
          <a:p>
            <a:pPr algn="just" lvl="1">
              <a:spcAft>
                <a:spcPts val="1000"/>
              </a:spcAft>
              <a:defRPr sz="1600"/>
            </a:pPr>
            <a:r>
              <a:t>User to Project: Many-to-Many (Optional for User, Mandatory for Project)</a:t>
            </a:r>
          </a:p>
          <a:p>
            <a:pPr algn="just" lvl="1">
              <a:spcAft>
                <a:spcPts val="1000"/>
              </a:spcAft>
              <a:defRPr sz="1600"/>
            </a:pPr>
            <a:r>
              <a:t>User to Task: Many-to-Many (Optional for User, Mandatory for Task)</a:t>
            </a:r>
          </a:p>
          <a:p>
            <a:pPr algn="just" lvl="1">
              <a:spcAft>
                <a:spcPts val="1000"/>
              </a:spcAft>
              <a:defRPr sz="1600"/>
            </a:pPr>
            <a:r>
              <a:t>User to Comment: One-to-Many (Mandatory for Comment)</a:t>
            </a:r>
          </a:p>
          <a:p>
            <a:pPr algn="just" lvl="1">
              <a:spcAft>
                <a:spcPts val="1000"/>
              </a:spcAft>
              <a:defRPr sz="1600"/>
            </a:pPr>
            <a:r>
              <a:t>Comment to Task: Many-to-One (Mandatory for Comment, Optional for Task)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TEXTUAL ANALYSIS (Continued)</a:t>
            </a:r>
          </a:p>
        </p:txBody>
      </p:sp>
      <p:sp>
        <p:nvSpPr>
          <p:cNvPr id="3" name="Content Placeholder 2"/>
          <p:cNvSpPr>
            <a:spLocks noGrp="1"/>
          </p:cNvSpPr>
          <p:nvPr>
            <p:ph idx="1"/>
          </p:nvPr>
        </p:nvSpPr>
        <p:spPr/>
        <p:txBody>
          <a:bodyPr wrap="square"/>
          <a:lstStyle/>
          <a:p/>
          <a:p>
            <a:pPr algn="just" lvl="1">
              <a:spcAft>
                <a:spcPts val="1000"/>
              </a:spcAft>
              <a:defRPr sz="1600"/>
            </a:pPr>
            <a:r>
              <a:t>Project to Task: One-to-Many (Mandatory for both)</a:t>
            </a:r>
          </a:p>
          <a:p>
            <a:pPr algn="just" lvl="1">
              <a:spcAft>
                <a:spcPts val="1000"/>
              </a:spcAft>
              <a:defRPr sz="1600"/>
            </a:pPr>
            <a:r>
              <a:t>Task to Subtask: One-to-Many (Mandatory for Subtask, Optional for Task)</a:t>
            </a:r>
          </a:p>
          <a:p>
            <a:pPr algn="just" lvl="1">
              <a:spcAft>
                <a:spcPts val="1000"/>
              </a:spcAft>
              <a:defRPr sz="1600"/>
            </a:pPr>
            <a:r>
              <a:t>Task to Resources: Many-to-Many (Mandatory for both)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Garamond</vt:lpstr>
      <vt:lpstr>Savon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2025-04-02T05:54:34Z</dcterms:created>
  <dcterms:modified xsi:type="dcterms:W3CDTF">2025-04-02T05:55:05Z</dcterms:modified>
</cp:coreProperties>
</file>