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p:normalViewPr>
  <p:slideViewPr>
    <p:cSldViewPr snapToGrid="0">
      <p:cViewPr varScale="1">
        <p:scale>
          <a:sx n="103" d="100"/>
          <a:sy n="103" d="100"/>
        </p:scale>
        <p:origin x="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ltLang="ja-JP"/>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spAutoFit/>
          </a:bodyPr>
          <a:lstStyle/>
          <a:p>
            <a:pPr algn="just">
              <a:defRPr sz="3200"/>
            </a:pPr>
            <a:r>
              <a:t>Project Management System for LS Corporation</a:t>
            </a:r>
          </a:p>
        </p:txBody>
      </p:sp>
      <p:sp>
        <p:nvSpPr>
          <p:cNvPr id="3" name="Subtitle 2"/>
          <p:cNvSpPr>
            <a:spLocks noGrp="1"/>
          </p:cNvSpPr>
          <p:nvPr>
            <p:ph type="subTitle" idx="1"/>
          </p:nvPr>
        </p:nvSpPr>
        <p:spPr/>
        <p:txBody>
          <a:bodyPr>
            <a:spAutoFit/>
          </a:bodyPr>
          <a:lstStyle/>
          <a:p>
            <a:pPr algn="just">
              <a:defRPr sz="1800"/>
            </a:pPr>
            <a:r>
              <a:t>Improving Project Management through Data Consolidation and Task Management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lgn="just">
              <a:spcAft>
                <a:spcPts val="1500"/>
              </a:spcAft>
              <a:defRPr sz="1600"/>
            </a:pPr>
            <a:r>
              <a:t>This project aims to develop a Project Management System (PMS) for LS Corporation to address issues of fragmented systems, poor communication, and redundancy.  The PMS will consolidate data, assign tasks, and provide clear project views using Oracle SQL Developer and ASP.NET with C#. Key features include user management with various roles, task and subtask management, milestone tracking, and a commenting system.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lgn="just">
              <a:spcAft>
                <a:spcPts val="1500"/>
              </a:spcAft>
              <a:defRPr sz="1600"/>
            </a:pPr>
            <a:r>
              <a:t>LS Corporation faced challenges managing numerous projects due to fragmented systems, leading to poor communication and redundancy. A Project Management System (PMS) is being developed to consolidate data, assign tasks, and present information clearly. The system will use Oracle SQL Developer for database design and ASP.NET with C# for development. Key features include user management with various roles, task and subtask management, milestone tracking, and a commenting system.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Aims</a:t>
            </a:r>
          </a:p>
        </p:txBody>
      </p:sp>
      <p:sp>
        <p:nvSpPr>
          <p:cNvPr id="3" name="Content Placeholder 2"/>
          <p:cNvSpPr>
            <a:spLocks noGrp="1"/>
          </p:cNvSpPr>
          <p:nvPr>
            <p:ph idx="1"/>
          </p:nvPr>
        </p:nvSpPr>
        <p:spPr/>
        <p:txBody>
          <a:bodyPr wrap="square"/>
          <a:lstStyle/>
          <a:p/>
          <a:p>
            <a:pPr algn="just" lvl="1">
              <a:spcAft>
                <a:spcPts val="1000"/>
              </a:spcAft>
              <a:defRPr sz="1600"/>
            </a:pPr>
            <a:r>
              <a:t>To create a Project Management System (PMS) that consolidates data, assigns tasks, and displays them clearly to improve project management at LS Corporation.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wrap="square"/>
          <a:lstStyle/>
          <a:p/>
          <a:p>
            <a:pPr algn="just" lvl="1">
              <a:spcAft>
                <a:spcPts val="1000"/>
              </a:spcAft>
              <a:defRPr sz="1600"/>
            </a:pPr>
            <a:r>
              <a:t>Consolidate project data into a single system to improve communication and reduce redundancy.</a:t>
            </a:r>
          </a:p>
          <a:p>
            <a:pPr algn="just" lvl="1">
              <a:spcAft>
                <a:spcPts val="1000"/>
              </a:spcAft>
              <a:defRPr sz="1600"/>
            </a:pPr>
            <a:r>
              <a:t>Implement a user management system with different roles (developer, designer, etc.).</a:t>
            </a:r>
          </a:p>
          <a:p>
            <a:pPr algn="just" lvl="1">
              <a:spcAft>
                <a:spcPts val="1000"/>
              </a:spcAft>
              <a:defRPr sz="1600"/>
            </a:pPr>
            <a:r>
              <a:t>Enable the assignment of tasks and subtasks to multiple users.</a:t>
            </a:r>
          </a:p>
          <a:p>
            <a:pPr algn="just" lvl="1">
              <a:spcAft>
                <a:spcPts val="1000"/>
              </a:spcAft>
              <a:defRPr sz="1600"/>
            </a:pPr>
            <a:r>
              <a:t>Track project milestones with assigned deadlines.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 (Continued)</a:t>
            </a:r>
          </a:p>
        </p:txBody>
      </p:sp>
      <p:sp>
        <p:nvSpPr>
          <p:cNvPr id="3" name="Content Placeholder 2"/>
          <p:cNvSpPr>
            <a:spLocks noGrp="1"/>
          </p:cNvSpPr>
          <p:nvPr>
            <p:ph idx="1"/>
          </p:nvPr>
        </p:nvSpPr>
        <p:spPr/>
        <p:txBody>
          <a:bodyPr wrap="square"/>
          <a:lstStyle/>
          <a:p/>
          <a:p>
            <a:pPr algn="just" lvl="1">
              <a:spcAft>
                <a:spcPts val="1000"/>
              </a:spcAft>
              <a:defRPr sz="1600"/>
            </a:pPr>
            <a:r>
              <a:t>Facilitate task-related communication through a commenting system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for LS Corporation</a:t>
            </a:r>
          </a:p>
        </p:txBody>
      </p:sp>
      <p:sp>
        <p:nvSpPr>
          <p:cNvPr id="3" name="Content Placeholder 2"/>
          <p:cNvSpPr>
            <a:spLocks noGrp="1"/>
          </p:cNvSpPr>
          <p:nvPr>
            <p:ph idx="1"/>
          </p:nvPr>
        </p:nvSpPr>
        <p:spPr/>
        <p:txBody>
          <a:bodyPr wrap="square"/>
          <a:lstStyle/>
          <a:p/>
          <a:p>
            <a:pPr algn="just" lvl="1">
              <a:spcAft>
                <a:spcPts val="1000"/>
              </a:spcAft>
              <a:defRPr sz="1600"/>
            </a:pPr>
            <a:r>
              <a:t>Consolidate project data into a single system to improve communication and reduce redundancy.</a:t>
            </a:r>
          </a:p>
          <a:p>
            <a:pPr algn="just" lvl="1">
              <a:spcAft>
                <a:spcPts val="1000"/>
              </a:spcAft>
              <a:defRPr sz="1600"/>
            </a:pPr>
            <a:r>
              <a:t>Implement a user management system with different roles (developer, designer, etc.).</a:t>
            </a:r>
          </a:p>
          <a:p>
            <a:pPr algn="just" lvl="1">
              <a:spcAft>
                <a:spcPts val="1000"/>
              </a:spcAft>
              <a:defRPr sz="1600"/>
            </a:pPr>
            <a:r>
              <a:t>Enable the assignment of tasks and subtasks to multiple users.</a:t>
            </a:r>
          </a:p>
          <a:p>
            <a:pPr algn="just" lvl="1">
              <a:spcAft>
                <a:spcPts val="1000"/>
              </a:spcAft>
              <a:defRPr sz="1600"/>
            </a:pPr>
            <a:r>
              <a:t>Track project milestones with assigned deadlines.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for LS Corporation (Continued)</a:t>
            </a:r>
          </a:p>
        </p:txBody>
      </p:sp>
      <p:sp>
        <p:nvSpPr>
          <p:cNvPr id="3" name="Content Placeholder 2"/>
          <p:cNvSpPr>
            <a:spLocks noGrp="1"/>
          </p:cNvSpPr>
          <p:nvPr>
            <p:ph idx="1"/>
          </p:nvPr>
        </p:nvSpPr>
        <p:spPr/>
        <p:txBody>
          <a:bodyPr wrap="square"/>
          <a:lstStyle/>
          <a:p/>
          <a:p>
            <a:pPr algn="just" lvl="1">
              <a:spcAft>
                <a:spcPts val="1000"/>
              </a:spcAft>
              <a:defRPr sz="1600"/>
            </a:pPr>
            <a:r>
              <a:t>Facilitate task-related communication through a commenting system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TEXTUAL ANALYSIS</a:t>
            </a:r>
          </a:p>
        </p:txBody>
      </p:sp>
      <p:sp>
        <p:nvSpPr>
          <p:cNvPr id="3" name="Content Placeholder 2"/>
          <p:cNvSpPr>
            <a:spLocks noGrp="1"/>
          </p:cNvSpPr>
          <p:nvPr>
            <p:ph idx="1"/>
          </p:nvPr>
        </p:nvSpPr>
        <p:spPr/>
        <p:txBody>
          <a:bodyPr wrap="square"/>
          <a:lstStyle/>
          <a:p/>
          <a:p>
            <a:pPr algn="just" lvl="1">
              <a:spcAft>
                <a:spcPts val="1000"/>
              </a:spcAft>
              <a:defRPr sz="1600"/>
            </a:pPr>
            <a:r>
              <a:t>The system's database design is based on a detailed analysis of relationships between users, projects, tasks, comments, subtasks, and resources, ensuring data integrity and efficient project management.</a:t>
            </a:r>
          </a:p>
          <a:p>
            <a:pPr algn="just" lvl="1">
              <a:spcAft>
                <a:spcPts val="1000"/>
              </a:spcAft>
              <a:defRPr sz="1600"/>
            </a:pPr>
            <a:r>
              <a:t>User to Project: Many-to-Many relationship (optional for User, mandatory for Project). A user can be part of multiple projects, but a project must have at least one user.</a:t>
            </a:r>
          </a:p>
          <a:p>
            <a:pPr algn="just" lvl="1">
              <a:spcAft>
                <a:spcPts val="1000"/>
              </a:spcAft>
              <a:defRPr sz="1600"/>
            </a:pPr>
            <a:r>
              <a:t>User to Task: Many-to-Many relationship (optional for User, mandatory for Task). A user can be assigned to multiple tasks, but each task needs at least one user.</a:t>
            </a:r>
          </a:p>
          <a:p>
            <a:pPr algn="just" lvl="1">
              <a:spcAft>
                <a:spcPts val="1000"/>
              </a:spcAft>
              <a:defRPr sz="1600"/>
            </a:pPr>
            <a:r>
              <a:t>User to Comment: One-to-Many relationship (mandatory for Comment). Each comment is linked to a single user.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TEXTUAL ANALYSIS (Continued)</a:t>
            </a:r>
          </a:p>
        </p:txBody>
      </p:sp>
      <p:sp>
        <p:nvSpPr>
          <p:cNvPr id="3" name="Content Placeholder 2"/>
          <p:cNvSpPr>
            <a:spLocks noGrp="1"/>
          </p:cNvSpPr>
          <p:nvPr>
            <p:ph idx="1"/>
          </p:nvPr>
        </p:nvSpPr>
        <p:spPr/>
        <p:txBody>
          <a:bodyPr wrap="square"/>
          <a:lstStyle/>
          <a:p/>
          <a:p>
            <a:pPr algn="just" lvl="1">
              <a:spcAft>
                <a:spcPts val="1000"/>
              </a:spcAft>
              <a:defRPr sz="1600"/>
            </a:pPr>
            <a:r>
              <a:t>Comment to Task: Many-to-One relationship (mandatory for Comment, optional for Task).  A comment belongs to one task, but a task can have multiple comments or none.</a:t>
            </a:r>
          </a:p>
          <a:p>
            <a:pPr algn="just" lvl="1">
              <a:spcAft>
                <a:spcPts val="1000"/>
              </a:spcAft>
              <a:defRPr sz="1600"/>
            </a:pPr>
            <a:r>
              <a:t>Project to Task: One-to-Many relationship (mandatory for both). A project must have at least one task, and each task belongs to one project.</a:t>
            </a:r>
          </a:p>
          <a:p>
            <a:pPr algn="just" lvl="1">
              <a:spcAft>
                <a:spcPts val="1000"/>
              </a:spcAft>
              <a:defRPr sz="1600"/>
            </a:pPr>
            <a:r>
              <a:t>Task to Subtask: One-to-Many relationship (optional for Task, mandatory for Subtask). A task can have multiple subtasks, but each subtask belongs to only one task.</a:t>
            </a:r>
          </a:p>
          <a:p>
            <a:pPr algn="just" lvl="1">
              <a:spcAft>
                <a:spcPts val="1000"/>
              </a:spcAft>
              <a:defRPr sz="1600"/>
            </a:pPr>
            <a:r>
              <a:t>Task to Resources: Many-to-Many relationship (mandatory for both). Each task requires at least one resource, and a resource can be assigned to multiple tasks.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Garamond</vt:lpstr>
      <vt:lpstr>Savon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Apil Thapa</dc:creator>
  <cp:lastModifiedBy>Apil Thapa</cp:lastModifiedBy>
  <cp:revision>1</cp:revision>
  <dcterms:created xsi:type="dcterms:W3CDTF">2025-04-02T05:54:34Z</dcterms:created>
  <dcterms:modified xsi:type="dcterms:W3CDTF">2025-04-02T05:55:05Z</dcterms:modified>
</cp:coreProperties>
</file>