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68" r:id="rId1"/>
  </p:sldMasterIdLst>
  <p:sldIdLst>
    <p:sldId id="256" r:id="rId6"/>
    <p:sldId id="257" r:id="rId7"/>
    <p:sldId id="258" r:id="rId8"/>
    <p:sldId id="259" r:id="rId9"/>
    <p:sldId id="260" r:id="rId10"/>
    <p:sldId id="261" r:id="rId11"/>
    <p:sldId id="262"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0" autoAdjust="0"/>
    <p:restoredTop sz="94660"/>
  </p:normalViewPr>
  <p:slideViewPr>
    <p:cSldViewPr snapToGrid="0">
      <p:cViewPr varScale="1">
        <p:scale>
          <a:sx n="103" d="100"/>
          <a:sy n="103" d="100"/>
        </p:scale>
        <p:origin x="9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DDA51639-B2D6-4652-B8C3-1B4C224A7BAF}" type="datetimeFigureOut">
              <a:rPr lang="en-US" dirty="0"/>
              <a:t>4/2/2025</a:t>
            </a:fld>
            <a:endParaRPr lang="en-US" dirty="0"/>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dirty="0"/>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4FAB73BC-B049-4115-A692-8D63A059BFB8}" type="slidenum">
              <a:rPr lang="en-US" dirty="0"/>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D11A6AA8-A04B-4104-9AE2-BD48D340E27F}"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ltLang="ja-JP"/>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10"/>
          </p:nvPr>
        </p:nvSpPr>
        <p:spPr/>
        <p:txBody>
          <a:bodyPr/>
          <a:lstStyle/>
          <a:p>
            <a:fld id="{B4E0BF79-FAC6-4A96-8DE1-F7B82E2E1652}" type="datetimeFigureOut">
              <a:rPr lang="en-US" dirty="0"/>
              <a:t>4/2/2025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idx="1"/>
          </p:nvPr>
        </p:nvSpPr>
        <p:spPr/>
        <p:txBody>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82FF5DD9-2C52-442D-92E2-8072C0C3D7CD}"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ltLang="ja-JP"/>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ja-JP"/>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C44961B7-6B89-48AB-966F-622E2788EECC}" type="datetimeFigureOut">
              <a:rPr lang="en-US" dirty="0"/>
              <a:t>4/2/2025</a:t>
            </a:fld>
            <a:endParaRPr lang="en-US" dirty="0"/>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dirty="0"/>
          </a:p>
        </p:txBody>
      </p:sp>
      <p:sp>
        <p:nvSpPr>
          <p:cNvPr id="6" name="Slide Number Placeholder 5"/>
          <p:cNvSpPr>
            <a:spLocks noGrp="1"/>
          </p:cNvSpPr>
          <p:nvPr>
            <p:ph type="sldNum" sz="quarter" idx="12"/>
          </p:nvPr>
        </p:nvSpPr>
        <p:spPr>
          <a:xfrm>
            <a:off x="8604504" y="5211060"/>
            <a:ext cx="2112264" cy="228600"/>
          </a:xfrm>
        </p:spPr>
        <p:txBody>
          <a:bodyPr/>
          <a:lstStyle/>
          <a:p>
            <a:fld id="{4FAB73BC-B049-4115-A692-8D63A059BFB8}" type="slidenum">
              <a:rPr lang="en-US" dirty="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ltLang="ja-JP"/>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Date Placeholder 4"/>
          <p:cNvSpPr>
            <a:spLocks noGrp="1"/>
          </p:cNvSpPr>
          <p:nvPr>
            <p:ph type="dt" sz="half" idx="10"/>
          </p:nvPr>
        </p:nvSpPr>
        <p:spPr/>
        <p:txBody>
          <a:bodyPr/>
          <a:lstStyle/>
          <a:p>
            <a:fld id="{DBD3D6FB-79CC-4683-A046-BBE785BA1BED}" type="datetimeFigureOut">
              <a:rPr lang="en-US" dirty="0"/>
              <a:t>4/2/2025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ja-JP"/>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7" name="Date Placeholder 6"/>
          <p:cNvSpPr>
            <a:spLocks noGrp="1"/>
          </p:cNvSpPr>
          <p:nvPr>
            <p:ph type="dt" sz="half" idx="10"/>
          </p:nvPr>
        </p:nvSpPr>
        <p:spPr/>
        <p:txBody>
          <a:bodyPr/>
          <a:lstStyle/>
          <a:p>
            <a:fld id="{9512B3E8-48F1-4B23-8498-D8A04A81EC9C}" type="datetimeFigureOut">
              <a:rPr lang="en-US" dirty="0"/>
              <a:t>4/2/2025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ja-JP"/>
              <a:t>Click to edit Master title style</a:t>
            </a:r>
            <a:endParaRPr lang="en-US" dirty="0"/>
          </a:p>
        </p:txBody>
      </p:sp>
      <p:sp>
        <p:nvSpPr>
          <p:cNvPr id="3" name="Date Placeholder 2"/>
          <p:cNvSpPr>
            <a:spLocks noGrp="1"/>
          </p:cNvSpPr>
          <p:nvPr>
            <p:ph type="dt" sz="half" idx="10"/>
          </p:nvPr>
        </p:nvSpPr>
        <p:spPr/>
        <p:txBody>
          <a:bodyPr/>
          <a:lstStyle/>
          <a:p>
            <a:fld id="{10B90D90-AA62-404D-A741-635B4370F9CB}" type="datetimeFigureOut">
              <a:rPr lang="en-US" dirty="0"/>
              <a:t>4/2/2025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7002E4-6836-46D1-9DBB-3C27C0DD3A89}" type="datetimeFigureOut">
              <a:rPr lang="en-US" dirty="0"/>
              <a:t>4/2/2025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ltLang="ja-JP"/>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8" name="Date Placeholder 7"/>
          <p:cNvSpPr>
            <a:spLocks noGrp="1"/>
          </p:cNvSpPr>
          <p:nvPr>
            <p:ph type="dt" sz="half" idx="10"/>
          </p:nvPr>
        </p:nvSpPr>
        <p:spPr/>
        <p:txBody>
          <a:bodyPr/>
          <a:lstStyle/>
          <a:p>
            <a:fld id="{1CF131DD-A141-4471-BCF9-C6073EDD7E20}" type="datetimeFigureOut">
              <a:rPr lang="en-US" dirty="0"/>
              <a:t>4/2/2025</a:t>
            </a:fld>
            <a:endParaRPr lang="en-US" dirty="0"/>
          </a:p>
        </p:txBody>
      </p:sp>
      <p:sp>
        <p:nvSpPr>
          <p:cNvPr id="9" name="Footer Placeholder 8"/>
          <p:cNvSpPr>
            <a:spLocks noGrp="1"/>
          </p:cNvSpPr>
          <p:nvPr>
            <p:ph type="ftr" sz="quarter" idx="11"/>
          </p:nvPr>
        </p:nvSpPr>
        <p:spPr/>
        <p:txBody>
          <a:bodyPr/>
          <a:lstStyle>
            <a:lvl1pPr algn="r">
              <a:defRPr/>
            </a:lvl1pPr>
          </a:lstStyle>
          <a:p>
            <a:endParaRPr lang="en-US" dirty="0"/>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ltLang="ja-JP"/>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ja-JP"/>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ja-JP"/>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AB334A90-EB03-42F3-8859-2C2B2724C058}" type="datetimeFigureOut">
              <a:rPr lang="en-US" dirty="0"/>
              <a:t>4/2/2025</a:t>
            </a:fld>
            <a:endParaRPr lang="en-US" dirty="0"/>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dirty="0"/>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4FAB73BC-B049-4115-A692-8D63A059BFB8}" type="slidenum">
              <a:rPr lang="en-US" dirty="0"/>
              <a:pPr/>
              <a:t>‹#›</a:t>
            </a:fld>
            <a:endParaRPr lang="en-US" dirty="0"/>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ltLang="ja-JP"/>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CBC48EC7-AF6A-48D3-8284-14BACBEBDD84}" type="datetimeFigureOut">
              <a:rPr lang="en-US" dirty="0"/>
              <a:t>4/2/2025</a:t>
            </a:fld>
            <a:endParaRPr lang="en-US" dirty="0"/>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hf sldNum="0" hdr="0" ftr="0" dt="0"/>
  <p:txStyles>
    <p:titleStyle>
      <a:lvl1pPr algn="l" defTabSz="914400" rtl="0" eaLnBrk="1" latinLnBrk="0" hangingPunct="1">
        <a:lnSpc>
          <a:spcPct val="90000"/>
        </a:lnSpc>
        <a:spcBef>
          <a:spcPct val="0"/>
        </a:spcBef>
        <a:buNone/>
        <a:defRPr kumimoji="1"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kumimoji="1"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kumimoji="1" sz="14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spAutoFit/>
          </a:bodyPr>
          <a:lstStyle/>
          <a:p>
            <a:pPr algn="just">
              <a:defRPr sz="3200"/>
            </a:pPr>
            <a:r>
              <a:t>Project Management System for LS Corporation</a:t>
            </a:r>
          </a:p>
        </p:txBody>
      </p:sp>
      <p:sp>
        <p:nvSpPr>
          <p:cNvPr id="3" name="Subtitle 2"/>
          <p:cNvSpPr>
            <a:spLocks noGrp="1"/>
          </p:cNvSpPr>
          <p:nvPr>
            <p:ph type="subTitle" idx="1"/>
          </p:nvPr>
        </p:nvSpPr>
        <p:spPr/>
        <p:txBody>
          <a:bodyPr>
            <a:spAutoFit/>
          </a:bodyPr>
          <a:lstStyle/>
          <a:p>
            <a:pPr algn="just">
              <a:defRPr sz="1800"/>
            </a:pPr>
            <a:r>
              <a:t>Centralizing Data, Assigning Tasks, and Improving Communication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lstStyle/>
          <a:p/>
          <a:p>
            <a:pPr algn="just">
              <a:spcAft>
                <a:spcPts val="1500"/>
              </a:spcAft>
              <a:defRPr sz="1600"/>
            </a:pPr>
            <a:r>
              <a:t>LS Corporation needs a Project Management System (PMS) to manage multiple projects effectively. The PMS will consolidate data, assign tasks, and display information clearly. The database design uses Oracle SQL Developer, and development uses ASP.NET with C#.</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Aims</a:t>
            </a:r>
          </a:p>
        </p:txBody>
      </p:sp>
      <p:sp>
        <p:nvSpPr>
          <p:cNvPr id="3" name="Content Placeholder 2"/>
          <p:cNvSpPr>
            <a:spLocks noGrp="1"/>
          </p:cNvSpPr>
          <p:nvPr>
            <p:ph idx="1"/>
          </p:nvPr>
        </p:nvSpPr>
        <p:spPr/>
        <p:txBody>
          <a:bodyPr wrap="square"/>
          <a:lstStyle/>
          <a:p/>
          <a:p>
            <a:pPr algn="just" lvl="1">
              <a:spcAft>
                <a:spcPts val="1000"/>
              </a:spcAft>
              <a:defRPr sz="1600"/>
            </a:pPr>
            <a:r>
              <a:t>To create a Project Management System (PMS) that consolidates data, assigns tasks, and displays them clearly.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wrap="square"/>
          <a:lstStyle/>
          <a:p/>
          <a:p>
            <a:pPr algn="just" lvl="1">
              <a:spcAft>
                <a:spcPts val="1000"/>
              </a:spcAft>
              <a:defRPr sz="1600"/>
            </a:pPr>
            <a:r>
              <a:t>Consolidate data from fragmented systems into a single platform.</a:t>
            </a:r>
          </a:p>
          <a:p>
            <a:pPr algn="just" lvl="1">
              <a:spcAft>
                <a:spcPts val="1000"/>
              </a:spcAft>
              <a:defRPr sz="1600"/>
            </a:pPr>
            <a:r>
              <a:t>Implement a system for assigning tasks to users with different roles.</a:t>
            </a:r>
          </a:p>
          <a:p>
            <a:pPr algn="just" lvl="1">
              <a:spcAft>
                <a:spcPts val="1000"/>
              </a:spcAft>
              <a:defRPr sz="1600"/>
            </a:pPr>
            <a:r>
              <a:t>Enable clear and project-appropriate display of tasks and project information.</a:t>
            </a:r>
          </a:p>
          <a:p>
            <a:pPr algn="just" lvl="1">
              <a:spcAft>
                <a:spcPts val="1000"/>
              </a:spcAft>
              <a:defRPr sz="1600"/>
            </a:pPr>
            <a:r>
              <a:t>Design a database using Oracle SQL Developer.</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Objectives (Continued)</a:t>
            </a:r>
          </a:p>
        </p:txBody>
      </p:sp>
      <p:sp>
        <p:nvSpPr>
          <p:cNvPr id="3" name="Content Placeholder 2"/>
          <p:cNvSpPr>
            <a:spLocks noGrp="1"/>
          </p:cNvSpPr>
          <p:nvPr>
            <p:ph idx="1"/>
          </p:nvPr>
        </p:nvSpPr>
        <p:spPr/>
        <p:txBody>
          <a:bodyPr wrap="square"/>
          <a:lstStyle/>
          <a:p/>
          <a:p>
            <a:pPr algn="just" lvl="1">
              <a:spcAft>
                <a:spcPts val="1000"/>
              </a:spcAft>
              <a:defRPr sz="1600"/>
            </a:pPr>
            <a:r>
              <a:t>Develop the system using ASP.NET with C#.</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Development</a:t>
            </a:r>
          </a:p>
        </p:txBody>
      </p:sp>
      <p:sp>
        <p:nvSpPr>
          <p:cNvPr id="3" name="Content Placeholder 2"/>
          <p:cNvSpPr>
            <a:spLocks noGrp="1"/>
          </p:cNvSpPr>
          <p:nvPr>
            <p:ph idx="1"/>
          </p:nvPr>
        </p:nvSpPr>
        <p:spPr/>
        <p:txBody>
          <a:bodyPr wrap="square"/>
          <a:lstStyle/>
          <a:p/>
          <a:p>
            <a:pPr algn="just" lvl="1">
              <a:spcAft>
                <a:spcPts val="1000"/>
              </a:spcAft>
              <a:defRPr sz="1600"/>
            </a:pPr>
            <a:r>
              <a:t>Consolidate data from fragmented systems into a single platform.</a:t>
            </a:r>
          </a:p>
          <a:p>
            <a:pPr algn="just" lvl="1">
              <a:spcAft>
                <a:spcPts val="1000"/>
              </a:spcAft>
              <a:defRPr sz="1600"/>
            </a:pPr>
            <a:r>
              <a:t>Implement a system for assigning tasks to users with different roles.</a:t>
            </a:r>
          </a:p>
          <a:p>
            <a:pPr algn="just" lvl="1">
              <a:spcAft>
                <a:spcPts val="1000"/>
              </a:spcAft>
              <a:defRPr sz="1600"/>
            </a:pPr>
            <a:r>
              <a:t>Enable clear and project-appropriate display of tasks and project information.</a:t>
            </a:r>
          </a:p>
          <a:p>
            <a:pPr algn="just" lvl="1">
              <a:spcAft>
                <a:spcPts val="1000"/>
              </a:spcAft>
              <a:defRPr sz="1600"/>
            </a:pPr>
            <a:r>
              <a:t>Design a database using Oracle SQL Developer.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Project Management System Development (Continued)</a:t>
            </a:r>
          </a:p>
        </p:txBody>
      </p:sp>
      <p:sp>
        <p:nvSpPr>
          <p:cNvPr id="3" name="Content Placeholder 2"/>
          <p:cNvSpPr>
            <a:spLocks noGrp="1"/>
          </p:cNvSpPr>
          <p:nvPr>
            <p:ph idx="1"/>
          </p:nvPr>
        </p:nvSpPr>
        <p:spPr/>
        <p:txBody>
          <a:bodyPr wrap="square"/>
          <a:lstStyle/>
          <a:p/>
          <a:p>
            <a:pPr algn="just" lvl="1">
              <a:spcAft>
                <a:spcPts val="1000"/>
              </a:spcAft>
              <a:defRPr sz="1600"/>
            </a:pPr>
            <a:r>
              <a:t>Develop the system using ASP.NET with C#.</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p>
            <a:pPr algn="just">
              <a:spcAft>
                <a:spcPts val="1500"/>
              </a:spcAft>
              <a:defRPr sz="1600"/>
            </a:pPr>
            <a:r>
              <a:t>The project successfully developed a Project Management System (PMS) for LS Corporation, addressing challenges related to fragmented systems, communication, and redundancy.  The PMS centralizes data, assigns tasks efficiently, and provides a clear, project-appropriate view.  Key features include user management, task and subtask management, milestone tracking, and commenting functionalities. The system was developed using Oracle SQL Developer and ASP.NET with C#.</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TM03457510[[fn=Savon]]</Template>
  <TotalTime>0</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Century Gothic</vt:lpstr>
      <vt:lpstr>Garamond</vt:lpstr>
      <vt:lpstr>Savon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Apil Thapa</dc:creator>
  <cp:lastModifiedBy>Apil Thapa</cp:lastModifiedBy>
  <cp:revision>1</cp:revision>
  <dcterms:created xsi:type="dcterms:W3CDTF">2025-04-02T05:54:34Z</dcterms:created>
  <dcterms:modified xsi:type="dcterms:W3CDTF">2025-04-02T05:55:05Z</dcterms:modified>
</cp:coreProperties>
</file>