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Consolidating Data, Assigning Tasks, and Enhancing Project Visibility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needs a Project Management System (PMS) to manage multiple projects effectively. The PMS will consolidate data, assign tasks, and improve communication. It will use Oracle SQL Developer for database design and ASP.NET with C# for development. Key features include user management, task and subtask management, milestone tracking, and commenting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will consolidate data in one place, assign tasks, and display these in a clear, project-appropriate manner.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centralized platform.</a:t>
            </a:r>
          </a:p>
          <a:p>
            <a:pPr algn="just" lvl="1">
              <a:spcAft>
                <a:spcPts val="1000"/>
              </a:spcAft>
              <a:defRPr sz="1600"/>
            </a:pPr>
            <a:r>
              <a:t>Implement a robust task assignment and management module.</a:t>
            </a:r>
          </a:p>
          <a:p>
            <a:pPr algn="just" lvl="1">
              <a:spcAft>
                <a:spcPts val="1000"/>
              </a:spcAft>
              <a:defRPr sz="1600"/>
            </a:pPr>
            <a:r>
              <a:t>Develop a user-friendly interface for clear project visualization and reporting.</a:t>
            </a:r>
          </a:p>
          <a:p>
            <a:pPr algn="just" lvl="1">
              <a:spcAft>
                <a:spcPts val="1000"/>
              </a:spcAft>
              <a:defRPr sz="1600"/>
            </a:pPr>
            <a:r>
              <a:t>Ensure efficient communication and collaboration among project stakeholders.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Integrate a comprehensive system for tracking project milestones and progress.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centralized platform.</a:t>
            </a:r>
          </a:p>
          <a:p>
            <a:pPr algn="just" lvl="1">
              <a:spcAft>
                <a:spcPts val="1000"/>
              </a:spcAft>
              <a:defRPr sz="1600"/>
            </a:pPr>
            <a:r>
              <a:t>Implement a robust task assignment and management module.</a:t>
            </a:r>
          </a:p>
          <a:p>
            <a:pPr algn="just" lvl="1">
              <a:spcAft>
                <a:spcPts val="1000"/>
              </a:spcAft>
              <a:defRPr sz="1600"/>
            </a:pPr>
            <a:r>
              <a:t>Develop a user-friendly interface for clear project visualization and reporting.</a:t>
            </a:r>
          </a:p>
          <a:p>
            <a:pPr algn="just" lvl="1">
              <a:spcAft>
                <a:spcPts val="1000"/>
              </a:spcAft>
              <a:defRPr sz="1600"/>
            </a:pPr>
            <a:r>
              <a:t>Ensure efficient communication and collaboration among project stakeholders.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 (Continued)</a:t>
            </a:r>
          </a:p>
        </p:txBody>
      </p:sp>
      <p:sp>
        <p:nvSpPr>
          <p:cNvPr id="3" name="Content Placeholder 2"/>
          <p:cNvSpPr>
            <a:spLocks noGrp="1"/>
          </p:cNvSpPr>
          <p:nvPr>
            <p:ph idx="1"/>
          </p:nvPr>
        </p:nvSpPr>
        <p:spPr/>
        <p:txBody>
          <a:bodyPr wrap="square"/>
          <a:lstStyle/>
          <a:p/>
          <a:p>
            <a:pPr algn="just" lvl="1">
              <a:spcAft>
                <a:spcPts val="1000"/>
              </a:spcAft>
              <a:defRPr sz="1600"/>
            </a:pPr>
            <a:r>
              <a:t>Integrate a comprehensive system for tracking project milestones and progress.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The Project Management System (PMS) will successfully consolidate data, assign tasks, and improve communication and collaboration among project stakeholders. The system will use Oracle SQL Developer for database design and ASP.NET with C# for development.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