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algn="just">
              <a:defRPr sz="3200"/>
            </a:pPr>
            <a:r>
              <a:t>Student Schedules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pPr algn="just">
              <a:defRPr sz="1800"/>
            </a:pPr>
            <a:r>
              <a:t>Academic Term Schedules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Student Schedules Academic Term Schedules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This document presents the schedules for students for the upcoming academic term.  It lists each student's LMU ID, full name, assigned lecturer\/tutor, venue, date, and time of their scheduled sessions. The information is organized to ensure easy access and clarity.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provide a comprehensive overview of student schedules for the upcoming academic term.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list all students and their assigned lecturers\/tutors.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specify the venue for each session.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clearly state the date and time of each session.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ensure that all scheduling information is accurate and up-to-date.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facilitate easy access to student schedules for both students and instructors.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Schedules Academic Term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provide a comprehensive overview of student schedules for the upcoming academic term.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list all students and their assigned lecturers\/tutors.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specify the venue for each session.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clearly state the date and time of each session.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Schedules Academic Term Schedules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ensure that all scheduling information is accurate and up-to-date.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facilitate easy access to student schedules for both students and instructors.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The provided text is a schedule showing LMU student IDs, names, assigned lecturers\/tutors, venues, dates, and times for sessions on January 19th, 20th, and 23rd, 2025.  The sessions are divided between two locations: London SR03 - Piccadilly Circus and Nepal Block - Sagarmatha.  Mr. Samyush Maharjan and Mr. Bishal GC are the assigned lecturers\/tutors.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Century Gothic</vt:lpstr>
      <vt:lpstr>Garamond</vt:lpstr>
      <vt:lpstr>Savon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Apil Thapa</dc:creator>
  <cp:lastModifiedBy>Apil Thapa</cp:lastModifiedBy>
  <cp:revision>1</cp:revision>
  <dcterms:created xsi:type="dcterms:W3CDTF">2025-04-02T05:54:34Z</dcterms:created>
  <dcterms:modified xsi:type="dcterms:W3CDTF">2025-04-02T05:55:05Z</dcterms:modified>
</cp:coreProperties>
</file>