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algn="just">
              <a:defRPr sz="3200"/>
            </a:pPr>
            <a:r>
              <a:t>Project Management System for LS Corporation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pPr algn="just">
              <a:defRPr sz="1800"/>
            </a:pPr>
            <a:r>
              <a:t>Improving Project Management through Data Consolidation and Task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The Project Management System (PMS) will successfully address LS Corporation's challenges by consolidating data, improving task management, and enhancing communication.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LS Corporation uses fragmented systems, causing poor communication and redundancy. A Project Management System (PMS) will consolidate data, assign tasks, and display them clearly. The database design uses Oracle SQL Developer, and the system uses ASP.NET with C# for development.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create a Project Management System (PMS) that will consolidate data in one place, assign tasks, and display these in a clear, project-appropriate manner.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Consolidate data from fragmented systems into a single, centralized system.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Implement a task assignment feature allowing for multiple users and roles.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Develop a milestone tracking system to monitor project progress.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Enable task-related communication through a commenting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Utilize Oracle SQL Developer for database design and ASP.NET with C# for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Consolidate data from fragmented systems into a single, centralized system.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Implement a task assignment feature allowing for multiple users and roles.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Develop a milestone tracking system to monitor project progress.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Enable task-related communication through a commenting system.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System Features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Utilize Oracle SQL Developer for database design and ASP.NET with C# for development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User to Project: Many-to-Many (Optional for User, Mandatory for Project)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User to Task: Many-to-Many (Optional for User, Mandatory for Task)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User to Comment: One-to-Many (Mandatory for Comment)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Comment to Task: Many-to-One (Mandatory for Comment)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Relationships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Project to Task: One-to-Many (Mandatory for both)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Task to Subtask: One-to-Many (Optional for Task, Mandatory for Subtask)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Task to Resources: Many-to-Many (Mandatory for both)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Garamond</vt:lpstr>
      <vt:lpstr>Savon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Apil Thapa</dc:creator>
  <cp:lastModifiedBy>Apil Thapa</cp:lastModifiedBy>
  <cp:revision>1</cp:revision>
  <dcterms:created xsi:type="dcterms:W3CDTF">2025-04-02T05:54:34Z</dcterms:created>
  <dcterms:modified xsi:type="dcterms:W3CDTF">2025-04-02T05:55:05Z</dcterms:modified>
</cp:coreProperties>
</file>