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pAutoFit/>
          </a:bodyPr>
          <a:lstStyle/>
          <a:p>
            <a:pPr algn="just">
              <a:defRPr sz="3200"/>
            </a:pPr>
            <a:r>
              <a:t>Project Management System for LS Corporation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spAutoFit/>
          </a:bodyPr>
          <a:lstStyle/>
          <a:p>
            <a:pPr algn="just">
              <a:defRPr sz="1800"/>
            </a:pPr>
            <a:r>
              <a:t>Database Design and Development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>
              <a:spcAft>
                <a:spcPts val="1500"/>
              </a:spcAft>
              <a:defRPr sz="1600"/>
            </a:pPr>
            <a:r>
              <a:t>LS Corporation's fragmented systems lead to poor communication and redundancy. This document details the design and development of a Project Management System (PMS) to address these issues by centralizing data, assigning tasks effectively, and providing a clear project view.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 lvl="1">
              <a:spcAft>
                <a:spcPts val="1000"/>
              </a:spcAft>
              <a:defRPr sz="1600"/>
            </a:pPr>
            <a:r>
              <a:t>To create a Project Management System (PMS) that consolidates data, assigns tasks, and displays them clearly.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 lvl="1">
              <a:spcAft>
                <a:spcPts val="1000"/>
              </a:spcAft>
              <a:defRPr sz="1600"/>
            </a:pPr>
            <a:r>
              <a:t>Consolidate data from fragmented systems into a single, accessible location.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Implement a system for assigning tasks to users with different roles.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Enable clear and project-appropriate display of tasks and their statuses.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Develop a database design using Oracle SQL Developer.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 lvl="1">
              <a:spcAft>
                <a:spcPts val="1000"/>
              </a:spcAft>
              <a:defRPr sz="1600"/>
            </a:pPr>
            <a:r>
              <a:t>Build the system using ASP.NET with C# for development.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Management System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 lvl="1">
              <a:spcAft>
                <a:spcPts val="1000"/>
              </a:spcAft>
              <a:defRPr sz="1600"/>
            </a:pPr>
            <a:r>
              <a:t>Consolidate data from fragmented systems into a single, accessible location.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Implement a system for assigning tasks to users with different roles.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Enable clear and project-appropriate display of tasks and their statuses.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Develop a database design using Oracle SQL Developer.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Management System Development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 lvl="1">
              <a:spcAft>
                <a:spcPts val="1000"/>
              </a:spcAft>
              <a:defRPr sz="1600"/>
            </a:pPr>
            <a:r>
              <a:t>Build the system using ASP.NET with C# for development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>
              <a:spcAft>
                <a:spcPts val="1500"/>
              </a:spcAft>
              <a:defRPr sz="1600"/>
            </a:pPr>
            <a:r>
              <a:t>The new Project Management System will successfully address LS Corporation's challenges by centralizing data, improving task assignment, and providing a clear project overview.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Century Gothic</vt:lpstr>
      <vt:lpstr>Garamond</vt:lpstr>
      <vt:lpstr>Savon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Apil Thapa</dc:creator>
  <cp:lastModifiedBy>Apil Thapa</cp:lastModifiedBy>
  <cp:revision>1</cp:revision>
  <dcterms:created xsi:type="dcterms:W3CDTF">2025-04-02T05:54:34Z</dcterms:created>
  <dcterms:modified xsi:type="dcterms:W3CDTF">2025-04-02T05:55:05Z</dcterms:modified>
</cp:coreProperties>
</file>