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103" d="100"/>
          <a:sy n="103" d="100"/>
        </p:scale>
        <p:origin x="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ltLang="ja-JP"/>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Improving Project Management through Data Consolidation and Task Management</a:t>
            </a:r>
          </a:p>
        </p:txBody>
      </p:sp>
      <p:sp>
        <p:nvSpPr>
          <p:cNvPr id="3" name="Subtitle 2"/>
          <p:cNvSpPr>
            <a:spLocks noGrp="1"/>
          </p:cNvSpPr>
          <p:nvPr>
            <p:ph type="subTitle" idx="1"/>
          </p:nvPr>
        </p:nvSpPr>
        <p:spPr/>
        <p:txBody>
          <a:bodyPr>
            <a:spAutoFit/>
          </a:bodyPr>
          <a:lstStyle/>
          <a:p>
            <a:pPr algn="just">
              <a:defRPr sz="1800"/>
            </a:pPr>
            <a:r>
              <a:t>LS Corporation faces challenges managing multiple projects due to fragmented systems causing communication issues and redundancy.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LS Corporation needs a Project Management System (PMS) to manage multiple projects efficiently. The PMS will consolidate data, assign tasks, and display information clearly. The database will be designed using Oracle SQL Developer. The system will be built using ASP.NET with C# for development. Key features include user management, task and subtask management, milestone tracking, and commenting capabilities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To create a Project Management System (PMS) that consolidates data, assigns tasks, and displays them clearly to improve project management at LS Corporation.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Consolidate fragmented project data into a single system.</a:t>
            </a:r>
          </a:p>
          <a:p>
            <a:pPr algn="just" lvl="1">
              <a:spcAft>
                <a:spcPts val="1000"/>
              </a:spcAft>
              <a:defRPr sz="1600"/>
            </a:pPr>
            <a:r>
              <a:t>Implement a task assignment and management module.</a:t>
            </a:r>
          </a:p>
          <a:p>
            <a:pPr algn="just" lvl="1">
              <a:spcAft>
                <a:spcPts val="1000"/>
              </a:spcAft>
              <a:defRPr sz="1600"/>
            </a:pPr>
            <a:r>
              <a:t>Develop a user-friendly interface for clear project visualization.</a:t>
            </a:r>
          </a:p>
          <a:p>
            <a:pPr algn="just" lvl="1">
              <a:spcAft>
                <a:spcPts val="1000"/>
              </a:spcAft>
              <a:defRPr sz="1600"/>
            </a:pPr>
            <a:r>
              <a:t>Design a database using Oracle SQL Developer.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 (Continued)</a:t>
            </a:r>
          </a:p>
        </p:txBody>
      </p:sp>
      <p:sp>
        <p:nvSpPr>
          <p:cNvPr id="3" name="Content Placeholder 2"/>
          <p:cNvSpPr>
            <a:spLocks noGrp="1"/>
          </p:cNvSpPr>
          <p:nvPr>
            <p:ph idx="1"/>
          </p:nvPr>
        </p:nvSpPr>
        <p:spPr/>
        <p:txBody>
          <a:bodyPr wrap="square"/>
          <a:lstStyle/>
          <a:p/>
          <a:p>
            <a:pPr algn="just" lvl="1">
              <a:spcAft>
                <a:spcPts val="1000"/>
              </a:spcAft>
              <a:defRPr sz="1600"/>
            </a:pPr>
            <a:r>
              <a:t>Construct the system using ASP.NET with 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for LS Corporation</a:t>
            </a:r>
          </a:p>
        </p:txBody>
      </p:sp>
      <p:sp>
        <p:nvSpPr>
          <p:cNvPr id="3" name="Content Placeholder 2"/>
          <p:cNvSpPr>
            <a:spLocks noGrp="1"/>
          </p:cNvSpPr>
          <p:nvPr>
            <p:ph idx="1"/>
          </p:nvPr>
        </p:nvSpPr>
        <p:spPr/>
        <p:txBody>
          <a:bodyPr wrap="square"/>
          <a:lstStyle/>
          <a:p/>
          <a:p>
            <a:pPr algn="just" lvl="1">
              <a:spcAft>
                <a:spcPts val="1000"/>
              </a:spcAft>
              <a:defRPr sz="1600"/>
            </a:pPr>
            <a:r>
              <a:t>Consolidate fragmented project data into a single system.</a:t>
            </a:r>
          </a:p>
          <a:p>
            <a:pPr algn="just" lvl="1">
              <a:spcAft>
                <a:spcPts val="1000"/>
              </a:spcAft>
              <a:defRPr sz="1600"/>
            </a:pPr>
            <a:r>
              <a:t>Implement a task assignment and management module.</a:t>
            </a:r>
          </a:p>
          <a:p>
            <a:pPr algn="just" lvl="1">
              <a:spcAft>
                <a:spcPts val="1000"/>
              </a:spcAft>
              <a:defRPr sz="1600"/>
            </a:pPr>
            <a:r>
              <a:t>Develop a user-friendly interface for clear project visualization.</a:t>
            </a:r>
          </a:p>
          <a:p>
            <a:pPr algn="just" lvl="1">
              <a:spcAft>
                <a:spcPts val="1000"/>
              </a:spcAft>
              <a:defRPr sz="1600"/>
            </a:pPr>
            <a:r>
              <a:t>Design a database using Oracle SQL Developer.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for LS Corporation (Continued)</a:t>
            </a:r>
          </a:p>
        </p:txBody>
      </p:sp>
      <p:sp>
        <p:nvSpPr>
          <p:cNvPr id="3" name="Content Placeholder 2"/>
          <p:cNvSpPr>
            <a:spLocks noGrp="1"/>
          </p:cNvSpPr>
          <p:nvPr>
            <p:ph idx="1"/>
          </p:nvPr>
        </p:nvSpPr>
        <p:spPr/>
        <p:txBody>
          <a:bodyPr wrap="square"/>
          <a:lstStyle/>
          <a:p/>
          <a:p>
            <a:pPr algn="just" lvl="1">
              <a:spcAft>
                <a:spcPts val="1000"/>
              </a:spcAft>
              <a:defRPr sz="1600"/>
            </a:pPr>
            <a:r>
              <a:t>Construct the system using ASP.NET with C#.</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TEXTUAL ANALYSIS</a:t>
            </a:r>
          </a:p>
        </p:txBody>
      </p:sp>
      <p:sp>
        <p:nvSpPr>
          <p:cNvPr id="3" name="Content Placeholder 2"/>
          <p:cNvSpPr>
            <a:spLocks noGrp="1"/>
          </p:cNvSpPr>
          <p:nvPr>
            <p:ph idx="1"/>
          </p:nvPr>
        </p:nvSpPr>
        <p:spPr/>
        <p:txBody>
          <a:bodyPr wrap="square"/>
          <a:lstStyle/>
          <a:p/>
          <a:p>
            <a:pPr algn="just" lvl="1">
              <a:spcAft>
                <a:spcPts val="1000"/>
              </a:spcAft>
              <a:defRPr sz="1600"/>
            </a:pPr>
            <a:r>
              <a:t>User to Project: Many-to-Many relationship (optional for User, mandatory for Project)</a:t>
            </a:r>
          </a:p>
          <a:p>
            <a:pPr algn="just" lvl="1">
              <a:spcAft>
                <a:spcPts val="1000"/>
              </a:spcAft>
              <a:defRPr sz="1600"/>
            </a:pPr>
            <a:r>
              <a:t>User to Task: Many-to-Many relationship (optional for User, mandatory for Task)</a:t>
            </a:r>
          </a:p>
          <a:p>
            <a:pPr algn="just" lvl="1">
              <a:spcAft>
                <a:spcPts val="1000"/>
              </a:spcAft>
              <a:defRPr sz="1600"/>
            </a:pPr>
            <a:r>
              <a:t>User to Comment: One-to-Many relationship (mandatory for Comment)</a:t>
            </a:r>
          </a:p>
          <a:p>
            <a:pPr algn="just" lvl="1">
              <a:spcAft>
                <a:spcPts val="1000"/>
              </a:spcAft>
              <a:defRPr sz="1600"/>
            </a:pPr>
            <a:r>
              <a:t>Comment to Task: Many-to-One relationship (mandatory for Comment)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TEXTUAL ANALYSIS (Continued)</a:t>
            </a:r>
          </a:p>
        </p:txBody>
      </p:sp>
      <p:sp>
        <p:nvSpPr>
          <p:cNvPr id="3" name="Content Placeholder 2"/>
          <p:cNvSpPr>
            <a:spLocks noGrp="1"/>
          </p:cNvSpPr>
          <p:nvPr>
            <p:ph idx="1"/>
          </p:nvPr>
        </p:nvSpPr>
        <p:spPr/>
        <p:txBody>
          <a:bodyPr wrap="square"/>
          <a:lstStyle/>
          <a:p/>
          <a:p>
            <a:pPr algn="just" lvl="1">
              <a:spcAft>
                <a:spcPts val="1000"/>
              </a:spcAft>
              <a:defRPr sz="1600"/>
            </a:pPr>
            <a:r>
              <a:t>Project to Task: One-to-Many relationship (mandatory for both)</a:t>
            </a:r>
          </a:p>
          <a:p>
            <a:pPr algn="just" lvl="1">
              <a:spcAft>
                <a:spcPts val="1000"/>
              </a:spcAft>
              <a:defRPr sz="1600"/>
            </a:pPr>
            <a:r>
              <a:t>Task to Subtask: One-to-Many relationship (optional for Task, mandatory for Subtask)</a:t>
            </a:r>
          </a:p>
          <a:p>
            <a:pPr algn="just" lvl="1">
              <a:spcAft>
                <a:spcPts val="1000"/>
              </a:spcAft>
              <a:defRPr sz="1600"/>
            </a:pPr>
            <a:r>
              <a:t>Task to Resources: Many-to-Many relationship (mandatory for both)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Garamond</vt:lpstr>
      <vt:lpstr>Savon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Apil Thapa</dc:creator>
  <cp:lastModifiedBy>Apil Thapa</cp:lastModifiedBy>
  <cp:revision>1</cp:revision>
  <dcterms:created xsi:type="dcterms:W3CDTF">2025-04-02T05:54:34Z</dcterms:created>
  <dcterms:modified xsi:type="dcterms:W3CDTF">2025-04-02T05:55:05Z</dcterms:modified>
</cp:coreProperties>
</file>