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0" autoAdjust="0"/>
    <p:restoredTop sz="94660"/>
  </p:normalViewPr>
  <p:slideViewPr>
    <p:cSldViewPr snapToGrid="0">
      <p:cViewPr varScale="1">
        <p:scale>
          <a:sx n="103" d="100"/>
          <a:sy n="103" d="100"/>
        </p:scale>
        <p:origin x="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ltLang="ja-JP"/>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4/2/2025</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ltLang="ja-JP"/>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4/2/2025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ltLang="ja-JP"/>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4/2/2025</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ja-JP"/>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4/2/2025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4/2/2025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4/2/2025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4/2/2025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ltLang="ja-JP"/>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4/2/2025</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ltLang="ja-JP"/>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ja-JP"/>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4/2/2025</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ltLang="ja-JP"/>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4/2/2025</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kumimoji="1"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kumimoji="1"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spAutoFit/>
          </a:bodyPr>
          <a:lstStyle/>
          <a:p>
            <a:pPr algn="just">
              <a:defRPr sz="3200"/>
            </a:pPr>
            <a:r>
              <a:t>Project Management System for LS Corporation</a:t>
            </a:r>
          </a:p>
        </p:txBody>
      </p:sp>
      <p:sp>
        <p:nvSpPr>
          <p:cNvPr id="3" name="Subtitle 2"/>
          <p:cNvSpPr>
            <a:spLocks noGrp="1"/>
          </p:cNvSpPr>
          <p:nvPr>
            <p:ph type="subTitle" idx="1"/>
          </p:nvPr>
        </p:nvSpPr>
        <p:spPr/>
        <p:txBody>
          <a:bodyPr>
            <a:spAutoFit/>
          </a:bodyPr>
          <a:lstStyle/>
          <a:p>
            <a:pPr algn="just">
              <a:defRPr sz="1800"/>
            </a:pPr>
            <a:r>
              <a:t>Improving Project Management through Data Consolidation and Task Management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wrap="square"/>
          <a:lstStyle/>
          <a:p/>
          <a:p>
            <a:pPr algn="just">
              <a:spcAft>
                <a:spcPts val="1500"/>
              </a:spcAft>
              <a:defRPr sz="1600"/>
            </a:pPr>
            <a:r>
              <a:t>This project successfully delivers a Project Management System (PMS) for LS Corporation, addressing communication and redundancy issues through data consolidation and task management. The system's key features include user management, task and subtask management, milestone tracking, and a commenting system, all built using Oracle SQL Developer and ASP.NET with C#.</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lstStyle/>
          <a:p/>
          <a:p>
            <a:pPr algn="just">
              <a:spcAft>
                <a:spcPts val="1500"/>
              </a:spcAft>
              <a:defRPr sz="1600"/>
            </a:pPr>
            <a:r>
              <a:t>LS Corporation needs a Project Management System (PMS) to manage multiple projects effectively. The PMS will consolidate data, assign tasks, and display information clearly. The database will be designed using Oracle SQL Developer, and the system will be built using ASP.NET with C#.</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Aims</a:t>
            </a:r>
          </a:p>
        </p:txBody>
      </p:sp>
      <p:sp>
        <p:nvSpPr>
          <p:cNvPr id="3" name="Content Placeholder 2"/>
          <p:cNvSpPr>
            <a:spLocks noGrp="1"/>
          </p:cNvSpPr>
          <p:nvPr>
            <p:ph idx="1"/>
          </p:nvPr>
        </p:nvSpPr>
        <p:spPr/>
        <p:txBody>
          <a:bodyPr wrap="square"/>
          <a:lstStyle/>
          <a:p/>
          <a:p>
            <a:pPr algn="just" lvl="1">
              <a:spcAft>
                <a:spcPts val="1000"/>
              </a:spcAft>
              <a:defRPr sz="1600"/>
            </a:pPr>
            <a:r>
              <a:t>To create a Project Management System (PMS) that consolidates data, assigns tasks, and displays them clearly to improve project management at LS Corporation.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Objectives</a:t>
            </a:r>
          </a:p>
        </p:txBody>
      </p:sp>
      <p:sp>
        <p:nvSpPr>
          <p:cNvPr id="3" name="Content Placeholder 2"/>
          <p:cNvSpPr>
            <a:spLocks noGrp="1"/>
          </p:cNvSpPr>
          <p:nvPr>
            <p:ph idx="1"/>
          </p:nvPr>
        </p:nvSpPr>
        <p:spPr/>
        <p:txBody>
          <a:bodyPr wrap="square"/>
          <a:lstStyle/>
          <a:p/>
          <a:p>
            <a:pPr algn="just" lvl="1">
              <a:spcAft>
                <a:spcPts val="1000"/>
              </a:spcAft>
              <a:defRPr sz="1600"/>
            </a:pPr>
            <a:r>
              <a:t>Consolidate data from fragmented systems into a single platform.</a:t>
            </a:r>
          </a:p>
          <a:p>
            <a:pPr algn="just" lvl="1">
              <a:spcAft>
                <a:spcPts val="1000"/>
              </a:spcAft>
              <a:defRPr sz="1600"/>
            </a:pPr>
            <a:r>
              <a:t>Implement a system for assigning tasks to users with different roles.</a:t>
            </a:r>
          </a:p>
          <a:p>
            <a:pPr algn="just" lvl="1">
              <a:spcAft>
                <a:spcPts val="1000"/>
              </a:spcAft>
              <a:defRPr sz="1600"/>
            </a:pPr>
            <a:r>
              <a:t>Enable clear and project-appropriate display of tasks and data.</a:t>
            </a:r>
          </a:p>
          <a:p>
            <a:pPr algn="just" lvl="1">
              <a:spcAft>
                <a:spcPts val="1000"/>
              </a:spcAft>
              <a:defRPr sz="1600"/>
            </a:pPr>
            <a:r>
              <a:t>Develop a database design using Oracle SQL Developer.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Objectives (Continued)</a:t>
            </a:r>
          </a:p>
        </p:txBody>
      </p:sp>
      <p:sp>
        <p:nvSpPr>
          <p:cNvPr id="3" name="Content Placeholder 2"/>
          <p:cNvSpPr>
            <a:spLocks noGrp="1"/>
          </p:cNvSpPr>
          <p:nvPr>
            <p:ph idx="1"/>
          </p:nvPr>
        </p:nvSpPr>
        <p:spPr/>
        <p:txBody>
          <a:bodyPr wrap="square"/>
          <a:lstStyle/>
          <a:p/>
          <a:p>
            <a:pPr algn="just" lvl="1">
              <a:spcAft>
                <a:spcPts val="1000"/>
              </a:spcAft>
              <a:defRPr sz="1600"/>
            </a:pPr>
            <a:r>
              <a:t>Build the system using ASP.NET with C#</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Project Management System for LS Corporation</a:t>
            </a:r>
          </a:p>
        </p:txBody>
      </p:sp>
      <p:sp>
        <p:nvSpPr>
          <p:cNvPr id="3" name="Content Placeholder 2"/>
          <p:cNvSpPr>
            <a:spLocks noGrp="1"/>
          </p:cNvSpPr>
          <p:nvPr>
            <p:ph idx="1"/>
          </p:nvPr>
        </p:nvSpPr>
        <p:spPr/>
        <p:txBody>
          <a:bodyPr wrap="square"/>
          <a:lstStyle/>
          <a:p/>
          <a:p>
            <a:pPr algn="just" lvl="1">
              <a:spcAft>
                <a:spcPts val="1000"/>
              </a:spcAft>
              <a:defRPr sz="1600"/>
            </a:pPr>
            <a:r>
              <a:t>Consolidate data from fragmented systems into a single platform.</a:t>
            </a:r>
          </a:p>
          <a:p>
            <a:pPr algn="just" lvl="1">
              <a:spcAft>
                <a:spcPts val="1000"/>
              </a:spcAft>
              <a:defRPr sz="1600"/>
            </a:pPr>
            <a:r>
              <a:t>Implement a system for assigning tasks to users with different roles.</a:t>
            </a:r>
          </a:p>
          <a:p>
            <a:pPr algn="just" lvl="1">
              <a:spcAft>
                <a:spcPts val="1000"/>
              </a:spcAft>
              <a:defRPr sz="1600"/>
            </a:pPr>
            <a:r>
              <a:t>Enable clear and project-appropriate display of tasks and data.</a:t>
            </a:r>
          </a:p>
          <a:p>
            <a:pPr algn="just" lvl="1">
              <a:spcAft>
                <a:spcPts val="1000"/>
              </a:spcAft>
              <a:defRPr sz="1600"/>
            </a:pPr>
            <a:r>
              <a:t>Develop a database design using Oracle SQL Developer.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Project Management System for LS Corporation (Continued)</a:t>
            </a:r>
          </a:p>
        </p:txBody>
      </p:sp>
      <p:sp>
        <p:nvSpPr>
          <p:cNvPr id="3" name="Content Placeholder 2"/>
          <p:cNvSpPr>
            <a:spLocks noGrp="1"/>
          </p:cNvSpPr>
          <p:nvPr>
            <p:ph idx="1"/>
          </p:nvPr>
        </p:nvSpPr>
        <p:spPr/>
        <p:txBody>
          <a:bodyPr wrap="square"/>
          <a:lstStyle/>
          <a:p/>
          <a:p>
            <a:pPr algn="just" lvl="1">
              <a:spcAft>
                <a:spcPts val="1000"/>
              </a:spcAft>
              <a:defRPr sz="1600"/>
            </a:pPr>
            <a:r>
              <a:t>Build the system using ASP.NET with C#</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Database Relationships</a:t>
            </a:r>
          </a:p>
        </p:txBody>
      </p:sp>
      <p:sp>
        <p:nvSpPr>
          <p:cNvPr id="3" name="Content Placeholder 2"/>
          <p:cNvSpPr>
            <a:spLocks noGrp="1"/>
          </p:cNvSpPr>
          <p:nvPr>
            <p:ph idx="1"/>
          </p:nvPr>
        </p:nvSpPr>
        <p:spPr/>
        <p:txBody>
          <a:bodyPr wrap="square"/>
          <a:lstStyle/>
          <a:p/>
          <a:p>
            <a:pPr algn="just" lvl="1">
              <a:spcAft>
                <a:spcPts val="1000"/>
              </a:spcAft>
              <a:defRPr sz="1600"/>
            </a:pPr>
            <a:r>
              <a:t>User → Project (Many-to-Many) A user can be part of many projects (optional). A project must have at least one user (mandatory).</a:t>
            </a:r>
          </a:p>
          <a:p>
            <a:pPr algn="just" lvl="1">
              <a:spcAft>
                <a:spcPts val="1000"/>
              </a:spcAft>
              <a:defRPr sz="1600"/>
            </a:pPr>
            <a:r>
              <a:t>User → Task (Many-to-Many) A user can be assigned to multiple tasks (optional). Each task must be assigned to at least one user (mandatory).</a:t>
            </a:r>
          </a:p>
          <a:p>
            <a:pPr algn="just" lvl="1">
              <a:spcAft>
                <a:spcPts val="1000"/>
              </a:spcAft>
              <a:defRPr sz="1600"/>
            </a:pPr>
            <a:r>
              <a:t>User → Comment (One-to-Many) A user can comment on many tasks. Each comment must be linked to a single user (mandatory).</a:t>
            </a:r>
          </a:p>
          <a:p>
            <a:pPr algn="just" lvl="1">
              <a:spcAft>
                <a:spcPts val="1000"/>
              </a:spcAft>
              <a:defRPr sz="1600"/>
            </a:pPr>
            <a:r>
              <a:t>Comment → Task (Many-to-One) A comment belongs to only one task. Each comment must be associated with a task (mandatory).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Database Relationships (Continued)</a:t>
            </a:r>
          </a:p>
        </p:txBody>
      </p:sp>
      <p:sp>
        <p:nvSpPr>
          <p:cNvPr id="3" name="Content Placeholder 2"/>
          <p:cNvSpPr>
            <a:spLocks noGrp="1"/>
          </p:cNvSpPr>
          <p:nvPr>
            <p:ph idx="1"/>
          </p:nvPr>
        </p:nvSpPr>
        <p:spPr/>
        <p:txBody>
          <a:bodyPr wrap="square"/>
          <a:lstStyle/>
          <a:p/>
          <a:p>
            <a:pPr algn="just" lvl="1">
              <a:spcAft>
                <a:spcPts val="1000"/>
              </a:spcAft>
              <a:defRPr sz="1600"/>
            </a:pPr>
            <a:r>
              <a:t>Projects → Task (One-to-Many) A project can have many tasks. Each task must belong to a project (mandatory).</a:t>
            </a:r>
          </a:p>
          <a:p>
            <a:pPr algn="just" lvl="1">
              <a:spcAft>
                <a:spcPts val="1000"/>
              </a:spcAft>
              <a:defRPr sz="1600"/>
            </a:pPr>
            <a:r>
              <a:t>Task → Subtask (One-to-Many) A task can have many subtasks (optional). Each subtask must belong to a task (mandatory).</a:t>
            </a:r>
          </a:p>
          <a:p>
            <a:pPr algn="just" lvl="1">
              <a:spcAft>
                <a:spcPts val="1000"/>
              </a:spcAft>
              <a:defRPr sz="1600"/>
            </a:pPr>
            <a:r>
              <a:t>Task → Resources (Many-to-Many) Multiple resources can be used for each task. A resource can be assigned to multiple tasks. Each task requires at least one resource (mandatory).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0</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Century Gothic</vt:lpstr>
      <vt:lpstr>Garamond</vt:lpstr>
      <vt:lpstr>Savon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Apil Thapa</dc:creator>
  <cp:lastModifiedBy>Apil Thapa</cp:lastModifiedBy>
  <cp:revision>1</cp:revision>
  <dcterms:created xsi:type="dcterms:W3CDTF">2025-04-02T05:54:34Z</dcterms:created>
  <dcterms:modified xsi:type="dcterms:W3CDTF">2025-04-02T05:55:05Z</dcterms:modified>
</cp:coreProperties>
</file>