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FYP Logbook Entry Sheet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Meeting No: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This FYP logbook entry details a meeting focused on resolving a slide bug in the meeting feature. The team successfully resolved the issue, improving user experience.  Further tasks include completing final project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resolve the slide bug issue in the meeting feature.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Improve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Resolved the slide bug issue in the meeting module, ensuring smoother navigation and improved quality.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Tasks for Next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Completing final documentation for this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Meeting successfully resolved slide bug issue in the meeting feature. User experience improved.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