
<file path=[Content_Types].xml><?xml version="1.0" encoding="utf-8"?>
<Types xmlns="http://schemas.openxmlformats.org/package/2006/content-types">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
  </p:notesMasterIdLst>
  <p:handoutMasterIdLst>
    <p:handoutMasterId r:id="rId6"/>
  </p:handout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19" autoAdjust="0"/>
  </p:normalViewPr>
  <p:slideViewPr>
    <p:cSldViewPr snapToGrid="0">
      <p:cViewPr varScale="1">
        <p:scale>
          <a:sx n="103" d="100"/>
          <a:sy n="103" d="100"/>
        </p:scale>
        <p:origin x="92" y="92"/>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243AE-AB9C-4F99-A927-9F2471FAD649}" type="datetime1">
              <a:rPr kumimoji="1" lang="ja-JP" altLang="en-US" smtClean="0">
                <a:latin typeface="Meiryo UI" panose="020B0604030504040204" pitchFamily="50" charset="-128"/>
                <a:ea typeface="Meiryo UI" panose="020B0604030504040204" pitchFamily="50" charset="-128"/>
              </a:rPr>
              <a:t>2025/4/2</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DADE32-FD1A-494E-A873-FBE034D5C1DA}"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182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5D0D523-8CFC-4A67-BC17-72B1EE12365D}" type="datetime1">
              <a:rPr kumimoji="1" lang="ja-JP" altLang="en-US" smtClean="0"/>
              <a:pPr/>
              <a:t>2025/4/2</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5DBB06E8-024C-426A-A87F-EDA2F6EC649B}" type="slidenum">
              <a:rPr kumimoji="1" lang="en-US" altLang="ja-JP" smtClean="0"/>
              <a:pPr/>
              <a:t>‹#›</a:t>
            </a:fld>
            <a:endParaRPr kumimoji="1" lang="ja-JP" altLang="en-US" dirty="0"/>
          </a:p>
        </p:txBody>
      </p:sp>
    </p:spTree>
    <p:extLst>
      <p:ext uri="{BB962C8B-B14F-4D97-AF65-F5344CB8AC3E}">
        <p14:creationId xmlns:p14="http://schemas.microsoft.com/office/powerpoint/2010/main" val="38302828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US" altLang="ja-JP" noProof="0"/>
              <a:t>Click to edit Master title style</a:t>
            </a:r>
            <a:endParaRPr lang="ja-JP" altLang="en-US" noProof="0"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altLang="ja-JP" noProof="0"/>
              <a:t>Click to edit Master subtitle style</a:t>
            </a:r>
            <a:endParaRPr lang="ja-JP" altLang="en-US" noProof="0"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en-US" altLang="ja-JP" noProof="0"/>
              <a:t>Click to edit Master title style</a:t>
            </a:r>
            <a:endParaRPr lang="ja-JP" altLang="en-US" noProof="0" dirty="0"/>
          </a:p>
        </p:txBody>
      </p:sp>
      <p:sp>
        <p:nvSpPr>
          <p:cNvPr id="3" name="コンテンツ プレースホルダー 2"/>
          <p:cNvSpPr>
            <a:spLocks noGrp="1"/>
          </p:cNvSpPr>
          <p:nvPr>
            <p:ph idx="1"/>
          </p:nvPr>
        </p:nvSpPr>
        <p:spPr/>
        <p:txBody>
          <a:bodyPr rtlCol="0"/>
          <a:lstStyle/>
          <a:p>
            <a:pPr lvl="0" rtl="0"/>
            <a:r>
              <a:rPr lang="en-US" altLang="ja-JP" noProof="0"/>
              <a:t>Click to edit Master text styles</a:t>
            </a:r>
          </a:p>
          <a:p>
            <a:pPr lvl="1" rtl="0"/>
            <a:r>
              <a:rPr lang="en-US" altLang="ja-JP" noProof="0"/>
              <a:t>Second level</a:t>
            </a:r>
          </a:p>
          <a:p>
            <a:pPr lvl="2" rtl="0"/>
            <a:r>
              <a:rPr lang="en-US" altLang="ja-JP" noProof="0"/>
              <a:t>Third level</a:t>
            </a:r>
          </a:p>
          <a:p>
            <a:pPr lvl="3" rtl="0"/>
            <a:r>
              <a:rPr lang="en-US" altLang="ja-JP" noProof="0"/>
              <a:t>Fourth level</a:t>
            </a:r>
          </a:p>
          <a:p>
            <a:pPr lvl="4" rtl="0"/>
            <a:r>
              <a:rPr lang="en-US" altLang="ja-JP" noProof="0"/>
              <a:t>Fifth level</a:t>
            </a:r>
            <a:endParaRPr lang="ja-JP" altLang="en-US" noProof="0"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altLang="ja-JP" noProof="0"/>
              <a:t>Click to edit Master title style</a:t>
            </a:r>
            <a:endParaRPr lang="ja-JP" altLang="en-US" noProof="0"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ltLang="ja-JP" noProof="0"/>
              <a:t>Click to edit Master text styles</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en-US" altLang="ja-JP" noProof="0"/>
              <a:t>Click to edit Master title style</a:t>
            </a:r>
            <a:endParaRPr lang="ja-JP" altLang="en-US" noProof="0"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en-US" altLang="ja-JP" noProof="0"/>
              <a:t>Click to edit Master text styles</a:t>
            </a:r>
          </a:p>
          <a:p>
            <a:pPr lvl="1" rtl="0"/>
            <a:r>
              <a:rPr lang="en-US" altLang="ja-JP" noProof="0"/>
              <a:t>Second level</a:t>
            </a:r>
          </a:p>
          <a:p>
            <a:pPr lvl="2" rtl="0"/>
            <a:r>
              <a:rPr lang="en-US" altLang="ja-JP" noProof="0"/>
              <a:t>Third level</a:t>
            </a:r>
          </a:p>
          <a:p>
            <a:pPr lvl="3" rtl="0"/>
            <a:r>
              <a:rPr lang="en-US" altLang="ja-JP" noProof="0"/>
              <a:t>Fourth level</a:t>
            </a:r>
          </a:p>
          <a:p>
            <a:pPr lvl="4" rtl="0"/>
            <a:r>
              <a:rPr lang="en-US" altLang="ja-JP" noProof="0"/>
              <a:t>Fifth level</a:t>
            </a:r>
            <a:endParaRPr lang="ja-JP" altLang="en-US" noProof="0"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en-US" altLang="ja-JP" noProof="0"/>
              <a:t>Click to edit Master text styles</a:t>
            </a:r>
          </a:p>
          <a:p>
            <a:pPr lvl="1" rtl="0"/>
            <a:r>
              <a:rPr lang="en-US" altLang="ja-JP" noProof="0"/>
              <a:t>Second level</a:t>
            </a:r>
          </a:p>
          <a:p>
            <a:pPr lvl="2" rtl="0"/>
            <a:r>
              <a:rPr lang="en-US" altLang="ja-JP" noProof="0"/>
              <a:t>Third level</a:t>
            </a:r>
          </a:p>
          <a:p>
            <a:pPr lvl="3" rtl="0"/>
            <a:r>
              <a:rPr lang="en-US" altLang="ja-JP" noProof="0"/>
              <a:t>Fourth level</a:t>
            </a:r>
          </a:p>
          <a:p>
            <a:pPr lvl="4" rtl="0"/>
            <a:r>
              <a:rPr lang="en-US" altLang="ja-JP" noProof="0"/>
              <a:t>Fifth level</a:t>
            </a:r>
            <a:endParaRPr lang="ja-JP" altLang="en-US" noProof="0"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en-US" altLang="ja-JP" noProof="0"/>
              <a:t>Click to edit Master title style</a:t>
            </a:r>
            <a:endParaRPr lang="ja-JP" altLang="en-US" noProof="0"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ja-JP" noProof="0"/>
              <a:t>Click to edit Master text styles</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en-US" altLang="ja-JP" noProof="0"/>
              <a:t>Click to edit Master text styles</a:t>
            </a:r>
          </a:p>
          <a:p>
            <a:pPr lvl="1" rtl="0"/>
            <a:r>
              <a:rPr lang="en-US" altLang="ja-JP" noProof="0"/>
              <a:t>Second level</a:t>
            </a:r>
          </a:p>
          <a:p>
            <a:pPr lvl="2" rtl="0"/>
            <a:r>
              <a:rPr lang="en-US" altLang="ja-JP" noProof="0"/>
              <a:t>Third level</a:t>
            </a:r>
          </a:p>
          <a:p>
            <a:pPr lvl="3" rtl="0"/>
            <a:r>
              <a:rPr lang="en-US" altLang="ja-JP" noProof="0"/>
              <a:t>Fourth level</a:t>
            </a:r>
          </a:p>
          <a:p>
            <a:pPr lvl="4" rtl="0"/>
            <a:r>
              <a:rPr lang="en-US" altLang="ja-JP" noProof="0"/>
              <a:t>Fifth level</a:t>
            </a:r>
            <a:endParaRPr lang="ja-JP" altLang="en-US" noProof="0"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ja-JP" noProof="0"/>
              <a:t>Click to edit Master text styles</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en-US" altLang="ja-JP" noProof="0"/>
              <a:t>Click to edit Master text styles</a:t>
            </a:r>
          </a:p>
          <a:p>
            <a:pPr lvl="1" rtl="0"/>
            <a:r>
              <a:rPr lang="en-US" altLang="ja-JP" noProof="0"/>
              <a:t>Second level</a:t>
            </a:r>
          </a:p>
          <a:p>
            <a:pPr lvl="2" rtl="0"/>
            <a:r>
              <a:rPr lang="en-US" altLang="ja-JP" noProof="0"/>
              <a:t>Third level</a:t>
            </a:r>
          </a:p>
          <a:p>
            <a:pPr lvl="3" rtl="0"/>
            <a:r>
              <a:rPr lang="en-US" altLang="ja-JP" noProof="0"/>
              <a:t>Fourth level</a:t>
            </a:r>
          </a:p>
          <a:p>
            <a:pPr lvl="4" rtl="0"/>
            <a:r>
              <a:rPr lang="en-US" altLang="ja-JP" noProof="0"/>
              <a:t>Fifth level</a:t>
            </a:r>
            <a:endParaRPr lang="ja-JP" altLang="en-US" noProof="0"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en-US" altLang="ja-JP" noProof="0"/>
              <a:t>Click to edit Master title style</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ltLang="ja-JP" noProof="0" dirty="0"/>
              <a:t>2020/2/13</a:t>
            </a:r>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altLang="ja-JP" noProof="0"/>
              <a:t>Click to edit Master title style</a:t>
            </a:r>
            <a:endParaRPr lang="ja-JP" altLang="en-US" noProof="0"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en-US" altLang="ja-JP" noProof="0"/>
              <a:t>Click to edit Master text styles</a:t>
            </a:r>
          </a:p>
          <a:p>
            <a:pPr lvl="1" rtl="0"/>
            <a:r>
              <a:rPr lang="en-US" altLang="ja-JP" noProof="0"/>
              <a:t>Second level</a:t>
            </a:r>
          </a:p>
          <a:p>
            <a:pPr lvl="2" rtl="0"/>
            <a:r>
              <a:rPr lang="en-US" altLang="ja-JP" noProof="0"/>
              <a:t>Third level</a:t>
            </a:r>
          </a:p>
          <a:p>
            <a:pPr lvl="3" rtl="0"/>
            <a:r>
              <a:rPr lang="en-US" altLang="ja-JP" noProof="0"/>
              <a:t>Fourth level</a:t>
            </a:r>
          </a:p>
          <a:p>
            <a:pPr lvl="4" rtl="0"/>
            <a:r>
              <a:rPr lang="en-US" altLang="ja-JP" noProof="0"/>
              <a:t>Fifth level</a:t>
            </a:r>
            <a:endParaRPr lang="ja-JP" altLang="en-US" noProof="0"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ja-JP" noProof="0"/>
              <a:t>Click to edit Master text styles</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ltLang="ja-JP" noProof="0"/>
              <a:t>Click icon to add picture</a:t>
            </a:r>
            <a:endParaRPr lang="ja-JP" altLang="en-US" noProof="0"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altLang="ja-JP" noProof="0"/>
              <a:t>Click to edit Master title style</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ja-JP" noProof="0"/>
              <a:t>Click to edit Master text styles</a:t>
            </a:r>
          </a:p>
        </p:txBody>
      </p:sp>
      <p:sp>
        <p:nvSpPr>
          <p:cNvPr id="5" name="日付プレースホルダー 4"/>
          <p:cNvSpPr>
            <a:spLocks noGrp="1"/>
          </p:cNvSpPr>
          <p:nvPr>
            <p:ph type="dt" sz="half" idx="10"/>
          </p:nvPr>
        </p:nvSpPr>
        <p:spPr/>
        <p:txBody>
          <a:bodyPr rtlCol="0"/>
          <a:lstStyle>
            <a:lvl1pPr>
              <a:defRPr/>
            </a:lvl1pPr>
          </a:lstStyle>
          <a:p>
            <a:pPr rtl="0"/>
            <a:r>
              <a:rPr lang="en-US" altLang="ja-JP" noProof="0" dirty="0"/>
              <a:t>2020/2/13</a:t>
            </a:r>
            <a:endParaRPr lang="ja-JP" altLang="en-US" noProof="0"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r>
              <a:rPr lang="en-US" altLang="ja-JP" noProof="0" dirty="0"/>
              <a:t>2020/2/13</a:t>
            </a:r>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FYP Logbook Entry Sheet</a:t>
            </a:r>
          </a:p>
        </p:txBody>
      </p:sp>
      <p:sp>
        <p:nvSpPr>
          <p:cNvPr id="3" name="Subtitle 2"/>
          <p:cNvSpPr>
            <a:spLocks noGrp="1"/>
          </p:cNvSpPr>
          <p:nvPr>
            <p:ph type="subTitle" idx="1"/>
          </p:nvPr>
        </p:nvSpPr>
        <p:spPr/>
        <p:txBody>
          <a:bodyPr>
            <a:spAutoFit/>
          </a:bodyPr>
          <a:lstStyle/>
          <a:p>
            <a:pPr algn="just">
              <a:defRPr sz="1800"/>
            </a:pPr>
            <a:r>
              <a:t>Meeting No: 11 (05/01/2025)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Achievements</a:t>
            </a:r>
          </a:p>
        </p:txBody>
      </p:sp>
      <p:sp>
        <p:nvSpPr>
          <p:cNvPr id="3" name="Content Placeholder 2"/>
          <p:cNvSpPr>
            <a:spLocks noGrp="1"/>
          </p:cNvSpPr>
          <p:nvPr>
            <p:ph idx="1"/>
          </p:nvPr>
        </p:nvSpPr>
        <p:spPr/>
        <p:txBody>
          <a:bodyPr wrap="square"/>
          <a:lstStyle/>
          <a:p/>
          <a:p>
            <a:pPr algn="just" lvl="1">
              <a:spcAft>
                <a:spcPts val="1000"/>
              </a:spcAft>
              <a:defRPr sz="1600"/>
            </a:pPr>
            <a:r>
              <a:t>Completed task’s part successfully.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Problems</a:t>
            </a:r>
          </a:p>
        </p:txBody>
      </p:sp>
      <p:sp>
        <p:nvSpPr>
          <p:cNvPr id="3" name="Content Placeholder 2"/>
          <p:cNvSpPr>
            <a:spLocks noGrp="1"/>
          </p:cNvSpPr>
          <p:nvPr>
            <p:ph idx="1"/>
          </p:nvPr>
        </p:nvSpPr>
        <p:spPr/>
        <p:txBody>
          <a:bodyPr wrap="square"/>
          <a:lstStyle/>
          <a:p/>
          <a:p>
            <a:pPr algn="just" lvl="1">
              <a:spcAft>
                <a:spcPts val="1000"/>
              </a:spcAft>
              <a:defRPr sz="1600"/>
            </a:pPr>
            <a:r>
              <a:t>No problems faced.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wrap="square"/>
          <a:lstStyle/>
          <a:p/>
          <a:p>
            <a:pPr algn="just" lvl="1">
              <a:spcAft>
                <a:spcPts val="1000"/>
              </a:spcAft>
              <a:defRPr sz="1600"/>
            </a:pPr>
            <a:r>
              <a:t>Continue backend development and ensure integration with frontend.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lgn="just">
              <a:spcAft>
                <a:spcPts val="1500"/>
              </a:spcAft>
              <a:defRPr sz="1600"/>
            </a:pPr>
            <a:r>
              <a:t>The meeting focused on backend development progress, user engagement strategies, and tasks for the next meeting. Key achievements include successful completion of assigned tasks. No problems were reported. The next steps involve continuing backend development and ensuring integration with the frontend.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This document outlines the tasks discussed, achievements made, problems encountered, and tasks assigned for future meetings.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This FYP logbook serves as a record of meetings and progress updates for the project.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To document the progress and discussions of the FYP project.</a:t>
            </a:r>
          </a:p>
          <a:p>
            <a:pPr algn="just" lvl="1">
              <a:spcAft>
                <a:spcPts val="1000"/>
              </a:spcAft>
              <a:defRPr sz="1600"/>
            </a:pPr>
            <a:r>
              <a:t>Track the completion of backend development tasks.</a:t>
            </a:r>
          </a:p>
          <a:p>
            <a:pPr algn="just" lvl="1">
              <a:spcAft>
                <a:spcPts val="1000"/>
              </a:spcAft>
              <a:defRPr sz="1600"/>
            </a:pPr>
            <a:r>
              <a:t>Plan and execute user engagement activities.</a:t>
            </a:r>
          </a:p>
          <a:p>
            <a:pPr algn="just" lvl="1">
              <a:spcAft>
                <a:spcPts val="1000"/>
              </a:spcAft>
              <a:defRPr sz="1600"/>
            </a:pPr>
            <a:r>
              <a:t>Identify and address any challenges encountered during development.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 (Continued)</a:t>
            </a:r>
          </a:p>
        </p:txBody>
      </p:sp>
      <p:sp>
        <p:nvSpPr>
          <p:cNvPr id="3" name="Content Placeholder 2"/>
          <p:cNvSpPr>
            <a:spLocks noGrp="1"/>
          </p:cNvSpPr>
          <p:nvPr>
            <p:ph idx="1"/>
          </p:nvPr>
        </p:nvSpPr>
        <p:spPr/>
        <p:txBody>
          <a:bodyPr wrap="square"/>
          <a:lstStyle/>
          <a:p/>
          <a:p>
            <a:pPr algn="just" lvl="1">
              <a:spcAft>
                <a:spcPts val="1000"/>
              </a:spcAft>
              <a:defRPr sz="1600"/>
            </a:pPr>
            <a:r>
              <a:t>Outline tasks for subsequent meetings.</a:t>
            </a:r>
          </a:p>
          <a:p>
            <a:pPr algn="just" lvl="1">
              <a:spcAft>
                <a:spcPts val="1000"/>
              </a:spcAft>
              <a:defRPr sz="1600"/>
            </a:pPr>
            <a:r>
              <a:t>Facilitate communication and collaboration between students and supervisors.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 of FYP Logbook</a:t>
            </a:r>
          </a:p>
        </p:txBody>
      </p:sp>
      <p:sp>
        <p:nvSpPr>
          <p:cNvPr id="3" name="Content Placeholder 2"/>
          <p:cNvSpPr>
            <a:spLocks noGrp="1"/>
          </p:cNvSpPr>
          <p:nvPr>
            <p:ph idx="1"/>
          </p:nvPr>
        </p:nvSpPr>
        <p:spPr/>
        <p:txBody>
          <a:bodyPr wrap="square"/>
          <a:lstStyle/>
          <a:p/>
          <a:p>
            <a:pPr algn="just" lvl="1">
              <a:spcAft>
                <a:spcPts val="1000"/>
              </a:spcAft>
              <a:defRPr sz="1600"/>
            </a:pPr>
            <a:r>
              <a:t>To document the progress and discussions of the FYP project.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Functionality of FYP Logbook</a:t>
            </a:r>
          </a:p>
        </p:txBody>
      </p:sp>
      <p:sp>
        <p:nvSpPr>
          <p:cNvPr id="3" name="Content Placeholder 2"/>
          <p:cNvSpPr>
            <a:spLocks noGrp="1"/>
          </p:cNvSpPr>
          <p:nvPr>
            <p:ph idx="1"/>
          </p:nvPr>
        </p:nvSpPr>
        <p:spPr/>
        <p:txBody>
          <a:bodyPr wrap="square"/>
          <a:lstStyle/>
          <a:p/>
          <a:p>
            <a:pPr algn="just" lvl="1">
              <a:spcAft>
                <a:spcPts val="1000"/>
              </a:spcAft>
              <a:defRPr sz="1600"/>
            </a:pPr>
            <a:r>
              <a:t>Track the completion of backend development tasks.</a:t>
            </a:r>
          </a:p>
          <a:p>
            <a:pPr algn="just" lvl="1">
              <a:spcAft>
                <a:spcPts val="1000"/>
              </a:spcAft>
              <a:defRPr sz="1600"/>
            </a:pPr>
            <a:r>
              <a:t>Plan and execute user engagement activities.</a:t>
            </a:r>
          </a:p>
          <a:p>
            <a:pPr algn="just" lvl="1">
              <a:spcAft>
                <a:spcPts val="1000"/>
              </a:spcAft>
              <a:defRPr sz="1600"/>
            </a:pPr>
            <a:r>
              <a:t>Identify and address any challenges encountered during development.</a:t>
            </a:r>
          </a:p>
          <a:p>
            <a:pPr algn="just" lvl="1">
              <a:spcAft>
                <a:spcPts val="1000"/>
              </a:spcAft>
              <a:defRPr sz="1600"/>
            </a:pPr>
            <a:r>
              <a:t>Outline tasks for subsequent meetings.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Functionality of FYP Logbook (Continued)</a:t>
            </a:r>
          </a:p>
        </p:txBody>
      </p:sp>
      <p:sp>
        <p:nvSpPr>
          <p:cNvPr id="3" name="Content Placeholder 2"/>
          <p:cNvSpPr>
            <a:spLocks noGrp="1"/>
          </p:cNvSpPr>
          <p:nvPr>
            <p:ph idx="1"/>
          </p:nvPr>
        </p:nvSpPr>
        <p:spPr/>
        <p:txBody>
          <a:bodyPr wrap="square"/>
          <a:lstStyle/>
          <a:p/>
          <a:p>
            <a:pPr algn="just" lvl="1">
              <a:spcAft>
                <a:spcPts val="1000"/>
              </a:spcAft>
              <a:defRPr sz="1600"/>
            </a:pPr>
            <a:r>
              <a:t>Facilitate communication and collaboration between students and supervisors.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Meeting Agenda</a:t>
            </a:r>
          </a:p>
        </p:txBody>
      </p:sp>
      <p:sp>
        <p:nvSpPr>
          <p:cNvPr id="3" name="Content Placeholder 2"/>
          <p:cNvSpPr>
            <a:spLocks noGrp="1"/>
          </p:cNvSpPr>
          <p:nvPr>
            <p:ph idx="1"/>
          </p:nvPr>
        </p:nvSpPr>
        <p:spPr/>
        <p:txBody>
          <a:bodyPr wrap="square"/>
          <a:lstStyle/>
          <a:p/>
          <a:p>
            <a:pPr algn="just" lvl="1">
              <a:spcAft>
                <a:spcPts val="1000"/>
              </a:spcAft>
              <a:defRPr sz="1600"/>
            </a:pPr>
            <a:r>
              <a:t>Backend development tasks completion.</a:t>
            </a:r>
          </a:p>
          <a:p>
            <a:pPr algn="just" lvl="1">
              <a:spcAft>
                <a:spcPts val="1000"/>
              </a:spcAft>
              <a:defRPr sz="1600"/>
            </a:pPr>
            <a:r>
              <a:t>Do Post parts for user engagements.</a:t>
            </a:r>
          </a:p>
        </p:txBody>
      </p:sp>
    </p:spTree>
  </p:cSld>
  <p:clrMapOvr>
    <a:masterClrMapping/>
  </p:clrMapOvr>
</p:sld>
</file>

<file path=ppt/theme/theme1.xml><?xml version="1.0" encoding="utf-8"?>
<a:theme xmlns:a="http://schemas.openxmlformats.org/drawingml/2006/main" name="ユーザー設定">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12_TF22712842.potx" id="{F5B7AB07-F859-4656-A1C1-DAFCFA0ACA4B}" vid="{A6E2497D-935A-4CFD-B9FD-6DCB15FA68B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{54B445C2-4665-4430-8ADB-F35240999927}tf22712842_win32</Template>
  <TotalTime>1</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Meiryo UI</vt:lpstr>
      <vt:lpstr>Calibri</vt:lpstr>
      <vt:lpstr>ユーザー設定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Apil Thapa</dc:creator>
  <cp:lastModifiedBy>Apil Thapa</cp:lastModifiedBy>
  <cp:revision>1</cp:revision>
  <dcterms:created xsi:type="dcterms:W3CDTF">2025-04-02T06:09:26Z</dcterms:created>
  <dcterms:modified xsi:type="dcterms:W3CDTF">2025-04-02T06:10:42Z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