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6"/>
    <p:sldId id="257" r:id="rId7"/>
    <p:sldId id="258" r:id="rId8"/>
    <p:sldId id="259" r:id="rId9"/>
    <p:sldId id="260" r:id="rId10"/>
    <p:sldId id="261" r:id="rId11"/>
    <p:sldId id="262" r:id="rId12"/>
    <p:sldId id="263" r:id="rId13"/>
    <p:sldId id="264"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80" autoAdjust="0"/>
    <p:restoredTop sz="94660"/>
  </p:normalViewPr>
  <p:slideViewPr>
    <p:cSldViewPr snapToGrid="0">
      <p:cViewPr varScale="1">
        <p:scale>
          <a:sx n="103" d="100"/>
          <a:sy n="103" d="100"/>
        </p:scale>
        <p:origin x="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ltLang="ja-JP"/>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ja-JP"/>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4/2/2025</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4/2/2025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ltLang="ja-JP"/>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4/2/2025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dirty="0"/>
          </a:p>
        </p:txBody>
      </p:sp>
      <p:sp>
        <p:nvSpPr>
          <p:cNvPr id="3" name="Content Placeholder 2"/>
          <p:cNvSpPr>
            <a:spLocks noGrp="1"/>
          </p:cNvSpPr>
          <p:nvPr>
            <p:ph idx="1"/>
          </p:nvPr>
        </p:nvSpPr>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4/2/2025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ltLang="ja-JP"/>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4/2/2025</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ltLang="ja-JP"/>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4/2/2025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4/2/2025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4/2/2025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4/2/2025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ltLang="ja-JP"/>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4/2/2025</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ltLang="ja-JP"/>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ja-JP"/>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4/2/2025</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ltLang="ja-JP"/>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4/2/2025</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kumimoji="1"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kumimoji="1"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spAutoFit/>
          </a:bodyPr>
          <a:lstStyle/>
          <a:p>
            <a:pPr algn="just">
              <a:defRPr sz="3200"/>
            </a:pPr>
            <a:r>
              <a:t>FYP Logbook Entry Sheet Meeting No. 17</a:t>
            </a:r>
          </a:p>
        </p:txBody>
      </p:sp>
      <p:sp>
        <p:nvSpPr>
          <p:cNvPr id="3" name="Subtitle 2"/>
          <p:cNvSpPr>
            <a:spLocks noGrp="1"/>
          </p:cNvSpPr>
          <p:nvPr>
            <p:ph type="subTitle" idx="1"/>
          </p:nvPr>
        </p:nvSpPr>
        <p:spPr/>
        <p:txBody>
          <a:bodyPr>
            <a:spAutoFit/>
          </a:bodyPr>
          <a:lstStyle/>
          <a:p>
            <a:pPr algn="just">
              <a:defRPr sz="1800"/>
            </a:pP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wrap="square"/>
          <a:lstStyle/>
          <a:p/>
          <a:p>
            <a:pPr algn="just">
              <a:spcAft>
                <a:spcPts val="1500"/>
              </a:spcAft>
              <a:defRPr sz="1600"/>
            </a:pPr>
            <a:r>
              <a:t>The project team completed the overall documentation report for the system during the meeting.  The next steps involve finalizing the remaining documentation for the project.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wrap="square"/>
          <a:lstStyle/>
          <a:p/>
          <a:p>
            <a:pPr algn="just">
              <a:spcAft>
                <a:spcPts val="1500"/>
              </a:spcAft>
              <a:defRPr sz="1600"/>
            </a:pPr>
            <a:r>
              <a:t>This logbook entry documents the final meeting for the project, focusing on the completion of the documentation report. The meeting discussed the finalization process, achievements, and tasks for the next meeting.</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Aims</a:t>
            </a:r>
          </a:p>
        </p:txBody>
      </p:sp>
      <p:sp>
        <p:nvSpPr>
          <p:cNvPr id="3" name="Content Placeholder 2"/>
          <p:cNvSpPr>
            <a:spLocks noGrp="1"/>
          </p:cNvSpPr>
          <p:nvPr>
            <p:ph idx="1"/>
          </p:nvPr>
        </p:nvSpPr>
        <p:spPr/>
        <p:txBody>
          <a:bodyPr wrap="square"/>
          <a:lstStyle/>
          <a:p/>
          <a:p>
            <a:pPr algn="just" lvl="1">
              <a:spcAft>
                <a:spcPts val="1000"/>
              </a:spcAft>
              <a:defRPr sz="1600"/>
            </a:pPr>
            <a:r>
              <a:t>Final meeting for the project, focusing on the completion of the documentation report.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Objectives</a:t>
            </a:r>
          </a:p>
        </p:txBody>
      </p:sp>
      <p:sp>
        <p:nvSpPr>
          <p:cNvPr id="3" name="Content Placeholder 2"/>
          <p:cNvSpPr>
            <a:spLocks noGrp="1"/>
          </p:cNvSpPr>
          <p:nvPr>
            <p:ph idx="1"/>
          </p:nvPr>
        </p:nvSpPr>
        <p:spPr/>
        <p:txBody>
          <a:bodyPr wrap="square"/>
          <a:lstStyle/>
          <a:p/>
          <a:p>
            <a:pPr algn="just" lvl="1">
              <a:spcAft>
                <a:spcPts val="1000"/>
              </a:spcAft>
              <a:defRPr sz="1600"/>
            </a:pPr>
            <a:r>
              <a:t>Discussion on finalization process</a:t>
            </a:r>
          </a:p>
          <a:p>
            <a:pPr algn="just" lvl="1">
              <a:spcAft>
                <a:spcPts val="1000"/>
              </a:spcAft>
              <a:defRPr sz="1600"/>
            </a:pPr>
            <a:r>
              <a:t>Review of achievements</a:t>
            </a:r>
          </a:p>
          <a:p>
            <a:pPr algn="just" lvl="1">
              <a:spcAft>
                <a:spcPts val="1000"/>
              </a:spcAft>
              <a:defRPr sz="1600"/>
            </a:pPr>
            <a:r>
              <a:t>Tasks for the next meeting</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Tasks for Next Meeting</a:t>
            </a:r>
          </a:p>
        </p:txBody>
      </p:sp>
      <p:sp>
        <p:nvSpPr>
          <p:cNvPr id="3" name="Content Placeholder 2"/>
          <p:cNvSpPr>
            <a:spLocks noGrp="1"/>
          </p:cNvSpPr>
          <p:nvPr>
            <p:ph idx="1"/>
          </p:nvPr>
        </p:nvSpPr>
        <p:spPr/>
        <p:txBody>
          <a:bodyPr wrap="square"/>
          <a:lstStyle/>
          <a:p/>
          <a:p>
            <a:pPr algn="just" lvl="1">
              <a:spcAft>
                <a:spcPts val="1000"/>
              </a:spcAft>
              <a:defRPr sz="1600"/>
            </a:pPr>
            <a:r>
              <a:t>Finalize the documentation for the developed system</a:t>
            </a:r>
          </a:p>
          <a:p>
            <a:pPr algn="just" lvl="1">
              <a:spcAft>
                <a:spcPts val="1000"/>
              </a:spcAft>
              <a:defRPr sz="1600"/>
            </a:pPr>
            <a:r>
              <a:t>Complete the overall documentation report</a:t>
            </a:r>
          </a:p>
          <a:p>
            <a:pPr algn="just" lvl="1">
              <a:spcAft>
                <a:spcPts val="1000"/>
              </a:spcAft>
              <a:defRPr sz="1600"/>
            </a:pPr>
            <a:r>
              <a:t>Ensure all sections of the documentation are accurate and comprehensive</a:t>
            </a:r>
          </a:p>
          <a:p>
            <a:pPr algn="just" lvl="1">
              <a:spcAft>
                <a:spcPts val="1000"/>
              </a:spcAft>
              <a:defRPr sz="1600"/>
            </a:pPr>
            <a:r>
              <a:t>Format the documentation according to the required guidelines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Tasks for Next Meeting (Continued)</a:t>
            </a:r>
          </a:p>
        </p:txBody>
      </p:sp>
      <p:sp>
        <p:nvSpPr>
          <p:cNvPr id="3" name="Content Placeholder 2"/>
          <p:cNvSpPr>
            <a:spLocks noGrp="1"/>
          </p:cNvSpPr>
          <p:nvPr>
            <p:ph idx="1"/>
          </p:nvPr>
        </p:nvSpPr>
        <p:spPr/>
        <p:txBody>
          <a:bodyPr wrap="square"/>
          <a:lstStyle/>
          <a:p/>
          <a:p>
            <a:pPr algn="just" lvl="1">
              <a:spcAft>
                <a:spcPts val="1000"/>
              </a:spcAft>
              <a:defRPr sz="1600"/>
            </a:pPr>
            <a:r>
              <a:t>Obtain approval from both internal and external supervisors</a:t>
            </a:r>
          </a:p>
          <a:p>
            <a:pPr algn="just" lvl="1">
              <a:spcAft>
                <a:spcPts val="1000"/>
              </a:spcAft>
              <a:defRPr sz="1600"/>
            </a:pPr>
            <a:r>
              <a:t>Submit the finalized documentation to the relevant authorities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Achievements</a:t>
            </a:r>
          </a:p>
        </p:txBody>
      </p:sp>
      <p:sp>
        <p:nvSpPr>
          <p:cNvPr id="3" name="Content Placeholder 2"/>
          <p:cNvSpPr>
            <a:spLocks noGrp="1"/>
          </p:cNvSpPr>
          <p:nvPr>
            <p:ph idx="1"/>
          </p:nvPr>
        </p:nvSpPr>
        <p:spPr/>
        <p:txBody>
          <a:bodyPr wrap="square"/>
          <a:lstStyle/>
          <a:p/>
          <a:p>
            <a:pPr algn="just" lvl="1">
              <a:spcAft>
                <a:spcPts val="1000"/>
              </a:spcAft>
              <a:defRPr sz="1600"/>
            </a:pPr>
            <a:r>
              <a:t>Completing final documentation for this project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Problems</a:t>
            </a:r>
          </a:p>
        </p:txBody>
      </p:sp>
      <p:sp>
        <p:nvSpPr>
          <p:cNvPr id="3" name="Content Placeholder 2"/>
          <p:cNvSpPr>
            <a:spLocks noGrp="1"/>
          </p:cNvSpPr>
          <p:nvPr>
            <p:ph idx="1"/>
          </p:nvPr>
        </p:nvSpPr>
        <p:spPr/>
        <p:txBody>
          <a:bodyPr wrap="square"/>
          <a:lstStyle/>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Items Discussed</a:t>
            </a:r>
          </a:p>
        </p:txBody>
      </p:sp>
      <p:sp>
        <p:nvSpPr>
          <p:cNvPr id="3" name="Content Placeholder 2"/>
          <p:cNvSpPr>
            <a:spLocks noGrp="1"/>
          </p:cNvSpPr>
          <p:nvPr>
            <p:ph idx="1"/>
          </p:nvPr>
        </p:nvSpPr>
        <p:spPr/>
        <p:txBody>
          <a:bodyPr wrap="square"/>
          <a:lstStyle/>
          <a:p/>
          <a:p>
            <a:pPr algn="just" lvl="1">
              <a:spcAft>
                <a:spcPts val="1000"/>
              </a:spcAft>
              <a:defRPr sz="1600"/>
            </a:pPr>
            <a:r>
              <a:t>Discussing final documentation for the project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0</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Century Gothic</vt:lpstr>
      <vt:lpstr>Garamond</vt:lpstr>
      <vt:lpstr>Savon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Apil Thapa</dc:creator>
  <cp:lastModifiedBy>Apil Thapa</cp:lastModifiedBy>
  <cp:revision>1</cp:revision>
  <dcterms:created xsi:type="dcterms:W3CDTF">2025-04-02T05:54:34Z</dcterms:created>
  <dcterms:modified xsi:type="dcterms:W3CDTF">2025-04-02T05:55:05Z</dcterms:modified>
</cp:coreProperties>
</file>