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 rtl="0">
      <a:defRPr lang="ja-JP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48" autoAdjust="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2C99A2-90CF-41E3-8D1E-256E8D873E6B}" type="datetime1">
              <a:rPr lang="ja-JP" altLang="en-US" noProof="1" smtClean="0">
                <a:latin typeface="Meiryo UI" panose="020B0604030504040204" pitchFamily="50" charset="-128"/>
                <a:ea typeface="Meiryo UI" panose="020B0604030504040204" pitchFamily="50" charset="-128"/>
              </a:rPr>
              <a:t>2025/4/2</a:t>
            </a:fld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US" altLang="ja-JP" noProof="1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 noProof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1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259A2D4-520B-457F-842B-079DB8491286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1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1"/>
              <a:t>クリックしてマスター テキストのスタイルを編集</a:t>
            </a:r>
          </a:p>
          <a:p>
            <a:pPr lvl="1" rtl="0"/>
            <a:r>
              <a:rPr lang="ja-JP" altLang="en-US" noProof="1"/>
              <a:t>第 </a:t>
            </a:r>
            <a:r>
              <a:rPr lang="en-US" altLang="ja-JP" noProof="1"/>
              <a:t>2 </a:t>
            </a:r>
            <a:r>
              <a:rPr lang="ja-JP" altLang="en-US" noProof="1"/>
              <a:t>レベル</a:t>
            </a:r>
          </a:p>
          <a:p>
            <a:pPr lvl="2" rtl="0"/>
            <a:r>
              <a:rPr lang="ja-JP" altLang="en-US" noProof="1"/>
              <a:t>第 </a:t>
            </a:r>
            <a:r>
              <a:rPr lang="en-US" altLang="ja-JP" noProof="1"/>
              <a:t>3 </a:t>
            </a:r>
            <a:r>
              <a:rPr lang="ja-JP" altLang="en-US" noProof="1"/>
              <a:t>レベル</a:t>
            </a:r>
          </a:p>
          <a:p>
            <a:pPr lvl="3" rtl="0"/>
            <a:r>
              <a:rPr lang="ja-JP" altLang="en-US" noProof="1"/>
              <a:t>第 </a:t>
            </a:r>
            <a:r>
              <a:rPr lang="en-US" altLang="ja-JP" noProof="1"/>
              <a:t>4 </a:t>
            </a:r>
            <a:r>
              <a:rPr lang="ja-JP" altLang="en-US" noProof="1"/>
              <a:t>レベル</a:t>
            </a:r>
          </a:p>
          <a:p>
            <a:pPr lvl="4" rtl="0"/>
            <a:r>
              <a:rPr lang="ja-JP" altLang="en-US" noProof="1"/>
              <a:t>第 </a:t>
            </a:r>
            <a:r>
              <a:rPr lang="en-US" altLang="ja-JP" noProof="1"/>
              <a:t>5 </a:t>
            </a:r>
            <a:r>
              <a:rPr lang="ja-JP" altLang="en-US" noProof="1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1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C6B3AB32-59DF-41F1-9618-EDFBF5049629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ja-JP" noProof="1"/>
              <a:t>Click to edit Master subtitle style</a:t>
            </a:r>
            <a:endParaRPr lang="ja-JP" altLang="en-US" noProof="1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75DE683-630D-4E1C-918C-5295617AFA5C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noProof="1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 baseline="0"/>
            </a:lvl1pPr>
            <a:lvl2pPr algn="l">
              <a:defRPr baseline="0"/>
            </a:lvl2pPr>
            <a:lvl3pPr algn="l">
              <a:defRPr baseline="0"/>
            </a:lvl3pPr>
            <a:lvl4pPr algn="l">
              <a:defRPr baseline="0"/>
            </a:lvl4pPr>
            <a:lvl5pPr algn="l">
              <a:defRPr baseline="0"/>
            </a:lvl5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  <a:p>
            <a:pPr lvl="1"/>
            <a:r>
              <a:rPr kumimoji="1" lang="ja-JP" altLang="en-US" noProof="1"/>
              <a:t>第 </a:t>
            </a:r>
            <a:r>
              <a:rPr kumimoji="1" lang="en-US" altLang="ja-JP" noProof="1"/>
              <a:t>2 </a:t>
            </a:r>
            <a:r>
              <a:rPr kumimoji="1" lang="ja-JP" altLang="en-US" noProof="1"/>
              <a:t>レベル</a:t>
            </a:r>
          </a:p>
          <a:p>
            <a:pPr lvl="2"/>
            <a:r>
              <a:rPr kumimoji="1" lang="ja-JP" altLang="en-US" noProof="1"/>
              <a:t>第 </a:t>
            </a:r>
            <a:r>
              <a:rPr kumimoji="1" lang="en-US" altLang="ja-JP" noProof="1"/>
              <a:t>3 </a:t>
            </a:r>
            <a:r>
              <a:rPr kumimoji="1" lang="ja-JP" altLang="en-US" noProof="1"/>
              <a:t>レベル</a:t>
            </a:r>
          </a:p>
          <a:p>
            <a:pPr lvl="3"/>
            <a:r>
              <a:rPr kumimoji="1" lang="ja-JP" altLang="en-US" noProof="1"/>
              <a:t>第 </a:t>
            </a:r>
            <a:r>
              <a:rPr kumimoji="1" lang="en-US" altLang="ja-JP" noProof="1"/>
              <a:t>4 </a:t>
            </a:r>
            <a:r>
              <a:rPr kumimoji="1" lang="ja-JP" altLang="en-US" noProof="1"/>
              <a:t>レベル</a:t>
            </a:r>
          </a:p>
          <a:p>
            <a:pPr lvl="4"/>
            <a:r>
              <a:rPr kumimoji="1" lang="ja-JP" altLang="en-US" noProof="1"/>
              <a:t>第 </a:t>
            </a:r>
            <a:r>
              <a:rPr kumimoji="1" lang="en-US" altLang="ja-JP" noProof="1"/>
              <a:t>5 </a:t>
            </a:r>
            <a:r>
              <a:rPr kumimoji="1" lang="ja-JP" altLang="en-US" noProof="1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B2622888-553C-4725-AF99-A79A6B62F152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1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>
            <a:lvl1pPr>
              <a:defRPr baseline="0"/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  <a:p>
            <a:pPr lvl="1"/>
            <a:r>
              <a:rPr kumimoji="1" lang="ja-JP" altLang="en-US" noProof="1"/>
              <a:t>第 </a:t>
            </a:r>
            <a:r>
              <a:rPr kumimoji="1" lang="en-US" altLang="ja-JP" noProof="1"/>
              <a:t>2 </a:t>
            </a:r>
            <a:r>
              <a:rPr kumimoji="1" lang="ja-JP" altLang="en-US" noProof="1"/>
              <a:t>レベル</a:t>
            </a:r>
          </a:p>
          <a:p>
            <a:pPr lvl="2"/>
            <a:r>
              <a:rPr kumimoji="1" lang="ja-JP" altLang="en-US" noProof="1"/>
              <a:t>第 </a:t>
            </a:r>
            <a:r>
              <a:rPr kumimoji="1" lang="en-US" altLang="ja-JP" noProof="1"/>
              <a:t>3 </a:t>
            </a:r>
            <a:r>
              <a:rPr kumimoji="1" lang="ja-JP" altLang="en-US" noProof="1"/>
              <a:t>レベル</a:t>
            </a:r>
          </a:p>
          <a:p>
            <a:pPr lvl="3"/>
            <a:r>
              <a:rPr kumimoji="1" lang="ja-JP" altLang="en-US" noProof="1"/>
              <a:t>第 </a:t>
            </a:r>
            <a:r>
              <a:rPr kumimoji="1" lang="en-US" altLang="ja-JP" noProof="1"/>
              <a:t>4 </a:t>
            </a:r>
            <a:r>
              <a:rPr kumimoji="1" lang="ja-JP" altLang="en-US" noProof="1"/>
              <a:t>レベル</a:t>
            </a:r>
          </a:p>
          <a:p>
            <a:pPr lvl="4"/>
            <a:r>
              <a:rPr kumimoji="1" lang="ja-JP" altLang="en-US" noProof="1"/>
              <a:t>第 </a:t>
            </a:r>
            <a:r>
              <a:rPr kumimoji="1" lang="en-US" altLang="ja-JP" noProof="1"/>
              <a:t>5 </a:t>
            </a:r>
            <a:r>
              <a:rPr kumimoji="1" lang="ja-JP" altLang="en-US" noProof="1"/>
              <a:t>レベル</a:t>
            </a:r>
          </a:p>
          <a:p>
            <a:pPr lvl="4" rtl="0"/>
            <a:endParaRPr lang="ja-JP" altLang="en-US" noProof="1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07571B-5EF7-4D1A-AFEF-1AA30B7BB86B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>
            <a:lvl1pPr>
              <a:defRPr baseline="0"/>
            </a:lvl1pPr>
          </a:lstStyle>
          <a:p>
            <a:endParaRPr lang="ja-JP" altLang="en-US" noProof="1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  <a:p>
            <a:pPr lvl="1" rtl="0"/>
            <a:r>
              <a:rPr lang="ja-JP" altLang="en-US" noProof="1"/>
              <a:t>第 </a:t>
            </a:r>
            <a:r>
              <a:rPr lang="en-US" altLang="ja-JP" noProof="1"/>
              <a:t>2 </a:t>
            </a:r>
            <a:r>
              <a:rPr lang="ja-JP" altLang="en-US" noProof="1"/>
              <a:t>レベル</a:t>
            </a:r>
          </a:p>
          <a:p>
            <a:pPr lvl="2" rtl="0"/>
            <a:r>
              <a:rPr lang="ja-JP" altLang="en-US" noProof="1"/>
              <a:t>第 </a:t>
            </a:r>
            <a:r>
              <a:rPr lang="en-US" altLang="ja-JP" noProof="1"/>
              <a:t>3 </a:t>
            </a:r>
            <a:r>
              <a:rPr lang="ja-JP" altLang="en-US" noProof="1"/>
              <a:t>レベル</a:t>
            </a:r>
          </a:p>
          <a:p>
            <a:pPr lvl="3" rtl="0"/>
            <a:r>
              <a:rPr lang="ja-JP" altLang="en-US" noProof="1"/>
              <a:t>第 </a:t>
            </a:r>
            <a:r>
              <a:rPr lang="en-US" altLang="ja-JP" noProof="1"/>
              <a:t>4 </a:t>
            </a:r>
            <a:r>
              <a:rPr lang="ja-JP" altLang="en-US" noProof="1"/>
              <a:t>レベル</a:t>
            </a:r>
          </a:p>
          <a:p>
            <a:pPr lvl="4" rtl="0"/>
            <a:r>
              <a:rPr lang="ja-JP" altLang="en-US" noProof="1"/>
              <a:t>第 </a:t>
            </a:r>
            <a:r>
              <a:rPr lang="en-US" altLang="ja-JP" noProof="1"/>
              <a:t>5 </a:t>
            </a:r>
            <a:r>
              <a:rPr lang="ja-JP" altLang="en-US" noProof="1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29D0E459-3E0F-412E-A32F-10EB42145328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1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>
            <a:lvl1pPr>
              <a:defRPr baseline="0"/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 baseline="0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2FFF017-7B8D-4AB0-98AE-F2644FAC3135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noProof="1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  <a:p>
            <a:pPr lvl="1" rtl="0"/>
            <a:r>
              <a:rPr lang="ja-JP" altLang="en-US" noProof="1"/>
              <a:t>第 </a:t>
            </a:r>
            <a:r>
              <a:rPr lang="en-US" altLang="ja-JP" noProof="1"/>
              <a:t>2 </a:t>
            </a:r>
            <a:r>
              <a:rPr lang="ja-JP" altLang="en-US" noProof="1"/>
              <a:t>レベル</a:t>
            </a:r>
          </a:p>
          <a:p>
            <a:pPr lvl="2" rtl="0"/>
            <a:r>
              <a:rPr lang="ja-JP" altLang="en-US" noProof="1"/>
              <a:t>第 </a:t>
            </a:r>
            <a:r>
              <a:rPr lang="en-US" altLang="ja-JP" noProof="1"/>
              <a:t>3 </a:t>
            </a:r>
            <a:r>
              <a:rPr lang="ja-JP" altLang="en-US" noProof="1"/>
              <a:t>レベル</a:t>
            </a:r>
          </a:p>
          <a:p>
            <a:pPr lvl="3" rtl="0"/>
            <a:r>
              <a:rPr lang="ja-JP" altLang="en-US" noProof="1"/>
              <a:t>第 </a:t>
            </a:r>
            <a:r>
              <a:rPr lang="en-US" altLang="ja-JP" noProof="1"/>
              <a:t>4 </a:t>
            </a:r>
            <a:r>
              <a:rPr lang="ja-JP" altLang="en-US" noProof="1"/>
              <a:t>レベル</a:t>
            </a:r>
          </a:p>
          <a:p>
            <a:pPr lvl="4" rtl="0"/>
            <a:r>
              <a:rPr lang="ja-JP" altLang="en-US" noProof="1"/>
              <a:t>第 </a:t>
            </a:r>
            <a:r>
              <a:rPr lang="en-US" altLang="ja-JP" noProof="1"/>
              <a:t>5 </a:t>
            </a:r>
            <a:r>
              <a:rPr lang="ja-JP" altLang="en-US" noProof="1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  <a:p>
            <a:pPr lvl="1" rtl="0"/>
            <a:r>
              <a:rPr lang="ja-JP" altLang="en-US" noProof="1"/>
              <a:t>第 </a:t>
            </a:r>
            <a:r>
              <a:rPr lang="en-US" altLang="ja-JP" noProof="1"/>
              <a:t>2 </a:t>
            </a:r>
            <a:r>
              <a:rPr lang="ja-JP" altLang="en-US" noProof="1"/>
              <a:t>レベル</a:t>
            </a:r>
          </a:p>
          <a:p>
            <a:pPr lvl="2" rtl="0"/>
            <a:r>
              <a:rPr lang="ja-JP" altLang="en-US" noProof="1"/>
              <a:t>第 </a:t>
            </a:r>
            <a:r>
              <a:rPr lang="en-US" altLang="ja-JP" noProof="1"/>
              <a:t>3 </a:t>
            </a:r>
            <a:r>
              <a:rPr lang="ja-JP" altLang="en-US" noProof="1"/>
              <a:t>レベル</a:t>
            </a:r>
          </a:p>
          <a:p>
            <a:pPr lvl="3" rtl="0"/>
            <a:r>
              <a:rPr lang="ja-JP" altLang="en-US" noProof="1"/>
              <a:t>第 </a:t>
            </a:r>
            <a:r>
              <a:rPr lang="en-US" altLang="ja-JP" noProof="1"/>
              <a:t>4 </a:t>
            </a:r>
            <a:r>
              <a:rPr lang="ja-JP" altLang="en-US" noProof="1"/>
              <a:t>レベル</a:t>
            </a:r>
          </a:p>
          <a:p>
            <a:pPr lvl="4" rtl="0"/>
            <a:r>
              <a:rPr lang="ja-JP" altLang="en-US" noProof="1"/>
              <a:t>第 </a:t>
            </a:r>
            <a:r>
              <a:rPr lang="en-US" altLang="ja-JP" noProof="1"/>
              <a:t>5 </a:t>
            </a:r>
            <a:r>
              <a:rPr lang="ja-JP" altLang="en-US" noProof="1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8203038C-05D8-4CAE-A4FB-6FDD034E1EDC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1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長方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タイトル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  <a:p>
            <a:pPr lvl="1" rtl="0"/>
            <a:r>
              <a:rPr lang="ja-JP" altLang="en-US" noProof="1"/>
              <a:t>第 </a:t>
            </a:r>
            <a:r>
              <a:rPr lang="en-US" altLang="ja-JP" noProof="1"/>
              <a:t>2 </a:t>
            </a:r>
            <a:r>
              <a:rPr lang="ja-JP" altLang="en-US" noProof="1"/>
              <a:t>レベル</a:t>
            </a:r>
          </a:p>
          <a:p>
            <a:pPr lvl="2" rtl="0"/>
            <a:r>
              <a:rPr lang="ja-JP" altLang="en-US" noProof="1"/>
              <a:t>第 </a:t>
            </a:r>
            <a:r>
              <a:rPr lang="en-US" altLang="ja-JP" noProof="1"/>
              <a:t>3 </a:t>
            </a:r>
            <a:r>
              <a:rPr lang="ja-JP" altLang="en-US" noProof="1"/>
              <a:t>レベル</a:t>
            </a:r>
          </a:p>
          <a:p>
            <a:pPr lvl="3" rtl="0"/>
            <a:r>
              <a:rPr lang="ja-JP" altLang="en-US" noProof="1"/>
              <a:t>第 </a:t>
            </a:r>
            <a:r>
              <a:rPr lang="en-US" altLang="ja-JP" noProof="1"/>
              <a:t>4 </a:t>
            </a:r>
            <a:r>
              <a:rPr lang="ja-JP" altLang="en-US" noProof="1"/>
              <a:t>レベル</a:t>
            </a:r>
          </a:p>
          <a:p>
            <a:pPr lvl="4" rtl="0"/>
            <a:r>
              <a:rPr lang="ja-JP" altLang="en-US" noProof="1"/>
              <a:t>第 </a:t>
            </a:r>
            <a:r>
              <a:rPr lang="en-US" altLang="ja-JP" noProof="1"/>
              <a:t>5 </a:t>
            </a:r>
            <a:r>
              <a:rPr lang="ja-JP" altLang="en-US" noProof="1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  <a:p>
            <a:pPr lvl="1" rtl="0"/>
            <a:r>
              <a:rPr lang="ja-JP" altLang="en-US" noProof="1"/>
              <a:t>第 </a:t>
            </a:r>
            <a:r>
              <a:rPr lang="en-US" altLang="ja-JP" noProof="1"/>
              <a:t>2 </a:t>
            </a:r>
            <a:r>
              <a:rPr lang="ja-JP" altLang="en-US" noProof="1"/>
              <a:t>レベル</a:t>
            </a:r>
          </a:p>
          <a:p>
            <a:pPr lvl="2" rtl="0"/>
            <a:r>
              <a:rPr lang="ja-JP" altLang="en-US" noProof="1"/>
              <a:t>第 </a:t>
            </a:r>
            <a:r>
              <a:rPr lang="en-US" altLang="ja-JP" noProof="1"/>
              <a:t>3 </a:t>
            </a:r>
            <a:r>
              <a:rPr lang="ja-JP" altLang="en-US" noProof="1"/>
              <a:t>レベル</a:t>
            </a:r>
          </a:p>
          <a:p>
            <a:pPr lvl="3" rtl="0"/>
            <a:r>
              <a:rPr lang="ja-JP" altLang="en-US" noProof="1"/>
              <a:t>第 </a:t>
            </a:r>
            <a:r>
              <a:rPr lang="en-US" altLang="ja-JP" noProof="1"/>
              <a:t>4 </a:t>
            </a:r>
            <a:r>
              <a:rPr lang="ja-JP" altLang="en-US" noProof="1"/>
              <a:t>レベル</a:t>
            </a:r>
          </a:p>
          <a:p>
            <a:pPr lvl="4" rtl="0"/>
            <a:r>
              <a:rPr lang="ja-JP" altLang="en-US" noProof="1"/>
              <a:t>第 </a:t>
            </a:r>
            <a:r>
              <a:rPr lang="en-US" altLang="ja-JP" noProof="1"/>
              <a:t>5 </a:t>
            </a:r>
            <a:r>
              <a:rPr lang="ja-JP" altLang="en-US" noProof="1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952105E6-738C-4F26-9929-8A3E4BD8470D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1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A33E7146-0E31-47E5-8276-DB3427A9F0FD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1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  <p:sp>
        <p:nvSpPr>
          <p:cNvPr id="7" name="長方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タイトル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>
            <a:lvl1pPr>
              <a:defRPr baseline="0"/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DD6DFB24-E2E2-48FF-A983-A15E9F9833BE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1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長方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 baseline="0">
                <a:solidFill>
                  <a:schemeClr val="tx2"/>
                </a:solidFill>
              </a:defRPr>
            </a:lvl1pPr>
            <a:lvl2pPr>
              <a:defRPr sz="1800" baseline="0">
                <a:solidFill>
                  <a:schemeClr val="tx2"/>
                </a:solidFill>
              </a:defRPr>
            </a:lvl2pPr>
            <a:lvl3pPr>
              <a:defRPr sz="1600" baseline="0">
                <a:solidFill>
                  <a:schemeClr val="tx2"/>
                </a:solidFill>
              </a:defRPr>
            </a:lvl3pPr>
            <a:lvl4pPr>
              <a:defRPr sz="1400" baseline="0">
                <a:solidFill>
                  <a:schemeClr val="tx2"/>
                </a:solidFill>
              </a:defRPr>
            </a:lvl4pPr>
            <a:lvl5pPr>
              <a:defRPr sz="1400" baseline="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  <a:p>
            <a:pPr lvl="1" rtl="0"/>
            <a:r>
              <a:rPr lang="ja-JP" altLang="en-US" noProof="1"/>
              <a:t>第 </a:t>
            </a:r>
            <a:r>
              <a:rPr lang="en-US" altLang="ja-JP" noProof="1"/>
              <a:t>2 </a:t>
            </a:r>
            <a:r>
              <a:rPr lang="ja-JP" altLang="en-US" noProof="1"/>
              <a:t>レベル</a:t>
            </a:r>
          </a:p>
          <a:p>
            <a:pPr lvl="2" rtl="0"/>
            <a:r>
              <a:rPr lang="ja-JP" altLang="en-US" noProof="1"/>
              <a:t>第 </a:t>
            </a:r>
            <a:r>
              <a:rPr lang="en-US" altLang="ja-JP" noProof="1"/>
              <a:t>3 </a:t>
            </a:r>
            <a:r>
              <a:rPr lang="ja-JP" altLang="en-US" noProof="1"/>
              <a:t>レベル</a:t>
            </a:r>
          </a:p>
          <a:p>
            <a:pPr lvl="3" rtl="0"/>
            <a:r>
              <a:rPr lang="ja-JP" altLang="en-US" noProof="1"/>
              <a:t>第 </a:t>
            </a:r>
            <a:r>
              <a:rPr lang="en-US" altLang="ja-JP" noProof="1"/>
              <a:t>4 </a:t>
            </a:r>
            <a:r>
              <a:rPr lang="ja-JP" altLang="en-US" noProof="1"/>
              <a:t>レベル</a:t>
            </a:r>
          </a:p>
          <a:p>
            <a:pPr lvl="4" rtl="0"/>
            <a:r>
              <a:rPr lang="ja-JP" altLang="en-US" noProof="1"/>
              <a:t>第 </a:t>
            </a:r>
            <a:r>
              <a:rPr lang="en-US" altLang="ja-JP" noProof="1"/>
              <a:t>5 </a:t>
            </a:r>
            <a:r>
              <a:rPr lang="ja-JP" altLang="en-US" noProof="1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 baseline="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D165ECB-0469-40F9-A608-94C68F2E8C81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ja-JP" altLang="en-US" noProof="1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altLang="ja-JP" noProof="1"/>
              <a:t>Click to edit Master title style</a:t>
            </a:r>
            <a:endParaRPr lang="ja-JP" altLang="en-US" noProof="1"/>
          </a:p>
        </p:txBody>
      </p:sp>
      <p:sp>
        <p:nvSpPr>
          <p:cNvPr id="3" name="図プレースホルダー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 baseline="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ja-JP" altLang="en-US" noProof="1"/>
              <a:t>アイコンをクリックして画像を追加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ja-JP" altLang="en-US" noProof="1"/>
              <a:t>マスター テキストのスタイルを編集する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3CF0C77F-E928-407E-8877-BBE95B1C127B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endParaRPr lang="ja-JP" altLang="en-US" noProof="1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/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ja-JP" altLang="en-US" noProof="1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ja-JP" altLang="en-US" noProof="1"/>
              <a:t>マスター テキストのスタイルを編集する</a:t>
            </a:r>
          </a:p>
          <a:p>
            <a:pPr lvl="1" rtl="0"/>
            <a:r>
              <a:rPr lang="ja-JP" altLang="en-US" noProof="1"/>
              <a:t>第 </a:t>
            </a:r>
            <a:r>
              <a:rPr lang="en-US" altLang="ja-JP" noProof="1"/>
              <a:t>2 </a:t>
            </a:r>
            <a:r>
              <a:rPr lang="ja-JP" altLang="en-US" noProof="1"/>
              <a:t>レベル</a:t>
            </a:r>
          </a:p>
          <a:p>
            <a:pPr lvl="2" rtl="0"/>
            <a:r>
              <a:rPr lang="ja-JP" altLang="en-US" noProof="1"/>
              <a:t>第 </a:t>
            </a:r>
            <a:r>
              <a:rPr lang="en-US" altLang="ja-JP" noProof="1"/>
              <a:t>3 </a:t>
            </a:r>
            <a:r>
              <a:rPr lang="ja-JP" altLang="en-US" noProof="1"/>
              <a:t>レベル</a:t>
            </a:r>
          </a:p>
          <a:p>
            <a:pPr lvl="3" rtl="0"/>
            <a:r>
              <a:rPr lang="ja-JP" altLang="en-US" noProof="1"/>
              <a:t>第 </a:t>
            </a:r>
            <a:r>
              <a:rPr lang="en-US" altLang="ja-JP" noProof="1"/>
              <a:t>4 </a:t>
            </a:r>
            <a:r>
              <a:rPr lang="ja-JP" altLang="en-US" noProof="1"/>
              <a:t>レベル</a:t>
            </a:r>
          </a:p>
          <a:p>
            <a:pPr lvl="4" rtl="0"/>
            <a:r>
              <a:rPr lang="ja-JP" altLang="en-US" noProof="1"/>
              <a:t>第 </a:t>
            </a:r>
            <a:r>
              <a:rPr lang="en-US" altLang="ja-JP" noProof="1"/>
              <a:t>5 </a:t>
            </a:r>
            <a:r>
              <a:rPr lang="ja-JP" altLang="en-US" noProof="1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81DD65-F2F5-46FA-9699-85C576084E88}" type="datetime1">
              <a:rPr lang="ja-JP" altLang="en-US" noProof="1" smtClean="0"/>
              <a:t>2025/4/2</a:t>
            </a:fld>
            <a:endParaRPr lang="ja-JP" altLang="en-US" noProof="1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1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7F1E4F-1CFF-5643-939E-217C01CDF565}" type="slidenum">
              <a:rPr lang="en-US" altLang="ja-JP" noProof="1" smtClean="0"/>
              <a:pPr/>
              <a:t>‹#›</a:t>
            </a:fld>
            <a:endParaRPr lang="ja-JP" altLang="en-US" noProof="1"/>
          </a:p>
        </p:txBody>
      </p:sp>
      <p:sp>
        <p:nvSpPr>
          <p:cNvPr id="9" name="長方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長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長方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 baseline="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 baseline="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 baseline="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 baseline="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 baseline="0">
          <a:solidFill>
            <a:schemeClr val="tx2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ユーザー設定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4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{4EC8C2D7-D8D2-4C0E-A254-B635B4E073DF}tf56390039_win32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Meiryo UI</vt:lpstr>
      <vt:lpstr>Wingdings 2</vt:lpstr>
      <vt:lpstr>ユーザー設定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Apil Thapa</dc:creator>
  <cp:lastModifiedBy>Apil Thapa</cp:lastModifiedBy>
  <cp:revision>1</cp:revision>
  <dcterms:created xsi:type="dcterms:W3CDTF">2025-04-02T06:11:12Z</dcterms:created>
  <dcterms:modified xsi:type="dcterms:W3CDTF">2025-04-02T06:12:07Z</dcterms:modified>
</cp:coreProperties>
</file>