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9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243AE-AB9C-4F99-A927-9F2471FAD649}" type="datetime1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2025/4/2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ADE32-FD1A-494E-A873-FBE034D5C1DA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820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D0D523-8CFC-4A67-BC17-72B1EE12365D}" type="datetime1">
              <a:rPr kumimoji="1" lang="ja-JP" altLang="en-US" smtClean="0"/>
              <a:pPr/>
              <a:t>2025/4/2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noProof="0" dirty="0"/>
              <a:t>マスター テキストの書式設定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DBB06E8-024C-426A-A87F-EDA2F6EC649B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028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 altLang="ja-JP" noProof="0"/>
              <a:t>Click to edit Master subtitle style</a:t>
            </a:r>
            <a:endParaRPr lang="ja-JP" altLang="en-US" noProof="0" dirty="0"/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altLang="ja-JP" noProof="0"/>
              <a:t>Click to edit Master text styles</a:t>
            </a:r>
          </a:p>
          <a:p>
            <a:pPr lvl="1" rtl="0"/>
            <a:r>
              <a:rPr lang="en-US" altLang="ja-JP" noProof="0"/>
              <a:t>Second level</a:t>
            </a:r>
          </a:p>
          <a:p>
            <a:pPr lvl="2" rtl="0"/>
            <a:r>
              <a:rPr lang="en-US" altLang="ja-JP" noProof="0"/>
              <a:t>Third level</a:t>
            </a:r>
          </a:p>
          <a:p>
            <a:pPr lvl="3" rtl="0"/>
            <a:r>
              <a:rPr lang="en-US" altLang="ja-JP" noProof="0"/>
              <a:t>Fourth level</a:t>
            </a:r>
          </a:p>
          <a:p>
            <a:pPr lvl="4" rtl="0"/>
            <a:r>
              <a:rPr lang="en-US" altLang="ja-JP" noProof="0"/>
              <a:t>Fifth level</a:t>
            </a:r>
            <a:endParaRPr lang="ja-JP" altLang="en-US" noProof="0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ja-JP" noProof="0"/>
              <a:t>Click to edit Master text styles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US" altLang="ja-JP" noProof="0"/>
              <a:t>Click to edit Master text styles</a:t>
            </a:r>
          </a:p>
          <a:p>
            <a:pPr lvl="1" rtl="0"/>
            <a:r>
              <a:rPr lang="en-US" altLang="ja-JP" noProof="0"/>
              <a:t>Second level</a:t>
            </a:r>
          </a:p>
          <a:p>
            <a:pPr lvl="2" rtl="0"/>
            <a:r>
              <a:rPr lang="en-US" altLang="ja-JP" noProof="0"/>
              <a:t>Third level</a:t>
            </a:r>
          </a:p>
          <a:p>
            <a:pPr lvl="3" rtl="0"/>
            <a:r>
              <a:rPr lang="en-US" altLang="ja-JP" noProof="0"/>
              <a:t>Fourth level</a:t>
            </a:r>
          </a:p>
          <a:p>
            <a:pPr lvl="4" rtl="0"/>
            <a:r>
              <a:rPr lang="en-US" altLang="ja-JP" noProof="0"/>
              <a:t>Fifth level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US" altLang="ja-JP" noProof="0"/>
              <a:t>Click to edit Master text styles</a:t>
            </a:r>
          </a:p>
          <a:p>
            <a:pPr lvl="1" rtl="0"/>
            <a:r>
              <a:rPr lang="en-US" altLang="ja-JP" noProof="0"/>
              <a:t>Second level</a:t>
            </a:r>
          </a:p>
          <a:p>
            <a:pPr lvl="2" rtl="0"/>
            <a:r>
              <a:rPr lang="en-US" altLang="ja-JP" noProof="0"/>
              <a:t>Third level</a:t>
            </a:r>
          </a:p>
          <a:p>
            <a:pPr lvl="3" rtl="0"/>
            <a:r>
              <a:rPr lang="en-US" altLang="ja-JP" noProof="0"/>
              <a:t>Fourth level</a:t>
            </a:r>
          </a:p>
          <a:p>
            <a:pPr lvl="4" rtl="0"/>
            <a:r>
              <a:rPr lang="en-US" altLang="ja-JP" noProof="0"/>
              <a:t>Fifth level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US" altLang="ja-JP" noProof="0"/>
              <a:t>Click to edit Master text styles</a:t>
            </a:r>
          </a:p>
          <a:p>
            <a:pPr lvl="1" rtl="0"/>
            <a:r>
              <a:rPr lang="en-US" altLang="ja-JP" noProof="0"/>
              <a:t>Second level</a:t>
            </a:r>
          </a:p>
          <a:p>
            <a:pPr lvl="2" rtl="0"/>
            <a:r>
              <a:rPr lang="en-US" altLang="ja-JP" noProof="0"/>
              <a:t>Third level</a:t>
            </a:r>
          </a:p>
          <a:p>
            <a:pPr lvl="3" rtl="0"/>
            <a:r>
              <a:rPr lang="en-US" altLang="ja-JP" noProof="0"/>
              <a:t>Fourth level</a:t>
            </a:r>
          </a:p>
          <a:p>
            <a:pPr lvl="4" rtl="0"/>
            <a:r>
              <a:rPr lang="en-US" altLang="ja-JP" noProof="0"/>
              <a:t>Fifth level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 rtl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ja-JP" noProof="0"/>
              <a:t>Click to edit Master text styles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US" altLang="ja-JP" noProof="0"/>
              <a:t>Click to edit Master text styles</a:t>
            </a:r>
          </a:p>
          <a:p>
            <a:pPr lvl="1" rtl="0"/>
            <a:r>
              <a:rPr lang="en-US" altLang="ja-JP" noProof="0"/>
              <a:t>Second level</a:t>
            </a:r>
          </a:p>
          <a:p>
            <a:pPr lvl="2" rtl="0"/>
            <a:r>
              <a:rPr lang="en-US" altLang="ja-JP" noProof="0"/>
              <a:t>Third level</a:t>
            </a:r>
          </a:p>
          <a:p>
            <a:pPr lvl="3" rtl="0"/>
            <a:r>
              <a:rPr lang="en-US" altLang="ja-JP" noProof="0"/>
              <a:t>Fourth level</a:t>
            </a:r>
          </a:p>
          <a:p>
            <a:pPr lvl="4" rtl="0"/>
            <a:r>
              <a:rPr lang="en-US" altLang="ja-JP" noProof="0"/>
              <a:t>Fifth level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US" altLang="ja-JP" noProof="0"/>
              <a:t>Click to edit Master text styles</a:t>
            </a:r>
          </a:p>
          <a:p>
            <a:pPr lvl="1" rtl="0"/>
            <a:r>
              <a:rPr lang="en-US" altLang="ja-JP" noProof="0"/>
              <a:t>Second level</a:t>
            </a:r>
          </a:p>
          <a:p>
            <a:pPr lvl="2" rtl="0"/>
            <a:r>
              <a:rPr lang="en-US" altLang="ja-JP" noProof="0"/>
              <a:t>Third level</a:t>
            </a:r>
          </a:p>
          <a:p>
            <a:pPr lvl="3" rtl="0"/>
            <a:r>
              <a:rPr lang="en-US" altLang="ja-JP" noProof="0"/>
              <a:t>Fourth level</a:t>
            </a:r>
          </a:p>
          <a:p>
            <a:pPr lvl="4" rtl="0"/>
            <a:r>
              <a:rPr lang="en-US" altLang="ja-JP" noProof="0"/>
              <a:t>Fifth level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altLang="ja-JP" noProof="0"/>
              <a:t>Click to edit Master text styles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図プレースホルダー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altLang="ja-JP" noProof="0"/>
              <a:t>Click icon to add picture</a:t>
            </a:r>
            <a:endParaRPr lang="ja-JP" altLang="en-US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altLang="ja-JP" noProof="0"/>
              <a:t>Click to edit Master text styles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700" i="0" kern="1200" spc="-50" baseline="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19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7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pAutoFit/>
          </a:bodyPr>
          <a:lstStyle/>
          <a:p>
            <a:pPr algn="just">
              <a:defRPr sz="3200"/>
            </a:pPr>
            <a:r>
              <a:t>Project Management System for LS Corporation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pAutoFit/>
          </a:bodyPr>
          <a:lstStyle/>
          <a:p>
            <a:pPr algn="just">
              <a:defRPr sz="1800"/>
            </a:pPr>
            <a:r>
              <a:t>Improving Project Management through Data Consolidation and Task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>
              <a:spcAft>
                <a:spcPts val="1500"/>
              </a:spcAft>
              <a:defRPr sz="1600"/>
            </a:pPr>
            <a:r>
              <a:t>The project successfully developed a PMS for LS Corporation, addressing data fragmentation and improving project management.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>
              <a:spcAft>
                <a:spcPts val="1500"/>
              </a:spcAft>
              <a:defRPr sz="1600"/>
            </a:pPr>
            <a:r>
              <a:t>LS Corporation faced challenges managing multiple projects due to fragmented systems, leading to poor communication and redundancy. This document details the design and implementation of a Project Management System (PMS) to address these issues by consolidating data, assigning tasks, and providing a clear, project-appropriate display of information.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To create a Project Management System (PMS) that consolidates data, assigns tasks, and displays them clearly to improve project management at LS Corporation.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Consolidate data from fragmented systems into a single, centralized platform.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Implement a system for assigning tasks to users with different roles.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Develop a clear and project-appropriate method for displaying task information.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Design a database using Oracle SQL Developer.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Develop the system using ASP.NET with C#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Management 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Consolidate data from fragmented systems into a single, centralized platform.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Implement a system for assigning tasks to users with different roles.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Develop a clear and project-appropriate method for displaying task information.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Design a database using Oracle SQL Developer.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Management System Development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Develop the system using ASP.NET with C#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User to Project: Many-to-many relationship (optional for User, mandatory for Project).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User to Task: Many-to-many relationship (optional for User, mandatory for Task).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User to Comment: One-to-many relationship (mandatory for Comment).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Comment to Task: Many-to-one relationship (mandatory for Comment, optional for Task).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Relationships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Project to Task: One-to-many relationship (mandatory for both).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Task to Subtask: One-to-many relationship (optional for Task, mandatory for Subtask).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Task to Resource: Many-to-many relationship (mandatory for both)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ユーザー設定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12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{54B445C2-4665-4430-8ADB-F35240999927}tf22712842_win32</Template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Meiryo UI</vt:lpstr>
      <vt:lpstr>Calibri</vt:lpstr>
      <vt:lpstr>ユーザー設定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Apil Thapa</dc:creator>
  <cp:lastModifiedBy>Apil Thapa</cp:lastModifiedBy>
  <cp:revision>1</cp:revision>
  <dcterms:created xsi:type="dcterms:W3CDTF">2025-04-02T06:09:26Z</dcterms:created>
  <dcterms:modified xsi:type="dcterms:W3CDTF">2025-04-02T06:10:42Z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