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Streamlining Project Execution and Collaboration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This document proposes a Project Management System (PMS) to address LS Corporation's challenges in managing multiple projects. The PMS will consolidate data, assign tasks, enhance project visibility, and utilize Oracle SQL Developer for database design and ASP.NET with C# for development.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faced challenges managing multiple projects due to fragmented systems, leading to poor communication and redundancy. This Project Management System (PMS) aims to address these issues by consolidating data, assigning tasks, and providing a clear, project-appropriate interface. The system will leverage Oracle SQL Developer for database design and ASP.NET with C# for development.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centralized Project Management System (PMS) for LS Corporation.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project data into a single platform</a:t>
            </a:r>
          </a:p>
          <a:p>
            <a:pPr algn="just" lvl="1">
              <a:spcAft>
                <a:spcPts val="1000"/>
              </a:spcAft>
              <a:defRPr sz="1600"/>
            </a:pPr>
            <a:r>
              <a:t>Implement task assignment and tracking</a:t>
            </a:r>
          </a:p>
          <a:p>
            <a:pPr algn="just" lvl="1">
              <a:spcAft>
                <a:spcPts val="1000"/>
              </a:spcAft>
              <a:defRPr sz="1600"/>
            </a:pPr>
            <a:r>
              <a:t>Enhance communication and collaboration among team members</a:t>
            </a:r>
          </a:p>
          <a:p>
            <a:pPr algn="just" lvl="1">
              <a:spcAft>
                <a:spcPts val="1000"/>
              </a:spcAft>
              <a:defRPr sz="1600"/>
            </a:pPr>
            <a:r>
              <a:t>Minimize redundancy and improve efficiency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the Project Management System</a:t>
            </a:r>
          </a:p>
        </p:txBody>
      </p:sp>
      <p:sp>
        <p:nvSpPr>
          <p:cNvPr id="3" name="Content Placeholder 2"/>
          <p:cNvSpPr>
            <a:spLocks noGrp="1"/>
          </p:cNvSpPr>
          <p:nvPr>
            <p:ph idx="1"/>
          </p:nvPr>
        </p:nvSpPr>
        <p:spPr/>
        <p:txBody>
          <a:bodyPr wrap="square"/>
          <a:lstStyle/>
          <a:p/>
          <a:p>
            <a:pPr algn="just" lvl="1">
              <a:spcAft>
                <a:spcPts val="1000"/>
              </a:spcAft>
              <a:defRPr sz="1600"/>
            </a:pPr>
            <a:r>
              <a:t>Consolidate project data into a single platform</a:t>
            </a:r>
          </a:p>
          <a:p>
            <a:pPr algn="just" lvl="1">
              <a:spcAft>
                <a:spcPts val="1000"/>
              </a:spcAft>
              <a:defRPr sz="1600"/>
            </a:pPr>
            <a:r>
              <a:t>Implement task assignment and tracking</a:t>
            </a:r>
          </a:p>
          <a:p>
            <a:pPr algn="just" lvl="1">
              <a:spcAft>
                <a:spcPts val="1000"/>
              </a:spcAft>
              <a:defRPr sz="1600"/>
            </a:pPr>
            <a:r>
              <a:t>Enhance communication and collaboration among team members</a:t>
            </a:r>
          </a:p>
          <a:p>
            <a:pPr algn="just" lvl="1">
              <a:spcAft>
                <a:spcPts val="1000"/>
              </a:spcAft>
              <a:defRPr sz="1600"/>
            </a:pPr>
            <a:r>
              <a:t>Minimize redundancy and improve efficiency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Management</a:t>
            </a:r>
          </a:p>
        </p:txBody>
      </p:sp>
      <p:sp>
        <p:nvSpPr>
          <p:cNvPr id="3" name="Content Placeholder 2"/>
          <p:cNvSpPr>
            <a:spLocks noGrp="1"/>
          </p:cNvSpPr>
          <p:nvPr>
            <p:ph idx="1"/>
          </p:nvPr>
        </p:nvSpPr>
        <p:spPr/>
        <p:txBody>
          <a:bodyPr wrap="square"/>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 Tasks and Subtasks</a:t>
            </a:r>
          </a:p>
        </p:txBody>
      </p:sp>
      <p:sp>
        <p:nvSpPr>
          <p:cNvPr id="3" name="Content Placeholder 2"/>
          <p:cNvSpPr>
            <a:spLocks noGrp="1"/>
          </p:cNvSpPr>
          <p:nvPr>
            <p:ph idx="1"/>
          </p:nvPr>
        </p:nvSpPr>
        <p:spPr/>
        <p:txBody>
          <a:bodyPr wrap="square"/>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Milestone Tracking</a:t>
            </a:r>
          </a:p>
        </p:txBody>
      </p:sp>
      <p:sp>
        <p:nvSpPr>
          <p:cNvPr id="3" name="Content Placeholder 2"/>
          <p:cNvSpPr>
            <a:spLocks noGrp="1"/>
          </p:cNvSpPr>
          <p:nvPr>
            <p:ph idx="1"/>
          </p:nvPr>
        </p:nvSpPr>
        <p:spPr/>
        <p:txBody>
          <a:bodyPr wrap="square"/>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Comments</a:t>
            </a:r>
          </a:p>
        </p:txBody>
      </p:sp>
      <p:sp>
        <p:nvSpPr>
          <p:cNvPr id="3" name="Content Placeholder 2"/>
          <p:cNvSpPr>
            <a:spLocks noGrp="1"/>
          </p:cNvSpPr>
          <p:nvPr>
            <p:ph idx="1"/>
          </p:nvPr>
        </p:nvSpPr>
        <p:spPr/>
        <p:txBody>
          <a:bodyPr wrap="square"/>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