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95" r:id="rId6"/>
    <p:sldId id="296" r:id="rId7"/>
    <p:sldId id="297" r:id="rId8"/>
    <p:sldId id="298" r:id="rId9"/>
    <p:sldId id="257" r:id="rId10"/>
    <p:sldId id="262" r:id="rId11"/>
    <p:sldId id="286" r:id="rId12"/>
    <p:sldId id="266" r:id="rId13"/>
    <p:sldId id="265" r:id="rId14"/>
    <p:sldId id="299" r:id="rId15"/>
    <p:sldId id="300" r:id="rId16"/>
    <p:sldId id="264" r:id="rId17"/>
    <p:sldId id="301" r:id="rId18"/>
    <p:sldId id="278" r:id="rId19"/>
  </p:sldIdLst>
  <p:sldSz cx="9144000" cy="5143500" type="screen16x9"/>
  <p:notesSz cx="6858000" cy="9144000"/>
  <p:embeddedFontLst>
    <p:embeddedFont>
      <p:font typeface="Red Hat Display" panose="020B0604020202020204" charset="0"/>
      <p:regular r:id="rId21"/>
      <p:bold r:id="rId22"/>
      <p:italic r:id="rId23"/>
      <p:boldItalic r:id="rId24"/>
    </p:embeddedFont>
    <p:embeddedFont>
      <p:font typeface="Red Hat Tex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2f7c811e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2f7c811e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09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54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416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92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6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5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85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Online</a:t>
            </a:r>
            <a:br>
              <a:rPr lang="en-US" dirty="0"/>
            </a:br>
            <a:r>
              <a:rPr lang="en" sz="4400" dirty="0">
                <a:solidFill>
                  <a:schemeClr val="accent1"/>
                </a:solidFill>
              </a:rPr>
              <a:t>Anaksekolah.id</a:t>
            </a:r>
            <a:endParaRPr sz="4400" dirty="0"/>
          </a:p>
        </p:txBody>
      </p:sp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83900" y="2259175"/>
            <a:ext cx="36711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Business Model Canvas</a:t>
            </a:r>
            <a:endParaRPr sz="48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 idx="4294967295"/>
          </p:nvPr>
        </p:nvSpPr>
        <p:spPr>
          <a:xfrm>
            <a:off x="470025" y="0"/>
            <a:ext cx="8203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92" name="Google Shape;592;p42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2143305" y="514100"/>
            <a:ext cx="1619100" cy="148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Activities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Promosi</a:t>
            </a: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Pembelajaran</a:t>
            </a: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Training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Materi</a:t>
            </a:r>
            <a:r>
              <a:rPr lang="en-US" sz="800" dirty="0"/>
              <a:t> Yang </a:t>
            </a:r>
            <a:r>
              <a:rPr lang="en-US" sz="800" dirty="0" err="1"/>
              <a:t>Selalu</a:t>
            </a:r>
            <a:r>
              <a:rPr lang="en-US" sz="800" dirty="0"/>
              <a:t> </a:t>
            </a:r>
            <a:r>
              <a:rPr lang="en-US" sz="800" dirty="0" err="1"/>
              <a:t>Diperbaharui</a:t>
            </a: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Pembelajaran</a:t>
            </a:r>
            <a:r>
              <a:rPr lang="en-US" sz="800" dirty="0"/>
              <a:t> Yang </a:t>
            </a:r>
            <a:r>
              <a:rPr lang="en-US" sz="800" dirty="0" err="1"/>
              <a:t>Menarik</a:t>
            </a: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Memberikan</a:t>
            </a:r>
            <a:r>
              <a:rPr lang="en-US" sz="800" dirty="0"/>
              <a:t> </a:t>
            </a:r>
            <a:r>
              <a:rPr lang="en-US" sz="800" dirty="0" err="1"/>
              <a:t>testimoni</a:t>
            </a:r>
            <a:r>
              <a:rPr lang="en-US" sz="800" dirty="0"/>
              <a:t> </a:t>
            </a:r>
            <a:r>
              <a:rPr lang="en-US" sz="800" dirty="0" err="1"/>
              <a:t>pada</a:t>
            </a:r>
            <a:r>
              <a:rPr lang="en-US" sz="800" dirty="0"/>
              <a:t> customer</a:t>
            </a:r>
          </a:p>
        </p:txBody>
      </p:sp>
      <p:sp>
        <p:nvSpPr>
          <p:cNvPr id="594" name="Google Shape;594;p42"/>
          <p:cNvSpPr txBox="1"/>
          <p:nvPr/>
        </p:nvSpPr>
        <p:spPr>
          <a:xfrm>
            <a:off x="2143305" y="1997629"/>
            <a:ext cx="1619100" cy="148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Resources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lvl="0"/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Materi</a:t>
            </a:r>
            <a:r>
              <a:rPr lang="en-US" sz="1000" dirty="0"/>
              <a:t> Developer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Koordinator</a:t>
            </a:r>
            <a:r>
              <a:rPr lang="en-US" sz="1000" dirty="0"/>
              <a:t> Guru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Guru </a:t>
            </a:r>
            <a:r>
              <a:rPr lang="en-US" sz="1000" dirty="0" err="1"/>
              <a:t>Paruh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Digital Marketing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Tenaga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Server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Kantor </a:t>
            </a:r>
            <a:r>
              <a:rPr lang="en-US" sz="1000" dirty="0" err="1"/>
              <a:t>bisaai</a:t>
            </a:r>
            <a:r>
              <a:rPr lang="en-US" sz="1000"/>
              <a:t> 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5" name="Google Shape;595;p42"/>
          <p:cNvSpPr txBox="1"/>
          <p:nvPr/>
        </p:nvSpPr>
        <p:spPr>
          <a:xfrm>
            <a:off x="3762435" y="514100"/>
            <a:ext cx="1619100" cy="296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Value Propositions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lvl="0"/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Pengajaran</a:t>
            </a:r>
            <a:r>
              <a:rPr lang="en-US" sz="900" dirty="0"/>
              <a:t> yang </a:t>
            </a:r>
            <a:r>
              <a:rPr lang="en-US" sz="900" dirty="0" err="1"/>
              <a:t>Menyenangkan</a:t>
            </a:r>
            <a:r>
              <a:rPr lang="en-US" sz="900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Siswa</a:t>
            </a:r>
            <a:r>
              <a:rPr lang="en-US" sz="900" dirty="0"/>
              <a:t> SD </a:t>
            </a:r>
            <a:r>
              <a:rPr lang="en-US" sz="900" dirty="0" err="1"/>
              <a:t>pembelajaran</a:t>
            </a:r>
            <a:r>
              <a:rPr lang="en-US" sz="900" dirty="0"/>
              <a:t> </a:t>
            </a:r>
            <a:r>
              <a:rPr lang="en-US" sz="900" dirty="0" err="1"/>
              <a:t>menggunakan</a:t>
            </a:r>
            <a:r>
              <a:rPr lang="en-US" sz="900" dirty="0"/>
              <a:t> </a:t>
            </a:r>
            <a:r>
              <a:rPr lang="en-US" sz="900" dirty="0" err="1"/>
              <a:t>animasi</a:t>
            </a:r>
            <a:r>
              <a:rPr lang="en-US" sz="900" dirty="0"/>
              <a:t> dan video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Siswa</a:t>
            </a:r>
            <a:r>
              <a:rPr lang="en-US" sz="900" dirty="0"/>
              <a:t> SMP video dan text </a:t>
            </a:r>
            <a:r>
              <a:rPr lang="en-US" sz="900" dirty="0" err="1"/>
              <a:t>bergambar</a:t>
            </a:r>
            <a:r>
              <a:rPr lang="en-US" sz="900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Siswa</a:t>
            </a:r>
            <a:r>
              <a:rPr lang="en-US" sz="900" dirty="0"/>
              <a:t> SMA paper dan video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/>
              <a:t>Harga Yang </a:t>
            </a:r>
            <a:r>
              <a:rPr lang="en-US" sz="900" dirty="0" err="1"/>
              <a:t>terjangkau</a:t>
            </a:r>
            <a:r>
              <a:rPr lang="en-US" sz="900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Materi</a:t>
            </a:r>
            <a:r>
              <a:rPr lang="en-US" sz="900" dirty="0"/>
              <a:t> </a:t>
            </a:r>
            <a:r>
              <a:rPr lang="en-US" sz="900" dirty="0" err="1"/>
              <a:t>Pembelajaran</a:t>
            </a:r>
            <a:r>
              <a:rPr lang="en-US" sz="900" dirty="0"/>
              <a:t> Yang </a:t>
            </a:r>
            <a:r>
              <a:rPr lang="en-US" sz="900" dirty="0" err="1"/>
              <a:t>Menarik</a:t>
            </a:r>
            <a:r>
              <a:rPr lang="en-US" sz="900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Pembelajaran</a:t>
            </a:r>
            <a:r>
              <a:rPr lang="en-US" sz="900" dirty="0"/>
              <a:t> </a:t>
            </a:r>
            <a:r>
              <a:rPr lang="en-US" sz="900" dirty="0" err="1"/>
              <a:t>berbasis</a:t>
            </a:r>
            <a:r>
              <a:rPr lang="en-US" sz="900" dirty="0"/>
              <a:t> </a:t>
            </a:r>
            <a:r>
              <a:rPr lang="en-US" sz="900" dirty="0" err="1"/>
              <a:t>konsep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latihan</a:t>
            </a:r>
            <a:r>
              <a:rPr lang="en-US" sz="900" dirty="0"/>
              <a:t> </a:t>
            </a:r>
            <a:r>
              <a:rPr lang="en-US" sz="900" dirty="0" err="1"/>
              <a:t>soal</a:t>
            </a:r>
            <a:endParaRPr lang="en-US" sz="9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5381565" y="514100"/>
            <a:ext cx="1619100" cy="148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Customer</a:t>
            </a:r>
            <a:b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Relationships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/>
              <a:t>Program affiliate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/>
              <a:t>Promo </a:t>
            </a:r>
            <a:r>
              <a:rPr lang="en-US" sz="900" dirty="0" err="1"/>
              <a:t>siswa</a:t>
            </a:r>
            <a:r>
              <a:rPr lang="en-US" sz="900" dirty="0"/>
              <a:t> </a:t>
            </a:r>
            <a:r>
              <a:rPr lang="en-US" sz="900" dirty="0" err="1"/>
              <a:t>ulang</a:t>
            </a:r>
            <a:r>
              <a:rPr lang="en-US" sz="900" dirty="0"/>
              <a:t> </a:t>
            </a:r>
            <a:r>
              <a:rPr lang="en-US" sz="900" dirty="0" err="1"/>
              <a:t>tahun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Memberikan</a:t>
            </a:r>
            <a:r>
              <a:rPr lang="en-US" sz="900" dirty="0"/>
              <a:t> promo event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Memberikan</a:t>
            </a:r>
            <a:r>
              <a:rPr lang="en-US" sz="900" dirty="0"/>
              <a:t> free course </a:t>
            </a:r>
            <a:r>
              <a:rPr lang="en-US" sz="900" dirty="0" err="1"/>
              <a:t>bila</a:t>
            </a:r>
            <a:r>
              <a:rPr lang="en-US" sz="900" dirty="0"/>
              <a:t> </a:t>
            </a:r>
            <a:r>
              <a:rPr lang="en-US" sz="900" dirty="0" err="1"/>
              <a:t>mengajak</a:t>
            </a:r>
            <a:r>
              <a:rPr lang="en-US" sz="900" dirty="0"/>
              <a:t> </a:t>
            </a:r>
            <a:r>
              <a:rPr lang="en-US" sz="900" dirty="0" err="1"/>
              <a:t>teman</a:t>
            </a:r>
            <a:r>
              <a:rPr lang="en-US" sz="900" dirty="0"/>
              <a:t> </a:t>
            </a:r>
            <a:r>
              <a:rPr lang="en-US" sz="900" dirty="0" err="1"/>
              <a:t>berlanganan</a:t>
            </a:r>
            <a:endParaRPr lang="en-US" sz="9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5381565" y="1997629"/>
            <a:ext cx="1619100" cy="148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Channels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Aplikasi</a:t>
            </a:r>
            <a:r>
              <a:rPr lang="en-US" sz="900" dirty="0"/>
              <a:t> anaksekolah.id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/>
              <a:t>Website anaksekolah.id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Youtube</a:t>
            </a:r>
            <a:r>
              <a:rPr lang="en-US" sz="900" dirty="0"/>
              <a:t> anaksekolah.id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Promosi</a:t>
            </a:r>
            <a:r>
              <a:rPr lang="en-US" sz="900" dirty="0"/>
              <a:t> Via Poster</a:t>
            </a:r>
          </a:p>
        </p:txBody>
      </p:sp>
      <p:sp>
        <p:nvSpPr>
          <p:cNvPr id="598" name="Google Shape;598;p42"/>
          <p:cNvSpPr txBox="1"/>
          <p:nvPr/>
        </p:nvSpPr>
        <p:spPr>
          <a:xfrm>
            <a:off x="7000695" y="514100"/>
            <a:ext cx="1619100" cy="296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Customer Segments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lvl="0"/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Orang </a:t>
            </a:r>
            <a:r>
              <a:rPr lang="en-US" sz="1000" dirty="0" err="1"/>
              <a:t>Tua</a:t>
            </a:r>
            <a:r>
              <a:rPr lang="en-US" sz="1000" dirty="0"/>
              <a:t> </a:t>
            </a:r>
            <a:r>
              <a:rPr lang="en-US" sz="1000" dirty="0" err="1"/>
              <a:t>Siswa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Siswa</a:t>
            </a:r>
            <a:r>
              <a:rPr lang="en-US" sz="1000" dirty="0"/>
              <a:t> PR dan LK</a:t>
            </a:r>
          </a:p>
          <a:p>
            <a:pPr lvl="0"/>
            <a:r>
              <a:rPr lang="en-US" sz="1000" dirty="0" err="1"/>
              <a:t>Jenjang</a:t>
            </a:r>
            <a:r>
              <a:rPr lang="en-US" sz="1000" dirty="0"/>
              <a:t> SD, SMP, SMA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Siswa</a:t>
            </a:r>
            <a:r>
              <a:rPr lang="en-US" sz="1000" dirty="0"/>
              <a:t> OSN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Siswa</a:t>
            </a:r>
            <a:r>
              <a:rPr lang="en-US" sz="1000" dirty="0"/>
              <a:t> </a:t>
            </a:r>
            <a:r>
              <a:rPr lang="en-US" sz="1000" dirty="0" err="1"/>
              <a:t>Usia</a:t>
            </a:r>
            <a:r>
              <a:rPr lang="en-US" sz="1000" dirty="0"/>
              <a:t> 7-18 </a:t>
            </a:r>
            <a:r>
              <a:rPr lang="en-US" sz="1000" dirty="0" err="1"/>
              <a:t>tahun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99" name="Google Shape;599;p42"/>
          <p:cNvSpPr txBox="1"/>
          <p:nvPr/>
        </p:nvSpPr>
        <p:spPr>
          <a:xfrm>
            <a:off x="524175" y="514100"/>
            <a:ext cx="1619100" cy="296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Key Partners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Guru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Mentor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8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524175" y="3481157"/>
            <a:ext cx="4047900" cy="114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Cost Structure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Biaya</a:t>
            </a:r>
            <a:r>
              <a:rPr lang="en-US" sz="900" dirty="0"/>
              <a:t> </a:t>
            </a:r>
            <a:r>
              <a:rPr lang="en-US" sz="900" dirty="0" err="1"/>
              <a:t>sewa</a:t>
            </a:r>
            <a:r>
              <a:rPr lang="en-US" sz="900" dirty="0"/>
              <a:t> </a:t>
            </a:r>
            <a:r>
              <a:rPr lang="en-US" sz="900" dirty="0" err="1"/>
              <a:t>tempat</a:t>
            </a:r>
            <a:r>
              <a:rPr lang="en-US" sz="900" dirty="0"/>
              <a:t>	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Biaya</a:t>
            </a:r>
            <a:r>
              <a:rPr lang="en-US" sz="900" dirty="0"/>
              <a:t> </a:t>
            </a:r>
            <a:r>
              <a:rPr lang="en-US" sz="900" dirty="0" err="1"/>
              <a:t>sdm</a:t>
            </a:r>
            <a:r>
              <a:rPr lang="en-US" sz="900" dirty="0"/>
              <a:t> &amp; </a:t>
            </a:r>
            <a:r>
              <a:rPr lang="en-US" sz="900" dirty="0" err="1"/>
              <a:t>administrasi</a:t>
            </a:r>
            <a:r>
              <a:rPr lang="en-US" sz="900" dirty="0"/>
              <a:t>	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Biaya</a:t>
            </a:r>
            <a:r>
              <a:rPr lang="en-US" sz="900" dirty="0"/>
              <a:t> </a:t>
            </a:r>
            <a:r>
              <a:rPr lang="en-US" sz="900" dirty="0" err="1"/>
              <a:t>promosi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Biaya</a:t>
            </a:r>
            <a:r>
              <a:rPr lang="en-US" sz="900" dirty="0"/>
              <a:t> </a:t>
            </a:r>
            <a:r>
              <a:rPr lang="en-US" sz="900" dirty="0" err="1"/>
              <a:t>cetak</a:t>
            </a:r>
            <a:r>
              <a:rPr lang="en-US" sz="900" dirty="0"/>
              <a:t> </a:t>
            </a:r>
            <a:r>
              <a:rPr lang="en-US" sz="900" dirty="0" err="1"/>
              <a:t>materi</a:t>
            </a:r>
            <a:r>
              <a:rPr lang="en-US" sz="900" dirty="0"/>
              <a:t> </a:t>
            </a:r>
            <a:endParaRPr lang="en-US"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Biaya</a:t>
            </a:r>
            <a:r>
              <a:rPr lang="en-US" sz="900" dirty="0"/>
              <a:t> </a:t>
            </a:r>
            <a:r>
              <a:rPr lang="en-US" sz="900" dirty="0" err="1"/>
              <a:t>wifi</a:t>
            </a:r>
            <a:r>
              <a:rPr lang="en-US" sz="900" dirty="0"/>
              <a:t> </a:t>
            </a:r>
            <a:r>
              <a:rPr lang="en-US" sz="900" dirty="0" err="1"/>
              <a:t>dll</a:t>
            </a:r>
            <a:r>
              <a:rPr lang="en-US" sz="900" dirty="0"/>
              <a:t>.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4572000" y="3481157"/>
            <a:ext cx="4047900" cy="114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Revenue Streams</a:t>
            </a: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/>
              <a:t>premium </a:t>
            </a:r>
            <a:r>
              <a:rPr lang="en-US" sz="900" dirty="0" err="1"/>
              <a:t>Kursus</a:t>
            </a:r>
            <a:r>
              <a:rPr lang="en-US" sz="900" dirty="0"/>
              <a:t> </a:t>
            </a:r>
            <a:r>
              <a:rPr lang="en-US" sz="900" dirty="0" err="1"/>
              <a:t>maupun</a:t>
            </a:r>
            <a:r>
              <a:rPr lang="en-US" sz="900" dirty="0"/>
              <a:t> Les Private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/>
              <a:t>Sponsorship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Penjualan</a:t>
            </a:r>
            <a:r>
              <a:rPr lang="en-US" sz="900" dirty="0"/>
              <a:t> </a:t>
            </a:r>
            <a:r>
              <a:rPr lang="en-US" sz="900" dirty="0" err="1"/>
              <a:t>paket</a:t>
            </a:r>
            <a:r>
              <a:rPr lang="en-US" sz="900" dirty="0"/>
              <a:t> </a:t>
            </a:r>
            <a:r>
              <a:rPr lang="en-US" sz="900" dirty="0" err="1"/>
              <a:t>belajar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Penjualan</a:t>
            </a:r>
            <a:r>
              <a:rPr lang="en-US" sz="900" dirty="0"/>
              <a:t> </a:t>
            </a:r>
            <a:r>
              <a:rPr lang="en-US" sz="900" dirty="0" err="1"/>
              <a:t>paket</a:t>
            </a:r>
            <a:r>
              <a:rPr lang="en-US" sz="900" dirty="0"/>
              <a:t> </a:t>
            </a:r>
            <a:r>
              <a:rPr lang="en-US" sz="900" dirty="0" err="1"/>
              <a:t>materi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Penjualan</a:t>
            </a:r>
            <a:r>
              <a:rPr lang="en-US" sz="900" dirty="0"/>
              <a:t> </a:t>
            </a:r>
            <a:r>
              <a:rPr lang="en-US" sz="900" dirty="0" err="1"/>
              <a:t>latihan</a:t>
            </a:r>
            <a:r>
              <a:rPr lang="en-US" sz="900" dirty="0"/>
              <a:t> </a:t>
            </a:r>
            <a:r>
              <a:rPr lang="en-US" sz="900" dirty="0" err="1"/>
              <a:t>soal</a:t>
            </a:r>
            <a:endParaRPr lang="en-US" sz="9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2" name="Google Shape;602;p42"/>
          <p:cNvSpPr/>
          <p:nvPr/>
        </p:nvSpPr>
        <p:spPr>
          <a:xfrm>
            <a:off x="4297179" y="3551896"/>
            <a:ext cx="203253" cy="2001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2"/>
          <p:cNvSpPr/>
          <p:nvPr/>
        </p:nvSpPr>
        <p:spPr>
          <a:xfrm>
            <a:off x="6726454" y="585060"/>
            <a:ext cx="202669" cy="18020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2"/>
          <p:cNvSpPr/>
          <p:nvPr/>
        </p:nvSpPr>
        <p:spPr>
          <a:xfrm>
            <a:off x="1876674" y="585056"/>
            <a:ext cx="194968" cy="19312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2"/>
          <p:cNvSpPr/>
          <p:nvPr/>
        </p:nvSpPr>
        <p:spPr>
          <a:xfrm>
            <a:off x="8362783" y="584988"/>
            <a:ext cx="185480" cy="193704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2"/>
          <p:cNvGrpSpPr/>
          <p:nvPr/>
        </p:nvGrpSpPr>
        <p:grpSpPr>
          <a:xfrm>
            <a:off x="8334313" y="3551934"/>
            <a:ext cx="213922" cy="153794"/>
            <a:chOff x="4604550" y="3714775"/>
            <a:chExt cx="439625" cy="319075"/>
          </a:xfrm>
        </p:grpSpPr>
        <p:sp>
          <p:nvSpPr>
            <p:cNvPr id="607" name="Google Shape;607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2"/>
          <p:cNvGrpSpPr/>
          <p:nvPr/>
        </p:nvGrpSpPr>
        <p:grpSpPr>
          <a:xfrm>
            <a:off x="5132786" y="585027"/>
            <a:ext cx="177195" cy="223648"/>
            <a:chOff x="1959600" y="4980625"/>
            <a:chExt cx="364150" cy="464000"/>
          </a:xfrm>
        </p:grpSpPr>
        <p:sp>
          <p:nvSpPr>
            <p:cNvPr id="610" name="Google Shape;610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2"/>
          <p:cNvGrpSpPr/>
          <p:nvPr/>
        </p:nvGrpSpPr>
        <p:grpSpPr>
          <a:xfrm>
            <a:off x="6667036" y="2068411"/>
            <a:ext cx="261925" cy="248881"/>
            <a:chOff x="5233525" y="4954450"/>
            <a:chExt cx="538275" cy="516350"/>
          </a:xfrm>
        </p:grpSpPr>
        <p:sp>
          <p:nvSpPr>
            <p:cNvPr id="618" name="Google Shape;618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42"/>
          <p:cNvGrpSpPr/>
          <p:nvPr/>
        </p:nvGrpSpPr>
        <p:grpSpPr>
          <a:xfrm>
            <a:off x="3431854" y="2068414"/>
            <a:ext cx="266669" cy="240084"/>
            <a:chOff x="4556450" y="4963575"/>
            <a:chExt cx="548025" cy="498100"/>
          </a:xfrm>
        </p:grpSpPr>
        <p:sp>
          <p:nvSpPr>
            <p:cNvPr id="630" name="Google Shape;630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42"/>
          <p:cNvSpPr/>
          <p:nvPr/>
        </p:nvSpPr>
        <p:spPr>
          <a:xfrm>
            <a:off x="3476973" y="585060"/>
            <a:ext cx="213914" cy="21194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 idx="4294967295"/>
          </p:nvPr>
        </p:nvSpPr>
        <p:spPr>
          <a:xfrm>
            <a:off x="1131625" y="2260725"/>
            <a:ext cx="22827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Projection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22"/>
          <p:cNvGrpSpPr/>
          <p:nvPr/>
        </p:nvGrpSpPr>
        <p:grpSpPr>
          <a:xfrm>
            <a:off x="593243" y="2466786"/>
            <a:ext cx="252209" cy="209937"/>
            <a:chOff x="881143" y="2782888"/>
            <a:chExt cx="300070" cy="249776"/>
          </a:xfrm>
        </p:grpSpPr>
        <p:sp>
          <p:nvSpPr>
            <p:cNvPr id="210" name="Google Shape;210;p22"/>
            <p:cNvSpPr/>
            <p:nvPr/>
          </p:nvSpPr>
          <p:spPr>
            <a:xfrm>
              <a:off x="881143" y="2782888"/>
              <a:ext cx="300070" cy="249776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982954" y="2826161"/>
              <a:ext cx="96458" cy="17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964000" y="2869028"/>
              <a:ext cx="134365" cy="133959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986254" y="2891282"/>
              <a:ext cx="89858" cy="89452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111960" y="2859144"/>
              <a:ext cx="44946" cy="29682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4288500" cy="6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/>
              <a:t>DESKRIPSI UMUM SISTEM</a:t>
            </a:r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044475" y="1375875"/>
            <a:ext cx="4288500" cy="2850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 err="1"/>
              <a:t>Perspektif</a:t>
            </a:r>
            <a:endParaRPr lang="en-US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siswa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pengetahuannya</a:t>
            </a:r>
            <a:r>
              <a:rPr lang="en-US" sz="2000" dirty="0"/>
              <a:t> </a:t>
            </a:r>
            <a:r>
              <a:rPr lang="en-US" sz="2000" dirty="0" err="1"/>
              <a:t>dibuatlah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web dan mobile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memudahkan</a:t>
            </a:r>
            <a:r>
              <a:rPr lang="en-US" sz="2000" dirty="0"/>
              <a:t> para </a:t>
            </a:r>
            <a:r>
              <a:rPr lang="en-US" sz="2000" dirty="0" err="1"/>
              <a:t>siswa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siswa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endParaRPr sz="2000" b="1" dirty="0"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l="18506" r="38000"/>
          <a:stretch/>
        </p:blipFill>
        <p:spPr>
          <a:xfrm>
            <a:off x="5927600" y="512125"/>
            <a:ext cx="2698500" cy="4118100"/>
          </a:xfrm>
          <a:prstGeom prst="roundRect">
            <a:avLst>
              <a:gd name="adj" fmla="val 1391"/>
            </a:avLst>
          </a:prstGeom>
          <a:noFill/>
          <a:ln>
            <a:noFill/>
          </a:ln>
        </p:spPr>
      </p:pic>
      <p:grpSp>
        <p:nvGrpSpPr>
          <p:cNvPr id="197" name="Google Shape;197;p21"/>
          <p:cNvGrpSpPr/>
          <p:nvPr/>
        </p:nvGrpSpPr>
        <p:grpSpPr>
          <a:xfrm>
            <a:off x="593243" y="954261"/>
            <a:ext cx="252209" cy="209937"/>
            <a:chOff x="881143" y="983334"/>
            <a:chExt cx="300070" cy="249776"/>
          </a:xfrm>
        </p:grpSpPr>
        <p:sp>
          <p:nvSpPr>
            <p:cNvPr id="198" name="Google Shape;198;p21"/>
            <p:cNvSpPr/>
            <p:nvPr/>
          </p:nvSpPr>
          <p:spPr>
            <a:xfrm>
              <a:off x="881143" y="983334"/>
              <a:ext cx="300070" cy="249776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82954" y="1026607"/>
              <a:ext cx="96458" cy="17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964000" y="1069474"/>
              <a:ext cx="134365" cy="133959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86254" y="1091728"/>
              <a:ext cx="89858" cy="89452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1960" y="1059591"/>
              <a:ext cx="44946" cy="29682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4288500" cy="6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044475" y="1840500"/>
            <a:ext cx="4288500" cy="2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jam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. </a:t>
            </a:r>
          </a:p>
          <a:p>
            <a:pPr marL="0" indent="0">
              <a:spcAft>
                <a:spcPts val="800"/>
              </a:spcAft>
              <a:buNone/>
            </a:pPr>
            <a:endParaRPr sz="2000" b="1" dirty="0"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l="18506" r="38000"/>
          <a:stretch/>
        </p:blipFill>
        <p:spPr>
          <a:xfrm>
            <a:off x="5927600" y="512125"/>
            <a:ext cx="2698500" cy="4118100"/>
          </a:xfrm>
          <a:prstGeom prst="roundRect">
            <a:avLst>
              <a:gd name="adj" fmla="val 1391"/>
            </a:avLst>
          </a:prstGeom>
          <a:noFill/>
          <a:ln>
            <a:noFill/>
          </a:ln>
        </p:spPr>
      </p:pic>
      <p:grpSp>
        <p:nvGrpSpPr>
          <p:cNvPr id="197" name="Google Shape;197;p21"/>
          <p:cNvGrpSpPr/>
          <p:nvPr/>
        </p:nvGrpSpPr>
        <p:grpSpPr>
          <a:xfrm>
            <a:off x="593243" y="954261"/>
            <a:ext cx="252209" cy="209937"/>
            <a:chOff x="881143" y="983334"/>
            <a:chExt cx="300070" cy="249776"/>
          </a:xfrm>
        </p:grpSpPr>
        <p:sp>
          <p:nvSpPr>
            <p:cNvPr id="198" name="Google Shape;198;p21"/>
            <p:cNvSpPr/>
            <p:nvPr/>
          </p:nvSpPr>
          <p:spPr>
            <a:xfrm>
              <a:off x="881143" y="983334"/>
              <a:ext cx="300070" cy="249776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82954" y="1026607"/>
              <a:ext cx="96458" cy="17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964000" y="1069474"/>
              <a:ext cx="134365" cy="133959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86254" y="1091728"/>
              <a:ext cx="89858" cy="89452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1960" y="1059591"/>
              <a:ext cx="44946" cy="29682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095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4288500" cy="6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sz="2400" dirty="0"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044475" y="1375875"/>
            <a:ext cx="4288500" cy="2850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 err="1"/>
              <a:t>Sistem</a:t>
            </a:r>
            <a:r>
              <a:rPr lang="en-US" sz="1400" dirty="0"/>
              <a:t> anaksekolah.id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batasan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lain :</a:t>
            </a:r>
          </a:p>
          <a:p>
            <a:pPr lvl="0"/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android/mobile dan web</a:t>
            </a:r>
          </a:p>
          <a:p>
            <a:pPr lvl="0"/>
            <a:r>
              <a:rPr lang="en-US" sz="1400" dirty="0" err="1"/>
              <a:t>Pengguna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terdaftar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dibatasi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yang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</a:p>
          <a:p>
            <a:pPr lvl="0"/>
            <a:r>
              <a:rPr lang="en-US" sz="1400" dirty="0" err="1"/>
              <a:t>Pengguna</a:t>
            </a:r>
            <a:r>
              <a:rPr lang="en-US" sz="1400" dirty="0"/>
              <a:t> yang </a:t>
            </a:r>
            <a:r>
              <a:rPr lang="en-US" sz="1400" dirty="0" err="1"/>
              <a:t>terdaftar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latihan</a:t>
            </a:r>
            <a:r>
              <a:rPr lang="en-US" sz="1400" dirty="0"/>
              <a:t> </a:t>
            </a:r>
            <a:r>
              <a:rPr lang="en-US" sz="1400" dirty="0" err="1"/>
              <a:t>soal</a:t>
            </a:r>
            <a:r>
              <a:rPr lang="en-US" sz="1400" dirty="0"/>
              <a:t> yang </a:t>
            </a:r>
            <a:r>
              <a:rPr lang="en-US" sz="1400" dirty="0" err="1"/>
              <a:t>tersedia</a:t>
            </a:r>
            <a:endParaRPr lang="en-US" sz="1400" dirty="0"/>
          </a:p>
          <a:p>
            <a:pPr lvl="0"/>
            <a:r>
              <a:rPr lang="en-US" sz="1400" dirty="0" err="1"/>
              <a:t>Siswa</a:t>
            </a:r>
            <a:r>
              <a:rPr lang="en-US" sz="1400" dirty="0"/>
              <a:t> yang </a:t>
            </a:r>
            <a:r>
              <a:rPr lang="en-US" sz="1400" dirty="0" err="1"/>
              <a:t>terdaftar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mengikuti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live yang </a:t>
            </a:r>
            <a:r>
              <a:rPr lang="en-US" sz="1400" dirty="0" err="1"/>
              <a:t>disediakan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anaksekolah.id</a:t>
            </a:r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l="18506" r="38000"/>
          <a:stretch/>
        </p:blipFill>
        <p:spPr>
          <a:xfrm>
            <a:off x="5927600" y="512125"/>
            <a:ext cx="2698500" cy="4118100"/>
          </a:xfrm>
          <a:prstGeom prst="roundRect">
            <a:avLst>
              <a:gd name="adj" fmla="val 1391"/>
            </a:avLst>
          </a:prstGeom>
          <a:noFill/>
          <a:ln>
            <a:noFill/>
          </a:ln>
        </p:spPr>
      </p:pic>
      <p:grpSp>
        <p:nvGrpSpPr>
          <p:cNvPr id="197" name="Google Shape;197;p21"/>
          <p:cNvGrpSpPr/>
          <p:nvPr/>
        </p:nvGrpSpPr>
        <p:grpSpPr>
          <a:xfrm>
            <a:off x="593243" y="954261"/>
            <a:ext cx="252209" cy="209937"/>
            <a:chOff x="881143" y="983334"/>
            <a:chExt cx="300070" cy="249776"/>
          </a:xfrm>
        </p:grpSpPr>
        <p:sp>
          <p:nvSpPr>
            <p:cNvPr id="198" name="Google Shape;198;p21"/>
            <p:cNvSpPr/>
            <p:nvPr/>
          </p:nvSpPr>
          <p:spPr>
            <a:xfrm>
              <a:off x="881143" y="983334"/>
              <a:ext cx="300070" cy="249776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82954" y="1026607"/>
              <a:ext cx="96458" cy="17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964000" y="1069474"/>
              <a:ext cx="134365" cy="133959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86254" y="1091728"/>
              <a:ext cx="89858" cy="89452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1960" y="1059591"/>
              <a:ext cx="44946" cy="29682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76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44475" y="1468375"/>
            <a:ext cx="7207500" cy="3009000"/>
          </a:xfrm>
        </p:spPr>
        <p:txBody>
          <a:bodyPr/>
          <a:lstStyle/>
          <a:p>
            <a:r>
              <a:rPr lang="en-US" dirty="0"/>
              <a:t>Anaksekolah.id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software,  </a:t>
            </a:r>
            <a:r>
              <a:rPr lang="en-US" dirty="0" err="1"/>
              <a:t>perbaikan</a:t>
            </a:r>
            <a:r>
              <a:rPr lang="en-US" dirty="0"/>
              <a:t> server,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r>
              <a:rPr lang="en-US" dirty="0"/>
              <a:t>Anaksekolah.id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2022 </a:t>
            </a:r>
            <a:r>
              <a:rPr lang="en-US" dirty="0" err="1"/>
              <a:t>akan</a:t>
            </a:r>
            <a:r>
              <a:rPr lang="en-US" dirty="0"/>
              <a:t> launching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menjalan</a:t>
            </a:r>
            <a:r>
              <a:rPr lang="en-US" dirty="0"/>
              <a:t> proses </a:t>
            </a:r>
            <a:r>
              <a:rPr lang="en-US" dirty="0" err="1"/>
              <a:t>promosi</a:t>
            </a:r>
            <a:r>
              <a:rPr lang="en-US" dirty="0"/>
              <a:t> ,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, mentoring,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/>
              <a:t>Pada 2022 </a:t>
            </a:r>
            <a:r>
              <a:rPr lang="en-US" dirty="0" err="1"/>
              <a:t>diharapkan</a:t>
            </a:r>
            <a:r>
              <a:rPr lang="en-US" dirty="0"/>
              <a:t> Anaksekolah.id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progress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44475" y="1468375"/>
            <a:ext cx="7207500" cy="3009000"/>
          </a:xfrm>
        </p:spPr>
        <p:txBody>
          <a:bodyPr/>
          <a:lstStyle/>
          <a:p>
            <a:r>
              <a:rPr lang="en-US" sz="1400" dirty="0"/>
              <a:t>Pada </a:t>
            </a:r>
            <a:r>
              <a:rPr lang="en-US" sz="1400" dirty="0" err="1"/>
              <a:t>tahun</a:t>
            </a:r>
            <a:r>
              <a:rPr lang="en-US" sz="1400" dirty="0"/>
              <a:t> 2022 </a:t>
            </a:r>
            <a:r>
              <a:rPr lang="en-US" sz="1400" dirty="0" err="1"/>
              <a:t>diharapkan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memeratakan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</a:t>
            </a:r>
            <a:r>
              <a:rPr lang="en-US" sz="1400" dirty="0" err="1"/>
              <a:t>indonesia</a:t>
            </a:r>
            <a:r>
              <a:rPr lang="en-US" sz="1400" dirty="0"/>
              <a:t>, dan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maju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orang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dimanapun</a:t>
            </a:r>
            <a:r>
              <a:rPr lang="en-US" sz="1400" dirty="0"/>
              <a:t> dan </a:t>
            </a:r>
            <a:r>
              <a:rPr lang="en-US" sz="1400" dirty="0" err="1"/>
              <a:t>kapanpun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Pada</a:t>
            </a:r>
            <a:r>
              <a:rPr lang="en-US" sz="1400" dirty="0"/>
              <a:t> 2022 Anaksekolah.id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</a:t>
            </a:r>
            <a:r>
              <a:rPr lang="en-US" sz="1400" dirty="0" err="1"/>
              <a:t>mentoring,pembelajaran</a:t>
            </a:r>
            <a:r>
              <a:rPr lang="en-US" sz="1400" dirty="0"/>
              <a:t> online, </a:t>
            </a:r>
            <a:r>
              <a:rPr lang="en-US" sz="1400" dirty="0" err="1"/>
              <a:t>materi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Software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Memperbanyak</a:t>
            </a:r>
            <a:r>
              <a:rPr lang="en-US" sz="1400" dirty="0"/>
              <a:t> </a:t>
            </a:r>
            <a:r>
              <a:rPr lang="en-US" sz="1400" dirty="0" err="1"/>
              <a:t>Mitra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Tahun</a:t>
            </a:r>
            <a:r>
              <a:rPr lang="en-US" sz="1400" dirty="0"/>
              <a:t> 2022 Launching Anaksekolah.id , </a:t>
            </a:r>
            <a:r>
              <a:rPr lang="en-US" sz="1400" dirty="0" err="1"/>
              <a:t>Pemasaran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endParaRPr lang="en-US" sz="1400" dirty="0"/>
          </a:p>
          <a:p>
            <a:r>
              <a:rPr lang="en-US" sz="1400" dirty="0" err="1"/>
              <a:t>menggratiskan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1 </a:t>
            </a:r>
            <a:r>
              <a:rPr lang="en-US" sz="1400" dirty="0" err="1"/>
              <a:t>bulan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gratis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yang </a:t>
            </a:r>
            <a:r>
              <a:rPr lang="en-US" sz="1400" dirty="0" err="1"/>
              <a:t>berkeinginan</a:t>
            </a:r>
            <a:r>
              <a:rPr lang="en-US" sz="1400" dirty="0"/>
              <a:t> </a:t>
            </a:r>
            <a:r>
              <a:rPr lang="en-US" sz="1400" dirty="0" err="1"/>
              <a:t>kuat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, dan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bulan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diberlakuan</a:t>
            </a:r>
            <a:r>
              <a:rPr lang="en-US" sz="1400" dirty="0"/>
              <a:t> Tarif  2022, </a:t>
            </a:r>
            <a:r>
              <a:rPr lang="en-US" sz="1400" dirty="0" err="1"/>
              <a:t>Pencarian</a:t>
            </a:r>
            <a:r>
              <a:rPr lang="en-US" sz="1400" dirty="0"/>
              <a:t> Mitra </a:t>
            </a:r>
            <a:r>
              <a:rPr lang="en-US" sz="1400" dirty="0" err="1"/>
              <a:t>kerja</a:t>
            </a:r>
            <a:r>
              <a:rPr lang="en-US" sz="1400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2877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ctrTitle" idx="4294967295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Thanks!</a:t>
            </a:r>
            <a:endParaRPr sz="8200"/>
          </a:p>
        </p:txBody>
      </p:sp>
      <p:sp>
        <p:nvSpPr>
          <p:cNvPr id="443" name="Google Shape;443;p34"/>
          <p:cNvSpPr txBox="1">
            <a:spLocks noGrp="1"/>
          </p:cNvSpPr>
          <p:nvPr>
            <p:ph type="subTitle" idx="4294967295"/>
          </p:nvPr>
        </p:nvSpPr>
        <p:spPr>
          <a:xfrm>
            <a:off x="1193500" y="2406712"/>
            <a:ext cx="4185000" cy="15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Jangan Lupa di Follow IG</a:t>
            </a:r>
            <a:r>
              <a:rPr lang="en" sz="2200" dirty="0"/>
              <a:t>:</a:t>
            </a:r>
            <a:endParaRPr sz="2200" dirty="0"/>
          </a:p>
          <a:p>
            <a:pPr marL="457200" lvl="0" indent="-368300" algn="l" rtl="0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@anak_sekolah_id</a:t>
            </a:r>
            <a:endParaRPr sz="2200" dirty="0"/>
          </a:p>
        </p:txBody>
      </p:sp>
      <p:pic>
        <p:nvPicPr>
          <p:cNvPr id="444" name="Google Shape;444;p34"/>
          <p:cNvPicPr preferRelativeResize="0"/>
          <p:nvPr/>
        </p:nvPicPr>
        <p:blipFill rotWithShape="1">
          <a:blip r:embed="rId3">
            <a:alphaModFix/>
          </a:blip>
          <a:srcRect l="22354" t="33337"/>
          <a:stretch/>
        </p:blipFill>
        <p:spPr>
          <a:xfrm>
            <a:off x="5927600" y="512125"/>
            <a:ext cx="2698500" cy="4118100"/>
          </a:xfrm>
          <a:prstGeom prst="roundRect">
            <a:avLst>
              <a:gd name="adj" fmla="val 1391"/>
            </a:avLst>
          </a:prstGeom>
          <a:noFill/>
          <a:ln>
            <a:noFill/>
          </a:ln>
        </p:spPr>
      </p:pic>
      <p:sp>
        <p:nvSpPr>
          <p:cNvPr id="445" name="Google Shape;445;p3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8" cy="17261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193500" y="2366888"/>
            <a:ext cx="4185000" cy="15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Sebelumnya sudah pada kenal belum nih!!!</a:t>
            </a:r>
          </a:p>
          <a:p>
            <a:pPr marL="285750" lvl="0" indent="-2857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" sz="1400" dirty="0"/>
              <a:t>pa itu Anaksekolah.id?</a:t>
            </a:r>
          </a:p>
          <a:p>
            <a:pPr marL="285750" lvl="0" indent="-2857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400" dirty="0"/>
              <a:t>Manfaatnya apa?</a:t>
            </a:r>
          </a:p>
          <a:p>
            <a:pPr marL="285750" lvl="0" indent="-2857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400" dirty="0"/>
              <a:t>Tujuannya apa?</a:t>
            </a: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l="22354" t="33337"/>
          <a:stretch/>
        </p:blipFill>
        <p:spPr>
          <a:xfrm>
            <a:off x="5927600" y="512125"/>
            <a:ext cx="2698500" cy="4118100"/>
          </a:xfrm>
          <a:prstGeom prst="roundRect">
            <a:avLst>
              <a:gd name="adj" fmla="val 1391"/>
            </a:avLst>
          </a:prstGeom>
          <a:noFill/>
          <a:ln>
            <a:noFill/>
          </a:ln>
        </p:spPr>
      </p:pic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 err="1"/>
              <a:t>Latar</a:t>
            </a:r>
            <a:r>
              <a:rPr lang="en-US" sz="4000" dirty="0"/>
              <a:t> </a:t>
            </a:r>
            <a:r>
              <a:rPr lang="en-US" sz="4000" dirty="0" err="1"/>
              <a:t>Belakang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endParaRPr sz="4000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sz="9600" b="1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2800" dirty="0"/>
              <a:t>Anaksekolah.id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r>
              <a:rPr lang="en-US" sz="2800" dirty="0"/>
              <a:t> online yang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kemudahan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wali</a:t>
            </a:r>
            <a:r>
              <a:rPr lang="en-US" sz="2800" dirty="0"/>
              <a:t> murid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melaksanakan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mandiri</a:t>
            </a:r>
            <a:r>
              <a:rPr lang="en-US" sz="2800" dirty="0"/>
              <a:t>.</a:t>
            </a:r>
            <a:endParaRPr sz="28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endParaRPr sz="4000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8902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8100" indent="0">
              <a:buNone/>
            </a:pP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anaksekolah.id </a:t>
            </a:r>
            <a:r>
              <a:rPr lang="en-US" sz="1800" dirty="0" err="1"/>
              <a:t>adalah</a:t>
            </a:r>
            <a:r>
              <a:rPr lang="en-US" sz="1800" dirty="0"/>
              <a:t> :</a:t>
            </a:r>
          </a:p>
          <a:p>
            <a:pPr marL="38100" indent="0">
              <a:buNone/>
            </a:pPr>
            <a:endParaRPr lang="en-US" sz="1800" dirty="0"/>
          </a:p>
          <a:p>
            <a:pPr lvl="0" algn="l"/>
            <a:r>
              <a:rPr lang="en-US" sz="1600" dirty="0" err="1"/>
              <a:t>Ikut</a:t>
            </a:r>
            <a:r>
              <a:rPr lang="en-US" sz="1600" dirty="0"/>
              <a:t> </a:t>
            </a:r>
            <a:r>
              <a:rPr lang="en-US" sz="1600" dirty="0" err="1"/>
              <a:t>berperan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pendidikan</a:t>
            </a:r>
            <a:r>
              <a:rPr lang="en-US" sz="1600" dirty="0"/>
              <a:t> </a:t>
            </a:r>
            <a:r>
              <a:rPr lang="en-US" sz="1600" dirty="0" err="1"/>
              <a:t>diera</a:t>
            </a:r>
            <a:r>
              <a:rPr lang="en-US" sz="1600" dirty="0"/>
              <a:t> </a:t>
            </a:r>
            <a:r>
              <a:rPr lang="en-US" sz="1600" dirty="0" err="1"/>
              <a:t>pandemi</a:t>
            </a:r>
            <a:endParaRPr lang="en-US" sz="1600" dirty="0"/>
          </a:p>
          <a:p>
            <a:pPr lvl="0" algn="l"/>
            <a:r>
              <a:rPr lang="en-US" sz="1600" dirty="0" err="1"/>
              <a:t>Memanfaatkan</a:t>
            </a:r>
            <a:r>
              <a:rPr lang="en-US" sz="1600" dirty="0"/>
              <a:t> </a:t>
            </a:r>
            <a:r>
              <a:rPr lang="en-US" sz="1600" dirty="0" err="1"/>
              <a:t>peluang</a:t>
            </a:r>
            <a:r>
              <a:rPr lang="en-US" sz="1600" dirty="0"/>
              <a:t> </a:t>
            </a:r>
            <a:r>
              <a:rPr lang="en-US" sz="1600" dirty="0" err="1"/>
              <a:t>pasar</a:t>
            </a:r>
            <a:r>
              <a:rPr lang="en-US" sz="1600" dirty="0"/>
              <a:t> </a:t>
            </a:r>
            <a:r>
              <a:rPr lang="en-US" sz="1600" dirty="0" err="1"/>
              <a:t>diera</a:t>
            </a:r>
            <a:r>
              <a:rPr lang="en-US" sz="1600" dirty="0"/>
              <a:t> </a:t>
            </a:r>
            <a:r>
              <a:rPr lang="en-US" sz="1600" dirty="0" err="1"/>
              <a:t>pandemi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digitalisasi</a:t>
            </a:r>
            <a:endParaRPr lang="en-US" sz="1600" dirty="0"/>
          </a:p>
          <a:p>
            <a:pPr lvl="0" algn="l"/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kemudahan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pendidikan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 err="1"/>
              <a:t>Pemerataan</a:t>
            </a:r>
            <a:r>
              <a:rPr lang="en-US" sz="1600" dirty="0"/>
              <a:t> </a:t>
            </a:r>
            <a:r>
              <a:rPr lang="en-US" sz="1600" dirty="0" err="1"/>
              <a:t>pendidikan</a:t>
            </a:r>
            <a:endParaRPr sz="16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30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err="1"/>
              <a:t>Manfaat</a:t>
            </a:r>
            <a:r>
              <a:rPr lang="en-US" dirty="0"/>
              <a:t> </a:t>
            </a:r>
            <a:endParaRPr sz="9600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3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84976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8100" indent="0">
              <a:buNone/>
            </a:pPr>
            <a:r>
              <a:rPr lang="en-US" sz="2000" dirty="0" err="1"/>
              <a:t>Manfaat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anaksekolah.id </a:t>
            </a:r>
            <a:r>
              <a:rPr lang="en-US" sz="2000" dirty="0" err="1"/>
              <a:t>adalah</a:t>
            </a:r>
            <a:r>
              <a:rPr lang="en-US" sz="2000" dirty="0"/>
              <a:t> :</a:t>
            </a:r>
          </a:p>
          <a:p>
            <a:pPr marL="38100" indent="0">
              <a:buNone/>
            </a:pPr>
            <a:endParaRPr lang="en-US" sz="2000" dirty="0"/>
          </a:p>
          <a:p>
            <a:pPr lvl="0" algn="l"/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siswa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</a:p>
          <a:p>
            <a:pPr lvl="0" algn="l"/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perkembangan</a:t>
            </a:r>
            <a:r>
              <a:rPr lang="en-US" sz="1800" dirty="0"/>
              <a:t> </a:t>
            </a:r>
            <a:r>
              <a:rPr lang="en-US" sz="1800" dirty="0" err="1"/>
              <a:t>siswa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materi</a:t>
            </a:r>
            <a:r>
              <a:rPr lang="en-US" sz="1800" dirty="0"/>
              <a:t> </a:t>
            </a:r>
          </a:p>
          <a:p>
            <a:pPr lvl="0" algn="l"/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</a:p>
          <a:p>
            <a:pPr lvl="0" algn="l"/>
            <a:r>
              <a:rPr lang="en-US" sz="1800" dirty="0" err="1"/>
              <a:t>Ketercapian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pendidikan</a:t>
            </a:r>
            <a:endParaRPr lang="en-US" sz="1800" dirty="0"/>
          </a:p>
          <a:p>
            <a:pPr marL="38100" indent="0">
              <a:buNone/>
            </a:pPr>
            <a:endParaRPr sz="16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13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Pasar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7300864" cy="19895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58800" indent="-457200">
              <a:buAutoNum type="arabicPeriod"/>
            </a:pPr>
            <a:r>
              <a:rPr lang="en-US" sz="1600" b="1" dirty="0" err="1"/>
              <a:t>Menyusun</a:t>
            </a:r>
            <a:r>
              <a:rPr lang="en-US" sz="1600" b="1" dirty="0"/>
              <a:t> </a:t>
            </a:r>
            <a:r>
              <a:rPr lang="en-US" sz="1600" b="1" dirty="0" err="1"/>
              <a:t>Strategi</a:t>
            </a:r>
            <a:r>
              <a:rPr lang="en-US" sz="1600" b="1" dirty="0"/>
              <a:t> </a:t>
            </a:r>
            <a:r>
              <a:rPr lang="en-US" sz="1600" b="1" dirty="0" err="1"/>
              <a:t>Terbaik</a:t>
            </a:r>
            <a:endParaRPr lang="en-US" sz="1600" b="1" dirty="0"/>
          </a:p>
          <a:p>
            <a:pPr marL="558800" indent="-457200">
              <a:buAutoNum type="arabicPeriod"/>
            </a:pPr>
            <a:r>
              <a:rPr lang="en-US" sz="1600" b="1" dirty="0" err="1"/>
              <a:t>Memahami</a:t>
            </a:r>
            <a:r>
              <a:rPr lang="en-US" sz="1600" b="1" dirty="0"/>
              <a:t> </a:t>
            </a:r>
            <a:r>
              <a:rPr lang="en-US" sz="1600" b="1" dirty="0" err="1"/>
              <a:t>Karakter</a:t>
            </a:r>
            <a:r>
              <a:rPr lang="en-US" sz="1600" b="1" dirty="0"/>
              <a:t> </a:t>
            </a:r>
            <a:r>
              <a:rPr lang="en-US" sz="1600" b="1" dirty="0" err="1"/>
              <a:t>Konsumen</a:t>
            </a:r>
            <a:endParaRPr lang="en-US" sz="1600" b="1" dirty="0"/>
          </a:p>
          <a:p>
            <a:pPr marL="558800" indent="-457200">
              <a:buAutoNum type="arabicPeriod"/>
            </a:pPr>
            <a:r>
              <a:rPr lang="en-US" sz="1600" b="1" dirty="0" err="1"/>
              <a:t>Mengetahui</a:t>
            </a:r>
            <a:r>
              <a:rPr lang="en-US" sz="1600" b="1" dirty="0"/>
              <a:t> Brand </a:t>
            </a:r>
            <a:r>
              <a:rPr lang="en-US" sz="1600" b="1" dirty="0" err="1"/>
              <a:t>Apa</a:t>
            </a:r>
            <a:r>
              <a:rPr lang="en-US" sz="1600" b="1" dirty="0"/>
              <a:t> yang </a:t>
            </a:r>
            <a:r>
              <a:rPr lang="en-US" sz="1600" b="1" dirty="0" err="1"/>
              <a:t>Ingin</a:t>
            </a:r>
            <a:r>
              <a:rPr lang="en-US" sz="1600" b="1" dirty="0"/>
              <a:t> </a:t>
            </a:r>
            <a:r>
              <a:rPr lang="en-US" sz="1600" b="1" dirty="0" err="1"/>
              <a:t>Dipasarkan</a:t>
            </a:r>
            <a:endParaRPr lang="en-US" sz="1600" b="1" dirty="0"/>
          </a:p>
          <a:p>
            <a:pPr marL="558800" indent="-457200">
              <a:buAutoNum type="arabicPeriod"/>
            </a:pPr>
            <a:r>
              <a:rPr lang="en-US" sz="1600" b="1" dirty="0" err="1"/>
              <a:t>Menghadapi</a:t>
            </a:r>
            <a:r>
              <a:rPr lang="en-US" sz="1600" b="1" dirty="0"/>
              <a:t> </a:t>
            </a:r>
            <a:r>
              <a:rPr lang="en-US" sz="1600" b="1" dirty="0" err="1"/>
              <a:t>Kompetitor</a:t>
            </a:r>
            <a:endParaRPr lang="en-US" sz="1600" b="1" dirty="0"/>
          </a:p>
          <a:p>
            <a:pPr marL="558800" indent="-457200">
              <a:buAutoNum type="arabicPeriod"/>
            </a:pPr>
            <a:r>
              <a:rPr lang="en-US" sz="1600" b="1" dirty="0" err="1"/>
              <a:t>Membuat</a:t>
            </a:r>
            <a:r>
              <a:rPr lang="en-US" sz="1600" b="1" dirty="0"/>
              <a:t> </a:t>
            </a:r>
            <a:r>
              <a:rPr lang="en-US" sz="1600" b="1" dirty="0" err="1"/>
              <a:t>Konten</a:t>
            </a:r>
            <a:r>
              <a:rPr lang="en-US" sz="1600" b="1" dirty="0"/>
              <a:t> Marketing yang </a:t>
            </a:r>
            <a:r>
              <a:rPr lang="en-US" sz="1600" b="1" dirty="0" err="1"/>
              <a:t>Berbeda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Menarik</a:t>
            </a:r>
            <a:r>
              <a:rPr lang="en-US" sz="1600" b="1" dirty="0"/>
              <a:t> </a:t>
            </a:r>
          </a:p>
          <a:p>
            <a:pPr marL="558800" indent="-457200">
              <a:buAutoNum type="arabicPeriod"/>
            </a:pPr>
            <a:r>
              <a:rPr lang="de-DE" sz="1600" b="1" dirty="0"/>
              <a:t>Perbanyak Konten Berbau Visual</a:t>
            </a:r>
          </a:p>
          <a:p>
            <a:pPr marL="558800" indent="-457200">
              <a:buAutoNum type="arabicPeriod"/>
            </a:pPr>
            <a:r>
              <a:rPr lang="en-US" sz="1600" b="1" dirty="0" err="1"/>
              <a:t>Mencoba</a:t>
            </a:r>
            <a:r>
              <a:rPr lang="en-US" sz="1600" b="1" dirty="0"/>
              <a:t> </a:t>
            </a:r>
            <a:r>
              <a:rPr lang="en-US" sz="1600" b="1" dirty="0" err="1"/>
              <a:t>Gunakan</a:t>
            </a:r>
            <a:r>
              <a:rPr lang="en-US" sz="1600" b="1" dirty="0"/>
              <a:t> Google </a:t>
            </a:r>
            <a:r>
              <a:rPr lang="en-US" sz="1600" b="1" dirty="0" err="1"/>
              <a:t>Adwords</a:t>
            </a:r>
            <a:endParaRPr lang="en-US" sz="1600" b="1" dirty="0"/>
          </a:p>
          <a:p>
            <a:pPr marL="558800" indent="-457200">
              <a:buAutoNum type="arabicPeriod"/>
            </a:pPr>
            <a:r>
              <a:rPr lang="en-US" sz="1600" b="1" dirty="0" err="1"/>
              <a:t>Mengoptimalkan</a:t>
            </a:r>
            <a:r>
              <a:rPr lang="en-US" sz="1600" b="1" dirty="0"/>
              <a:t> SEO</a:t>
            </a:r>
          </a:p>
          <a:p>
            <a:pPr marL="558800" indent="-457200">
              <a:buAutoNum type="arabicPeriod"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625</Words>
  <Application>Microsoft Office PowerPoint</Application>
  <PresentationFormat>On-screen Show (16:9)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Red Hat Display</vt:lpstr>
      <vt:lpstr>Red Hat Text</vt:lpstr>
      <vt:lpstr>Arial</vt:lpstr>
      <vt:lpstr>Timandra template</vt:lpstr>
      <vt:lpstr>Aplikasi Pembelajaran Online Anaksekolah.id</vt:lpstr>
      <vt:lpstr>Hello!</vt:lpstr>
      <vt:lpstr>Latar Belakang Masalah</vt:lpstr>
      <vt:lpstr>PowerPoint Presentation</vt:lpstr>
      <vt:lpstr>Tujuan </vt:lpstr>
      <vt:lpstr>PowerPoint Presentation</vt:lpstr>
      <vt:lpstr>Manfaat </vt:lpstr>
      <vt:lpstr>PowerPoint Presentation</vt:lpstr>
      <vt:lpstr>Analisis Pasar</vt:lpstr>
      <vt:lpstr>Business Model Canvas</vt:lpstr>
      <vt:lpstr>Business Model Canvas</vt:lpstr>
      <vt:lpstr>Projection</vt:lpstr>
      <vt:lpstr>DESKRIPSI UMUM SISTEM</vt:lpstr>
      <vt:lpstr>Karakteristik Penggunaan </vt:lpstr>
      <vt:lpstr>Batasan Sistem</vt:lpstr>
      <vt:lpstr>Rencana Pengembangan</vt:lpstr>
      <vt:lpstr>Rencana Pengembangan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Pembelajaran Online Anaksekolah.id</dc:title>
  <cp:lastModifiedBy>Apin 1</cp:lastModifiedBy>
  <cp:revision>19</cp:revision>
  <dcterms:modified xsi:type="dcterms:W3CDTF">2022-03-07T09:38:06Z</dcterms:modified>
</cp:coreProperties>
</file>