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43"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30620" y="4469691"/>
            <a:ext cx="10272454" cy="1853392"/>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a:solidFill>
                  <a:schemeClr val="accent1">
                    <a:lumMod val="75000"/>
                  </a:schemeClr>
                </a:solidFill>
                <a:latin typeface="Arial"/>
                <a:cs typeface="Arial"/>
              </a:rPr>
              <a:t>     ABINATHAP VIJAY Y </a:t>
            </a:r>
            <a:r>
              <a:rPr lang="en-US" sz="3000" b="1" dirty="0">
                <a:solidFill>
                  <a:schemeClr val="accent1">
                    <a:lumMod val="75000"/>
                  </a:schemeClr>
                </a:solidFill>
                <a:latin typeface="Elephant" panose="02020904090505020303" pitchFamily="18" charset="0"/>
                <a:cs typeface="Arial"/>
              </a:rPr>
              <a:t>- </a:t>
            </a:r>
            <a:r>
              <a:rPr lang="en-US" sz="3000" b="1" dirty="0">
                <a:solidFill>
                  <a:schemeClr val="accent1">
                    <a:lumMod val="75000"/>
                  </a:schemeClr>
                </a:solidFill>
                <a:latin typeface="Arial"/>
                <a:cs typeface="Arial"/>
              </a:rPr>
              <a:t>Ponjesly College Of Engineering -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263</TotalTime>
  <Words>1087</Words>
  <Application>Microsoft Office PowerPoint</Application>
  <PresentationFormat>Widescreen</PresentationFormat>
  <Paragraphs>121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Ebiyout Jerri</cp:lastModifiedBy>
  <cp:revision>38</cp:revision>
  <dcterms:created xsi:type="dcterms:W3CDTF">2021-05-26T16:50:10Z</dcterms:created>
  <dcterms:modified xsi:type="dcterms:W3CDTF">2024-04-05T10:24:39Z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