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notesMasterIdLst>
    <p:notesMasterId r:id="rId18"/>
  </p:notesMasterIdLst>
  <p:sldIdLst>
    <p:sldId id="256" r:id="rId2"/>
    <p:sldId id="257" r:id="rId3"/>
    <p:sldId id="263" r:id="rId4"/>
    <p:sldId id="260" r:id="rId5"/>
    <p:sldId id="259" r:id="rId6"/>
    <p:sldId id="261" r:id="rId7"/>
    <p:sldId id="276" r:id="rId8"/>
    <p:sldId id="267" r:id="rId9"/>
    <p:sldId id="268" r:id="rId10"/>
    <p:sldId id="270" r:id="rId11"/>
    <p:sldId id="271" r:id="rId12"/>
    <p:sldId id="275" r:id="rId13"/>
    <p:sldId id="272" r:id="rId14"/>
    <p:sldId id="277" r:id="rId15"/>
    <p:sldId id="27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9B787-CE6C-4F7C-8A60-96A6E779FB30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E8896-32E2-4F5A-BF62-9570BE0F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6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54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96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986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2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79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48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19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51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79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3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02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2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34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833F-F42C-4520-A14B-F453325DC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C15EF-1FD5-4AF9-876A-1377C9B24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Multimedia Web Technology</a:t>
            </a:r>
          </a:p>
          <a:p>
            <a:r>
              <a:rPr lang="en-US" dirty="0" err="1"/>
              <a:t>Ref.Head</a:t>
            </a:r>
            <a:r>
              <a:rPr lang="en-US"/>
              <a:t> First </a:t>
            </a:r>
            <a:r>
              <a:rPr lang="en-US" dirty="0"/>
              <a:t>mobile web</a:t>
            </a:r>
          </a:p>
          <a:p>
            <a:r>
              <a:rPr lang="en-US" dirty="0" err="1"/>
              <a:t>Supawan</a:t>
            </a:r>
            <a:r>
              <a:rPr lang="en-US" dirty="0"/>
              <a:t> </a:t>
            </a:r>
            <a:r>
              <a:rPr lang="en-US" dirty="0" err="1"/>
              <a:t>Tasanaprasert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9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EE7C3D-02C7-41D8-A9B1-E8A892E89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368" y="112482"/>
            <a:ext cx="3468399" cy="1960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FC9F36-7F09-4963-8C23-6CABD00BE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582" y="1447804"/>
            <a:ext cx="3468399" cy="43998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5D36E8-0AC1-43F9-83C4-B82A48D62C7D}"/>
              </a:ext>
            </a:extLst>
          </p:cNvPr>
          <p:cNvSpPr/>
          <p:nvPr/>
        </p:nvSpPr>
        <p:spPr>
          <a:xfrm>
            <a:off x="4535117" y="723174"/>
            <a:ext cx="2179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arkerFeltThin-Plain-Regular"/>
              </a:rPr>
              <a:t>Shared structural CSS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04D5E6-01BC-4084-8A12-F040D18893BF}"/>
              </a:ext>
            </a:extLst>
          </p:cNvPr>
          <p:cNvSpPr/>
          <p:nvPr/>
        </p:nvSpPr>
        <p:spPr>
          <a:xfrm>
            <a:off x="7434007" y="2072531"/>
            <a:ext cx="2176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arkerFeltThin-Plain-Regular"/>
              </a:rPr>
              <a:t>Mobile structural CSS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87288A-3F9D-481D-BB74-C7A6920D4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816" y="2523448"/>
            <a:ext cx="4295775" cy="33242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8E979F-B3B5-4E80-A6A6-30752A7D05C6}"/>
              </a:ext>
            </a:extLst>
          </p:cNvPr>
          <p:cNvSpPr/>
          <p:nvPr/>
        </p:nvSpPr>
        <p:spPr>
          <a:xfrm>
            <a:off x="61644" y="3007453"/>
            <a:ext cx="2682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arkerFeltThin-Plain-Regular"/>
              </a:rPr>
              <a:t>Our desktop structural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6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36805F-8215-453A-8F21-6C54AFF8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766" y="185449"/>
            <a:ext cx="3653518" cy="55839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E6179F-C224-4E69-99D0-4FB02BC0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24" y="425047"/>
            <a:ext cx="6286500" cy="1152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A6A3B2-F761-4DCA-93CF-E1FEF63F3E32}"/>
              </a:ext>
            </a:extLst>
          </p:cNvPr>
          <p:cNvSpPr txBox="1"/>
          <p:nvPr/>
        </p:nvSpPr>
        <p:spPr>
          <a:xfrm>
            <a:off x="513822" y="2722652"/>
            <a:ext cx="7178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เมื่อจัดการใช้ </a:t>
            </a:r>
            <a:r>
              <a:rPr lang="en-US" dirty="0"/>
              <a:t>media queries </a:t>
            </a:r>
            <a:r>
              <a:rPr lang="th-TH" dirty="0"/>
              <a:t>ให้เว็บไซต์มีการจัดวางเปลี่ยนแปลงให้เหมาะสมกับหน้าจอแล้ว</a:t>
            </a:r>
          </a:p>
          <a:p>
            <a:r>
              <a:rPr lang="th-TH" dirty="0"/>
              <a:t>การเขียนโปรแกรมที่ถูกต้องจะต้องเพิ่มคำสั่งลงไปใน </a:t>
            </a:r>
            <a:r>
              <a:rPr lang="en-US" dirty="0"/>
              <a:t>&lt;head&gt; </a:t>
            </a:r>
            <a:r>
              <a:rPr lang="th-TH" dirty="0"/>
              <a:t>คือ</a:t>
            </a:r>
          </a:p>
          <a:p>
            <a:endParaRPr lang="th-TH" dirty="0"/>
          </a:p>
          <a:p>
            <a:r>
              <a:rPr lang="en-US" dirty="0"/>
              <a:t> &lt;meta name="viewport" content="width=device-width, initial-scale=1" /&gt; </a:t>
            </a:r>
          </a:p>
        </p:txBody>
      </p:sp>
    </p:spTree>
    <p:extLst>
      <p:ext uri="{BB962C8B-B14F-4D97-AF65-F5344CB8AC3E}">
        <p14:creationId xmlns:p14="http://schemas.microsoft.com/office/powerpoint/2010/main" val="2136256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C3C4-CD57-43A6-B235-2B863542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ขนาดของ หน้าจอ </a:t>
            </a:r>
            <a:r>
              <a:rPr lang="en-US" dirty="0"/>
              <a:t>1200 </a:t>
            </a:r>
            <a:r>
              <a:rPr lang="th-TH" dirty="0"/>
              <a:t>พิกเซล แสดงผลไม่เต็มหน้าจอ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28E070-A9EC-4FE0-A5E9-12878F574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393" y="2342438"/>
            <a:ext cx="8915400" cy="266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1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BA4C-61D3-4C42-8304-09F92531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fluid formula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63418-58D6-4CEE-AC17-6CEE6BCDB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164" y="2798489"/>
            <a:ext cx="2924175" cy="29757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4590B5-8C4A-400F-B970-E3987EF98131}"/>
                  </a:ext>
                </a:extLst>
              </p:cNvPr>
              <p:cNvSpPr txBox="1"/>
              <p:nvPr/>
            </p:nvSpPr>
            <p:spPr>
              <a:xfrm>
                <a:off x="5250094" y="2591554"/>
                <a:ext cx="2556862" cy="1839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𝑐𝑜𝑛𝑡𝑒𝑥𝑡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𝑟𝑒𝑠𝑢𝑙𝑡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960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960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4590B5-8C4A-400F-B970-E3987EF98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094" y="2591554"/>
                <a:ext cx="2556862" cy="1839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51B9D65-7963-4E2F-954B-B144AF2EE342}"/>
              </a:ext>
            </a:extLst>
          </p:cNvPr>
          <p:cNvSpPr txBox="1"/>
          <p:nvPr/>
        </p:nvSpPr>
        <p:spPr>
          <a:xfrm>
            <a:off x="8137133" y="2476072"/>
            <a:ext cx="3632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</a:t>
            </a:r>
            <a:r>
              <a:rPr lang="th-TH" dirty="0"/>
              <a:t>คือ ขนาดของ </a:t>
            </a:r>
            <a:r>
              <a:rPr lang="en-US" dirty="0"/>
              <a:t>element </a:t>
            </a:r>
            <a:r>
              <a:rPr lang="th-TH" dirty="0"/>
              <a:t>หน่วย </a:t>
            </a:r>
            <a:r>
              <a:rPr lang="en-US" dirty="0"/>
              <a:t>pixel</a:t>
            </a:r>
          </a:p>
          <a:p>
            <a:r>
              <a:rPr lang="en-US" dirty="0"/>
              <a:t>Context </a:t>
            </a:r>
            <a:r>
              <a:rPr lang="th-TH" dirty="0"/>
              <a:t>คือ ขนาดของหน้าจอที่รองรับ </a:t>
            </a:r>
            <a:r>
              <a:rPr lang="en-US" dirty="0"/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3194823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0E3D-19C6-4459-A08C-A32AED99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th-TH" dirty="0"/>
              <a:t>ส่วนที่ใช้งานร่วมกันของทั้งสองขนาด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F37656-20C4-404D-91C9-60396790C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7369" y="2016125"/>
            <a:ext cx="3351586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8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031869-070F-41C1-90D1-ACB9C48F9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448" y="2106848"/>
            <a:ext cx="8364818" cy="2839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644A9C-B95F-4695-AFB6-BEE179A8A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4" y="-84603"/>
            <a:ext cx="3505200" cy="6143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4DCDAD-14E2-4F7E-B144-4D5C24F8F210}"/>
              </a:ext>
            </a:extLst>
          </p:cNvPr>
          <p:cNvSpPr txBox="1"/>
          <p:nvPr/>
        </p:nvSpPr>
        <p:spPr>
          <a:xfrm>
            <a:off x="3935002" y="780836"/>
            <a:ext cx="7762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ใช้หน่วยการกำหนดขนาดเป็นเปอร์เซนต์หรือ </a:t>
            </a:r>
            <a:r>
              <a:rPr lang="en-US" sz="2400" dirty="0"/>
              <a:t>fluid formula </a:t>
            </a:r>
            <a:r>
              <a:rPr lang="th-TH" sz="2400" dirty="0"/>
              <a:t>ทำให้การจัดวางยืดหยุ่นขึ้น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102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6A72-D2C2-4767-905F-381D4503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A908-6C9F-4A22-8B62-8A64C236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เป็นเทคนิค </a:t>
            </a:r>
            <a:r>
              <a:rPr lang="en-US" dirty="0"/>
              <a:t>CSS </a:t>
            </a:r>
            <a:r>
              <a:rPr lang="th-TH" dirty="0"/>
              <a:t>ที่ป้องกันไม่ให้รูปภาพขนาดใหญ่ (หรือสื่อ) ออกจากกรอบขององค์ประกอบหลักของพวกเขา เมื่อความกว้างองค์ประกอบหลักมีขนาดเล็กกว่ารูปภาพ (หรือสื่อ) รูปภาพและสื่อลดขนาดลงเนื่องจากองค์ประกอบหลักลดขนาดลง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1BA99-5574-4C23-8506-B9409ECE9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117" y="3298112"/>
            <a:ext cx="3776945" cy="134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0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DC64-60FD-4577-B493-F59DABBB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เหตุผลที่ต้องทำ </a:t>
            </a:r>
            <a:r>
              <a:rPr lang="en-US" dirty="0"/>
              <a:t>RWD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E6A5-A59F-4A73-BC72-2E0C6693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th-TH" sz="3200" dirty="0"/>
              <a:t>โทรศัพท์ใหม่ทุกเครื่องมีเว็บเบราว์เซอร์อยู่ภายใน</a:t>
            </a:r>
          </a:p>
          <a:p>
            <a:r>
              <a:rPr lang="th-TH" sz="3200" dirty="0"/>
              <a:t>การใช้งานเว็บบนมือถือจะเกินการใช้งานเว็บบนเดสก์ท็อป </a:t>
            </a:r>
          </a:p>
          <a:p>
            <a:r>
              <a:rPr lang="th-TH" sz="3200" dirty="0"/>
              <a:t>เว็บเป็นเทคโนโลยีข้ามแพลตฟอร์มที่แท้จริงเท่านั้น</a:t>
            </a:r>
          </a:p>
        </p:txBody>
      </p:sp>
    </p:spTree>
    <p:extLst>
      <p:ext uri="{BB962C8B-B14F-4D97-AF65-F5344CB8AC3E}">
        <p14:creationId xmlns:p14="http://schemas.microsoft.com/office/powerpoint/2010/main" val="170309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B2F0-06BE-4DC0-B455-159AEDCB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36" y="609600"/>
            <a:ext cx="11319676" cy="3117040"/>
          </a:xfrm>
        </p:spPr>
        <p:txBody>
          <a:bodyPr>
            <a:normAutofit/>
          </a:bodyPr>
          <a:lstStyle/>
          <a:p>
            <a:br>
              <a:rPr lang="th-TH" dirty="0"/>
            </a:br>
            <a:r>
              <a:rPr lang="th-TH" dirty="0"/>
              <a:t>เว็บบนมือถือไม่ต่างจาก </a:t>
            </a:r>
            <a:r>
              <a:rPr lang="en-US" dirty="0"/>
              <a:t>Wild West </a:t>
            </a:r>
            <a:r>
              <a:rPr lang="th-TH" dirty="0"/>
              <a:t>มันเต็มไปด้วยความประหลาดใจและการผจญภัย</a:t>
            </a:r>
            <a:r>
              <a:rPr lang="en-US" dirty="0"/>
              <a:t> </a:t>
            </a:r>
            <a:r>
              <a:rPr lang="th-TH" dirty="0"/>
              <a:t>ลักษณะของเว็บเบราว์เซอร์มือถือมีความหลากหลายและบางครั้งก็เป็นเรื่องที่ทำให้ยาก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EF1C-36B5-4B87-A829-2A07B1252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1817" y="3863083"/>
            <a:ext cx="9460054" cy="1666683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h-TH" b="1" dirty="0"/>
              <a:t>มีเว็บเบราว์เซอร์บนมือถือแตกต่างกันถึง 86 พันล้าน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h-TH" b="1" dirty="0"/>
              <a:t>การสนับสนุนเทคโนโลยีเว็บแตกต่างกันไป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h-TH" b="1" dirty="0"/>
              <a:t>อุปกรณ์มือถือมีขนาดเล็กลงและช้าลง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h-TH" b="1" dirty="0"/>
              <a:t>อินเทอร์เฟซมือถือต้องการให้เราคิดการดีไซน์ไซต์ของเราใหม่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5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95B4-4802-4E0B-AB93-455DCA59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RWD </a:t>
            </a:r>
            <a:r>
              <a:rPr lang="th-TH" dirty="0"/>
              <a:t>เป็นวิธีคิดเกี่ยวกับเลย์เอาต์และเนื้อหา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F0428-C872-4419-9688-62559C211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CSS3 media queries - </a:t>
            </a:r>
            <a:r>
              <a:rPr lang="th-TH" sz="2400" dirty="0"/>
              <a:t>เราสามารถใช้กฎ </a:t>
            </a:r>
            <a:r>
              <a:rPr lang="en-US" sz="2400" dirty="0"/>
              <a:t>CSS </a:t>
            </a:r>
            <a:r>
              <a:rPr lang="th-TH" sz="2400" dirty="0"/>
              <a:t>ที่แตกต่างกันตามสิ่งต่าง ๆ เช่นความกว้างของหน้าต่างเบราว์เซอร์อัตราส่วนภาพและการวางแนว</a:t>
            </a:r>
          </a:p>
          <a:p>
            <a:r>
              <a:rPr lang="th-TH" sz="2400" dirty="0"/>
              <a:t>เลย์เอาต์ของ </a:t>
            </a:r>
            <a:r>
              <a:rPr lang="en-US" sz="2400" dirty="0"/>
              <a:t>RWD </a:t>
            </a:r>
            <a:r>
              <a:rPr lang="th-TH" sz="2400" dirty="0"/>
              <a:t>ใช้เปอร์เซ็นต์แทนพิกเซลเป็นหน่วยสำหรับคอลัมน์และองค์ประกอบเค้าโครงอื่น ๆ</a:t>
            </a:r>
          </a:p>
          <a:p>
            <a:r>
              <a:rPr lang="en-US" sz="2400" dirty="0"/>
              <a:t>Flow </a:t>
            </a:r>
            <a:r>
              <a:rPr lang="th-TH" sz="2400" dirty="0"/>
              <a:t>ของรูปภาพ - รูปภาพและสื่อเก็บไว้ในขอบเขตขององค์ประกอบหลักของพวกเขาปรับสัดส่วนตามส่วนที่เหลือของเค้าโครง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374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7CDF4-931C-44F9-A33B-617338E41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sz="2800" dirty="0"/>
              <a:t>Responsive Web Design (RWD) </a:t>
            </a:r>
            <a:r>
              <a:rPr lang="th-TH" sz="2800" dirty="0"/>
              <a:t>คือชุดของวิธีการที่จะทำให้เนื้อหาเว็บของเราปรับให้เข้ากับผู้ใช้ไม่ใช่วิธีอื่น (บังคับให้ผู้ใช้ดูหน้าเว็บที่จัดรูปแบบอย่างเข้มงวด)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BE2E66-2926-4FA4-914C-B0EF023D6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204" y="805583"/>
            <a:ext cx="4322856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8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D5C17-4247-464C-8BF4-25D269C5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06" y="804519"/>
            <a:ext cx="11291297" cy="1049235"/>
          </a:xfrm>
        </p:spPr>
        <p:txBody>
          <a:bodyPr>
            <a:normAutofit/>
          </a:bodyPr>
          <a:lstStyle/>
          <a:p>
            <a:r>
              <a:rPr lang="en-US" dirty="0"/>
              <a:t>CSS3 media queries </a:t>
            </a:r>
            <a:r>
              <a:rPr lang="th-TH" dirty="0"/>
              <a:t>ให้เราเลือกใช้ </a:t>
            </a:r>
            <a:r>
              <a:rPr lang="en-US" dirty="0"/>
              <a:t>CSS </a:t>
            </a:r>
            <a:r>
              <a:rPr lang="th-TH" dirty="0"/>
              <a:t>ให้เข้ากับสภาพแวดล้อมผู้ใช้ที่แตกต่างกัน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C460-5915-458B-9DF3-2BDA791AA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06" y="2015732"/>
            <a:ext cx="11784457" cy="4179585"/>
          </a:xfrm>
        </p:spPr>
        <p:txBody>
          <a:bodyPr>
            <a:noAutofit/>
          </a:bodyPr>
          <a:lstStyle/>
          <a:p>
            <a:r>
              <a:rPr lang="th-TH" dirty="0"/>
              <a:t>การประกาศ </a:t>
            </a:r>
            <a:r>
              <a:rPr lang="en-US" dirty="0"/>
              <a:t>CSS media type </a:t>
            </a:r>
            <a:r>
              <a:rPr lang="th-TH" dirty="0"/>
              <a:t>ภายในไฟล์</a:t>
            </a:r>
            <a:r>
              <a:rPr lang="en-US" dirty="0"/>
              <a:t> CSS </a:t>
            </a:r>
            <a:r>
              <a:rPr lang="th-TH" dirty="0"/>
              <a:t>มีลักษณะดังนี้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@media screen { /* CSS Rules for screens! */ } </a:t>
            </a:r>
            <a:r>
              <a:rPr lang="th-TH" b="1" dirty="0"/>
              <a:t>    </a:t>
            </a:r>
            <a:r>
              <a:rPr lang="en-US" dirty="0"/>
              <a:t>“screen”</a:t>
            </a:r>
            <a:r>
              <a:rPr lang="th-TH" dirty="0"/>
              <a:t>เป็นชนิดของสื่อ</a:t>
            </a:r>
          </a:p>
          <a:p>
            <a:pPr marL="0" indent="0">
              <a:buNone/>
            </a:pPr>
            <a:endParaRPr lang="en-US" dirty="0"/>
          </a:p>
          <a:p>
            <a:r>
              <a:rPr lang="th-TH" dirty="0"/>
              <a:t>อีกวิธีที่ใช้ในการประกาศ </a:t>
            </a:r>
            <a:r>
              <a:rPr lang="en-US" dirty="0"/>
              <a:t>CSS media type </a:t>
            </a:r>
            <a:r>
              <a:rPr lang="th-TH" dirty="0"/>
              <a:t>คือการประกาศใน </a:t>
            </a:r>
            <a:r>
              <a:rPr lang="en-US" dirty="0"/>
              <a:t> &lt;link&gt; </a:t>
            </a:r>
            <a:r>
              <a:rPr lang="th-TH" dirty="0"/>
              <a:t>ในเอกสาร </a:t>
            </a:r>
            <a:r>
              <a:rPr lang="en-US" dirty="0"/>
              <a:t>HTML</a:t>
            </a:r>
          </a:p>
          <a:p>
            <a:pPr marL="0" indent="0">
              <a:buNone/>
            </a:pP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="print.css" media="print" /&gt;</a:t>
            </a:r>
          </a:p>
          <a:p>
            <a:pPr marL="0" indent="0">
              <a:buNone/>
            </a:pPr>
            <a:r>
              <a:rPr lang="en-US" dirty="0"/>
              <a:t>“print” is another media type.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782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E0E2-FE49-43B1-8FB7-DF1D4312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types </a:t>
            </a:r>
            <a:r>
              <a:rPr lang="th-TH" dirty="0"/>
              <a:t>และ </a:t>
            </a:r>
            <a:r>
              <a:rPr lang="en-US" dirty="0"/>
              <a:t> media features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C282FD-DE6C-4B55-92DE-A05452F34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75" y="2016125"/>
            <a:ext cx="3922409" cy="3449638"/>
          </a:xfrm>
        </p:spPr>
        <p:txBody>
          <a:bodyPr/>
          <a:lstStyle/>
          <a:p>
            <a:r>
              <a:rPr lang="en-US" b="1" dirty="0"/>
              <a:t>Media types </a:t>
            </a:r>
            <a:r>
              <a:rPr lang="th-TH" b="1" dirty="0"/>
              <a:t>หรือ ประเภทสื่อ (เช่นหน้าจอ, พิมพ์, เส้นโครง) มี</a:t>
            </a:r>
            <a:r>
              <a:rPr lang="en-US" b="1" dirty="0"/>
              <a:t> media features </a:t>
            </a:r>
            <a:r>
              <a:rPr lang="th-TH" b="1" dirty="0"/>
              <a:t>หรือ คุณสมบัติของสื่อ (ความกว้าง, สี, ขาวดำ, การวางแนว) เป็นคุณลักษณะสื่อเหล่านี้ที่เราประเมินในข้อความค้นหาสื่อของเรา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E0A83-7BBB-4BDF-B373-2C1F616D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318" y="2105025"/>
            <a:ext cx="3905250" cy="2647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BCE4BB-577C-4F67-9B98-E823FC09A319}"/>
              </a:ext>
            </a:extLst>
          </p:cNvPr>
          <p:cNvSpPr txBox="1"/>
          <p:nvPr/>
        </p:nvSpPr>
        <p:spPr>
          <a:xfrm>
            <a:off x="5116530" y="2230946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Three column layout</a:t>
            </a:r>
          </a:p>
        </p:txBody>
      </p:sp>
    </p:spTree>
    <p:extLst>
      <p:ext uri="{BB962C8B-B14F-4D97-AF65-F5344CB8AC3E}">
        <p14:creationId xmlns:p14="http://schemas.microsoft.com/office/powerpoint/2010/main" val="423516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662A2-D13E-4A18-9C7E-4B6152708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041" y="3035656"/>
            <a:ext cx="3979334" cy="2353734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&lt;div class="navigation"&gt;...&lt;/div&gt;</a:t>
            </a:r>
          </a:p>
          <a:p>
            <a:pPr marL="0" indent="0">
              <a:buNone/>
            </a:pPr>
            <a:r>
              <a:rPr lang="en-US" dirty="0"/>
              <a:t>&lt;div class="header"&gt;...&lt;/div&gt;</a:t>
            </a:r>
          </a:p>
          <a:p>
            <a:pPr marL="0" indent="0">
              <a:buNone/>
            </a:pPr>
            <a:r>
              <a:rPr lang="en-US" dirty="0"/>
              <a:t>&lt;h1&gt;...&lt;/h1&gt;</a:t>
            </a:r>
          </a:p>
          <a:p>
            <a:pPr marL="0" indent="0">
              <a:buNone/>
            </a:pPr>
            <a:r>
              <a:rPr lang="en-US" dirty="0"/>
              <a:t>&lt;div id="visit" class="column"&gt;...&lt;/div&gt;</a:t>
            </a:r>
          </a:p>
          <a:p>
            <a:pPr marL="0" indent="0">
              <a:buNone/>
            </a:pPr>
            <a:r>
              <a:rPr lang="en-US" dirty="0"/>
              <a:t>&lt;div id="points“ class="column"&gt;...&lt;/div&gt;</a:t>
            </a:r>
          </a:p>
          <a:p>
            <a:pPr marL="0" indent="0">
              <a:buNone/>
            </a:pPr>
            <a:r>
              <a:rPr lang="en-US" dirty="0"/>
              <a:t>&lt;div id="main" class="column"&gt;...&lt;/div&gt;</a:t>
            </a:r>
          </a:p>
          <a:p>
            <a:pPr marL="0" indent="0">
              <a:buNone/>
            </a:pPr>
            <a:r>
              <a:rPr lang="en-US" dirty="0"/>
              <a:t>&lt;div class="footer"&gt;...&lt;/div&gt;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B4286-04FA-4022-B30D-E8E719305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033" y="238862"/>
            <a:ext cx="6900333" cy="20910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39BA0C-9EB3-46ED-AF3D-8712BC255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032" y="2329872"/>
            <a:ext cx="6900333" cy="417037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6E858DA-B661-4A07-8C7F-C58E4484A72C}"/>
              </a:ext>
            </a:extLst>
          </p:cNvPr>
          <p:cNvSpPr/>
          <p:nvPr/>
        </p:nvSpPr>
        <p:spPr>
          <a:xfrm>
            <a:off x="4417888" y="143838"/>
            <a:ext cx="6982477" cy="4212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A8DB2F-7190-4994-82C2-4AF705B75E9B}"/>
              </a:ext>
            </a:extLst>
          </p:cNvPr>
          <p:cNvSpPr/>
          <p:nvPr/>
        </p:nvSpPr>
        <p:spPr>
          <a:xfrm>
            <a:off x="4417888" y="657546"/>
            <a:ext cx="7119991" cy="143838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D668CA-156D-4676-95D6-3E93A08EA20B}"/>
              </a:ext>
            </a:extLst>
          </p:cNvPr>
          <p:cNvSpPr/>
          <p:nvPr/>
        </p:nvSpPr>
        <p:spPr>
          <a:xfrm>
            <a:off x="4403002" y="1977774"/>
            <a:ext cx="6982477" cy="4212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2A311-4F21-4AEC-B141-79259E6B3BD0}"/>
              </a:ext>
            </a:extLst>
          </p:cNvPr>
          <p:cNvSpPr txBox="1"/>
          <p:nvPr/>
        </p:nvSpPr>
        <p:spPr>
          <a:xfrm>
            <a:off x="2198669" y="14383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227BF-FF72-4B1D-BD3A-6C4455F92012}"/>
              </a:ext>
            </a:extLst>
          </p:cNvPr>
          <p:cNvSpPr txBox="1"/>
          <p:nvPr/>
        </p:nvSpPr>
        <p:spPr>
          <a:xfrm>
            <a:off x="2198669" y="91503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6F9AB6-A769-4CA8-845F-73E64F34B7AA}"/>
              </a:ext>
            </a:extLst>
          </p:cNvPr>
          <p:cNvSpPr txBox="1"/>
          <p:nvPr/>
        </p:nvSpPr>
        <p:spPr>
          <a:xfrm>
            <a:off x="2438158" y="174273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38E8B52-34F5-4D79-B6AD-66BCE1B34D2B}"/>
              </a:ext>
            </a:extLst>
          </p:cNvPr>
          <p:cNvSpPr/>
          <p:nvPr/>
        </p:nvSpPr>
        <p:spPr>
          <a:xfrm>
            <a:off x="3503488" y="1099701"/>
            <a:ext cx="67809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4AA767-F2C1-4833-B4D3-A32F7BE3391A}"/>
              </a:ext>
            </a:extLst>
          </p:cNvPr>
          <p:cNvSpPr/>
          <p:nvPr/>
        </p:nvSpPr>
        <p:spPr>
          <a:xfrm>
            <a:off x="3602281" y="290479"/>
            <a:ext cx="67809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B339D02-5366-4D3A-B94C-5A9B4E334AF8}"/>
              </a:ext>
            </a:extLst>
          </p:cNvPr>
          <p:cNvSpPr/>
          <p:nvPr/>
        </p:nvSpPr>
        <p:spPr>
          <a:xfrm>
            <a:off x="3273508" y="1991032"/>
            <a:ext cx="1061426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A3406D-5630-42B1-BABC-6763E9013AC0}"/>
              </a:ext>
            </a:extLst>
          </p:cNvPr>
          <p:cNvSpPr/>
          <p:nvPr/>
        </p:nvSpPr>
        <p:spPr>
          <a:xfrm>
            <a:off x="4403002" y="2329872"/>
            <a:ext cx="1915605" cy="377297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327B2C2-166A-4B7C-ADE7-1F3344CAE765}"/>
              </a:ext>
            </a:extLst>
          </p:cNvPr>
          <p:cNvSpPr/>
          <p:nvPr/>
        </p:nvSpPr>
        <p:spPr>
          <a:xfrm>
            <a:off x="3503488" y="5661061"/>
            <a:ext cx="678094" cy="174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03D77-CC3C-4AE6-848B-CE8808F32A45}"/>
              </a:ext>
            </a:extLst>
          </p:cNvPr>
          <p:cNvSpPr txBox="1"/>
          <p:nvPr/>
        </p:nvSpPr>
        <p:spPr>
          <a:xfrm>
            <a:off x="2644022" y="55736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E6B5FB0-6710-48F5-9212-C57A9C0C3101}"/>
              </a:ext>
            </a:extLst>
          </p:cNvPr>
          <p:cNvSpPr/>
          <p:nvPr/>
        </p:nvSpPr>
        <p:spPr>
          <a:xfrm>
            <a:off x="6096000" y="2389197"/>
            <a:ext cx="3613079" cy="36417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0DC7E6E-05DC-43AA-B3E5-D2C4696F624E}"/>
              </a:ext>
            </a:extLst>
          </p:cNvPr>
          <p:cNvSpPr/>
          <p:nvPr/>
        </p:nvSpPr>
        <p:spPr>
          <a:xfrm>
            <a:off x="9738050" y="5520011"/>
            <a:ext cx="493159" cy="87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63C418-327F-46C9-81DD-89BFE5D94FA8}"/>
              </a:ext>
            </a:extLst>
          </p:cNvPr>
          <p:cNvSpPr txBox="1"/>
          <p:nvPr/>
        </p:nvSpPr>
        <p:spPr>
          <a:xfrm>
            <a:off x="10260180" y="5379059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7AE8E0-D284-471D-94BC-A2D238FE9A53}"/>
              </a:ext>
            </a:extLst>
          </p:cNvPr>
          <p:cNvSpPr/>
          <p:nvPr/>
        </p:nvSpPr>
        <p:spPr>
          <a:xfrm>
            <a:off x="9547978" y="2389197"/>
            <a:ext cx="1960128" cy="282772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ADD48C-651A-4477-BE9B-FDEC1C58946C}"/>
              </a:ext>
            </a:extLst>
          </p:cNvPr>
          <p:cNvSpPr txBox="1"/>
          <p:nvPr/>
        </p:nvSpPr>
        <p:spPr>
          <a:xfrm>
            <a:off x="11305047" y="374825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points</a:t>
            </a:r>
          </a:p>
        </p:txBody>
      </p:sp>
    </p:spTree>
    <p:extLst>
      <p:ext uri="{BB962C8B-B14F-4D97-AF65-F5344CB8AC3E}">
        <p14:creationId xmlns:p14="http://schemas.microsoft.com/office/powerpoint/2010/main" val="133920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96F731-1568-48C8-B5B3-C89C4D623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312" y="330709"/>
            <a:ext cx="4586250" cy="577669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1F56A6A-9E66-41F5-ACE2-6661AEE23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588" y="384489"/>
            <a:ext cx="6722017" cy="5523708"/>
          </a:xfrm>
          <a:prstGeom prst="rect">
            <a:avLst/>
          </a:prstGeom>
        </p:spPr>
      </p:pic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F9F743B2-0C31-404F-9433-4FB9D46A75F8}"/>
              </a:ext>
            </a:extLst>
          </p:cNvPr>
          <p:cNvSpPr/>
          <p:nvPr/>
        </p:nvSpPr>
        <p:spPr>
          <a:xfrm rot="1620711">
            <a:off x="6802303" y="3182419"/>
            <a:ext cx="1859622" cy="4931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0D1E4-BF72-4B1B-9FD2-AA0C5AD7AD24}"/>
              </a:ext>
            </a:extLst>
          </p:cNvPr>
          <p:cNvSpPr txBox="1"/>
          <p:nvPr/>
        </p:nvSpPr>
        <p:spPr>
          <a:xfrm>
            <a:off x="5393933" y="1679596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Three column layout</a:t>
            </a:r>
          </a:p>
          <a:p>
            <a:r>
              <a:rPr lang="en-US" dirty="0">
                <a:solidFill>
                  <a:srgbClr val="FF0000"/>
                </a:solidFill>
              </a:rPr>
              <a:t>  960 pixels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F965C-24AB-43C6-B4C6-2EF53CF3BF4A}"/>
              </a:ext>
            </a:extLst>
          </p:cNvPr>
          <p:cNvSpPr txBox="1"/>
          <p:nvPr/>
        </p:nvSpPr>
        <p:spPr>
          <a:xfrm>
            <a:off x="5265692" y="3991614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single column layout</a:t>
            </a:r>
          </a:p>
          <a:p>
            <a:r>
              <a:rPr lang="en-US" dirty="0">
                <a:solidFill>
                  <a:srgbClr val="FF0000"/>
                </a:solidFill>
              </a:rPr>
              <a:t>         </a:t>
            </a:r>
            <a:r>
              <a:rPr lang="th-TH" dirty="0">
                <a:solidFill>
                  <a:srgbClr val="FF0000"/>
                </a:solidFill>
              </a:rPr>
              <a:t>ขนาด </a:t>
            </a:r>
            <a:r>
              <a:rPr lang="en-US" dirty="0">
                <a:solidFill>
                  <a:srgbClr val="FF0000"/>
                </a:solidFill>
              </a:rPr>
              <a:t>360 pixel</a:t>
            </a:r>
          </a:p>
        </p:txBody>
      </p:sp>
    </p:spTree>
    <p:extLst>
      <p:ext uri="{BB962C8B-B14F-4D97-AF65-F5344CB8AC3E}">
        <p14:creationId xmlns:p14="http://schemas.microsoft.com/office/powerpoint/2010/main" val="20394729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910</TotalTime>
  <Words>618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Gill Sans MT</vt:lpstr>
      <vt:lpstr>MarkerFeltThin-Plain-Regular</vt:lpstr>
      <vt:lpstr>Wingdings</vt:lpstr>
      <vt:lpstr>Gallery</vt:lpstr>
      <vt:lpstr>Responsive Web Design</vt:lpstr>
      <vt:lpstr>เหตุผลที่ต้องทำ RWD</vt:lpstr>
      <vt:lpstr> เว็บบนมือถือไม่ต่างจาก Wild West มันเต็มไปด้วยความประหลาดใจและการผจญภัย ลักษณะของเว็บเบราว์เซอร์มือถือมีความหลากหลายและบางครั้งก็เป็นเรื่องที่ทำให้ยาก</vt:lpstr>
      <vt:lpstr>RWD เป็นวิธีคิดเกี่ยวกับเลย์เอาต์และเนื้อหา</vt:lpstr>
      <vt:lpstr>PowerPoint Presentation</vt:lpstr>
      <vt:lpstr>CSS3 media queries ให้เราเลือกใช้ CSS ให้เข้ากับสภาพแวดล้อมผู้ใช้ที่แตกต่างกัน</vt:lpstr>
      <vt:lpstr>Media types และ  media features</vt:lpstr>
      <vt:lpstr>PowerPoint Presentation</vt:lpstr>
      <vt:lpstr>PowerPoint Presentation</vt:lpstr>
      <vt:lpstr>PowerPoint Presentation</vt:lpstr>
      <vt:lpstr>PowerPoint Presentation</vt:lpstr>
      <vt:lpstr>ขนาดของ หน้าจอ 1200 พิกเซล แสดงผลไม่เต็มหน้าจอ</vt:lpstr>
      <vt:lpstr>The fluid formula</vt:lpstr>
      <vt:lpstr>CSS ส่วนที่ใช้งานร่วมกันของทั้งสองขนาด</vt:lpstr>
      <vt:lpstr>PowerPoint Presentation</vt:lpstr>
      <vt:lpstr>Fluid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 Design</dc:title>
  <dc:creator>SONY</dc:creator>
  <cp:lastModifiedBy>supawan annanab</cp:lastModifiedBy>
  <cp:revision>50</cp:revision>
  <dcterms:created xsi:type="dcterms:W3CDTF">2017-10-19T06:09:04Z</dcterms:created>
  <dcterms:modified xsi:type="dcterms:W3CDTF">2019-08-03T05:35:34Z</dcterms:modified>
</cp:coreProperties>
</file>