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306" r:id="rId4"/>
    <p:sldId id="259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5143500" type="screen16x9"/>
  <p:notesSz cx="6858000" cy="9144000"/>
  <p:embeddedFontLs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Merriweather" panose="00000500000000000000" pitchFamily="2" charset="0"/>
      <p:regular r:id="rId25"/>
      <p:bold r:id="rId26"/>
      <p:italic r:id="rId27"/>
      <p:boldItalic r:id="rId28"/>
    </p:embeddedFont>
    <p:embeddedFont>
      <p:font typeface="Muli" panose="02000503040000020004" pitchFamily="2" charset="0"/>
      <p:regular r:id="rId29"/>
      <p: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FD2EF-2EF8-433A-84C7-E662782C6B44}">
  <a:tblStyle styleId="{AD1FD2EF-2EF8-433A-84C7-E662782C6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6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6680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09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"/>
              <a:buAutoNum type="arabicPeriod"/>
              <a:defRPr sz="12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tuples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8"/>
          <p:cNvGrpSpPr/>
          <p:nvPr/>
        </p:nvGrpSpPr>
        <p:grpSpPr>
          <a:xfrm rot="-1985458">
            <a:off x="-512319" y="-928453"/>
            <a:ext cx="3236603" cy="2992665"/>
            <a:chOff x="2483025" y="1774950"/>
            <a:chExt cx="1815750" cy="1678900"/>
          </a:xfrm>
        </p:grpSpPr>
        <p:sp>
          <p:nvSpPr>
            <p:cNvPr id="125" name="Google Shape;125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85" name="Google Shape;185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2"/>
                </a:solidFill>
              </a:rPr>
              <a:t>DFN40323</a:t>
            </a:r>
            <a:br>
              <a:rPr lang="en-US" sz="3200" dirty="0">
                <a:solidFill>
                  <a:schemeClr val="lt2"/>
                </a:solidFill>
              </a:rPr>
            </a:br>
            <a:r>
              <a:rPr lang="en-US" sz="3200" dirty="0">
                <a:solidFill>
                  <a:schemeClr val="lt2"/>
                </a:solidFill>
              </a:rPr>
              <a:t>Programming Essentials in Python</a:t>
            </a: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 Name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Sharizan Binti Abdul Jamil</a:t>
            </a:r>
            <a:endParaRPr dirty="0"/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445893" y="4063605"/>
            <a:ext cx="2252199" cy="93989"/>
            <a:chOff x="3445893" y="4053330"/>
            <a:chExt cx="2252199" cy="93989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6904811" y="1736299"/>
            <a:ext cx="3317106" cy="2634668"/>
            <a:chOff x="3275400" y="1702825"/>
            <a:chExt cx="1966625" cy="1562025"/>
          </a:xfrm>
        </p:grpSpPr>
        <p:sp>
          <p:nvSpPr>
            <p:cNvPr id="223" name="Google Shape;223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 rot="-1985458">
            <a:off x="-512319" y="-1004653"/>
            <a:ext cx="3236603" cy="2992665"/>
            <a:chOff x="2483025" y="1774950"/>
            <a:chExt cx="1815750" cy="1678900"/>
          </a:xfrm>
        </p:grpSpPr>
        <p:sp>
          <p:nvSpPr>
            <p:cNvPr id="253" name="Google Shape;253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Characteristics of a tuple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672206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Ordered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items inside of the tuple are ordered which means they have a defined order and will not change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If a new item is added, the new item will be placed at the end of the tuple</a:t>
            </a:r>
          </a:p>
          <a:p>
            <a:pPr marL="165100" indent="0">
              <a:buNone/>
            </a:pPr>
            <a:r>
              <a:rPr lang="en-US" sz="2000" b="1" dirty="0"/>
              <a:t>Unchangeable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Tuples are unchangeable, meaning that we cannot change, add or remove items after the tuple has been created.</a:t>
            </a:r>
          </a:p>
          <a:p>
            <a:pPr marL="165100" indent="0">
              <a:buNone/>
            </a:pPr>
            <a:r>
              <a:rPr lang="en-US" sz="2000" b="1" dirty="0"/>
              <a:t>Allow Duplicates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Since tuple are indexed, lists can have items with the same value</a:t>
            </a:r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23990-400D-B8AB-8271-F3E4DDDE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39" y="4328418"/>
            <a:ext cx="300037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2BC4B-E04F-BD77-9C46-343965181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4271268"/>
            <a:ext cx="4314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Data types of list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853420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String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r>
              <a:rPr lang="en-US" sz="2000" b="1" dirty="0"/>
              <a:t>Int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r>
              <a:rPr lang="en-US" sz="2000" b="1" dirty="0"/>
              <a:t>Boolean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1DC18-530E-DF50-28D2-A818F0AF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426120"/>
            <a:ext cx="43148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95659D-74F9-694C-DC1B-6EF5DDBA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50" y="1554707"/>
            <a:ext cx="3000375" cy="28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C50BF3-ACD0-6FC9-2672-7B2C11E1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649" y="2903582"/>
            <a:ext cx="2009775" cy="22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1C1BA5-2619-7FB8-501A-C456990EF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" y="2617832"/>
            <a:ext cx="2762250" cy="571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4F4D15-C1BB-4D8B-590A-F37273B79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418" y="3842882"/>
            <a:ext cx="1895475" cy="352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F77F3C-2669-A2B0-1A67-6CBA0595C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12" y="3852407"/>
            <a:ext cx="30384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1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Dictionary</a:t>
            </a:r>
            <a:endParaRPr dirty="0"/>
          </a:p>
        </p:txBody>
      </p:sp>
      <p:sp>
        <p:nvSpPr>
          <p:cNvPr id="480" name="Google Shape;480;p31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2" name="Google Shape;482;p31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09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4"/>
            <a:ext cx="7717500" cy="3799087"/>
          </a:xfrm>
        </p:spPr>
        <p:txBody>
          <a:bodyPr/>
          <a:lstStyle/>
          <a:p>
            <a:r>
              <a:rPr lang="en-US" sz="2000" dirty="0"/>
              <a:t>Dictionaries are used to store data values in </a:t>
            </a:r>
            <a:r>
              <a:rPr lang="en-US" sz="2000" dirty="0" err="1"/>
              <a:t>key:value</a:t>
            </a:r>
            <a:r>
              <a:rPr lang="en-US" sz="2000" dirty="0"/>
              <a:t> pairs.</a:t>
            </a:r>
          </a:p>
          <a:p>
            <a:r>
              <a:rPr lang="en-US" sz="2000" dirty="0"/>
              <a:t>A dictionary is a collection which is ordered, changeable and do not allow duplicates.</a:t>
            </a:r>
          </a:p>
          <a:p>
            <a:pPr marL="165100" indent="0" algn="ctr">
              <a:buNone/>
            </a:pPr>
            <a:r>
              <a:rPr lang="en-US" sz="2000" dirty="0"/>
              <a:t>How to create a dictionary?</a:t>
            </a:r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8E122-1931-6223-8AF4-8CA4339C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50" y="2571750"/>
            <a:ext cx="222885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FD163-4700-A82F-2244-AC96F6EF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00" y="3888804"/>
            <a:ext cx="3028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9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Characteristics of a dictionary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672206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Ordered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items inside of the </a:t>
            </a:r>
            <a:r>
              <a:rPr lang="en-US" sz="2000" dirty="0" err="1"/>
              <a:t>dict</a:t>
            </a:r>
            <a:r>
              <a:rPr lang="en-US" sz="2000" dirty="0"/>
              <a:t> are ordered which means they have a defined order and will not change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If a new item is added, the new item will be placed at the end of the </a:t>
            </a:r>
            <a:r>
              <a:rPr lang="en-US" sz="2000" dirty="0" err="1"/>
              <a:t>dict</a:t>
            </a:r>
            <a:endParaRPr lang="en-US" sz="2000" dirty="0"/>
          </a:p>
          <a:p>
            <a:pPr marL="165100" indent="0">
              <a:buNone/>
            </a:pPr>
            <a:r>
              <a:rPr lang="en-US" sz="2000" b="1" dirty="0"/>
              <a:t>Changeable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</a:t>
            </a:r>
            <a:r>
              <a:rPr lang="en-US" sz="2000" dirty="0" err="1"/>
              <a:t>dict</a:t>
            </a:r>
            <a:r>
              <a:rPr lang="en-US" sz="2000" dirty="0"/>
              <a:t> is changeable, meaning that we can change, add, and remove items in a dictionary after it has been created.</a:t>
            </a:r>
          </a:p>
          <a:p>
            <a:pPr marL="165100" indent="0">
              <a:buNone/>
            </a:pPr>
            <a:r>
              <a:rPr lang="en-US" sz="2000" b="1" dirty="0"/>
              <a:t>Does not Allow Duplicates</a:t>
            </a:r>
          </a:p>
          <a:p>
            <a:pPr marL="508000" indent="-342900">
              <a:buFontTx/>
              <a:buChar char="-"/>
            </a:pPr>
            <a:r>
              <a:rPr lang="en-US" sz="2000" dirty="0" err="1"/>
              <a:t>Dict</a:t>
            </a:r>
            <a:r>
              <a:rPr lang="en-US" sz="2000" dirty="0"/>
              <a:t> cannot have two items with the same key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If there’s duplicate value, it will overwrite existing values</a:t>
            </a:r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F4B0D-8C8E-1FA9-0323-F23B5FA4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326" y="4521646"/>
            <a:ext cx="462915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1A387-983F-7C57-C981-FDE6B77E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79" y="4128599"/>
            <a:ext cx="1434393" cy="10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7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Data types of dictionary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E77ED-B1F1-8301-AE56-A769BAD3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5" y="1453281"/>
            <a:ext cx="6038490" cy="29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2" y="280720"/>
            <a:ext cx="8954218" cy="572700"/>
          </a:xfrm>
        </p:spPr>
        <p:txBody>
          <a:bodyPr/>
          <a:lstStyle/>
          <a:p>
            <a:r>
              <a:rPr lang="en-US" dirty="0"/>
              <a:t>Differences between list, tuple and dictionary</a:t>
            </a:r>
            <a:endParaRPr lang="en-MY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A789BF-1C2B-B3D5-F107-B3DA33D91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67870"/>
              </p:ext>
            </p:extLst>
          </p:nvPr>
        </p:nvGraphicFramePr>
        <p:xfrm>
          <a:off x="379563" y="853420"/>
          <a:ext cx="8333115" cy="4185920"/>
        </p:xfrm>
        <a:graphic>
          <a:graphicData uri="http://schemas.openxmlformats.org/drawingml/2006/table">
            <a:tbl>
              <a:tblPr firstRow="1" bandRow="1">
                <a:tableStyleId>{AD1FD2EF-2EF8-433A-84C7-E662782C6B44}</a:tableStyleId>
              </a:tblPr>
              <a:tblGrid>
                <a:gridCol w="2083279">
                  <a:extLst>
                    <a:ext uri="{9D8B030D-6E8A-4147-A177-3AD203B41FA5}">
                      <a16:colId xmlns:a16="http://schemas.microsoft.com/office/drawing/2014/main" val="1419550684"/>
                    </a:ext>
                  </a:extLst>
                </a:gridCol>
                <a:gridCol w="1847470">
                  <a:extLst>
                    <a:ext uri="{9D8B030D-6E8A-4147-A177-3AD203B41FA5}">
                      <a16:colId xmlns:a16="http://schemas.microsoft.com/office/drawing/2014/main" val="2020279008"/>
                    </a:ext>
                  </a:extLst>
                </a:gridCol>
                <a:gridCol w="2319087">
                  <a:extLst>
                    <a:ext uri="{9D8B030D-6E8A-4147-A177-3AD203B41FA5}">
                      <a16:colId xmlns:a16="http://schemas.microsoft.com/office/drawing/2014/main" val="4271464008"/>
                    </a:ext>
                  </a:extLst>
                </a:gridCol>
                <a:gridCol w="2083279">
                  <a:extLst>
                    <a:ext uri="{9D8B030D-6E8A-4147-A177-3AD203B41FA5}">
                      <a16:colId xmlns:a16="http://schemas.microsoft.com/office/drawing/2014/main" val="3097554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Category</a:t>
                      </a:r>
                      <a:endParaRPr lang="en-MY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List</a:t>
                      </a:r>
                      <a:endParaRPr lang="en-MY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Tuple</a:t>
                      </a:r>
                      <a:endParaRPr lang="en-MY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Dictionary</a:t>
                      </a:r>
                      <a:endParaRPr lang="en-MY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8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Meaning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Non-Homogeneous Data structure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Non-Homogeneous Data structure</a:t>
                      </a:r>
                      <a:endParaRPr lang="en-MY" sz="1600" dirty="0"/>
                    </a:p>
                    <a:p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Non-Homogeneous Data structure which stores data in </a:t>
                      </a:r>
                      <a:r>
                        <a:rPr lang="en-US" sz="1600" dirty="0" err="1"/>
                        <a:t>key:value</a:t>
                      </a:r>
                      <a:r>
                        <a:rPr lang="en-US" sz="1600" dirty="0"/>
                        <a:t> pairs</a:t>
                      </a:r>
                      <a:endParaRPr lang="en-MY" sz="1600" dirty="0"/>
                    </a:p>
                    <a:p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Symbol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 ]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 )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 }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0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[1, 2, 3, 4,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(1, 2, 3, 4, 5)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Nombor</a:t>
                      </a:r>
                      <a:r>
                        <a:rPr lang="en-US" sz="1600" dirty="0"/>
                        <a:t>={</a:t>
                      </a:r>
                    </a:p>
                    <a:p>
                      <a:r>
                        <a:rPr lang="en-US" sz="1600" dirty="0"/>
                        <a:t>“one”:1</a:t>
                      </a:r>
                    </a:p>
                    <a:p>
                      <a:r>
                        <a:rPr lang="en-US" sz="1600" dirty="0"/>
                        <a:t>}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7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Usage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Array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Databases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SQL 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Parentheses checker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Used to create a data frame with lists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Used in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4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5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D6AE-8B69-BBBF-B3A0-6FFBF5F7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ABAB-C6C3-0548-CD9A-6ABE0856C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Dictionaries. (n.d.). Retrieved October 3, 2022, from </a:t>
            </a:r>
            <a:r>
              <a:rPr lang="en-US" dirty="0">
                <a:hlinkClick r:id="rId2"/>
              </a:rPr>
              <a:t>https://www.w3schools.com/python/python_dictionaries.asp</a:t>
            </a:r>
            <a:endParaRPr lang="en-US" dirty="0"/>
          </a:p>
          <a:p>
            <a:r>
              <a:rPr lang="en-US" dirty="0"/>
              <a:t>Python Lists. (n.d.-b). Retrieved October 3, 2022, from </a:t>
            </a:r>
            <a:r>
              <a:rPr lang="en-US" dirty="0">
                <a:hlinkClick r:id="rId3"/>
              </a:rPr>
              <a:t>https://www.w3schools.com/python/python_lists.asp</a:t>
            </a:r>
            <a:endParaRPr lang="en-US" dirty="0"/>
          </a:p>
          <a:p>
            <a:r>
              <a:rPr lang="en-US" dirty="0"/>
              <a:t>Python Tuples. (n.d.). Retrieved October 3, 2022, from </a:t>
            </a:r>
            <a:r>
              <a:rPr lang="en-US" dirty="0">
                <a:hlinkClick r:id="rId4"/>
              </a:rPr>
              <a:t>https://www.w3schools.com/python/python_tuples.asp</a:t>
            </a: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989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CBFBC-1559-D693-574D-C0CE6E259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250" y="1436967"/>
            <a:ext cx="4687500" cy="1536000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0325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863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Font typeface="Arial"/>
              <a:buNone/>
            </a:pPr>
            <a:r>
              <a:rPr lang="en-US" sz="2400" dirty="0"/>
              <a:t>Muhammad Afiq Muhaimin Bin Mohd Zaini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Font typeface="Arial"/>
              <a:buNone/>
            </a:pPr>
            <a:r>
              <a:rPr lang="en-US" sz="2400" dirty="0"/>
              <a:t>32DDT20F2029</a:t>
            </a:r>
            <a:endParaRPr sz="2400" dirty="0"/>
          </a:p>
        </p:txBody>
      </p:sp>
      <p:pic>
        <p:nvPicPr>
          <p:cNvPr id="5" name="Picture 4" descr="A person standing next to a car&#10;&#10;Description automatically generated">
            <a:extLst>
              <a:ext uri="{FF2B5EF4-FFF2-40B4-BE49-F238E27FC236}">
                <a16:creationId xmlns:a16="http://schemas.microsoft.com/office/drawing/2014/main" id="{1A81BB47-776D-7B4D-739E-5AE5EF3A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76" y="1708200"/>
            <a:ext cx="2187997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790CA4-16C0-1627-A747-89E7CC75C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849" y="1118776"/>
            <a:ext cx="7936302" cy="2905947"/>
          </a:xfrm>
        </p:spPr>
        <p:txBody>
          <a:bodyPr/>
          <a:lstStyle/>
          <a:p>
            <a:r>
              <a:rPr lang="en-US" dirty="0"/>
              <a:t>Differences between List, Tuple and Dictionary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477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1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</a:t>
            </a:r>
            <a:endParaRPr dirty="0"/>
          </a:p>
        </p:txBody>
      </p:sp>
      <p:sp>
        <p:nvSpPr>
          <p:cNvPr id="480" name="Google Shape;480;p31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list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4"/>
            <a:ext cx="7717500" cy="3799087"/>
          </a:xfrm>
        </p:spPr>
        <p:txBody>
          <a:bodyPr/>
          <a:lstStyle/>
          <a:p>
            <a:r>
              <a:rPr lang="en-US" sz="2000" dirty="0"/>
              <a:t>List are used to store multiple items in a single variable</a:t>
            </a:r>
          </a:p>
          <a:p>
            <a:r>
              <a:rPr lang="en-US" sz="2000" dirty="0"/>
              <a:t>It is one of 4 built in data types in Python which is used to store collections of data</a:t>
            </a:r>
          </a:p>
          <a:p>
            <a:pPr algn="ctr"/>
            <a:endParaRPr lang="en-US" sz="2000" dirty="0"/>
          </a:p>
          <a:p>
            <a:pPr marL="165100" indent="0" algn="ctr">
              <a:buNone/>
            </a:pPr>
            <a:r>
              <a:rPr lang="en-US" sz="2000" dirty="0"/>
              <a:t>How to create a list?</a:t>
            </a:r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5D091C-E2A6-57E9-C09B-4CF9AAB8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03" y="2791725"/>
            <a:ext cx="4931280" cy="867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041D11-69F3-483E-F933-A722ED93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3879325"/>
            <a:ext cx="34575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Characteristics of a list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672206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Ordered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items inside of the list are ordered which means they have a defined order and will not change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If a new item is added, the new item will be placed at the end of the list</a:t>
            </a:r>
          </a:p>
          <a:p>
            <a:pPr marL="165100" indent="0">
              <a:buNone/>
            </a:pPr>
            <a:r>
              <a:rPr lang="en-US" sz="2000" b="1" dirty="0"/>
              <a:t>Changeable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list is changeable, meaning that we can change, add, and remove items in a list after it has been created.</a:t>
            </a:r>
          </a:p>
          <a:p>
            <a:pPr marL="165100" indent="0">
              <a:buNone/>
            </a:pPr>
            <a:r>
              <a:rPr lang="en-US" sz="2000" b="1" dirty="0"/>
              <a:t>Allow Duplicates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Since lists are indexed, lists can have items with the same value</a:t>
            </a:r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243E7-E705-526C-1865-52A28A10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57" y="4567505"/>
            <a:ext cx="2695575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BD86A-D167-D6F6-08C7-26F3D3E4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4336080"/>
            <a:ext cx="3276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Data types of list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853420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String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r>
              <a:rPr lang="en-US" sz="2000" b="1" dirty="0"/>
              <a:t>Int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r>
              <a:rPr lang="en-US" sz="2000" b="1" dirty="0"/>
              <a:t>Boolean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C564C0-B149-6C53-87F0-91ABD689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57" y="1617282"/>
            <a:ext cx="2695575" cy="295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D852CB-C1B0-AAE5-57F9-E3D6244C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385857"/>
            <a:ext cx="32766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59D1B-D158-324A-75CD-8ECC2F8A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31" y="2677497"/>
            <a:ext cx="1800225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CF734B-45B8-13E4-301F-02B73ACEA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" y="2525096"/>
            <a:ext cx="20859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3CC6A-4CC3-6943-3A40-801AF0800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848" y="3956705"/>
            <a:ext cx="1838325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741C9F-840A-A05F-1E0D-57FDD6919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25" y="3956705"/>
            <a:ext cx="2714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1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Tuple</a:t>
            </a:r>
            <a:endParaRPr dirty="0"/>
          </a:p>
        </p:txBody>
      </p:sp>
      <p:sp>
        <p:nvSpPr>
          <p:cNvPr id="480" name="Google Shape;480;p31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2" name="Google Shape;482;p31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19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tuple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4"/>
            <a:ext cx="7717500" cy="3799087"/>
          </a:xfrm>
        </p:spPr>
        <p:txBody>
          <a:bodyPr/>
          <a:lstStyle/>
          <a:p>
            <a:r>
              <a:rPr lang="en-US" sz="2000" dirty="0"/>
              <a:t>List are used to store multiple items in a single variable</a:t>
            </a:r>
          </a:p>
          <a:p>
            <a:r>
              <a:rPr lang="en-US" sz="2000" dirty="0"/>
              <a:t>It is one of 4 built in data types in Python which is used to store collections of data</a:t>
            </a:r>
          </a:p>
          <a:p>
            <a:pPr algn="ctr"/>
            <a:endParaRPr lang="en-US" sz="2000" dirty="0"/>
          </a:p>
          <a:p>
            <a:pPr marL="165100" indent="0" algn="ctr">
              <a:buNone/>
            </a:pPr>
            <a:r>
              <a:rPr lang="en-US" sz="2000" dirty="0"/>
              <a:t>How to create a tuple?</a:t>
            </a:r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1549A-BCC8-775A-9A69-77EF7F31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86" y="3991026"/>
            <a:ext cx="3145427" cy="707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288C5-3575-AEFA-C3F3-D4890C3C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07" y="3052017"/>
            <a:ext cx="5779536" cy="6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16580"/>
      </p:ext>
    </p:extLst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606</Words>
  <Application>Microsoft Office PowerPoint</Application>
  <PresentationFormat>On-screen Show (16:9)</PresentationFormat>
  <Paragraphs>117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Muli</vt:lpstr>
      <vt:lpstr>Livvic</vt:lpstr>
      <vt:lpstr>Arial</vt:lpstr>
      <vt:lpstr>Merriweather</vt:lpstr>
      <vt:lpstr>Roboto</vt:lpstr>
      <vt:lpstr>Writing History Thesis by Slidesgo</vt:lpstr>
      <vt:lpstr>DFN40323 Programming Essentials in Python</vt:lpstr>
      <vt:lpstr>Presenter</vt:lpstr>
      <vt:lpstr>Differences between List, Tuple and Dictionary</vt:lpstr>
      <vt:lpstr>List</vt:lpstr>
      <vt:lpstr>What is A list</vt:lpstr>
      <vt:lpstr>Characteristics of a list</vt:lpstr>
      <vt:lpstr>Data types of list</vt:lpstr>
      <vt:lpstr>Tuple</vt:lpstr>
      <vt:lpstr>What is A tuple</vt:lpstr>
      <vt:lpstr>Characteristics of a tuple</vt:lpstr>
      <vt:lpstr>Data types of list</vt:lpstr>
      <vt:lpstr>Dictionary</vt:lpstr>
      <vt:lpstr>What is A dictionary</vt:lpstr>
      <vt:lpstr>Characteristics of a dictionary</vt:lpstr>
      <vt:lpstr>Data types of dictionary</vt:lpstr>
      <vt:lpstr>Differences between list, tuple and dictionary</vt:lpstr>
      <vt:lpstr>References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DFN40323 Programming Essentials in Python</dc:title>
  <cp:lastModifiedBy>Muhammad Afiq Muhaimin Bin Mohd Zaini</cp:lastModifiedBy>
  <cp:revision>12</cp:revision>
  <dcterms:modified xsi:type="dcterms:W3CDTF">2022-10-03T01:56:32Z</dcterms:modified>
</cp:coreProperties>
</file>