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Figure 1 </a:t>
            </a:r>
            <a:r>
              <a:rPr lang="en-US" altLang="en-US">
                <a:latin typeface="Arial"/>
                <a:ea typeface="Arial"/>
              </a:rPr>
              <a:t>Mean values (±SEM) of IVA- (closed circles, n = 8) or VEH-induced (open circles, n = 5) changes in RR (A), SNA (B), and SAP (C) and DAP (D) from animals with intact baroreceptor innervation. IVA or VEH administration started at time 0. Changes in sympathetic activity were expressed as % of the activity (in spikes/s) recorded under baseline conditions. *P &lt; 0.05 vs. control VEH group.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Published on behalf of the European Society of Cardiology. All rights reserved. © The Author 2015. For permissions please email: journals.permissions@oup.com.</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98455761-1425-42B3-8DCB-C4E524144E17}"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cvr/cvv180" TargetMode="External" /><Relationship Id="rId4" Type="http://schemas.openxmlformats.org/officeDocument/2006/relationships/image" Target="../media/image1.png" /><Relationship Id="rId5" Type="http://schemas.openxmlformats.org/officeDocument/2006/relationships/image" Target="../media/image2.png" /><Relationship Id="rId6"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i="1">
                <a:solidFill>
                  <a:srgbClr val="333333"/>
                </a:solidFill>
              </a:rPr>
              <a:t>Cardiovascular Research</a:t>
            </a:r>
            <a:r>
              <a:rPr lang="en-US" altLang="en-US" sz="1000">
                <a:solidFill>
                  <a:srgbClr val="333333"/>
                </a:solidFill>
              </a:rPr>
              <a:t>, Volume 108, Issue 1, 1 October 2015, Pages 31–38, </a:t>
            </a:r>
            <a:r>
              <a:rPr lang="en-US" altLang="en-US" sz="1000">
                <a:solidFill>
                  <a:srgbClr val="333333"/>
                </a:solidFill>
                <a:hlinkClick r:id="rId3"/>
              </a:rPr>
              <a:t>https://doi.org/10.1093/cvr/cvv180</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Mean values (±SEM) of IVA- (closed circles, n = 8) or VEH-induced (open circles, n = 5) changes in RR (A),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1663700" y="1371600"/>
            <a:ext cx="5813708" cy="4457700"/>
          </a:xfrm>
          <a:prstGeom prst="rect">
            <a:avLst/>
          </a:prstGeom>
        </p:spPr>
      </p:pic>
      <p:pic>
        <p:nvPicPr>
          <p:cNvPr id="5126" name="New picture"/>
          <p:cNvPicPr/>
          <p:nvPr/>
        </p:nvPicPr>
        <p:blipFill>
          <a:blip r:embed="rId6"/>
          <a:stretch>
            <a:fillRect/>
          </a:stretch>
        </p:blipFill>
        <p:spPr>
          <a:xfrm>
            <a:off x="7565241" y="425450"/>
            <a:ext cx="1121558" cy="5080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Mean values (±SEM) of IVA- (closed circles, n = 8) or VEH-induced (open circles, n = 5) changes in RR (A),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2019-10-21T03:56:59Z</dcterms:modified>
</cp:coreProperties>
</file>