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PT Serif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erif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PTSerif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erif-bold.fntdata"/><Relationship Id="rId6" Type="http://schemas.openxmlformats.org/officeDocument/2006/relationships/slide" Target="slides/slide1.xml"/><Relationship Id="rId18" Type="http://schemas.openxmlformats.org/officeDocument/2006/relationships/font" Target="fonts/PT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17470c5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117470c5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17470c5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17470c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17470c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17470c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117470c5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117470c5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45250" y="51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INTERIM SLIDE DECK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45250" y="1223700"/>
            <a:ext cx="76887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This interim solution explains the exploratory data analysis on </a:t>
            </a:r>
            <a:endParaRPr sz="1800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erif"/>
              <a:buChar char="●"/>
            </a:pPr>
            <a:r>
              <a:rPr lang="en" sz="1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Seasonality</a:t>
            </a:r>
            <a:endParaRPr sz="1800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erif"/>
              <a:buChar char="●"/>
            </a:pPr>
            <a:r>
              <a:rPr lang="en" sz="1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Correlation between sales and customer column</a:t>
            </a:r>
            <a:endParaRPr sz="1800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erif"/>
              <a:buChar char="●"/>
            </a:pPr>
            <a:r>
              <a:rPr lang="en" sz="1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Effect of promo on sales and customers</a:t>
            </a:r>
            <a:endParaRPr sz="1800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42700" y="56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Seasonality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2700" y="1347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As you can see Sales fluctuate over time and  is at peak at the 5 month of each year.</a:t>
            </a:r>
            <a:endParaRPr sz="1800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50" y="2106225"/>
            <a:ext cx="5616624" cy="27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08050" y="48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/customer correlation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33700" y="1236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E"/>
                </a:highlight>
                <a:latin typeface="PT Serif"/>
                <a:ea typeface="PT Serif"/>
                <a:cs typeface="PT Serif"/>
                <a:sym typeface="PT Serif"/>
              </a:rPr>
              <a:t>As you can see ,Sales and customers are highly correlated with a positive value 0f 0.89 .Meaning for sales to be high,customers have to buy the Rossmann Pharmaceutical products.</a:t>
            </a:r>
            <a:endParaRPr sz="1800">
              <a:solidFill>
                <a:srgbClr val="000000"/>
              </a:solidFill>
              <a:highlight>
                <a:srgbClr val="FFFFFE"/>
              </a:highlight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850" y="2397475"/>
            <a:ext cx="33909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79750" y="519975"/>
            <a:ext cx="76887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promotion on Sales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79750" y="1433450"/>
            <a:ext cx="7688700" cy="25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E"/>
                </a:highlight>
                <a:latin typeface="PT Serif"/>
                <a:ea typeface="PT Serif"/>
                <a:cs typeface="PT Serif"/>
                <a:sym typeface="PT Serif"/>
              </a:rPr>
              <a:t>As you can see the promos affect sales and customers.Promos attract more customers hence boost sales making sales increase.</a:t>
            </a:r>
            <a:endParaRPr sz="1800">
              <a:solidFill>
                <a:srgbClr val="000000"/>
              </a:solidFill>
              <a:highlight>
                <a:srgbClr val="FFFFFE"/>
              </a:highlight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E"/>
                </a:highlight>
                <a:latin typeface="PT Serif"/>
                <a:ea typeface="PT Serif"/>
                <a:cs typeface="PT Serif"/>
                <a:sym typeface="PT Serif"/>
              </a:rPr>
              <a:t>How does it affect already existing customers?</a:t>
            </a:r>
            <a:endParaRPr sz="1800">
              <a:solidFill>
                <a:srgbClr val="000000"/>
              </a:solidFill>
              <a:highlight>
                <a:srgbClr val="FFFFFE"/>
              </a:highlight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E"/>
                </a:highlight>
                <a:latin typeface="PT Serif"/>
                <a:ea typeface="PT Serif"/>
                <a:cs typeface="PT Serif"/>
                <a:sym typeface="PT Serif"/>
              </a:rPr>
              <a:t>It makes the number of customers increase.</a:t>
            </a:r>
            <a:endParaRPr sz="1800">
              <a:solidFill>
                <a:srgbClr val="000000"/>
              </a:solidFill>
              <a:highlight>
                <a:srgbClr val="FFFFFE"/>
              </a:highlight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50" y="3021450"/>
            <a:ext cx="8543925" cy="1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