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0" r:id="rId4"/>
  </p:sldMasterIdLst>
  <p:notesMasterIdLst>
    <p:notesMasterId r:id="rId10"/>
  </p:notesMasterIdLst>
  <p:sldIdLst>
    <p:sldId id="374" r:id="rId5"/>
    <p:sldId id="387" r:id="rId6"/>
    <p:sldId id="2961" r:id="rId7"/>
    <p:sldId id="2962" r:id="rId8"/>
    <p:sldId id="380" r:id="rId9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989">
          <p15:clr>
            <a:srgbClr val="A4A3A4"/>
          </p15:clr>
        </p15:guide>
        <p15:guide id="2" orient="horz" pos="110">
          <p15:clr>
            <a:srgbClr val="A4A3A4"/>
          </p15:clr>
        </p15:guide>
        <p15:guide id="3" orient="horz" pos="466">
          <p15:clr>
            <a:srgbClr val="A4A3A4"/>
          </p15:clr>
        </p15:guide>
        <p15:guide id="4" orient="horz" pos="834">
          <p15:clr>
            <a:srgbClr val="A4A3A4"/>
          </p15:clr>
        </p15:guide>
        <p15:guide id="5" orient="horz" pos="1552">
          <p15:clr>
            <a:srgbClr val="A4A3A4"/>
          </p15:clr>
        </p15:guide>
        <p15:guide id="6" orient="horz" pos="2126">
          <p15:clr>
            <a:srgbClr val="A4A3A4"/>
          </p15:clr>
        </p15:guide>
        <p15:guide id="7" orient="horz" pos="2262">
          <p15:clr>
            <a:srgbClr val="A4A3A4"/>
          </p15:clr>
        </p15:guide>
        <p15:guide id="8" orient="horz" pos="2616">
          <p15:clr>
            <a:srgbClr val="A4A3A4"/>
          </p15:clr>
        </p15:guide>
        <p15:guide id="9" pos="5562">
          <p15:clr>
            <a:srgbClr val="A4A3A4"/>
          </p15:clr>
        </p15:guide>
        <p15:guide id="10" pos="98">
          <p15:clr>
            <a:srgbClr val="A4A3A4"/>
          </p15:clr>
        </p15:guide>
        <p15:guide id="11" pos="5183">
          <p15:clr>
            <a:srgbClr val="A4A3A4"/>
          </p15:clr>
        </p15:guide>
        <p15:guide id="12" pos="496">
          <p15:clr>
            <a:srgbClr val="A4A3A4"/>
          </p15:clr>
        </p15:guide>
        <p15:guide id="13" pos="903">
          <p15:clr>
            <a:srgbClr val="A4A3A4"/>
          </p15:clr>
        </p15:guide>
        <p15:guide id="14" pos="1305">
          <p15:clr>
            <a:srgbClr val="A4A3A4"/>
          </p15:clr>
        </p15:guide>
        <p15:guide id="15" pos="1698">
          <p15:clr>
            <a:srgbClr val="A4A3A4"/>
          </p15:clr>
        </p15:guide>
        <p15:guide id="16" pos="2082">
          <p15:clr>
            <a:srgbClr val="A4A3A4"/>
          </p15:clr>
        </p15:guide>
        <p15:guide id="17" pos="2466">
          <p15:clr>
            <a:srgbClr val="A4A3A4"/>
          </p15:clr>
        </p15:guide>
        <p15:guide id="18" pos="2849">
          <p15:clr>
            <a:srgbClr val="A4A3A4"/>
          </p15:clr>
        </p15:guide>
        <p15:guide id="19" pos="3237">
          <p15:clr>
            <a:srgbClr val="A4A3A4"/>
          </p15:clr>
        </p15:guide>
        <p15:guide id="20" pos="3621">
          <p15:clr>
            <a:srgbClr val="A4A3A4"/>
          </p15:clr>
        </p15:guide>
        <p15:guide id="21" pos="4014">
          <p15:clr>
            <a:srgbClr val="A4A3A4"/>
          </p15:clr>
        </p15:guide>
        <p15:guide id="22" pos="4411">
          <p15:clr>
            <a:srgbClr val="A4A3A4"/>
          </p15:clr>
        </p15:guide>
        <p15:guide id="23" pos="48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06"/>
    <p:restoredTop sz="94249" autoAdjust="0"/>
  </p:normalViewPr>
  <p:slideViewPr>
    <p:cSldViewPr snapToGrid="0">
      <p:cViewPr varScale="1">
        <p:scale>
          <a:sx n="148" d="100"/>
          <a:sy n="148" d="100"/>
        </p:scale>
        <p:origin x="132" y="156"/>
      </p:cViewPr>
      <p:guideLst>
        <p:guide orient="horz" pos="2989"/>
        <p:guide orient="horz" pos="110"/>
        <p:guide orient="horz" pos="466"/>
        <p:guide orient="horz" pos="834"/>
        <p:guide orient="horz" pos="1552"/>
        <p:guide orient="horz" pos="2126"/>
        <p:guide orient="horz" pos="2262"/>
        <p:guide orient="horz" pos="2616"/>
        <p:guide pos="5562"/>
        <p:guide pos="98"/>
        <p:guide pos="5183"/>
        <p:guide pos="496"/>
        <p:guide pos="903"/>
        <p:guide pos="1305"/>
        <p:guide pos="1698"/>
        <p:guide pos="2082"/>
        <p:guide pos="2466"/>
        <p:guide pos="2849"/>
        <p:guide pos="3237"/>
        <p:guide pos="3621"/>
        <p:guide pos="4014"/>
        <p:guide pos="4411"/>
        <p:guide pos="480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F0EC178B-6532-D741-BB1D-C6F2E2FEBF52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AA759650-762C-9343-8990-0901C80FC7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37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Welcome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4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002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3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D_cover_page_with_image.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D3A3995-E417-4346-ABE7-2B02383660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7" y="0"/>
            <a:ext cx="5651500" cy="51435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00D8A8-CCFA-0249-AA47-C43F31675B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801" y="11575"/>
            <a:ext cx="1739900" cy="157480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80ADC7D-E9FE-0144-92B9-44147FF207E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245" y="3924621"/>
            <a:ext cx="3136900" cy="1206500"/>
          </a:xfrm>
          <a:prstGeom prst="rect">
            <a:avLst/>
          </a:prstGeom>
        </p:spPr>
      </p:pic>
      <p:sp>
        <p:nvSpPr>
          <p:cNvPr id="13" name="Text Placeholder 53">
            <a:extLst>
              <a:ext uri="{FF2B5EF4-FFF2-40B4-BE49-F238E27FC236}">
                <a16:creationId xmlns:a16="http://schemas.microsoft.com/office/drawing/2014/main" id="{2A8ACE66-C6D5-D54C-9CA6-156695139DF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50827" y="2427506"/>
            <a:ext cx="4820467" cy="384175"/>
          </a:xfrm>
          <a:prstGeom prst="rect">
            <a:avLst/>
          </a:prstGeom>
        </p:spPr>
        <p:txBody>
          <a:bodyPr vert="horz"/>
          <a:lstStyle>
            <a:lvl1pPr algn="r">
              <a:defRPr sz="21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60">
            <a:extLst>
              <a:ext uri="{FF2B5EF4-FFF2-40B4-BE49-F238E27FC236}">
                <a16:creationId xmlns:a16="http://schemas.microsoft.com/office/drawing/2014/main" id="{CC1BD676-A09B-1747-AFC7-0131F2C7B3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50827" y="1969869"/>
            <a:ext cx="4820467" cy="457637"/>
          </a:xfrm>
          <a:prstGeom prst="rect">
            <a:avLst/>
          </a:prstGeom>
        </p:spPr>
        <p:txBody>
          <a:bodyPr vert="horz"/>
          <a:lstStyle>
            <a:lvl1pPr algn="r">
              <a:lnSpc>
                <a:spcPct val="80000"/>
              </a:lnSpc>
              <a:defRPr sz="2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5" name="Text Placeholder 53">
            <a:extLst>
              <a:ext uri="{FF2B5EF4-FFF2-40B4-BE49-F238E27FC236}">
                <a16:creationId xmlns:a16="http://schemas.microsoft.com/office/drawing/2014/main" id="{F1229E5D-BAAE-F447-B912-3BAD5BFAA6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0827" y="3189069"/>
            <a:ext cx="4820467" cy="384175"/>
          </a:xfrm>
          <a:prstGeom prst="rect">
            <a:avLst/>
          </a:prstGeom>
        </p:spPr>
        <p:txBody>
          <a:bodyPr vert="horz"/>
          <a:lstStyle>
            <a:lvl1pPr algn="r"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Speaker’s Name</a:t>
            </a:r>
          </a:p>
        </p:txBody>
      </p:sp>
    </p:spTree>
    <p:extLst>
      <p:ext uri="{BB962C8B-B14F-4D97-AF65-F5344CB8AC3E}">
        <p14:creationId xmlns:p14="http://schemas.microsoft.com/office/powerpoint/2010/main" val="212475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DD_cover_page_with_image.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evice&#10;&#10;Description automatically generated">
            <a:extLst>
              <a:ext uri="{FF2B5EF4-FFF2-40B4-BE49-F238E27FC236}">
                <a16:creationId xmlns:a16="http://schemas.microsoft.com/office/drawing/2014/main" id="{944DF459-C467-4D4B-A4ED-7CF1E51CCD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33900" cy="51435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09E44438-E955-954D-9783-988A2E2099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801" y="11575"/>
            <a:ext cx="1739900" cy="1574800"/>
          </a:xfrm>
          <a:prstGeom prst="rect">
            <a:avLst/>
          </a:prstGeom>
        </p:spPr>
      </p:pic>
      <p:sp>
        <p:nvSpPr>
          <p:cNvPr id="10" name="Text Placeholder 53">
            <a:extLst>
              <a:ext uri="{FF2B5EF4-FFF2-40B4-BE49-F238E27FC236}">
                <a16:creationId xmlns:a16="http://schemas.microsoft.com/office/drawing/2014/main" id="{2631C11B-E423-8341-BB6F-D1E21B21D7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50827" y="2427506"/>
            <a:ext cx="4820467" cy="384175"/>
          </a:xfrm>
          <a:prstGeom prst="rect">
            <a:avLst/>
          </a:prstGeom>
        </p:spPr>
        <p:txBody>
          <a:bodyPr vert="horz"/>
          <a:lstStyle>
            <a:lvl1pPr algn="r">
              <a:defRPr sz="21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60">
            <a:extLst>
              <a:ext uri="{FF2B5EF4-FFF2-40B4-BE49-F238E27FC236}">
                <a16:creationId xmlns:a16="http://schemas.microsoft.com/office/drawing/2014/main" id="{65DE51C5-0955-3244-933A-3826FC26DA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50827" y="1969869"/>
            <a:ext cx="4820467" cy="457637"/>
          </a:xfrm>
          <a:prstGeom prst="rect">
            <a:avLst/>
          </a:prstGeom>
        </p:spPr>
        <p:txBody>
          <a:bodyPr vert="horz"/>
          <a:lstStyle>
            <a:lvl1pPr algn="r">
              <a:lnSpc>
                <a:spcPct val="80000"/>
              </a:lnSpc>
              <a:defRPr sz="2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slide title</a:t>
            </a:r>
          </a:p>
        </p:txBody>
      </p:sp>
    </p:spTree>
    <p:extLst>
      <p:ext uri="{BB962C8B-B14F-4D97-AF65-F5344CB8AC3E}">
        <p14:creationId xmlns:p14="http://schemas.microsoft.com/office/powerpoint/2010/main" val="16409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DD_cover_page_with_image.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31A97A-97D4-D94E-86E1-04BBA18AF5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2E6699-AEB0-B44A-B86A-18F5A89B5DE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0"/>
            <a:ext cx="9144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57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ontents_p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137E41B1-4B29-8141-BEFF-CE4658ED80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166" y="4883448"/>
            <a:ext cx="1995683" cy="103225"/>
          </a:xfrm>
          <a:prstGeom prst="rect">
            <a:avLst/>
          </a:prstGeom>
        </p:spPr>
      </p:pic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737D0E40-DF98-324F-9550-B580D4A9068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334" y="-318978"/>
            <a:ext cx="1284805" cy="118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84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D_title_and_content_page.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968820"/>
            <a:ext cx="8532155" cy="3154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7850801" cy="595314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1CE1CA-BE13-1642-8B74-BE0E997D36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" r="1239" b="16071"/>
          <a:stretch/>
        </p:blipFill>
        <p:spPr>
          <a:xfrm>
            <a:off x="105508" y="4432300"/>
            <a:ext cx="8925169" cy="596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60FBA1-02F2-E444-BBCA-C81EFB86DB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0"/>
            <a:ext cx="9144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9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D_title_and_content_page.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968820"/>
            <a:ext cx="8532155" cy="3154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7850801" cy="595314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260FBA1-02F2-E444-BBCA-C81EFB86DB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0"/>
            <a:ext cx="914400" cy="850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170BF9-F5BA-A84D-B449-F3FE5824F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" r="1098" b="12353"/>
          <a:stretch/>
        </p:blipFill>
        <p:spPr>
          <a:xfrm>
            <a:off x="96818" y="4406900"/>
            <a:ext cx="8946777" cy="64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76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D_title_and_content_page.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968820"/>
            <a:ext cx="8532155" cy="3154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7850801" cy="595314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260FBA1-02F2-E444-BBCA-C81EFB86DB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0"/>
            <a:ext cx="914400" cy="85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0A000C-C4DC-4445-AB1F-2113A0A7C0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" r="1263" b="10025"/>
          <a:stretch/>
        </p:blipFill>
        <p:spPr>
          <a:xfrm>
            <a:off x="4760" y="4051300"/>
            <a:ext cx="8995159" cy="98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02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D_title_and_content_page.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968820"/>
            <a:ext cx="8532155" cy="34224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7850801" cy="595314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260FBA1-02F2-E444-BBCA-C81EFB86DB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0"/>
            <a:ext cx="914400" cy="850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D535B6-6A79-6E49-9CED-A9A54AB5AA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06" r="1263" b="10025"/>
          <a:stretch/>
        </p:blipFill>
        <p:spPr>
          <a:xfrm>
            <a:off x="6592186" y="4051300"/>
            <a:ext cx="2407733" cy="98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20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title_and_content_page.02">
    <p:bg bwMode="ltGray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7520" y="127000"/>
            <a:ext cx="8027774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7520" y="1146769"/>
            <a:ext cx="8532155" cy="343332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tx1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chemeClr val="tx1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E939E26C-1FC2-7048-952B-793922BF57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457700"/>
            <a:ext cx="22352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BAC485-09CE-574B-BAEC-4444C19CAA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0"/>
            <a:ext cx="9144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3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title_and_content_page.04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7759361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97520" y="1146769"/>
            <a:ext cx="8532155" cy="338477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tx1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chemeClr val="tx1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pic>
        <p:nvPicPr>
          <p:cNvPr id="4" name="Picture 3" descr="A picture containing food&#10;&#10;Description automatically generated">
            <a:extLst>
              <a:ext uri="{FF2B5EF4-FFF2-40B4-BE49-F238E27FC236}">
                <a16:creationId xmlns:a16="http://schemas.microsoft.com/office/drawing/2014/main" id="{D19EEE74-8970-DF4B-B228-A07D27D227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457700"/>
            <a:ext cx="2235200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7CC98C-CACC-0743-A8EF-B52809A2C3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0"/>
            <a:ext cx="9144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93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hart_layout.01">
    <p:bg bwMode="ltGray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97521" y="1146768"/>
            <a:ext cx="8532154" cy="361293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chemeClr val="bg1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5922" y="135724"/>
            <a:ext cx="8532155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4" y="756437"/>
            <a:ext cx="8532826" cy="285750"/>
          </a:xfrm>
          <a:prstGeom prst="rect">
            <a:avLst/>
          </a:prstGeom>
        </p:spPr>
        <p:txBody>
          <a:bodyPr/>
          <a:lstStyle>
            <a:lvl1pPr algn="l">
              <a:defRPr sz="140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7F853A-6773-6C4F-88BC-66ABB7CF05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0"/>
            <a:ext cx="9144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6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DD_cover_page_with_image.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D3A3995-E417-4346-ABE7-2B02383660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7" y="0"/>
            <a:ext cx="5651500" cy="51435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00D8A8-CCFA-0249-AA47-C43F31675B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801" y="11575"/>
            <a:ext cx="1739900" cy="1574800"/>
          </a:xfrm>
          <a:prstGeom prst="rect">
            <a:avLst/>
          </a:prstGeom>
        </p:spPr>
      </p:pic>
      <p:sp>
        <p:nvSpPr>
          <p:cNvPr id="13" name="Text Placeholder 53">
            <a:extLst>
              <a:ext uri="{FF2B5EF4-FFF2-40B4-BE49-F238E27FC236}">
                <a16:creationId xmlns:a16="http://schemas.microsoft.com/office/drawing/2014/main" id="{2A8ACE66-C6D5-D54C-9CA6-156695139DF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50827" y="2427506"/>
            <a:ext cx="4820467" cy="384175"/>
          </a:xfrm>
          <a:prstGeom prst="rect">
            <a:avLst/>
          </a:prstGeom>
        </p:spPr>
        <p:txBody>
          <a:bodyPr vert="horz"/>
          <a:lstStyle>
            <a:lvl1pPr algn="r">
              <a:defRPr sz="21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60">
            <a:extLst>
              <a:ext uri="{FF2B5EF4-FFF2-40B4-BE49-F238E27FC236}">
                <a16:creationId xmlns:a16="http://schemas.microsoft.com/office/drawing/2014/main" id="{CC1BD676-A09B-1747-AFC7-0131F2C7B3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50827" y="1969869"/>
            <a:ext cx="4820467" cy="457637"/>
          </a:xfrm>
          <a:prstGeom prst="rect">
            <a:avLst/>
          </a:prstGeom>
        </p:spPr>
        <p:txBody>
          <a:bodyPr vert="horz"/>
          <a:lstStyle>
            <a:lvl1pPr algn="r">
              <a:lnSpc>
                <a:spcPct val="80000"/>
              </a:lnSpc>
              <a:defRPr sz="2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5" name="Text Placeholder 53">
            <a:extLst>
              <a:ext uri="{FF2B5EF4-FFF2-40B4-BE49-F238E27FC236}">
                <a16:creationId xmlns:a16="http://schemas.microsoft.com/office/drawing/2014/main" id="{F1229E5D-BAAE-F447-B912-3BAD5BFAA6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0827" y="3189069"/>
            <a:ext cx="4820467" cy="384175"/>
          </a:xfrm>
          <a:prstGeom prst="rect">
            <a:avLst/>
          </a:prstGeom>
        </p:spPr>
        <p:txBody>
          <a:bodyPr vert="horz"/>
          <a:lstStyle>
            <a:lvl1pPr algn="r"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Speaker’s Name</a:t>
            </a:r>
          </a:p>
        </p:txBody>
      </p:sp>
    </p:spTree>
    <p:extLst>
      <p:ext uri="{BB962C8B-B14F-4D97-AF65-F5344CB8AC3E}">
        <p14:creationId xmlns:p14="http://schemas.microsoft.com/office/powerpoint/2010/main" val="226778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hart_layout.03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1146768"/>
            <a:ext cx="8532155" cy="361293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tx1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chemeClr val="tx1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8532155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4" y="756437"/>
            <a:ext cx="8532826" cy="285750"/>
          </a:xfrm>
          <a:prstGeom prst="rect">
            <a:avLst/>
          </a:prstGeom>
        </p:spPr>
        <p:txBody>
          <a:bodyPr/>
          <a:lstStyle>
            <a:lvl1pPr algn="ctr">
              <a:defRPr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CC495F-0A66-7344-987B-E7187AFBED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0"/>
            <a:ext cx="9144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258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D_custom_layout_images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3668713" y="298818"/>
            <a:ext cx="3268136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5" name="Rounded Rectangle 4"/>
          <p:cNvSpPr/>
          <p:nvPr userDrawn="1"/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334963" y="3041283"/>
            <a:ext cx="2501965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2911476" y="3041283"/>
            <a:ext cx="4025374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16421400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D_contents_pag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07977" y="120752"/>
            <a:ext cx="7845434" cy="625335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Contents</a:t>
            </a:r>
            <a:endParaRPr lang="en-ZA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00039" y="1031879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00039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910907" y="1031879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910907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518250" y="1031879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518250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116767" y="1031879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116767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11758" y="1031879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6711758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00039" y="2921004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300039" y="3429005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910907" y="2921004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07</a:t>
            </a:r>
          </a:p>
        </p:txBody>
      </p:sp>
      <p:sp>
        <p:nvSpPr>
          <p:cNvPr id="69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1910907" y="3429005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518250" y="2921004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08</a:t>
            </a:r>
          </a:p>
        </p:txBody>
      </p:sp>
      <p:sp>
        <p:nvSpPr>
          <p:cNvPr id="72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3518250" y="3429005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5116767" y="2921004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09</a:t>
            </a:r>
          </a:p>
        </p:txBody>
      </p:sp>
      <p:sp>
        <p:nvSpPr>
          <p:cNvPr id="75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116767" y="3429005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0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6711758" y="2921004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10</a:t>
            </a:r>
          </a:p>
        </p:txBody>
      </p:sp>
      <p:sp>
        <p:nvSpPr>
          <p:cNvPr id="78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6711758" y="3429005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5673206" y="4832599"/>
            <a:ext cx="3391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>
                <a:solidFill>
                  <a:srgbClr val="FFFFFF">
                    <a:alpha val="49000"/>
                  </a:srgbClr>
                </a:solidFill>
                <a:latin typeface="Arial"/>
                <a:cs typeface="Arial"/>
              </a:rPr>
              <a:t>Copyright © 2016 Dimension Data  </a:t>
            </a:r>
          </a:p>
        </p:txBody>
      </p:sp>
    </p:spTree>
    <p:extLst>
      <p:ext uri="{BB962C8B-B14F-4D97-AF65-F5344CB8AC3E}">
        <p14:creationId xmlns:p14="http://schemas.microsoft.com/office/powerpoint/2010/main" val="285775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D_cover_page_with_image.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00D8A8-CCFA-0249-AA47-C43F31675B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801" y="11575"/>
            <a:ext cx="1739900" cy="157480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80ADC7D-E9FE-0144-92B9-44147FF207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245" y="3924621"/>
            <a:ext cx="3136900" cy="1206500"/>
          </a:xfrm>
          <a:prstGeom prst="rect">
            <a:avLst/>
          </a:prstGeom>
        </p:spPr>
      </p:pic>
      <p:sp>
        <p:nvSpPr>
          <p:cNvPr id="13" name="Text Placeholder 53">
            <a:extLst>
              <a:ext uri="{FF2B5EF4-FFF2-40B4-BE49-F238E27FC236}">
                <a16:creationId xmlns:a16="http://schemas.microsoft.com/office/drawing/2014/main" id="{2A8ACE66-C6D5-D54C-9CA6-156695139DF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50827" y="2427506"/>
            <a:ext cx="4820467" cy="384175"/>
          </a:xfrm>
          <a:prstGeom prst="rect">
            <a:avLst/>
          </a:prstGeom>
        </p:spPr>
        <p:txBody>
          <a:bodyPr vert="horz"/>
          <a:lstStyle>
            <a:lvl1pPr algn="r">
              <a:defRPr sz="21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60">
            <a:extLst>
              <a:ext uri="{FF2B5EF4-FFF2-40B4-BE49-F238E27FC236}">
                <a16:creationId xmlns:a16="http://schemas.microsoft.com/office/drawing/2014/main" id="{CC1BD676-A09B-1747-AFC7-0131F2C7B3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50827" y="1969869"/>
            <a:ext cx="4820467" cy="457637"/>
          </a:xfrm>
          <a:prstGeom prst="rect">
            <a:avLst/>
          </a:prstGeom>
        </p:spPr>
        <p:txBody>
          <a:bodyPr vert="horz"/>
          <a:lstStyle>
            <a:lvl1pPr algn="r">
              <a:lnSpc>
                <a:spcPct val="80000"/>
              </a:lnSpc>
              <a:defRPr sz="2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5" name="Text Placeholder 53">
            <a:extLst>
              <a:ext uri="{FF2B5EF4-FFF2-40B4-BE49-F238E27FC236}">
                <a16:creationId xmlns:a16="http://schemas.microsoft.com/office/drawing/2014/main" id="{F1229E5D-BAAE-F447-B912-3BAD5BFAA6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0827" y="3189069"/>
            <a:ext cx="4820467" cy="384175"/>
          </a:xfrm>
          <a:prstGeom prst="rect">
            <a:avLst/>
          </a:prstGeom>
        </p:spPr>
        <p:txBody>
          <a:bodyPr vert="horz"/>
          <a:lstStyle>
            <a:lvl1pPr algn="r"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Speaker’s Name</a:t>
            </a:r>
          </a:p>
        </p:txBody>
      </p:sp>
      <p:pic>
        <p:nvPicPr>
          <p:cNvPr id="4" name="Picture 3" descr="A picture containing device&#10;&#10;Description automatically generated">
            <a:extLst>
              <a:ext uri="{FF2B5EF4-FFF2-40B4-BE49-F238E27FC236}">
                <a16:creationId xmlns:a16="http://schemas.microsoft.com/office/drawing/2014/main" id="{8F825CB6-714B-BD47-80B7-DB5B070634B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433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2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D_cover_page_with_image.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49B0F5-587E-5C47-AD45-3636733539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9600"/>
            <a:ext cx="9144000" cy="19939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00D8A8-CCFA-0249-AA47-C43F31675B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801" y="11575"/>
            <a:ext cx="1739900" cy="1574800"/>
          </a:xfrm>
          <a:prstGeom prst="rect">
            <a:avLst/>
          </a:prstGeom>
        </p:spPr>
      </p:pic>
      <p:sp>
        <p:nvSpPr>
          <p:cNvPr id="13" name="Text Placeholder 53">
            <a:extLst>
              <a:ext uri="{FF2B5EF4-FFF2-40B4-BE49-F238E27FC236}">
                <a16:creationId xmlns:a16="http://schemas.microsoft.com/office/drawing/2014/main" id="{2A8ACE66-C6D5-D54C-9CA6-156695139DF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50827" y="2235778"/>
            <a:ext cx="4820467" cy="384175"/>
          </a:xfrm>
          <a:prstGeom prst="rect">
            <a:avLst/>
          </a:prstGeom>
        </p:spPr>
        <p:txBody>
          <a:bodyPr vert="horz"/>
          <a:lstStyle>
            <a:lvl1pPr algn="r">
              <a:defRPr sz="21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60">
            <a:extLst>
              <a:ext uri="{FF2B5EF4-FFF2-40B4-BE49-F238E27FC236}">
                <a16:creationId xmlns:a16="http://schemas.microsoft.com/office/drawing/2014/main" id="{CC1BD676-A09B-1747-AFC7-0131F2C7B3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50827" y="1778141"/>
            <a:ext cx="4820467" cy="457637"/>
          </a:xfrm>
          <a:prstGeom prst="rect">
            <a:avLst/>
          </a:prstGeom>
        </p:spPr>
        <p:txBody>
          <a:bodyPr vert="horz"/>
          <a:lstStyle>
            <a:lvl1pPr algn="r">
              <a:lnSpc>
                <a:spcPct val="80000"/>
              </a:lnSpc>
              <a:defRPr sz="2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5" name="Text Placeholder 53">
            <a:extLst>
              <a:ext uri="{FF2B5EF4-FFF2-40B4-BE49-F238E27FC236}">
                <a16:creationId xmlns:a16="http://schemas.microsoft.com/office/drawing/2014/main" id="{F1229E5D-BAAE-F447-B912-3BAD5BFAA6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0827" y="2997341"/>
            <a:ext cx="4820467" cy="384175"/>
          </a:xfrm>
          <a:prstGeom prst="rect">
            <a:avLst/>
          </a:prstGeom>
        </p:spPr>
        <p:txBody>
          <a:bodyPr vert="horz"/>
          <a:lstStyle>
            <a:lvl1pPr algn="r"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Speaker’s Name</a:t>
            </a:r>
          </a:p>
        </p:txBody>
      </p:sp>
    </p:spTree>
    <p:extLst>
      <p:ext uri="{BB962C8B-B14F-4D97-AF65-F5344CB8AC3E}">
        <p14:creationId xmlns:p14="http://schemas.microsoft.com/office/powerpoint/2010/main" val="261609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D_cover_page_with_image.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3F76A6-D4C0-8F44-B6B4-84A2A97547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" y="0"/>
            <a:ext cx="5232400" cy="51435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00D8A8-CCFA-0249-AA47-C43F31675B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801" y="11575"/>
            <a:ext cx="1739900" cy="157480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80ADC7D-E9FE-0144-92B9-44147FF207E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245" y="3924621"/>
            <a:ext cx="3136900" cy="1206500"/>
          </a:xfrm>
          <a:prstGeom prst="rect">
            <a:avLst/>
          </a:prstGeom>
        </p:spPr>
      </p:pic>
      <p:sp>
        <p:nvSpPr>
          <p:cNvPr id="13" name="Text Placeholder 53">
            <a:extLst>
              <a:ext uri="{FF2B5EF4-FFF2-40B4-BE49-F238E27FC236}">
                <a16:creationId xmlns:a16="http://schemas.microsoft.com/office/drawing/2014/main" id="{2A8ACE66-C6D5-D54C-9CA6-156695139DF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50827" y="2471749"/>
            <a:ext cx="4820467" cy="384175"/>
          </a:xfrm>
          <a:prstGeom prst="rect">
            <a:avLst/>
          </a:prstGeom>
        </p:spPr>
        <p:txBody>
          <a:bodyPr vert="horz"/>
          <a:lstStyle>
            <a:lvl1pPr algn="r">
              <a:defRPr sz="21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60">
            <a:extLst>
              <a:ext uri="{FF2B5EF4-FFF2-40B4-BE49-F238E27FC236}">
                <a16:creationId xmlns:a16="http://schemas.microsoft.com/office/drawing/2014/main" id="{CC1BD676-A09B-1747-AFC7-0131F2C7B3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50827" y="2014112"/>
            <a:ext cx="4820467" cy="457637"/>
          </a:xfrm>
          <a:prstGeom prst="rect">
            <a:avLst/>
          </a:prstGeom>
        </p:spPr>
        <p:txBody>
          <a:bodyPr vert="horz"/>
          <a:lstStyle>
            <a:lvl1pPr algn="r">
              <a:lnSpc>
                <a:spcPct val="80000"/>
              </a:lnSpc>
              <a:defRPr sz="2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5" name="Text Placeholder 53">
            <a:extLst>
              <a:ext uri="{FF2B5EF4-FFF2-40B4-BE49-F238E27FC236}">
                <a16:creationId xmlns:a16="http://schemas.microsoft.com/office/drawing/2014/main" id="{F1229E5D-BAAE-F447-B912-3BAD5BFAA6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0827" y="3233312"/>
            <a:ext cx="4820467" cy="384175"/>
          </a:xfrm>
          <a:prstGeom prst="rect">
            <a:avLst/>
          </a:prstGeom>
        </p:spPr>
        <p:txBody>
          <a:bodyPr vert="horz"/>
          <a:lstStyle>
            <a:lvl1pPr algn="r"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Speaker’s Name</a:t>
            </a:r>
          </a:p>
        </p:txBody>
      </p:sp>
    </p:spTree>
    <p:extLst>
      <p:ext uri="{BB962C8B-B14F-4D97-AF65-F5344CB8AC3E}">
        <p14:creationId xmlns:p14="http://schemas.microsoft.com/office/powerpoint/2010/main" val="176408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D_cover_page_with_image.0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0BB2B348-C00E-1747-B3DF-D7EB1777D8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4" y="3759200"/>
            <a:ext cx="5422900" cy="138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785815-AE7B-114A-ADF9-9A81C740A3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0" y="0"/>
            <a:ext cx="1651000" cy="1524000"/>
          </a:xfrm>
          <a:prstGeom prst="rect">
            <a:avLst/>
          </a:prstGeom>
        </p:spPr>
      </p:pic>
      <p:sp>
        <p:nvSpPr>
          <p:cNvPr id="15" name="Text Placeholder 53">
            <a:extLst>
              <a:ext uri="{FF2B5EF4-FFF2-40B4-BE49-F238E27FC236}">
                <a16:creationId xmlns:a16="http://schemas.microsoft.com/office/drawing/2014/main" id="{84F7BA61-FDE6-B045-8C74-05BAE92F30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50827" y="2427506"/>
            <a:ext cx="4820467" cy="384175"/>
          </a:xfrm>
          <a:prstGeom prst="rect">
            <a:avLst/>
          </a:prstGeom>
        </p:spPr>
        <p:txBody>
          <a:bodyPr vert="horz"/>
          <a:lstStyle>
            <a:lvl1pPr algn="r">
              <a:defRPr sz="21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Text Placeholder 60">
            <a:extLst>
              <a:ext uri="{FF2B5EF4-FFF2-40B4-BE49-F238E27FC236}">
                <a16:creationId xmlns:a16="http://schemas.microsoft.com/office/drawing/2014/main" id="{28B355C4-6769-104D-9719-6916F57867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50827" y="1969869"/>
            <a:ext cx="4820467" cy="457637"/>
          </a:xfrm>
          <a:prstGeom prst="rect">
            <a:avLst/>
          </a:prstGeom>
        </p:spPr>
        <p:txBody>
          <a:bodyPr vert="horz"/>
          <a:lstStyle>
            <a:lvl1pPr algn="r">
              <a:lnSpc>
                <a:spcPct val="80000"/>
              </a:lnSpc>
              <a:defRPr sz="2100" b="1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slide title</a:t>
            </a:r>
          </a:p>
        </p:txBody>
      </p:sp>
    </p:spTree>
    <p:extLst>
      <p:ext uri="{BB962C8B-B14F-4D97-AF65-F5344CB8AC3E}">
        <p14:creationId xmlns:p14="http://schemas.microsoft.com/office/powerpoint/2010/main" val="152709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over_page_with_image.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omputer, clock&#10;&#10;Description automatically generated">
            <a:extLst>
              <a:ext uri="{FF2B5EF4-FFF2-40B4-BE49-F238E27FC236}">
                <a16:creationId xmlns:a16="http://schemas.microsoft.com/office/drawing/2014/main" id="{C42998D8-FD32-BF4C-BFD7-626605C77E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70100" cy="51435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09E44438-E955-954D-9783-988A2E2099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801" y="11575"/>
            <a:ext cx="1739900" cy="1574800"/>
          </a:xfrm>
          <a:prstGeom prst="rect">
            <a:avLst/>
          </a:prstGeom>
        </p:spPr>
      </p:pic>
      <p:sp>
        <p:nvSpPr>
          <p:cNvPr id="10" name="Text Placeholder 53">
            <a:extLst>
              <a:ext uri="{FF2B5EF4-FFF2-40B4-BE49-F238E27FC236}">
                <a16:creationId xmlns:a16="http://schemas.microsoft.com/office/drawing/2014/main" id="{2631C11B-E423-8341-BB6F-D1E21B21D7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50827" y="2427506"/>
            <a:ext cx="4820467" cy="384175"/>
          </a:xfrm>
          <a:prstGeom prst="rect">
            <a:avLst/>
          </a:prstGeom>
        </p:spPr>
        <p:txBody>
          <a:bodyPr vert="horz"/>
          <a:lstStyle>
            <a:lvl1pPr algn="r">
              <a:defRPr sz="21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60">
            <a:extLst>
              <a:ext uri="{FF2B5EF4-FFF2-40B4-BE49-F238E27FC236}">
                <a16:creationId xmlns:a16="http://schemas.microsoft.com/office/drawing/2014/main" id="{65DE51C5-0955-3244-933A-3826FC26DA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50827" y="1969869"/>
            <a:ext cx="4820467" cy="457637"/>
          </a:xfrm>
          <a:prstGeom prst="rect">
            <a:avLst/>
          </a:prstGeom>
        </p:spPr>
        <p:txBody>
          <a:bodyPr vert="horz"/>
          <a:lstStyle>
            <a:lvl1pPr algn="r">
              <a:lnSpc>
                <a:spcPct val="80000"/>
              </a:lnSpc>
              <a:defRPr sz="2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slide title</a:t>
            </a:r>
          </a:p>
        </p:txBody>
      </p:sp>
    </p:spTree>
    <p:extLst>
      <p:ext uri="{BB962C8B-B14F-4D97-AF65-F5344CB8AC3E}">
        <p14:creationId xmlns:p14="http://schemas.microsoft.com/office/powerpoint/2010/main" val="302731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DD_cover_page_with_image.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09E44438-E955-954D-9783-988A2E2099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801" y="11575"/>
            <a:ext cx="1739900" cy="1574800"/>
          </a:xfrm>
          <a:prstGeom prst="rect">
            <a:avLst/>
          </a:prstGeom>
        </p:spPr>
      </p:pic>
      <p:sp>
        <p:nvSpPr>
          <p:cNvPr id="10" name="Text Placeholder 53">
            <a:extLst>
              <a:ext uri="{FF2B5EF4-FFF2-40B4-BE49-F238E27FC236}">
                <a16:creationId xmlns:a16="http://schemas.microsoft.com/office/drawing/2014/main" id="{2631C11B-E423-8341-BB6F-D1E21B21D7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50827" y="2427506"/>
            <a:ext cx="4820467" cy="384175"/>
          </a:xfrm>
          <a:prstGeom prst="rect">
            <a:avLst/>
          </a:prstGeom>
        </p:spPr>
        <p:txBody>
          <a:bodyPr vert="horz"/>
          <a:lstStyle>
            <a:lvl1pPr algn="r">
              <a:defRPr sz="21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60">
            <a:extLst>
              <a:ext uri="{FF2B5EF4-FFF2-40B4-BE49-F238E27FC236}">
                <a16:creationId xmlns:a16="http://schemas.microsoft.com/office/drawing/2014/main" id="{65DE51C5-0955-3244-933A-3826FC26DA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50827" y="1969869"/>
            <a:ext cx="4820467" cy="457637"/>
          </a:xfrm>
          <a:prstGeom prst="rect">
            <a:avLst/>
          </a:prstGeom>
        </p:spPr>
        <p:txBody>
          <a:bodyPr vert="horz"/>
          <a:lstStyle>
            <a:lvl1pPr algn="r">
              <a:lnSpc>
                <a:spcPct val="80000"/>
              </a:lnSpc>
              <a:defRPr sz="2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slide title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BAAEF18-9447-1E4A-8FAF-F98C1A8669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6823"/>
            <a:ext cx="9144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DD_cover_page_with_image.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evice&#10;&#10;Description automatically generated">
            <a:extLst>
              <a:ext uri="{FF2B5EF4-FFF2-40B4-BE49-F238E27FC236}">
                <a16:creationId xmlns:a16="http://schemas.microsoft.com/office/drawing/2014/main" id="{944DF459-C467-4D4B-A4ED-7CF1E51CCD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33900" cy="51435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09E44438-E955-954D-9783-988A2E2099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801" y="11575"/>
            <a:ext cx="1739900" cy="1574800"/>
          </a:xfrm>
          <a:prstGeom prst="rect">
            <a:avLst/>
          </a:prstGeom>
        </p:spPr>
      </p:pic>
      <p:sp>
        <p:nvSpPr>
          <p:cNvPr id="10" name="Text Placeholder 53">
            <a:extLst>
              <a:ext uri="{FF2B5EF4-FFF2-40B4-BE49-F238E27FC236}">
                <a16:creationId xmlns:a16="http://schemas.microsoft.com/office/drawing/2014/main" id="{2631C11B-E423-8341-BB6F-D1E21B21D7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50827" y="2427506"/>
            <a:ext cx="4820467" cy="384175"/>
          </a:xfrm>
          <a:prstGeom prst="rect">
            <a:avLst/>
          </a:prstGeom>
        </p:spPr>
        <p:txBody>
          <a:bodyPr vert="horz"/>
          <a:lstStyle>
            <a:lvl1pPr algn="r">
              <a:defRPr sz="21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60">
            <a:extLst>
              <a:ext uri="{FF2B5EF4-FFF2-40B4-BE49-F238E27FC236}">
                <a16:creationId xmlns:a16="http://schemas.microsoft.com/office/drawing/2014/main" id="{65DE51C5-0955-3244-933A-3826FC26DA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50827" y="1969869"/>
            <a:ext cx="4820467" cy="457637"/>
          </a:xfrm>
          <a:prstGeom prst="rect">
            <a:avLst/>
          </a:prstGeom>
        </p:spPr>
        <p:txBody>
          <a:bodyPr vert="horz"/>
          <a:lstStyle>
            <a:lvl1pPr algn="r">
              <a:lnSpc>
                <a:spcPct val="80000"/>
              </a:lnSpc>
              <a:defRPr sz="2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slide title</a:t>
            </a:r>
          </a:p>
        </p:txBody>
      </p:sp>
    </p:spTree>
    <p:extLst>
      <p:ext uri="{BB962C8B-B14F-4D97-AF65-F5344CB8AC3E}">
        <p14:creationId xmlns:p14="http://schemas.microsoft.com/office/powerpoint/2010/main" val="269288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269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9" r:id="rId2"/>
    <p:sldLayoutId id="2147484061" r:id="rId3"/>
    <p:sldLayoutId id="2147484062" r:id="rId4"/>
    <p:sldLayoutId id="2147484063" r:id="rId5"/>
    <p:sldLayoutId id="2147484050" r:id="rId6"/>
    <p:sldLayoutId id="2147484021" r:id="rId7"/>
    <p:sldLayoutId id="2147484064" r:id="rId8"/>
    <p:sldLayoutId id="2147484065" r:id="rId9"/>
    <p:sldLayoutId id="2147484068" r:id="rId10"/>
    <p:sldLayoutId id="2147484066" r:id="rId11"/>
    <p:sldLayoutId id="2147483985" r:id="rId12"/>
    <p:sldLayoutId id="2147484022" r:id="rId13"/>
    <p:sldLayoutId id="2147484070" r:id="rId14"/>
    <p:sldLayoutId id="2147484071" r:id="rId15"/>
    <p:sldLayoutId id="2147484072" r:id="rId16"/>
    <p:sldLayoutId id="2147484023" r:id="rId17"/>
    <p:sldLayoutId id="2147483988" r:id="rId18"/>
    <p:sldLayoutId id="2147484034" r:id="rId19"/>
    <p:sldLayoutId id="2147483996" r:id="rId20"/>
    <p:sldLayoutId id="2147484049" r:id="rId21"/>
    <p:sldLayoutId id="2147484073" r:id="rId22"/>
  </p:sldLayoutIdLst>
  <p:txStyles>
    <p:titleStyle>
      <a:lvl1pPr algn="l" defTabSz="914400" rtl="0" eaLnBrk="1" latinLnBrk="0" hangingPunct="1">
        <a:lnSpc>
          <a:spcPct val="120000"/>
        </a:lnSpc>
        <a:spcBef>
          <a:spcPts val="200"/>
        </a:spcBef>
        <a:spcAft>
          <a:spcPts val="200"/>
        </a:spcAft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600"/>
        </a:spcBef>
        <a:spcAft>
          <a:spcPts val="100"/>
        </a:spcAft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17780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88913" algn="l" defTabSz="914400" rtl="0" eaLnBrk="1" latinLnBrk="0" hangingPunct="1">
        <a:lnSpc>
          <a:spcPct val="114000"/>
        </a:lnSpc>
        <a:spcBef>
          <a:spcPts val="100"/>
        </a:spcBef>
        <a:spcAft>
          <a:spcPts val="200"/>
        </a:spcAft>
        <a:buFont typeface="Arial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5850" indent="-228600" algn="l" defTabSz="914400" rtl="0" eaLnBrk="1" latinLnBrk="0" hangingPunct="1">
        <a:lnSpc>
          <a:spcPct val="114000"/>
        </a:lnSpc>
        <a:spcBef>
          <a:spcPts val="100"/>
        </a:spcBef>
        <a:spcAft>
          <a:spcPts val="40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43038" indent="-173038" algn="l" defTabSz="914400" rtl="0" eaLnBrk="1" latinLnBrk="0" hangingPunct="1">
        <a:lnSpc>
          <a:spcPct val="114000"/>
        </a:lnSpc>
        <a:spcBef>
          <a:spcPts val="100"/>
        </a:spcBef>
        <a:spcAft>
          <a:spcPts val="600"/>
        </a:spcAft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1E2F6B-19A4-9E45-9AA6-006A04693F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9803" y="2427506"/>
            <a:ext cx="5302514" cy="384175"/>
          </a:xfrm>
        </p:spPr>
        <p:txBody>
          <a:bodyPr/>
          <a:lstStyle/>
          <a:p>
            <a:r>
              <a:rPr lang="en-US" dirty="0"/>
              <a:t>Introduction to Databases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BB935-22B3-D843-95C3-B14405F927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9722" y="1701800"/>
            <a:ext cx="6372595" cy="725706"/>
          </a:xfrm>
        </p:spPr>
        <p:txBody>
          <a:bodyPr/>
          <a:lstStyle/>
          <a:p>
            <a:r>
              <a:rPr lang="en-US" dirty="0"/>
              <a:t>TAP </a:t>
            </a:r>
            <a:r>
              <a:rPr lang="en-US" dirty="0" err="1"/>
              <a:t>EWA</a:t>
            </a:r>
            <a:r>
              <a:rPr lang="en-US" dirty="0"/>
              <a:t> – Source Control Training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9910E-2B03-BE45-8E19-76D4C2E3E8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9803" y="3189069"/>
            <a:ext cx="5302514" cy="384175"/>
          </a:xfrm>
        </p:spPr>
        <p:txBody>
          <a:bodyPr/>
          <a:lstStyle/>
          <a:p>
            <a:r>
              <a:rPr lang="en-US" dirty="0"/>
              <a:t>Jacqui Muller</a:t>
            </a:r>
          </a:p>
        </p:txBody>
      </p:sp>
    </p:spTree>
    <p:extLst>
      <p:ext uri="{BB962C8B-B14F-4D97-AF65-F5344CB8AC3E}">
        <p14:creationId xmlns:p14="http://schemas.microsoft.com/office/powerpoint/2010/main" val="40470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68DEF3-42EE-1C43-918C-585DA6AB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Source Control?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D9B938-BC0D-45D3-9BD4-089D04C19D5A}"/>
              </a:ext>
            </a:extLst>
          </p:cNvPr>
          <p:cNvSpPr/>
          <p:nvPr/>
        </p:nvSpPr>
        <p:spPr>
          <a:xfrm>
            <a:off x="0" y="1117540"/>
            <a:ext cx="9144000" cy="2865549"/>
          </a:xfrm>
          <a:prstGeom prst="rect">
            <a:avLst/>
          </a:prstGeom>
          <a:solidFill>
            <a:schemeClr val="tx1">
              <a:lumMod val="60000"/>
              <a:lumOff val="40000"/>
              <a:alpha val="53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A54B11-6153-4A3D-9260-51F5FC85F918}"/>
              </a:ext>
            </a:extLst>
          </p:cNvPr>
          <p:cNvSpPr/>
          <p:nvPr/>
        </p:nvSpPr>
        <p:spPr>
          <a:xfrm>
            <a:off x="772732" y="1707391"/>
            <a:ext cx="7482626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/>
              <a:t>Source control</a:t>
            </a:r>
            <a:r>
              <a:rPr lang="en-US" sz="2400" dirty="0"/>
              <a:t> (or version </a:t>
            </a:r>
            <a:r>
              <a:rPr lang="en-US" sz="2400" b="1" dirty="0"/>
              <a:t>control</a:t>
            </a:r>
            <a:r>
              <a:rPr lang="en-US" sz="2400" dirty="0"/>
              <a:t>) is the practice of tracking and managing changes to code.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86908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Components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D8CE93-ABF1-4AC3-9810-C3E3966E4B39}"/>
              </a:ext>
            </a:extLst>
          </p:cNvPr>
          <p:cNvSpPr/>
          <p:nvPr/>
        </p:nvSpPr>
        <p:spPr>
          <a:xfrm>
            <a:off x="4984109" y="952620"/>
            <a:ext cx="2515577" cy="3780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Repositories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Branches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Clones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Commits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Pushes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Pulls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Stashes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Blames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i="1" dirty="0"/>
          </a:p>
        </p:txBody>
      </p:sp>
      <p:pic>
        <p:nvPicPr>
          <p:cNvPr id="1026" name="Picture 2" descr="What Is Source Control? | Source Control Tool | Perforce">
            <a:extLst>
              <a:ext uri="{FF2B5EF4-FFF2-40B4-BE49-F238E27FC236}">
                <a16:creationId xmlns:a16="http://schemas.microsoft.com/office/drawing/2014/main" id="{A68ED6A9-FD29-42E4-BE91-A81599932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16" y="1152432"/>
            <a:ext cx="4173096" cy="278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01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Important Commands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D8CE93-ABF1-4AC3-9810-C3E3966E4B39}"/>
              </a:ext>
            </a:extLst>
          </p:cNvPr>
          <p:cNvSpPr/>
          <p:nvPr/>
        </p:nvSpPr>
        <p:spPr>
          <a:xfrm>
            <a:off x="730672" y="875537"/>
            <a:ext cx="3841328" cy="2949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Git clone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Git add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Git commit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Git push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Git fetch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4268235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0F446-5DD0-3543-88C9-E6E829F7A4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1767" y="2114113"/>
            <a:ext cx="4820467" cy="457637"/>
          </a:xfrm>
        </p:spPr>
        <p:txBody>
          <a:bodyPr/>
          <a:lstStyle/>
          <a:p>
            <a:pPr algn="ctr"/>
            <a:r>
              <a:rPr lang="en-US" sz="7200" dirty="0"/>
              <a:t>Q&amp;A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60F018F-B5AB-427F-9162-C02E5EBA895E}"/>
              </a:ext>
            </a:extLst>
          </p:cNvPr>
          <p:cNvSpPr txBox="1">
            <a:spLocks/>
          </p:cNvSpPr>
          <p:nvPr/>
        </p:nvSpPr>
        <p:spPr>
          <a:xfrm>
            <a:off x="2161766" y="1656476"/>
            <a:ext cx="4820467" cy="457637"/>
          </a:xfrm>
          <a:prstGeom prst="rect">
            <a:avLst/>
          </a:prstGeom>
        </p:spPr>
        <p:txBody>
          <a:bodyPr vert="horz"/>
          <a:lstStyle>
            <a:lvl1pPr marL="0" indent="0" algn="r" defTabSz="914400" rtl="0" eaLnBrk="1" latinLnBrk="0" hangingPunct="1">
              <a:lnSpc>
                <a:spcPct val="80000"/>
              </a:lnSpc>
              <a:spcBef>
                <a:spcPts val="600"/>
              </a:spcBef>
              <a:spcAft>
                <a:spcPts val="100"/>
              </a:spcAft>
              <a:buFont typeface="Arial" pitchFamily="34" charset="0"/>
              <a:buNone/>
              <a:defRPr sz="21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68288" indent="-177800" algn="l" defTabSz="914400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40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88913" algn="l" defTabSz="914400" rtl="0" eaLnBrk="1" latinLnBrk="0" hangingPunct="1">
              <a:lnSpc>
                <a:spcPct val="114000"/>
              </a:lnSpc>
              <a:spcBef>
                <a:spcPts val="100"/>
              </a:spcBef>
              <a:spcAft>
                <a:spcPts val="200"/>
              </a:spcAft>
              <a:buFont typeface="Arial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5850" indent="-228600" algn="l" defTabSz="914400" rtl="0" eaLnBrk="1" latinLnBrk="0" hangingPunct="1">
              <a:lnSpc>
                <a:spcPct val="114000"/>
              </a:lnSpc>
              <a:spcBef>
                <a:spcPts val="100"/>
              </a:spcBef>
              <a:spcAft>
                <a:spcPts val="40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3038" indent="-173038" algn="l" defTabSz="914400" rtl="0" eaLnBrk="1" latinLnBrk="0" hangingPunct="1">
              <a:lnSpc>
                <a:spcPct val="114000"/>
              </a:lnSpc>
              <a:spcBef>
                <a:spcPts val="100"/>
              </a:spcBef>
              <a:spcAft>
                <a:spcPts val="600"/>
              </a:spcAft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sz="3600" b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96202755"/>
      </p:ext>
    </p:extLst>
  </p:cSld>
  <p:clrMapOvr>
    <a:masterClrMapping/>
  </p:clrMapOvr>
</p:sld>
</file>

<file path=ppt/theme/theme1.xml><?xml version="1.0" encoding="utf-8"?>
<a:theme xmlns:a="http://schemas.openxmlformats.org/drawingml/2006/main" name="DD_master_page">
  <a:themeElements>
    <a:clrScheme name="Custom 13">
      <a:dk1>
        <a:srgbClr val="000000"/>
      </a:dk1>
      <a:lt1>
        <a:srgbClr val="FFFFFF"/>
      </a:lt1>
      <a:dk2>
        <a:srgbClr val="455565"/>
      </a:dk2>
      <a:lt2>
        <a:srgbClr val="69BD28"/>
      </a:lt2>
      <a:accent1>
        <a:srgbClr val="F15922"/>
      </a:accent1>
      <a:accent2>
        <a:srgbClr val="FDB913"/>
      </a:accent2>
      <a:accent3>
        <a:srgbClr val="009BDB"/>
      </a:accent3>
      <a:accent4>
        <a:srgbClr val="F47F48"/>
      </a:accent4>
      <a:accent5>
        <a:srgbClr val="FFC857"/>
      </a:accent5>
      <a:accent6>
        <a:srgbClr val="6D7986"/>
      </a:accent6>
      <a:hlink>
        <a:srgbClr val="00A5E8"/>
      </a:hlink>
      <a:folHlink>
        <a:srgbClr val="009BD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12700">
          <a:noFill/>
        </a:ln>
        <a:effectLst/>
      </a:spPr>
      <a:bodyPr lIns="36000" tIns="36000" rIns="36000" bIns="36000" anchor="ctr"/>
      <a:lstStyle>
        <a:defPPr algn="ctr" fontAlgn="auto">
          <a:lnSpc>
            <a:spcPct val="110000"/>
          </a:lnSpc>
          <a:spcBef>
            <a:spcPts val="200"/>
          </a:spcBef>
          <a:spcAft>
            <a:spcPts val="200"/>
          </a:spcAft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 Guidelines_26 02 2014_v4" id="{0BC10357-EC50-4911-A748-C21717FBD21B}" vid="{E9D06FB4-3EBD-4EE0-910D-62CBDA6F39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13">
    <a:dk1>
      <a:srgbClr val="000000"/>
    </a:dk1>
    <a:lt1>
      <a:srgbClr val="FFFFFF"/>
    </a:lt1>
    <a:dk2>
      <a:srgbClr val="455565"/>
    </a:dk2>
    <a:lt2>
      <a:srgbClr val="69BD28"/>
    </a:lt2>
    <a:accent1>
      <a:srgbClr val="F15922"/>
    </a:accent1>
    <a:accent2>
      <a:srgbClr val="FDB913"/>
    </a:accent2>
    <a:accent3>
      <a:srgbClr val="009BDB"/>
    </a:accent3>
    <a:accent4>
      <a:srgbClr val="F47F48"/>
    </a:accent4>
    <a:accent5>
      <a:srgbClr val="FFC857"/>
    </a:accent5>
    <a:accent6>
      <a:srgbClr val="6D7986"/>
    </a:accent6>
    <a:hlink>
      <a:srgbClr val="00A5E8"/>
    </a:hlink>
    <a:folHlink>
      <a:srgbClr val="009BDA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8CFE2701F86E42B9C4DBE062E659F3" ma:contentTypeVersion="8" ma:contentTypeDescription="Create a new document." ma:contentTypeScope="" ma:versionID="c04c291703b839fe1943e6a2d47d8cf0">
  <xsd:schema xmlns:xsd="http://www.w3.org/2001/XMLSchema" xmlns:xs="http://www.w3.org/2001/XMLSchema" xmlns:p="http://schemas.microsoft.com/office/2006/metadata/properties" xmlns:ns2="bcb646e8-6cdd-4636-86c0-7656b0f0a899" xmlns:ns3="074a0a4d-13bb-44f5-bd09-0e00a8d9d1eb" targetNamespace="http://schemas.microsoft.com/office/2006/metadata/properties" ma:root="true" ma:fieldsID="1b019e6f93999f9f43d32eab4d1dc162" ns2:_="" ns3:_="">
    <xsd:import namespace="bcb646e8-6cdd-4636-86c0-7656b0f0a899"/>
    <xsd:import namespace="074a0a4d-13bb-44f5-bd09-0e00a8d9d1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646e8-6cdd-4636-86c0-7656b0f0a8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4a0a4d-13bb-44f5-bd09-0e00a8d9d1e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B154D6-3003-4F4B-AC4E-3EE4B929D6F4}">
  <ds:schemaRefs>
    <ds:schemaRef ds:uri="http://schemas.openxmlformats.org/package/2006/metadata/core-properties"/>
    <ds:schemaRef ds:uri="074a0a4d-13bb-44f5-bd09-0e00a8d9d1eb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bcb646e8-6cdd-4636-86c0-7656b0f0a899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22DC6A4-CA47-44C9-9389-681B2B0948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b646e8-6cdd-4636-86c0-7656b0f0a899"/>
    <ds:schemaRef ds:uri="074a0a4d-13bb-44f5-bd09-0e00a8d9d1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2F0642-3643-4A20-A8C4-480353AD56E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2232</TotalTime>
  <Words>53</Words>
  <Application>Microsoft Office PowerPoint</Application>
  <PresentationFormat>On-screen Show (16:9)</PresentationFormat>
  <Paragraphs>28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Source Sans Pro</vt:lpstr>
      <vt:lpstr>DD_master_page</vt:lpstr>
      <vt:lpstr>PowerPoint Presentation</vt:lpstr>
      <vt:lpstr>What is a Source Control?</vt:lpstr>
      <vt:lpstr>Components</vt:lpstr>
      <vt:lpstr>Important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GeneVANLoggerenberg</dc:creator>
  <cp:lastModifiedBy>Jacqui Muller</cp:lastModifiedBy>
  <cp:revision>237</cp:revision>
  <dcterms:created xsi:type="dcterms:W3CDTF">2016-02-15T09:11:15Z</dcterms:created>
  <dcterms:modified xsi:type="dcterms:W3CDTF">2020-11-12T07:08:06Z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0x0101004E8CFE2701F86E42B9C4DBE062E659F3</vt:lpwstr>
  </property>
  <property fmtid="{D5CDD505-2E9C-101B-9397-08002B2CF9AE}" pid="3" name="Order">
    <vt:r8>70300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