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1" r:id="rId6"/>
    <p:sldId id="274" r:id="rId7"/>
    <p:sldId id="288" r:id="rId8"/>
    <p:sldId id="287" r:id="rId9"/>
    <p:sldId id="28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8"/>
  </p:normalViewPr>
  <p:slideViewPr>
    <p:cSldViewPr snapToGrid="0" snapToObjects="1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7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8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2"/>
                </a:solidFill>
              </a:rPr>
              <a:t>Travel </a:t>
            </a:r>
            <a:r>
              <a:rPr lang="en-US" sz="9600" dirty="0" smtClean="0">
                <a:solidFill>
                  <a:schemeClr val="bg2"/>
                </a:solidFill>
              </a:rPr>
              <a:t>LINGO</a:t>
            </a:r>
            <a:endParaRPr lang="en-US" sz="9600" dirty="0">
              <a:solidFill>
                <a:schemeClr val="bg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Presented by: Samuel Hudson Maangi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  : Annette Odingo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 smtClean="0"/>
              <a:t>Project Description</a:t>
            </a:r>
            <a:endParaRPr lang="en-US" u="sng" dirty="0"/>
          </a:p>
        </p:txBody>
      </p:sp>
      <p:pic>
        <p:nvPicPr>
          <p:cNvPr id="15" name="Content Placeholder 14" descr="Person laying down on a laptop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-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0824" y="2285999"/>
            <a:ext cx="5872365" cy="35814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Travel Lingo is a Web based software platform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Allow </a:t>
            </a:r>
            <a:r>
              <a:rPr lang="en-US" sz="2800" dirty="0">
                <a:latin typeface="Comic Sans MS" panose="030F0702030302020204" pitchFamily="66" charset="0"/>
              </a:rPr>
              <a:t>users to </a:t>
            </a:r>
            <a:r>
              <a:rPr lang="en-US" sz="2800" dirty="0" smtClean="0">
                <a:latin typeface="Comic Sans MS" panose="030F0702030302020204" pitchFamily="66" charset="0"/>
              </a:rPr>
              <a:t>learn </a:t>
            </a:r>
            <a:r>
              <a:rPr lang="en-US" sz="2800" dirty="0">
                <a:latin typeface="Comic Sans MS" panose="030F0702030302020204" pitchFamily="66" charset="0"/>
              </a:rPr>
              <a:t>a new language.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Language word game – interactive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351"/>
            <a:ext cx="9601200" cy="568204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Roles:</a:t>
            </a:r>
          </a:p>
          <a:p>
            <a:pPr marL="0" indent="0">
              <a:buNone/>
            </a:pPr>
            <a:r>
              <a:rPr lang="en-US" b="1" u="sng" dirty="0"/>
              <a:t>Samuel Hudson Manwa</a:t>
            </a:r>
          </a:p>
          <a:p>
            <a:r>
              <a:rPr lang="en-US" dirty="0"/>
              <a:t>Project manager</a:t>
            </a:r>
          </a:p>
          <a:p>
            <a:r>
              <a:rPr lang="en-US" dirty="0"/>
              <a:t>Front End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Database development</a:t>
            </a:r>
          </a:p>
          <a:p>
            <a:r>
              <a:rPr lang="en-US" dirty="0"/>
              <a:t>Quality Assurance</a:t>
            </a:r>
          </a:p>
          <a:p>
            <a:r>
              <a:rPr lang="en-US" dirty="0"/>
              <a:t>Documentation</a:t>
            </a:r>
          </a:p>
          <a:p>
            <a:pPr marL="0" indent="0">
              <a:buNone/>
            </a:pPr>
            <a:r>
              <a:rPr lang="en-US" b="1" u="sng" dirty="0"/>
              <a:t>Annette Odingo</a:t>
            </a:r>
          </a:p>
          <a:p>
            <a:r>
              <a:rPr lang="en-US" dirty="0" smtClean="0"/>
              <a:t>Backend development</a:t>
            </a:r>
            <a:endParaRPr lang="en-US" dirty="0"/>
          </a:p>
          <a:p>
            <a:r>
              <a:rPr lang="en-US" dirty="0"/>
              <a:t>Gaming module</a:t>
            </a:r>
          </a:p>
          <a:p>
            <a:r>
              <a:rPr lang="en-US" dirty="0"/>
              <a:t>Debugging and Testing</a:t>
            </a:r>
          </a:p>
          <a:p>
            <a:r>
              <a:rPr lang="en-US" dirty="0"/>
              <a:t>Admin functionalities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902042" y="1445741"/>
            <a:ext cx="9576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gaming component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Curriculum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Proficiency level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64" y="3285708"/>
            <a:ext cx="5944872" cy="286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0583" y="630195"/>
            <a:ext cx="6672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Top functionalities achieved</a:t>
            </a:r>
            <a:r>
              <a:rPr lang="en-US" sz="3200" u="sng" dirty="0" smtClean="0"/>
              <a:t>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85719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902042" y="1445741"/>
            <a:ext cx="9576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Set up gaming levels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Language expert can now set the proficiency tests and answer user questions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curriculum is up and running </a:t>
            </a:r>
            <a:endParaRPr lang="en-US" sz="4000" dirty="0" smtClean="0"/>
          </a:p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64" y="3285708"/>
            <a:ext cx="5944872" cy="286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0583" y="630195"/>
            <a:ext cx="6672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What has changed?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89492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902042" y="1445741"/>
            <a:ext cx="95764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went good:</a:t>
            </a:r>
            <a:r>
              <a:rPr lang="en-US" sz="36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were able to easily identify bugs and fix them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Having our weekly meetings enabled us to stay on track with our deliverables</a:t>
            </a:r>
          </a:p>
          <a:p>
            <a:r>
              <a:rPr lang="en-US" sz="3600" dirty="0" smtClean="0"/>
              <a:t>Further works: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 more Learning games such as </a:t>
            </a:r>
            <a:r>
              <a:rPr lang="en-US" sz="3600" dirty="0" err="1" smtClean="0"/>
              <a:t>Kahoot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Integrate a mobile application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90583" y="630195"/>
            <a:ext cx="6672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Retrospective</a:t>
            </a:r>
            <a:r>
              <a:rPr lang="en-US" sz="3200" u="sng" dirty="0" smtClean="0"/>
              <a:t>?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28010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2347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Samuel Hudson Maangi –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Annette Odingo -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6722C5-B529-4491-808D-2D5A0D242BA3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3199E8A-3253-45E5-B33A-F34129B7AA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D4C99-7793-446D-B40E-9C65086CB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0</TotalTime>
  <Words>159</Words>
  <Application>Microsoft Office PowerPoint</Application>
  <PresentationFormat>Widescreen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Franklin Gothic Book</vt:lpstr>
      <vt:lpstr>Crop</vt:lpstr>
      <vt:lpstr>Travel LINGO</vt:lpstr>
      <vt:lpstr>Project Description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2022-10-19T20:08:19Z</dcterms:created>
  <dcterms:modified xsi:type="dcterms:W3CDTF">2022-12-15T00:26:16Z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