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2" r:id="rId35"/>
    <p:sldId id="290" r:id="rId36"/>
    <p:sldId id="293" r:id="rId37"/>
    <p:sldId id="291" r:id="rId38"/>
    <p:sldId id="294" r:id="rId39"/>
    <p:sldId id="296" r:id="rId40"/>
    <p:sldId id="295" r:id="rId41"/>
    <p:sldId id="297" r:id="rId42"/>
    <p:sldId id="299" r:id="rId43"/>
    <p:sldId id="298" r:id="rId44"/>
    <p:sldId id="301" r:id="rId45"/>
    <p:sldId id="300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985B-EE78-4E29-9D7E-2F5309BB9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C4727-62AD-4A0B-B006-B515C886C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4B08-4C48-40B1-A314-0AA66084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E95-D95F-498E-A308-0E3680F4EC96}" type="datetimeFigureOut">
              <a:rPr lang="en-MY" smtClean="0"/>
              <a:t>10/1/2021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D7FAA-D3FA-41FB-80A4-3DCD4AB7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29CC4-4699-4666-BE38-9C4E210E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103D-BA25-4B11-B307-5D595236F6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925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24EB-5561-48E9-98F2-F9367874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BDC9F-9B62-4818-B687-687645FD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2758A-DEEE-4F0F-B906-FB642520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E95-D95F-498E-A308-0E3680F4EC96}" type="datetimeFigureOut">
              <a:rPr lang="en-MY" smtClean="0"/>
              <a:t>10/1/2021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02F0A-5AC5-443A-AAB5-F20E66AD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B9D25-FBB1-42F9-B3A5-70CC47E7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103D-BA25-4B11-B307-5D595236F6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90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E9DB3-1F8C-4412-95C9-8CCD0F0D1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9C51F-B4CE-4F20-A614-DD5694AF1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86E69-ADAC-49CB-B572-0316CDB5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E95-D95F-498E-A308-0E3680F4EC96}" type="datetimeFigureOut">
              <a:rPr lang="en-MY" smtClean="0"/>
              <a:t>10/1/2021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A091C-371E-4854-9686-09170DC4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2B8F5-7B4F-4967-B695-60599282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103D-BA25-4B11-B307-5D595236F6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988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786A-AABE-4BFC-BF6B-5B967C7F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6FAF-3D71-4CF7-8EE6-7855FF96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F6B02-B80D-47BE-928A-504F5356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E95-D95F-498E-A308-0E3680F4EC96}" type="datetimeFigureOut">
              <a:rPr lang="en-MY" smtClean="0"/>
              <a:t>10/1/2021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1076A-F722-4857-AF6B-6076D549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A9D1F-D5DE-4456-B74B-98A1BB01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103D-BA25-4B11-B307-5D595236F6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093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20BE-8A0B-4DF0-9E08-E52D72A5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39231-DA48-4DCB-804D-1B04E0852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CE724-9F50-4D49-8D8C-CB7689DF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E95-D95F-498E-A308-0E3680F4EC96}" type="datetimeFigureOut">
              <a:rPr lang="en-MY" smtClean="0"/>
              <a:t>10/1/2021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C8486-D674-487A-A8DB-83CA3542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E1FC4-6695-456E-85B2-AD326416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103D-BA25-4B11-B307-5D595236F6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633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8C7D-266D-47D8-8B78-023AF855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C41D-91F8-4B18-B1ED-F4B511D4C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226E1-8145-4EDB-9631-826A3DAEC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26A6B-9074-4A25-9087-51A3E514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E95-D95F-498E-A308-0E3680F4EC96}" type="datetimeFigureOut">
              <a:rPr lang="en-MY" smtClean="0"/>
              <a:t>10/1/2021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83CDF-07D1-4644-AE82-6AB91F01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28D17-8C10-46DF-8F65-015CFA35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103D-BA25-4B11-B307-5D595236F6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331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0619-4804-41C3-878F-2CEB3560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DF954-F73E-40C7-9113-87A18E915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CFE7E-69E9-40D7-B092-DC78B160B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9D783-45C1-41ED-A560-96714E18F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3CFA0-D3BB-4610-941E-3975B0C86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E35C6-8C70-4F7B-8449-2D94D5D0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E95-D95F-498E-A308-0E3680F4EC96}" type="datetimeFigureOut">
              <a:rPr lang="en-MY" smtClean="0"/>
              <a:t>10/1/2021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F6B8D-B0C3-4614-A8FE-6052AF9A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0FADE-34FE-44C2-8668-D7E758D8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103D-BA25-4B11-B307-5D595236F6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219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6A3A-CABD-470E-B0E6-AAE1B11B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1CAF8-9469-405B-85FE-E2CF724D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E95-D95F-498E-A308-0E3680F4EC96}" type="datetimeFigureOut">
              <a:rPr lang="en-MY" smtClean="0"/>
              <a:t>10/1/2021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10445-45A3-4B07-9065-1248FE7C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FA4E8-3A9C-418C-9F3E-54F525F9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103D-BA25-4B11-B307-5D595236F6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284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9E3D8-1FBA-4CA8-A280-A0C804BA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E95-D95F-498E-A308-0E3680F4EC96}" type="datetimeFigureOut">
              <a:rPr lang="en-MY" smtClean="0"/>
              <a:t>10/1/2021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EB12A-89C6-4559-940C-C83BC8CB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DE5EF-6CD4-4BEA-9001-F424159F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103D-BA25-4B11-B307-5D595236F6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437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D657-C047-4C91-BD18-A0A370B7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D835-38E5-4864-99DA-0E8DE3355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D9AEC-51D4-4FA5-96D5-0E1F9446C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C19D1-9022-45A2-B405-329E2EC8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E95-D95F-498E-A308-0E3680F4EC96}" type="datetimeFigureOut">
              <a:rPr lang="en-MY" smtClean="0"/>
              <a:t>10/1/2021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CB7BA-E068-4B4E-B1F5-9F9E8554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0A65C-281E-4811-9ED7-605FA55C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103D-BA25-4B11-B307-5D595236F6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808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CB51-8449-46B6-825D-C39EEE95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53384-6804-4877-A2EC-FB597C722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65A96-25EF-4AE0-8F1D-DD7FA2AD4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0E564-42BD-4842-9D95-282EEE81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E95-D95F-498E-A308-0E3680F4EC96}" type="datetimeFigureOut">
              <a:rPr lang="en-MY" smtClean="0"/>
              <a:t>10/1/2021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A6720-1F56-42E2-A1BF-881D7F3E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D9E9D-B463-4DB9-AC4B-A9D93A72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103D-BA25-4B11-B307-5D595236F6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329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21009-AFD6-4A8D-913A-394C082E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F137C-102D-46B0-8538-79BFB3005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266F-8300-4D13-8773-534B5E4CA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9E95-D95F-498E-A308-0E3680F4EC96}" type="datetimeFigureOut">
              <a:rPr lang="en-MY" smtClean="0"/>
              <a:t>10/1/2021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9590-809C-4140-865E-B6C0CEF25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95C18-F4EC-43A2-A8B4-733FDAD9D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D103D-BA25-4B11-B307-5D595236F6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213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 fontScale="90000"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Mini Project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Problem Solving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BCI1143</a:t>
            </a:r>
            <a:br>
              <a:rPr lang="en-MY" sz="4000" dirty="0">
                <a:solidFill>
                  <a:srgbClr val="FFFFFF"/>
                </a:solidFill>
              </a:rPr>
            </a:b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Group 1 : 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E-Wallet</a:t>
            </a:r>
            <a:br>
              <a:rPr lang="en-MY" sz="4000" dirty="0">
                <a:solidFill>
                  <a:srgbClr val="FFFFFF"/>
                </a:solidFill>
              </a:rPr>
            </a:br>
            <a:endParaRPr lang="en-MY" sz="4000" dirty="0">
              <a:solidFill>
                <a:srgbClr val="FFFFFF"/>
              </a:solidFill>
            </a:endParaRP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0BAEE31-779E-4686-B457-6557EDC99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40" y="649288"/>
            <a:ext cx="5782957" cy="5546725"/>
          </a:xfrm>
        </p:spPr>
      </p:pic>
    </p:spTree>
    <p:extLst>
      <p:ext uri="{BB962C8B-B14F-4D97-AF65-F5344CB8AC3E}">
        <p14:creationId xmlns:p14="http://schemas.microsoft.com/office/powerpoint/2010/main" val="266734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5" y="535899"/>
            <a:ext cx="3772454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Input-Processing-Output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(IPO)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B2958A-7F75-4B61-B8C1-700D84730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119" y="103192"/>
            <a:ext cx="5348512" cy="6265804"/>
          </a:xfrm>
        </p:spPr>
      </p:pic>
    </p:spTree>
    <p:extLst>
      <p:ext uri="{BB962C8B-B14F-4D97-AF65-F5344CB8AC3E}">
        <p14:creationId xmlns:p14="http://schemas.microsoft.com/office/powerpoint/2010/main" val="412521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Algorithm – 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Without Module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6C6E5E-777D-4D23-8541-39981AFC6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6523" y="85904"/>
            <a:ext cx="5167334" cy="6538692"/>
          </a:xfrm>
        </p:spPr>
      </p:pic>
    </p:spTree>
    <p:extLst>
      <p:ext uri="{BB962C8B-B14F-4D97-AF65-F5344CB8AC3E}">
        <p14:creationId xmlns:p14="http://schemas.microsoft.com/office/powerpoint/2010/main" val="102091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Algorithm – 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Without Module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97B2546-A97C-4CD2-9016-372DA79B9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30" y="10138"/>
            <a:ext cx="5170953" cy="6764373"/>
          </a:xfrm>
        </p:spPr>
      </p:pic>
    </p:spTree>
    <p:extLst>
      <p:ext uri="{BB962C8B-B14F-4D97-AF65-F5344CB8AC3E}">
        <p14:creationId xmlns:p14="http://schemas.microsoft.com/office/powerpoint/2010/main" val="409593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Algorithm – 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Without Module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299276-88BA-4162-80D7-EC66A8943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10138"/>
            <a:ext cx="5654814" cy="6362587"/>
          </a:xfrm>
        </p:spPr>
      </p:pic>
    </p:spTree>
    <p:extLst>
      <p:ext uri="{BB962C8B-B14F-4D97-AF65-F5344CB8AC3E}">
        <p14:creationId xmlns:p14="http://schemas.microsoft.com/office/powerpoint/2010/main" val="51039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Flowchart – 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Without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604528-2C29-46ED-8504-236EA534A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585" y="431875"/>
            <a:ext cx="5669279" cy="580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29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Flowchart – 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Without Module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C8D5CD-A054-4DAF-910F-628D548AB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783" y="549846"/>
            <a:ext cx="5729153" cy="597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83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Flowchart – 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Without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0FC876-9D7D-4A94-8A09-589EE8564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150" y="535899"/>
            <a:ext cx="6039254" cy="544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5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Flowchart – 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Without Module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2638E1-C89A-495E-BF30-738175135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415" y="511388"/>
            <a:ext cx="6003580" cy="57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7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Flowchart – 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Without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BF6FFC-2236-4BAF-97D5-E4072D235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1906" y="675861"/>
            <a:ext cx="6201237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6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Flowchart – 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Without Module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1EFE22-BE40-4173-83DF-7938FBA95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6210" y="511388"/>
            <a:ext cx="5920643" cy="614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7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06" y="74896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Case Study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C8D646A-3782-478B-9514-3B3667F4E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6180" y="198184"/>
            <a:ext cx="4854138" cy="644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66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Flowchart – 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Without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7AEFE4-9846-42E6-85FD-14D79D577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154" y="777519"/>
            <a:ext cx="5944115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46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Desk Checking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(Line 1-48)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4B05EC1-55CC-49D4-84C0-63F1CE4F0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826" y="749061"/>
            <a:ext cx="79502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35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Desk Checking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(Line 1-48 </a:t>
            </a:r>
            <a:r>
              <a:rPr lang="en-MY" sz="4000" dirty="0" err="1">
                <a:solidFill>
                  <a:srgbClr val="FFFFFF"/>
                </a:solidFill>
              </a:rPr>
              <a:t>cont</a:t>
            </a:r>
            <a:r>
              <a:rPr lang="en-MY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5A309-F4DA-4872-BF68-777F455DC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930" y="790341"/>
            <a:ext cx="80128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9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Desk Checking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(Line 1-48 </a:t>
            </a:r>
            <a:r>
              <a:rPr lang="en-MY" sz="4000" dirty="0" err="1">
                <a:solidFill>
                  <a:srgbClr val="FFFFFF"/>
                </a:solidFill>
              </a:rPr>
              <a:t>cont</a:t>
            </a:r>
            <a:r>
              <a:rPr lang="en-MY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C59740-31AF-44EB-B4E0-82D974341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930" y="953369"/>
            <a:ext cx="79412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01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Desk Checking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(Line 44-94)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34DD395-3555-4C90-AD82-65A297EEC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930" y="1012478"/>
            <a:ext cx="7973101" cy="42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Desk Checking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(Line 44-94 </a:t>
            </a:r>
            <a:r>
              <a:rPr lang="en-MY" sz="4000" dirty="0" err="1">
                <a:solidFill>
                  <a:srgbClr val="FFFFFF"/>
                </a:solidFill>
              </a:rPr>
              <a:t>cont</a:t>
            </a:r>
            <a:r>
              <a:rPr lang="en-MY" sz="4000" dirty="0">
                <a:solidFill>
                  <a:srgbClr val="FFFFFF"/>
                </a:solidFill>
              </a:rPr>
              <a:t>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2E5E6D-9F93-4531-A898-C834908CC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930" y="1025718"/>
            <a:ext cx="7883113" cy="470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73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Desk Checking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(Line 44-94 </a:t>
            </a:r>
            <a:r>
              <a:rPr lang="en-MY" sz="4000" dirty="0" err="1">
                <a:solidFill>
                  <a:srgbClr val="FFFFFF"/>
                </a:solidFill>
              </a:rPr>
              <a:t>cont</a:t>
            </a:r>
            <a:r>
              <a:rPr lang="en-MY" sz="4000" dirty="0">
                <a:solidFill>
                  <a:srgbClr val="FFFFFF"/>
                </a:solidFill>
              </a:rPr>
              <a:t>)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D7C9F75-2C3C-431F-92AA-CFA92C10F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930" y="1149764"/>
            <a:ext cx="7647099" cy="51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06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Desk Checking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(Line 72-114)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0E7EF-B51E-4C52-954B-BBCBAFA11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930" y="1172711"/>
            <a:ext cx="7821469" cy="39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08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Desk Checking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(Line 72-114cont)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B80B60-791C-477D-8F69-F1154DFB9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930" y="1332644"/>
            <a:ext cx="7883113" cy="499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98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Desk Checking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(Line 72-114cont)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34456E-AAA3-4298-B87F-79ADE12E5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930" y="1144988"/>
            <a:ext cx="7883113" cy="485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3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E11EFE-A725-4B15-8634-DE613C0EF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5563" y="703955"/>
            <a:ext cx="5341937" cy="56044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8455E5-DBAA-4652-B68B-8030228C5ED2}"/>
              </a:ext>
            </a:extLst>
          </p:cNvPr>
          <p:cNvSpPr txBox="1"/>
          <p:nvPr/>
        </p:nvSpPr>
        <p:spPr>
          <a:xfrm>
            <a:off x="0" y="2798282"/>
            <a:ext cx="6166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MY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Case Study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18011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Coupling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6B759-E0CF-4AEE-8522-E8FBF5599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671" y="1155656"/>
            <a:ext cx="6501484" cy="445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2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Data Dictionary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768F89F-2E86-4E10-976D-F264B5426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99" y="84663"/>
            <a:ext cx="7229123" cy="6668394"/>
          </a:xfrm>
        </p:spPr>
      </p:pic>
    </p:spTree>
    <p:extLst>
      <p:ext uri="{BB962C8B-B14F-4D97-AF65-F5344CB8AC3E}">
        <p14:creationId xmlns:p14="http://schemas.microsoft.com/office/powerpoint/2010/main" val="46664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Data Dictionary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E44FA3-6606-4A7A-809B-863C8809C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36" y="135173"/>
            <a:ext cx="7166437" cy="6273578"/>
          </a:xfrm>
        </p:spPr>
      </p:pic>
    </p:spTree>
    <p:extLst>
      <p:ext uri="{BB962C8B-B14F-4D97-AF65-F5344CB8AC3E}">
        <p14:creationId xmlns:p14="http://schemas.microsoft.com/office/powerpoint/2010/main" val="516457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Algorithm –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 Module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043D52-E49F-4C49-9DCF-FFA44F204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3572" y="463754"/>
            <a:ext cx="4534282" cy="5910211"/>
          </a:xfrm>
        </p:spPr>
      </p:pic>
    </p:spTree>
    <p:extLst>
      <p:ext uri="{BB962C8B-B14F-4D97-AF65-F5344CB8AC3E}">
        <p14:creationId xmlns:p14="http://schemas.microsoft.com/office/powerpoint/2010/main" val="2825102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Algorithm –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C0B3E8-552A-42BB-BD37-D2EC655F8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1899" y="368263"/>
            <a:ext cx="4448993" cy="5698581"/>
          </a:xfrm>
        </p:spPr>
      </p:pic>
    </p:spTree>
    <p:extLst>
      <p:ext uri="{BB962C8B-B14F-4D97-AF65-F5344CB8AC3E}">
        <p14:creationId xmlns:p14="http://schemas.microsoft.com/office/powerpoint/2010/main" val="4011309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Algorithm –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6CB7A-8698-4155-9965-A75C85892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890" y="177142"/>
            <a:ext cx="4654351" cy="6228994"/>
          </a:xfrm>
        </p:spPr>
      </p:pic>
    </p:spTree>
    <p:extLst>
      <p:ext uri="{BB962C8B-B14F-4D97-AF65-F5344CB8AC3E}">
        <p14:creationId xmlns:p14="http://schemas.microsoft.com/office/powerpoint/2010/main" val="3409007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Algorithm –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870B3D-65CA-4E41-B38D-F77EF77CD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76" y="511388"/>
            <a:ext cx="5336226" cy="5506548"/>
          </a:xfrm>
        </p:spPr>
      </p:pic>
    </p:spTree>
    <p:extLst>
      <p:ext uri="{BB962C8B-B14F-4D97-AF65-F5344CB8AC3E}">
        <p14:creationId xmlns:p14="http://schemas.microsoft.com/office/powerpoint/2010/main" val="1101985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Algorithm –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3883E-B2D9-4B26-8C20-660B65AD5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76" y="325404"/>
            <a:ext cx="4936980" cy="6338785"/>
          </a:xfrm>
        </p:spPr>
      </p:pic>
    </p:spTree>
    <p:extLst>
      <p:ext uri="{BB962C8B-B14F-4D97-AF65-F5344CB8AC3E}">
        <p14:creationId xmlns:p14="http://schemas.microsoft.com/office/powerpoint/2010/main" val="2880155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Algorithm –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8BC0E-C668-4E3B-BF60-B1D623321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75" y="403662"/>
            <a:ext cx="4250171" cy="5742695"/>
          </a:xfrm>
        </p:spPr>
      </p:pic>
    </p:spTree>
    <p:extLst>
      <p:ext uri="{BB962C8B-B14F-4D97-AF65-F5344CB8AC3E}">
        <p14:creationId xmlns:p14="http://schemas.microsoft.com/office/powerpoint/2010/main" val="3748411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Algorithm –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F19869-A628-4EE3-A14A-8C2BC29A5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76" y="511388"/>
            <a:ext cx="4598956" cy="4351338"/>
          </a:xfrm>
        </p:spPr>
      </p:pic>
    </p:spTree>
    <p:extLst>
      <p:ext uri="{BB962C8B-B14F-4D97-AF65-F5344CB8AC3E}">
        <p14:creationId xmlns:p14="http://schemas.microsoft.com/office/powerpoint/2010/main" val="38185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6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Problem Analysis Chart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(PAC)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AE38E-8F0B-475A-9981-07C964BFF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5000" y="511388"/>
            <a:ext cx="4955355" cy="57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11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Flowchart –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 Module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6A5A29D-55FF-4BED-A858-84893CB96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783" y="210508"/>
            <a:ext cx="7643606" cy="64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39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Flowchart –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 Module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F4F3BDC-A922-4D70-B57D-9D5AB613D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655" y="316278"/>
            <a:ext cx="7541388" cy="615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05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Flowchart –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 Module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11C2596-C921-47B0-84F2-8D23B21B6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9608" y="214685"/>
            <a:ext cx="7678436" cy="644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58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Flowchart –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 Module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7BCD2D4-835C-4CA2-BA92-E20A38BC7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811" y="10138"/>
            <a:ext cx="7694232" cy="6676909"/>
          </a:xfrm>
        </p:spPr>
      </p:pic>
    </p:spTree>
    <p:extLst>
      <p:ext uri="{BB962C8B-B14F-4D97-AF65-F5344CB8AC3E}">
        <p14:creationId xmlns:p14="http://schemas.microsoft.com/office/powerpoint/2010/main" val="1616186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Flowchart –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 Module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5CB19A-6F89-4A8E-82FB-B7B60AD41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61" y="121772"/>
            <a:ext cx="7811082" cy="6605031"/>
          </a:xfrm>
        </p:spPr>
      </p:pic>
    </p:spTree>
    <p:extLst>
      <p:ext uri="{BB962C8B-B14F-4D97-AF65-F5344CB8AC3E}">
        <p14:creationId xmlns:p14="http://schemas.microsoft.com/office/powerpoint/2010/main" val="39503392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Flowchart –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 Module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C90567-BA0B-4828-A0D1-6541BB0F2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83" y="293958"/>
            <a:ext cx="7462537" cy="6401040"/>
          </a:xfrm>
        </p:spPr>
      </p:pic>
    </p:spTree>
    <p:extLst>
      <p:ext uri="{BB962C8B-B14F-4D97-AF65-F5344CB8AC3E}">
        <p14:creationId xmlns:p14="http://schemas.microsoft.com/office/powerpoint/2010/main" val="2636134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Flowchart –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With Module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C90567-BA0B-4828-A0D1-6541BB0F2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83" y="293958"/>
            <a:ext cx="7462537" cy="6401040"/>
          </a:xfrm>
        </p:spPr>
      </p:pic>
    </p:spTree>
    <p:extLst>
      <p:ext uri="{BB962C8B-B14F-4D97-AF65-F5344CB8AC3E}">
        <p14:creationId xmlns:p14="http://schemas.microsoft.com/office/powerpoint/2010/main" val="3352249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Programming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9B678B1-7497-442B-B7F5-0ED50E6E3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882" y="31404"/>
            <a:ext cx="3547718" cy="3255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F65A54-74FC-444B-BF2A-0D02BBD44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30" y="3286950"/>
            <a:ext cx="4358751" cy="349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662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Programming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4DAE67-9930-4D7E-9AAD-AB0D1406C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826" y="10137"/>
            <a:ext cx="5090271" cy="3325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C7969E-EA28-43D8-AB7A-6653C4600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826" y="3345353"/>
            <a:ext cx="6942925" cy="350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222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Programming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1FFC294-FEDE-4C66-B4B3-442EF8006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443" y="10139"/>
            <a:ext cx="5596613" cy="2979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3246B4-F8B3-4F85-8D50-A09C59825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826" y="2999830"/>
            <a:ext cx="4773582" cy="3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8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6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Interactive Chart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0B0D193-A3A7-4F1F-89BC-A2A310AC0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5054" y="958266"/>
            <a:ext cx="6579183" cy="24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94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Programming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7CFD9416-04C7-4C91-83AD-2D09E9B26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826" y="295728"/>
            <a:ext cx="5450296" cy="3505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A15AD9-60CC-4947-B65D-A9E61CB5F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826" y="3801232"/>
            <a:ext cx="3023878" cy="5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884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" y="535899"/>
            <a:ext cx="3201366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Prototype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5FA7-B3BC-4194-AB36-F5CF7C90B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2721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5" y="535899"/>
            <a:ext cx="3772454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Input-Processing-Output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(IPO)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B4FDE7DB-CCF2-4CEC-B2F0-A0D0ADEF5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22" y="316363"/>
            <a:ext cx="5799969" cy="6245550"/>
          </a:xfrm>
        </p:spPr>
      </p:pic>
    </p:spTree>
    <p:extLst>
      <p:ext uri="{BB962C8B-B14F-4D97-AF65-F5344CB8AC3E}">
        <p14:creationId xmlns:p14="http://schemas.microsoft.com/office/powerpoint/2010/main" val="65898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5" y="535899"/>
            <a:ext cx="3772454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Input-Processing-Output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(IPO)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A6F21D0-4F7D-46C7-B0DA-3540D58B5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75" y="159382"/>
            <a:ext cx="5272601" cy="6539236"/>
          </a:xfrm>
        </p:spPr>
      </p:pic>
    </p:spTree>
    <p:extLst>
      <p:ext uri="{BB962C8B-B14F-4D97-AF65-F5344CB8AC3E}">
        <p14:creationId xmlns:p14="http://schemas.microsoft.com/office/powerpoint/2010/main" val="196056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5" y="535899"/>
            <a:ext cx="3772454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Input-Processing-Output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(IPO)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C7F6646-6842-4A90-8028-541CDFDE7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50" y="220440"/>
            <a:ext cx="5179963" cy="6198856"/>
          </a:xfrm>
        </p:spPr>
      </p:pic>
    </p:spTree>
    <p:extLst>
      <p:ext uri="{BB962C8B-B14F-4D97-AF65-F5344CB8AC3E}">
        <p14:creationId xmlns:p14="http://schemas.microsoft.com/office/powerpoint/2010/main" val="133164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A2FA-F20A-4D64-9200-5FCE090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5" y="535899"/>
            <a:ext cx="3772454" cy="3387497"/>
          </a:xfrm>
        </p:spPr>
        <p:txBody>
          <a:bodyPr anchor="b">
            <a:normAutofit/>
          </a:bodyPr>
          <a:lstStyle/>
          <a:p>
            <a:r>
              <a:rPr lang="en-MY" sz="4000" dirty="0">
                <a:solidFill>
                  <a:srgbClr val="FFFFFF"/>
                </a:solidFill>
              </a:rPr>
              <a:t>Input-Processing-Output</a:t>
            </a:r>
            <a:br>
              <a:rPr lang="en-MY" sz="4000" dirty="0">
                <a:solidFill>
                  <a:srgbClr val="FFFFFF"/>
                </a:solidFill>
              </a:rPr>
            </a:br>
            <a:r>
              <a:rPr lang="en-MY" sz="4000" dirty="0">
                <a:solidFill>
                  <a:srgbClr val="FFFFFF"/>
                </a:solidFill>
              </a:rPr>
              <a:t>(IPO)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B183D7-2C02-4CED-9D10-A164B182A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64" y="310580"/>
            <a:ext cx="5073402" cy="6161552"/>
          </a:xfrm>
        </p:spPr>
      </p:pic>
    </p:spTree>
    <p:extLst>
      <p:ext uri="{BB962C8B-B14F-4D97-AF65-F5344CB8AC3E}">
        <p14:creationId xmlns:p14="http://schemas.microsoft.com/office/powerpoint/2010/main" val="206768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252</Words>
  <Application>Microsoft Office PowerPoint</Application>
  <PresentationFormat>Widescreen</PresentationFormat>
  <Paragraphs>51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Mini Project Problem Solving BCI1143  Group 1 :  E-Wallet </vt:lpstr>
      <vt:lpstr>Case Study</vt:lpstr>
      <vt:lpstr>PowerPoint Presentation</vt:lpstr>
      <vt:lpstr>Problem Analysis Chart (PAC)</vt:lpstr>
      <vt:lpstr>Interactive Chart</vt:lpstr>
      <vt:lpstr>Input-Processing-Output (IPO)</vt:lpstr>
      <vt:lpstr>Input-Processing-Output (IPO)</vt:lpstr>
      <vt:lpstr>Input-Processing-Output (IPO)</vt:lpstr>
      <vt:lpstr>Input-Processing-Output (IPO)</vt:lpstr>
      <vt:lpstr>Input-Processing-Output (IPO)</vt:lpstr>
      <vt:lpstr>Algorithm –  Without Module</vt:lpstr>
      <vt:lpstr>Algorithm –  Without Module</vt:lpstr>
      <vt:lpstr>Algorithm –  Without Module</vt:lpstr>
      <vt:lpstr>Flowchart –  Without Module</vt:lpstr>
      <vt:lpstr>Flowchart –  Without Module</vt:lpstr>
      <vt:lpstr>Flowchart –  Without Module</vt:lpstr>
      <vt:lpstr>Flowchart –  Without Module</vt:lpstr>
      <vt:lpstr>Flowchart –  Without Module</vt:lpstr>
      <vt:lpstr>Flowchart –  Without Module</vt:lpstr>
      <vt:lpstr>Flowchart –  Without Module</vt:lpstr>
      <vt:lpstr>Desk Checking (Line 1-48)</vt:lpstr>
      <vt:lpstr>Desk Checking (Line 1-48 cont)</vt:lpstr>
      <vt:lpstr>Desk Checking (Line 1-48 cont)</vt:lpstr>
      <vt:lpstr>Desk Checking (Line 44-94) </vt:lpstr>
      <vt:lpstr>Desk Checking (Line 44-94 cont) </vt:lpstr>
      <vt:lpstr>Desk Checking (Line 44-94 cont) </vt:lpstr>
      <vt:lpstr>Desk Checking (Line 72-114) </vt:lpstr>
      <vt:lpstr>Desk Checking (Line 72-114cont) </vt:lpstr>
      <vt:lpstr>Desk Checking (Line 72-114cont) </vt:lpstr>
      <vt:lpstr>Coupling Diagram</vt:lpstr>
      <vt:lpstr>Data Dictionary</vt:lpstr>
      <vt:lpstr>Data Dictionary</vt:lpstr>
      <vt:lpstr>Algorithm – With Module</vt:lpstr>
      <vt:lpstr>Algorithm – With Module</vt:lpstr>
      <vt:lpstr>Algorithm – With Module</vt:lpstr>
      <vt:lpstr>Algorithm – With Module</vt:lpstr>
      <vt:lpstr>Algorithm – With Module</vt:lpstr>
      <vt:lpstr>Algorithm – With Module</vt:lpstr>
      <vt:lpstr>Algorithm – With Module</vt:lpstr>
      <vt:lpstr>Flowchart – With Module</vt:lpstr>
      <vt:lpstr>Flowchart – With Module</vt:lpstr>
      <vt:lpstr>Flowchart – With Module</vt:lpstr>
      <vt:lpstr>Flowchart – With Module</vt:lpstr>
      <vt:lpstr>Flowchart – With Module</vt:lpstr>
      <vt:lpstr>Flowchart – With Module</vt:lpstr>
      <vt:lpstr>Flowchart – With Module</vt:lpstr>
      <vt:lpstr>Programming</vt:lpstr>
      <vt:lpstr>Programming</vt:lpstr>
      <vt:lpstr>Programming</vt:lpstr>
      <vt:lpstr>Programming</vt:lpstr>
      <vt:lpstr>Prototype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Problem Solving BCI1143  Group 1 :  E-Wallet</dc:title>
  <dc:creator>Khairul Izzat</dc:creator>
  <cp:lastModifiedBy>Khairul Izzat</cp:lastModifiedBy>
  <cp:revision>10</cp:revision>
  <dcterms:created xsi:type="dcterms:W3CDTF">2021-01-09T18:30:31Z</dcterms:created>
  <dcterms:modified xsi:type="dcterms:W3CDTF">2021-01-09T19:58:09Z</dcterms:modified>
</cp:coreProperties>
</file>