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BD570-7991-4E0F-8D53-1441750479CF}" v="2" dt="2022-02-18T01:26:36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7CE0A3D0-29BE-408E-90D7-8A13D0A8488F}"/>
    <pc:docChg chg="undo custSel mod modSld">
      <pc:chgData name="Parinya Ekparinya" userId="2ca03f2d-e931-44e9-88c5-430e7265b3ca" providerId="ADAL" clId="{7CE0A3D0-29BE-408E-90D7-8A13D0A8488F}" dt="2021-09-16T18:36:09.569" v="471" actId="20577"/>
      <pc:docMkLst>
        <pc:docMk/>
      </pc:docMkLst>
      <pc:sldChg chg="modSp mod">
        <pc:chgData name="Parinya Ekparinya" userId="2ca03f2d-e931-44e9-88c5-430e7265b3ca" providerId="ADAL" clId="{7CE0A3D0-29BE-408E-90D7-8A13D0A8488F}" dt="2021-09-16T18:36:09.569" v="471" actId="20577"/>
        <pc:sldMkLst>
          <pc:docMk/>
          <pc:sldMk cId="10054212" sldId="266"/>
        </pc:sldMkLst>
        <pc:spChg chg="mod">
          <ac:chgData name="Parinya Ekparinya" userId="2ca03f2d-e931-44e9-88c5-430e7265b3ca" providerId="ADAL" clId="{7CE0A3D0-29BE-408E-90D7-8A13D0A8488F}" dt="2021-09-16T18:36:09.569" v="471" actId="20577"/>
          <ac:spMkLst>
            <pc:docMk/>
            <pc:sldMk cId="10054212" sldId="266"/>
            <ac:spMk id="5" creationId="{712BF14B-F89E-4EED-ABC1-E2516522934F}"/>
          </ac:spMkLst>
        </pc:spChg>
        <pc:spChg chg="mod">
          <ac:chgData name="Parinya Ekparinya" userId="2ca03f2d-e931-44e9-88c5-430e7265b3ca" providerId="ADAL" clId="{7CE0A3D0-29BE-408E-90D7-8A13D0A8488F}" dt="2021-09-16T18:35:50.986" v="446" actId="313"/>
          <ac:spMkLst>
            <pc:docMk/>
            <pc:sldMk cId="10054212" sldId="266"/>
            <ac:spMk id="6" creationId="{94AC6C64-F777-46DB-BD94-3652EC9A199C}"/>
          </ac:spMkLst>
        </pc:spChg>
      </pc:sldChg>
      <pc:sldChg chg="modSp mod">
        <pc:chgData name="Parinya Ekparinya" userId="2ca03f2d-e931-44e9-88c5-430e7265b3ca" providerId="ADAL" clId="{7CE0A3D0-29BE-408E-90D7-8A13D0A8488F}" dt="2021-09-16T18:35:57.800" v="467" actId="313"/>
        <pc:sldMkLst>
          <pc:docMk/>
          <pc:sldMk cId="1429163197" sldId="267"/>
        </pc:sldMkLst>
        <pc:spChg chg="mod">
          <ac:chgData name="Parinya Ekparinya" userId="2ca03f2d-e931-44e9-88c5-430e7265b3ca" providerId="ADAL" clId="{7CE0A3D0-29BE-408E-90D7-8A13D0A8488F}" dt="2021-09-16T18:35:54.626" v="456" actId="313"/>
          <ac:spMkLst>
            <pc:docMk/>
            <pc:sldMk cId="1429163197" sldId="267"/>
            <ac:spMk id="3" creationId="{83A6C4E9-D4E2-4E51-9A6A-CC35889BC0AA}"/>
          </ac:spMkLst>
        </pc:spChg>
        <pc:spChg chg="mod">
          <ac:chgData name="Parinya Ekparinya" userId="2ca03f2d-e931-44e9-88c5-430e7265b3ca" providerId="ADAL" clId="{7CE0A3D0-29BE-408E-90D7-8A13D0A8488F}" dt="2021-09-16T18:35:57.800" v="467" actId="313"/>
          <ac:spMkLst>
            <pc:docMk/>
            <pc:sldMk cId="1429163197" sldId="267"/>
            <ac:spMk id="4" creationId="{DB7F1F98-36BB-41D0-9840-C6E557145DBC}"/>
          </ac:spMkLst>
        </pc:spChg>
      </pc:sldChg>
      <pc:sldChg chg="modSp mod">
        <pc:chgData name="Parinya Ekparinya" userId="2ca03f2d-e931-44e9-88c5-430e7265b3ca" providerId="ADAL" clId="{7CE0A3D0-29BE-408E-90D7-8A13D0A8488F}" dt="2021-09-16T10:47:07.552" v="398" actId="20577"/>
        <pc:sldMkLst>
          <pc:docMk/>
          <pc:sldMk cId="3610399586" sldId="268"/>
        </pc:sldMkLst>
        <pc:spChg chg="mod">
          <ac:chgData name="Parinya Ekparinya" userId="2ca03f2d-e931-44e9-88c5-430e7265b3ca" providerId="ADAL" clId="{7CE0A3D0-29BE-408E-90D7-8A13D0A8488F}" dt="2021-09-16T10:47:07.552" v="398" actId="20577"/>
          <ac:spMkLst>
            <pc:docMk/>
            <pc:sldMk cId="3610399586" sldId="268"/>
            <ac:spMk id="6" creationId="{D1881466-5E75-4D8F-83EB-445BF0D5A85F}"/>
          </ac:spMkLst>
        </pc:spChg>
      </pc:sldChg>
    </pc:docChg>
  </pc:docChgLst>
  <pc:docChgLst>
    <pc:chgData name="Parinya Ekparinya" userId="2ca03f2d-e931-44e9-88c5-430e7265b3ca" providerId="ADAL" clId="{5B6BD570-7991-4E0F-8D53-1441750479CF}"/>
    <pc:docChg chg="delSld modSld">
      <pc:chgData name="Parinya Ekparinya" userId="2ca03f2d-e931-44e9-88c5-430e7265b3ca" providerId="ADAL" clId="{5B6BD570-7991-4E0F-8D53-1441750479CF}" dt="2022-02-18T01:27:11.564" v="51" actId="47"/>
      <pc:docMkLst>
        <pc:docMk/>
      </pc:docMkLst>
      <pc:sldChg chg="modSp mod">
        <pc:chgData name="Parinya Ekparinya" userId="2ca03f2d-e931-44e9-88c5-430e7265b3ca" providerId="ADAL" clId="{5B6BD570-7991-4E0F-8D53-1441750479CF}" dt="2022-02-18T01:21:51.508" v="47" actId="6549"/>
        <pc:sldMkLst>
          <pc:docMk/>
          <pc:sldMk cId="4117762756" sldId="260"/>
        </pc:sldMkLst>
        <pc:spChg chg="mod">
          <ac:chgData name="Parinya Ekparinya" userId="2ca03f2d-e931-44e9-88c5-430e7265b3ca" providerId="ADAL" clId="{5B6BD570-7991-4E0F-8D53-1441750479CF}" dt="2022-02-18T01:21:51.508" v="47" actId="6549"/>
          <ac:spMkLst>
            <pc:docMk/>
            <pc:sldMk cId="4117762756" sldId="260"/>
            <ac:spMk id="3" creationId="{2D5C6C0A-5DFE-44CE-91F3-BF5E65C117F3}"/>
          </ac:spMkLst>
        </pc:spChg>
      </pc:sldChg>
      <pc:sldChg chg="del">
        <pc:chgData name="Parinya Ekparinya" userId="2ca03f2d-e931-44e9-88c5-430e7265b3ca" providerId="ADAL" clId="{5B6BD570-7991-4E0F-8D53-1441750479CF}" dt="2022-02-18T01:27:11.564" v="51" actId="47"/>
        <pc:sldMkLst>
          <pc:docMk/>
          <pc:sldMk cId="3851390466" sldId="264"/>
        </pc:sldMkLst>
      </pc:sldChg>
      <pc:sldChg chg="modSp mod">
        <pc:chgData name="Parinya Ekparinya" userId="2ca03f2d-e931-44e9-88c5-430e7265b3ca" providerId="ADAL" clId="{5B6BD570-7991-4E0F-8D53-1441750479CF}" dt="2022-02-18T01:26:41.718" v="50" actId="6549"/>
        <pc:sldMkLst>
          <pc:docMk/>
          <pc:sldMk cId="3644727756" sldId="265"/>
        </pc:sldMkLst>
        <pc:spChg chg="mod">
          <ac:chgData name="Parinya Ekparinya" userId="2ca03f2d-e931-44e9-88c5-430e7265b3ca" providerId="ADAL" clId="{5B6BD570-7991-4E0F-8D53-1441750479CF}" dt="2022-02-18T01:26:41.718" v="50" actId="6549"/>
          <ac:spMkLst>
            <pc:docMk/>
            <pc:sldMk cId="3644727756" sldId="265"/>
            <ac:spMk id="3" creationId="{DEAE87CF-12CD-4EE2-8798-48F22E0798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860B5-0143-4F25-897D-7D136137902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E708-6C66-4B1A-886A-8333550F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2022-02-18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@kmitl.ac.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aros/files/Paros/Version%203.2.13/paros-3.2.13-src.zip/download" TargetMode="External"/><Relationship Id="rId2" Type="http://schemas.openxmlformats.org/officeDocument/2006/relationships/hyperlink" Target="https://sourceforge.net/projects/par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CE1F-2097-4385-978B-0E77FA7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Paros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87CF-12CD-4EE2-8798-48F22E07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Java-based web proxy for assessing web application vulnerability.</a:t>
            </a:r>
          </a:p>
          <a:p>
            <a:r>
              <a:rPr lang="en-US" dirty="0"/>
              <a:t>The project is now inactive.</a:t>
            </a:r>
          </a:p>
          <a:p>
            <a:r>
              <a:rPr lang="en-US" dirty="0"/>
              <a:t>Paros is open-source software.</a:t>
            </a:r>
          </a:p>
          <a:p>
            <a:r>
              <a:rPr lang="en-US" dirty="0">
                <a:hlinkClick r:id="rId2"/>
              </a:rPr>
              <a:t>https://sourceforge.net/projects/paros/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Please draw a class diagram from the source code of the Paros project!!</a:t>
            </a:r>
          </a:p>
          <a:p>
            <a:r>
              <a:rPr lang="en-US" sz="2400" dirty="0">
                <a:hlinkClick r:id="rId3"/>
              </a:rPr>
              <a:t>https://sourceforge.net/projects/paros/files/Paros/Version%203.2.13/paros-3.2.13-src.zip/download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C3555-79FE-4038-9F9D-C46AE3DE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classes in your diagram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BF14B-F89E-4EED-ABC1-E25165229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src/org/parosproxy/paros/</a:t>
            </a:r>
          </a:p>
          <a:p>
            <a:pPr lvl="1"/>
            <a:r>
              <a:rPr lang="pt-BR" dirty="0"/>
              <a:t>Paros</a:t>
            </a:r>
          </a:p>
          <a:p>
            <a:pPr lvl="1"/>
            <a:r>
              <a:rPr lang="pt-BR" dirty="0"/>
              <a:t>Constant</a:t>
            </a:r>
          </a:p>
          <a:p>
            <a:r>
              <a:rPr lang="pt-BR" dirty="0"/>
              <a:t>src/org/parosproxy/paros/common/</a:t>
            </a:r>
          </a:p>
          <a:p>
            <a:pPr lvl="1"/>
            <a:r>
              <a:rPr lang="pt-BR" dirty="0"/>
              <a:t>FileXML</a:t>
            </a:r>
          </a:p>
          <a:p>
            <a:pPr lvl="1"/>
            <a:r>
              <a:rPr lang="pt-BR" dirty="0"/>
              <a:t>AbstractParam</a:t>
            </a:r>
          </a:p>
          <a:p>
            <a:r>
              <a:rPr lang="pt-BR" dirty="0"/>
              <a:t>src/org/parosproxy/paros/db/</a:t>
            </a:r>
          </a:p>
          <a:p>
            <a:pPr lvl="1"/>
            <a:r>
              <a:rPr lang="pt-BR" dirty="0"/>
              <a:t>Database</a:t>
            </a:r>
          </a:p>
          <a:p>
            <a:pPr lvl="1"/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C6C64-F777-46DB-BD94-3652EC9A1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src/org/parosproxy/paros/control/</a:t>
            </a:r>
          </a:p>
          <a:p>
            <a:pPr lvl="1"/>
            <a:r>
              <a:rPr lang="es-ES" dirty="0"/>
              <a:t>Control</a:t>
            </a:r>
          </a:p>
          <a:p>
            <a:pPr lvl="1"/>
            <a:r>
              <a:rPr lang="es-ES" dirty="0" err="1"/>
              <a:t>AbstractControl</a:t>
            </a:r>
            <a:endParaRPr lang="es-ES" dirty="0"/>
          </a:p>
          <a:p>
            <a:pPr lvl="1"/>
            <a:r>
              <a:rPr lang="es-ES" dirty="0"/>
              <a:t>Proxy</a:t>
            </a:r>
          </a:p>
          <a:p>
            <a:pPr lvl="1"/>
            <a:r>
              <a:rPr lang="es-ES" dirty="0" err="1"/>
              <a:t>MenuFileControl</a:t>
            </a:r>
            <a:endParaRPr lang="es-ES" dirty="0"/>
          </a:p>
          <a:p>
            <a:pPr lvl="1"/>
            <a:r>
              <a:rPr lang="es-ES" dirty="0" err="1"/>
              <a:t>MenuToolsControl</a:t>
            </a:r>
            <a:endParaRPr lang="es-ES" dirty="0"/>
          </a:p>
          <a:p>
            <a:r>
              <a:rPr lang="pt-BR" dirty="0"/>
              <a:t>src/org/parosproxy/paros/extension/</a:t>
            </a:r>
          </a:p>
          <a:p>
            <a:pPr lvl="1"/>
            <a:r>
              <a:rPr lang="pt-BR" dirty="0"/>
              <a:t>ViewDelegate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29B-808C-40FA-9160-E8CDEEDA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classes in your diagram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C4E9-D4E2-4E51-9A6A-CC35889BC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src/org/parosproxy/paros/model/</a:t>
            </a:r>
          </a:p>
          <a:p>
            <a:pPr lvl="1"/>
            <a:r>
              <a:rPr lang="pt-BR" dirty="0"/>
              <a:t>Model</a:t>
            </a:r>
          </a:p>
          <a:p>
            <a:pPr lvl="1"/>
            <a:r>
              <a:rPr lang="pt-BR" dirty="0"/>
              <a:t>Session</a:t>
            </a:r>
          </a:p>
          <a:p>
            <a:pPr lvl="1"/>
            <a:r>
              <a:rPr lang="pt-BR" dirty="0"/>
              <a:t>OptionsParam</a:t>
            </a:r>
          </a:p>
          <a:p>
            <a:r>
              <a:rPr lang="pt-BR" dirty="0"/>
              <a:t>src/org/parosproxy/paros/network/</a:t>
            </a:r>
          </a:p>
          <a:p>
            <a:pPr lvl="1"/>
            <a:r>
              <a:rPr lang="es-ES" dirty="0" err="1"/>
              <a:t>HttpUtil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F1F98-36BB-41D0-9840-C6E557145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src/org/parosproxy/paros/core/proxy/</a:t>
            </a:r>
            <a:endParaRPr lang="es-ES" dirty="0"/>
          </a:p>
          <a:p>
            <a:pPr lvl="1"/>
            <a:r>
              <a:rPr lang="es-ES" dirty="0" err="1"/>
              <a:t>ProxyServer</a:t>
            </a:r>
            <a:endParaRPr lang="es-ES" dirty="0"/>
          </a:p>
          <a:p>
            <a:pPr lvl="1"/>
            <a:r>
              <a:rPr lang="es-ES" dirty="0" err="1"/>
              <a:t>ProxyServerSSL</a:t>
            </a:r>
            <a:endParaRPr lang="es-ES" dirty="0"/>
          </a:p>
          <a:p>
            <a:pPr lvl="1"/>
            <a:r>
              <a:rPr lang="es-ES" dirty="0" err="1"/>
              <a:t>ProxyParam</a:t>
            </a:r>
            <a:endParaRPr lang="es-ES" dirty="0"/>
          </a:p>
          <a:p>
            <a:pPr lvl="1"/>
            <a:r>
              <a:rPr lang="es-ES" dirty="0" err="1"/>
              <a:t>ProxyThread</a:t>
            </a:r>
            <a:endParaRPr lang="es-ES" dirty="0"/>
          </a:p>
          <a:p>
            <a:r>
              <a:rPr lang="pt-BR" dirty="0"/>
              <a:t>src/org/parosproxy/paros/view/</a:t>
            </a:r>
          </a:p>
          <a:p>
            <a:pPr lvl="1"/>
            <a:r>
              <a:rPr lang="pt-BR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42916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BB61D8-04B1-4597-A267-6B4C33F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81466-5E75-4D8F-83EB-445BF0D5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turn this exercise into a labor-intensive task; thus, you may list only 3 attributes per class to reduce the complexity of the diagram.</a:t>
            </a:r>
          </a:p>
          <a:p>
            <a:r>
              <a:rPr lang="en-US" dirty="0"/>
              <a:t>The important parts of this exercise are interconnection between the classes (a.k.a. associations).</a:t>
            </a:r>
          </a:p>
          <a:p>
            <a:r>
              <a:rPr lang="en-US" dirty="0"/>
              <a:t>Please feel free to contact your lecturer if any question.</a:t>
            </a:r>
          </a:p>
        </p:txBody>
      </p:sp>
    </p:spTree>
    <p:extLst>
      <p:ext uri="{BB962C8B-B14F-4D97-AF65-F5344CB8AC3E}">
        <p14:creationId xmlns:p14="http://schemas.microsoft.com/office/powerpoint/2010/main" val="361039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994BFD273C34DB84F23CD0840E60A" ma:contentTypeVersion="1" ma:contentTypeDescription="Create a new document." ma:contentTypeScope="" ma:versionID="fe0ce397b48e50d920013d5abaa7b9fc">
  <xsd:schema xmlns:xsd="http://www.w3.org/2001/XMLSchema" xmlns:xs="http://www.w3.org/2001/XMLSchema" xmlns:p="http://schemas.microsoft.com/office/2006/metadata/properties" xmlns:ns2="1b174aa4-c6b9-4040-8db8-7a388e21774e" targetNamespace="http://schemas.microsoft.com/office/2006/metadata/properties" ma:root="true" ma:fieldsID="e892732136464465907eaed3366407c3" ns2:_="">
    <xsd:import namespace="1b174aa4-c6b9-4040-8db8-7a388e21774e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74aa4-c6b9-4040-8db8-7a388e2177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b174aa4-c6b9-4040-8db8-7a388e21774e" xsi:nil="true"/>
  </documentManagement>
</p:properties>
</file>

<file path=customXml/itemProps1.xml><?xml version="1.0" encoding="utf-8"?>
<ds:datastoreItem xmlns:ds="http://schemas.openxmlformats.org/officeDocument/2006/customXml" ds:itemID="{17FD9935-5AA0-4C2F-85C2-B4FA074A3961}"/>
</file>

<file path=customXml/itemProps2.xml><?xml version="1.0" encoding="utf-8"?>
<ds:datastoreItem xmlns:ds="http://schemas.openxmlformats.org/officeDocument/2006/customXml" ds:itemID="{607EE472-1DA5-4A85-8D28-489F60A2F8E2}"/>
</file>

<file path=customXml/itemProps3.xml><?xml version="1.0" encoding="utf-8"?>
<ds:datastoreItem xmlns:ds="http://schemas.openxmlformats.org/officeDocument/2006/customXml" ds:itemID="{9E38B75D-602F-44FC-A2C9-E39DE3DADC1D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6982</TotalTime>
  <Words>277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Slate</vt:lpstr>
      <vt:lpstr>UML Exercise</vt:lpstr>
      <vt:lpstr>Paros proxy</vt:lpstr>
      <vt:lpstr>List of classes in your diagram (1)</vt:lpstr>
      <vt:lpstr>List of classes in your diagram (2)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299</cp:revision>
  <dcterms:created xsi:type="dcterms:W3CDTF">2021-08-08T11:17:47Z</dcterms:created>
  <dcterms:modified xsi:type="dcterms:W3CDTF">2022-02-18T01:27:12Z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0x010100C7B994BFD273C34DB84F23CD0840E60A</vt:lpwstr>
  </property>
</Properties>
</file>