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0" r:id="rId8"/>
    <p:sldId id="261" r:id="rId9"/>
    <p:sldId id="262" r:id="rId10"/>
    <p:sldId id="264" r:id="rId11"/>
    <p:sldId id="265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pakkim@gmail.com" userId="aed3a4d2dfa1bf11" providerId="LiveId" clId="{680D1DE6-864F-4193-8906-17787461C72C}"/>
    <pc:docChg chg="addSld modSld sldOrd">
      <pc:chgData name="andrewpakkim@gmail.com" userId="aed3a4d2dfa1bf11" providerId="LiveId" clId="{680D1DE6-864F-4193-8906-17787461C72C}" dt="2022-04-10T08:39:54.663" v="231" actId="20577"/>
      <pc:docMkLst>
        <pc:docMk/>
      </pc:docMkLst>
      <pc:sldChg chg="modSp mod">
        <pc:chgData name="andrewpakkim@gmail.com" userId="aed3a4d2dfa1bf11" providerId="LiveId" clId="{680D1DE6-864F-4193-8906-17787461C72C}" dt="2022-04-10T08:35:21.824" v="66" actId="20577"/>
        <pc:sldMkLst>
          <pc:docMk/>
          <pc:sldMk cId="1702723648" sldId="257"/>
        </pc:sldMkLst>
        <pc:spChg chg="mod">
          <ac:chgData name="andrewpakkim@gmail.com" userId="aed3a4d2dfa1bf11" providerId="LiveId" clId="{680D1DE6-864F-4193-8906-17787461C72C}" dt="2022-04-10T08:35:21.824" v="66" actId="20577"/>
          <ac:spMkLst>
            <pc:docMk/>
            <pc:sldMk cId="1702723648" sldId="257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5:32.963" v="82" actId="122"/>
        <pc:sldMkLst>
          <pc:docMk/>
          <pc:sldMk cId="2349696079" sldId="258"/>
        </pc:sldMkLst>
        <pc:spChg chg="mod">
          <ac:chgData name="andrewpakkim@gmail.com" userId="aed3a4d2dfa1bf11" providerId="LiveId" clId="{680D1DE6-864F-4193-8906-17787461C72C}" dt="2022-04-10T08:35:32.963" v="82" actId="122"/>
          <ac:spMkLst>
            <pc:docMk/>
            <pc:sldMk cId="2349696079" sldId="258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5:45.301" v="87" actId="122"/>
        <pc:sldMkLst>
          <pc:docMk/>
          <pc:sldMk cId="2227208972" sldId="259"/>
        </pc:sldMkLst>
        <pc:spChg chg="mod">
          <ac:chgData name="andrewpakkim@gmail.com" userId="aed3a4d2dfa1bf11" providerId="LiveId" clId="{680D1DE6-864F-4193-8906-17787461C72C}" dt="2022-04-10T08:35:45.301" v="87" actId="122"/>
          <ac:spMkLst>
            <pc:docMk/>
            <pc:sldMk cId="2227208972" sldId="259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5:52.352" v="92" actId="122"/>
        <pc:sldMkLst>
          <pc:docMk/>
          <pc:sldMk cId="2107040181" sldId="260"/>
        </pc:sldMkLst>
        <pc:spChg chg="mod">
          <ac:chgData name="andrewpakkim@gmail.com" userId="aed3a4d2dfa1bf11" providerId="LiveId" clId="{680D1DE6-864F-4193-8906-17787461C72C}" dt="2022-04-10T08:35:52.352" v="92" actId="122"/>
          <ac:spMkLst>
            <pc:docMk/>
            <pc:sldMk cId="2107040181" sldId="260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6:05.032" v="112" actId="122"/>
        <pc:sldMkLst>
          <pc:docMk/>
          <pc:sldMk cId="1895897122" sldId="261"/>
        </pc:sldMkLst>
        <pc:spChg chg="mod">
          <ac:chgData name="andrewpakkim@gmail.com" userId="aed3a4d2dfa1bf11" providerId="LiveId" clId="{680D1DE6-864F-4193-8906-17787461C72C}" dt="2022-04-10T08:36:05.032" v="112" actId="122"/>
          <ac:spMkLst>
            <pc:docMk/>
            <pc:sldMk cId="1895897122" sldId="261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6:18.854" v="126" actId="122"/>
        <pc:sldMkLst>
          <pc:docMk/>
          <pc:sldMk cId="2039551604" sldId="262"/>
        </pc:sldMkLst>
        <pc:spChg chg="mod">
          <ac:chgData name="andrewpakkim@gmail.com" userId="aed3a4d2dfa1bf11" providerId="LiveId" clId="{680D1DE6-864F-4193-8906-17787461C72C}" dt="2022-04-10T08:36:18.854" v="126" actId="122"/>
          <ac:spMkLst>
            <pc:docMk/>
            <pc:sldMk cId="2039551604" sldId="262"/>
            <ac:spMk id="2" creationId="{864ED4A0-3212-4818-BAD1-F80ED2028799}"/>
          </ac:spMkLst>
        </pc:spChg>
      </pc:sldChg>
      <pc:sldChg chg="modSp mod ord">
        <pc:chgData name="andrewpakkim@gmail.com" userId="aed3a4d2dfa1bf11" providerId="LiveId" clId="{680D1DE6-864F-4193-8906-17787461C72C}" dt="2022-04-10T08:39:03.702" v="212"/>
        <pc:sldMkLst>
          <pc:docMk/>
          <pc:sldMk cId="2471190013" sldId="263"/>
        </pc:sldMkLst>
        <pc:spChg chg="mod">
          <ac:chgData name="andrewpakkim@gmail.com" userId="aed3a4d2dfa1bf11" providerId="LiveId" clId="{680D1DE6-864F-4193-8906-17787461C72C}" dt="2022-04-10T08:36:29.451" v="139" actId="122"/>
          <ac:spMkLst>
            <pc:docMk/>
            <pc:sldMk cId="2471190013" sldId="263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6:43.820" v="154" actId="122"/>
        <pc:sldMkLst>
          <pc:docMk/>
          <pc:sldMk cId="2694833164" sldId="264"/>
        </pc:sldMkLst>
        <pc:spChg chg="mod">
          <ac:chgData name="andrewpakkim@gmail.com" userId="aed3a4d2dfa1bf11" providerId="LiveId" clId="{680D1DE6-864F-4193-8906-17787461C72C}" dt="2022-04-10T08:36:43.820" v="154" actId="122"/>
          <ac:spMkLst>
            <pc:docMk/>
            <pc:sldMk cId="2694833164" sldId="264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6:52.353" v="171" actId="20577"/>
        <pc:sldMkLst>
          <pc:docMk/>
          <pc:sldMk cId="3964205818" sldId="265"/>
        </pc:sldMkLst>
        <pc:spChg chg="mod">
          <ac:chgData name="andrewpakkim@gmail.com" userId="aed3a4d2dfa1bf11" providerId="LiveId" clId="{680D1DE6-864F-4193-8906-17787461C72C}" dt="2022-04-10T08:36:52.353" v="171" actId="20577"/>
          <ac:spMkLst>
            <pc:docMk/>
            <pc:sldMk cId="3964205818" sldId="265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7:38.710" v="197" actId="122"/>
        <pc:sldMkLst>
          <pc:docMk/>
          <pc:sldMk cId="415952820" sldId="266"/>
        </pc:sldMkLst>
        <pc:spChg chg="mod">
          <ac:chgData name="andrewpakkim@gmail.com" userId="aed3a4d2dfa1bf11" providerId="LiveId" clId="{680D1DE6-864F-4193-8906-17787461C72C}" dt="2022-04-10T08:37:38.710" v="197" actId="122"/>
          <ac:spMkLst>
            <pc:docMk/>
            <pc:sldMk cId="415952820" sldId="266"/>
            <ac:spMk id="2" creationId="{864ED4A0-3212-4818-BAD1-F80ED2028799}"/>
          </ac:spMkLst>
        </pc:spChg>
      </pc:sldChg>
      <pc:sldChg chg="modSp mod">
        <pc:chgData name="andrewpakkim@gmail.com" userId="aed3a4d2dfa1bf11" providerId="LiveId" clId="{680D1DE6-864F-4193-8906-17787461C72C}" dt="2022-04-10T08:37:47.238" v="208" actId="122"/>
        <pc:sldMkLst>
          <pc:docMk/>
          <pc:sldMk cId="1245233308" sldId="268"/>
        </pc:sldMkLst>
        <pc:spChg chg="mod">
          <ac:chgData name="andrewpakkim@gmail.com" userId="aed3a4d2dfa1bf11" providerId="LiveId" clId="{680D1DE6-864F-4193-8906-17787461C72C}" dt="2022-04-10T08:37:47.238" v="208" actId="122"/>
          <ac:spMkLst>
            <pc:docMk/>
            <pc:sldMk cId="1245233308" sldId="268"/>
            <ac:spMk id="2" creationId="{864ED4A0-3212-4818-BAD1-F80ED2028799}"/>
          </ac:spMkLst>
        </pc:spChg>
      </pc:sldChg>
      <pc:sldChg chg="modSp add mod ord">
        <pc:chgData name="andrewpakkim@gmail.com" userId="aed3a4d2dfa1bf11" providerId="LiveId" clId="{680D1DE6-864F-4193-8906-17787461C72C}" dt="2022-04-10T08:38:59.527" v="210"/>
        <pc:sldMkLst>
          <pc:docMk/>
          <pc:sldMk cId="1457020880" sldId="269"/>
        </pc:sldMkLst>
        <pc:spChg chg="mod">
          <ac:chgData name="andrewpakkim@gmail.com" userId="aed3a4d2dfa1bf11" providerId="LiveId" clId="{680D1DE6-864F-4193-8906-17787461C72C}" dt="2022-04-10T08:37:21.375" v="189" actId="20577"/>
          <ac:spMkLst>
            <pc:docMk/>
            <pc:sldMk cId="1457020880" sldId="269"/>
            <ac:spMk id="2" creationId="{864ED4A0-3212-4818-BAD1-F80ED2028799}"/>
          </ac:spMkLst>
        </pc:spChg>
      </pc:sldChg>
      <pc:sldChg chg="modSp add mod">
        <pc:chgData name="andrewpakkim@gmail.com" userId="aed3a4d2dfa1bf11" providerId="LiveId" clId="{680D1DE6-864F-4193-8906-17787461C72C}" dt="2022-04-10T08:39:54.663" v="231" actId="20577"/>
        <pc:sldMkLst>
          <pc:docMk/>
          <pc:sldMk cId="3244760891" sldId="270"/>
        </pc:sldMkLst>
        <pc:spChg chg="mod">
          <ac:chgData name="andrewpakkim@gmail.com" userId="aed3a4d2dfa1bf11" providerId="LiveId" clId="{680D1DE6-864F-4193-8906-17787461C72C}" dt="2022-04-10T08:39:54.663" v="231" actId="20577"/>
          <ac:spMkLst>
            <pc:docMk/>
            <pc:sldMk cId="3244760891" sldId="270"/>
            <ac:spMk id="2" creationId="{864ED4A0-3212-4818-BAD1-F80ED20287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7F26-433B-4872-9A1D-9BB993E77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0714B-128F-4D1C-ACFB-89D215A4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1C3E-744D-4900-95AE-271E98CD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2D8-6E80-4622-B990-47C5B2D5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CF52-101F-4FF3-8706-73FF88E8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C81-D929-42EA-A604-56CB04BE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786B-0026-46F1-B4E6-020FFBBA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AF63-262E-40D6-A754-54F79197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0E35-17A1-4A3F-9520-A3865078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716-AF11-4120-82FD-76B80593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F666F-E5F0-40F1-80D2-B9269EFF2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F3E32-6FBC-478B-9E75-C7A2811A1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C66C-1046-41F4-9464-4BADA52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6D2F-47BA-4CF7-9C02-ACDDE60B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C608-7694-4054-8079-087E888F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22B5-4A8E-4715-8037-31CCB199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DDD9-8D6F-4602-AED6-90841233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3648-5621-4A40-B13F-D52B7046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33E0-C0D4-4DD4-82F3-5E36211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D9AE-FF4D-430A-B2DB-3CA16B83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6789-6B18-4697-8584-58F89D99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CF54-7F54-4E58-AA55-AD03F079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82D8-5858-492A-B8C6-3FD33F6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C456-072D-408B-BA4F-15E324E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E54B-D5BF-4233-B02B-AEF34B5B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2C3C-4731-45A1-96CD-FBE9817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EABD-24EA-415B-AB1D-5D8139F7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8408-5F99-45CD-AFC6-30BFDAC4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024BD-0D0C-4F58-B242-3F658798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BEC83-1945-4592-8C72-CB8A1D7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D06CD-261B-4C70-B35C-C8690360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DAF9-384D-4F3F-9EF3-145D6889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2FEC-2615-435E-BF7A-ECB53695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D34E-9E14-42D9-95C6-CFB6E3DB7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70ED-1F5C-4F30-B879-9FE4C6FDA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45898-C634-4E24-9D54-C781503F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8F627-F02C-41B1-B43C-105C1632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76A19-0FF9-42D4-9D64-156FDB48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E82F6-5E11-48EC-A56A-A565846C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277A-8B74-4655-9C0C-585266BD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3658C-AA6E-4BE9-8D0D-B32064C2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B3C50-FD57-450A-A092-3908F2E4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C9C61-3962-4E1B-BCDC-0D9D2CF9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C3B56-50C7-4FA9-A48D-EB6B04A6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C3E9A-E76E-463B-A0DB-F90E5CB6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EFDE-437F-4327-B9CA-C7D1FBB6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EB2-0F63-433A-9143-C57DE80F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256E-44F4-47DA-A071-0DDE8C61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9B09-15CB-496D-8820-86564897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2A42-DE3A-4926-81A5-96D883A6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D570-0230-4448-A296-5F12EAA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FAE4-ADFA-44A9-9E4D-22FA11D1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212F-7C42-4853-959F-4BD6C67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BF7FB-A53E-4B8A-899C-5BA6F5262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3305-1ABF-4027-9F05-556190B7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6C77-5E1B-4EF7-95D9-45B86F91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F8A1-0AEB-4D6D-A2E1-DF24E0A2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8EEB-5546-44C8-B5A2-22000F81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AE7D1-1C37-4519-8FA7-8532230C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416B-830F-4E98-877A-A48CB0FB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32B7-05BE-4FF5-8408-EC372E8E0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5AB4-87E5-4569-B59F-FFDB84E70E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3D0-43F9-4DF6-8732-8DE2BBAAE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3A24-00CB-4103-8416-0EB52D97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2D5-3B14-4AEB-A9A9-F303C0306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E4516-395A-4606-843E-71E22C957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Hunter Blum</a:t>
            </a:r>
          </a:p>
          <a:p>
            <a:r>
              <a:rPr lang="en-US" dirty="0"/>
              <a:t>Ben Earnest</a:t>
            </a:r>
          </a:p>
          <a:p>
            <a:r>
              <a:rPr lang="en-US" dirty="0"/>
              <a:t>Andrew Pak Kim</a:t>
            </a:r>
          </a:p>
        </p:txBody>
      </p:sp>
    </p:spTree>
    <p:extLst>
      <p:ext uri="{BB962C8B-B14F-4D97-AF65-F5344CB8AC3E}">
        <p14:creationId xmlns:p14="http://schemas.microsoft.com/office/powerpoint/2010/main" val="41973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0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Naives</a:t>
            </a:r>
            <a:r>
              <a:rPr lang="en-US" dirty="0"/>
              <a:t>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9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30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Stroke Dataset</vt:lpstr>
      <vt:lpstr>Background</vt:lpstr>
      <vt:lpstr>Methodology</vt:lpstr>
      <vt:lpstr>C5.0</vt:lpstr>
      <vt:lpstr>Linear Regression</vt:lpstr>
      <vt:lpstr>Naives Bayes</vt:lpstr>
      <vt:lpstr>CART</vt:lpstr>
      <vt:lpstr>Logistic Regression</vt:lpstr>
      <vt:lpstr>Random Forest</vt:lpstr>
      <vt:lpstr>Neural Network</vt:lpstr>
      <vt:lpstr>Association Rule</vt:lpstr>
      <vt:lpstr>Neural Network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Dataset</dc:title>
  <dc:creator>andrewpakkim@gmail.com</dc:creator>
  <cp:lastModifiedBy>andrewpakkim@gmail.com</cp:lastModifiedBy>
  <cp:revision>1</cp:revision>
  <dcterms:created xsi:type="dcterms:W3CDTF">2022-04-08T21:07:01Z</dcterms:created>
  <dcterms:modified xsi:type="dcterms:W3CDTF">2022-04-10T08:39:56Z</dcterms:modified>
</cp:coreProperties>
</file>