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D7CE1-F411-4B57-BDCF-B38EBBCBB5FE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AF2F-D1C9-4876-A8B6-FE0D1C6B8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1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two big ways to exercise for us.</a:t>
            </a:r>
            <a:br>
              <a:rPr lang="en-US" altLang="ko-KR" dirty="0"/>
            </a:br>
            <a:r>
              <a:rPr lang="en-US" altLang="ko-KR" dirty="0"/>
              <a:t>One is going to gym offline, and another one is just watching related videos and follow them at home.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1AF2F-D1C9-4876-A8B6-FE0D1C6B8F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0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case when we watch videos to exercise, there are two ways, listening sounds or watching the screen.</a:t>
            </a:r>
            <a:br>
              <a:rPr lang="en-US" altLang="ko-KR" dirty="0"/>
            </a:br>
            <a:r>
              <a:rPr lang="en-US" altLang="ko-KR" dirty="0"/>
              <a:t>However, both methods have disadvantages. We can’t concentrate on the screen while exercising, and we can’t check whether we are doing right only listening sounds.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1AF2F-D1C9-4876-A8B6-FE0D1C6B8F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1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17720-5139-983F-A478-9B7E57BF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733187-E02C-A3CD-B511-F1C59908B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CD10CF-E806-A899-C6BE-F04210865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66CF5-7F2E-316E-C12D-20884A605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1AF2F-D1C9-4876-A8B6-FE0D1C6B8F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7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E81-3CCE-E9D3-90D3-47F28EC90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045D-6A95-0B7B-F150-DB368DA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05B8-79EC-4011-2B90-EFFDD484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EEF8-CA29-33BC-F4CD-B80B14B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56D6-E3FB-0F66-1466-A3B3B4D5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77D2-E63D-B499-94E0-6132E42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C186-5ABB-65F8-79CB-214EC77D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CB3-C127-6D7F-DD42-9F60ADE3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3DC-BA86-0900-6F27-E0495233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5CF-E760-2D7D-DB21-3D6A895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2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EF64-9EC2-7A59-F8D6-9863FC54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DC407-F2A3-EC6E-023B-7A3C507A9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32FA-891D-D424-CB2B-FCA8F876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FB89-4D78-833E-EB09-FBFFA15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752E-6472-A32A-A083-7962EBBA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50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305-D9D0-B903-8613-77B2BD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385F-58A2-1F9F-FDAA-AE5611CE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7858-3A93-3528-6A57-7ECD9CD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4-EDFC-C135-84AD-7A1BEB5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6A4-2316-9DFE-48D0-F15E6190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D638-1729-F88F-A2C9-6021D21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B1C5C-6B4E-EC79-3FBD-234F556A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983F-2B15-3BEE-D1EA-5EBB76BD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3A9-B30C-D0DE-29C5-DD5E6AA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B471-3642-A644-A8E6-FE6312E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41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018-CAEC-0271-E112-EEF971D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EB9D-12FB-6D76-E092-889AAEDEA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A3B1-C6AC-D84E-6CF4-1D5128AD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DAFF-1988-0B53-3BF7-C9F1783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7CED-5F4E-F587-7D1F-47A4EC5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7F4B6-578A-CD44-8DE6-98DF6354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9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AD69-0453-C4F4-DF41-C9A13E5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38C-34D1-89F9-66DB-297D953E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8FCBF-C2A6-DB05-0A2C-77F223F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D1BA-4E32-3E18-0461-92BBAEA8E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0389-364C-4416-4AB1-89D6F380A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BE60-E252-4D86-39FF-B153463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A64D-EC15-D7D6-7860-BC472EC7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77C46-BCB5-B0A2-823E-9F03A06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D64-0E1B-76E4-BB22-D552EFC4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557A9-C754-8C22-33D1-BF5E49F8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C1DC-FBAC-1940-2504-ED82DB7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1CBC6-F847-582C-30A0-5D97268C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96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DFFA-2609-5950-2B7A-D8017C4B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3AED-43D4-6CEC-C4BE-96BA941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10E1-94FC-7D57-17CB-BA77CB42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8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6B89-3690-6F76-3186-DAE2E92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ED41-351F-2961-F310-81113C6A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4DBD-C1BF-6BDE-FC5F-8C0D1F4F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4931-CDD2-2538-56C3-A3FCCC52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16BBD-DEB0-EAAE-BF6C-11CBBC5B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A114-2D64-94AF-B0AD-879FCDEE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07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D50F-B34E-4FC3-A597-29554B5A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8E4D-AD99-B145-6080-11F301F6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07803-3AE5-E3C8-60B9-A384F0F3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8C9-4C57-E25E-96A1-B4B292C5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48A3-180E-FF6E-750D-92FE866D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6D867-2C60-2BFF-516A-8BA88E7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931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86C00-A3AD-D823-F7EF-7252CD9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CB-244C-AF1B-83F3-9D5A1113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448E-D95C-D1C3-099C-7C7E9624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01BE2-276A-0643-9E06-75E6FE76E8D1}" type="datetimeFigureOut">
              <a:rPr lang="en-KR" smtClean="0"/>
              <a:t>10/22/2024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DC2-79BE-C34A-F77F-0C7149FDD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2591-F29F-D083-0E39-1A551220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7A86C-5E00-CA45-958F-C95DD82BD0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2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BB088C5-D478-61EF-285D-99FAF1B64D74}"/>
              </a:ext>
            </a:extLst>
          </p:cNvPr>
          <p:cNvGrpSpPr/>
          <p:nvPr/>
        </p:nvGrpSpPr>
        <p:grpSpPr>
          <a:xfrm>
            <a:off x="0" y="2173494"/>
            <a:ext cx="12192000" cy="2511012"/>
            <a:chOff x="0" y="2478238"/>
            <a:chExt cx="12192000" cy="251101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EF8AB69-FDF7-0B48-88E3-6C23CC5B564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478238"/>
              <a:ext cx="12192000" cy="101375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KR" b="1" dirty="0">
                  <a:latin typeface="Avenir Next LT Pro" panose="020B0504020202020204" pitchFamily="34" charset="77"/>
                  <a:cs typeface="Segoe UI" panose="020F0502020204030204" pitchFamily="34" charset="0"/>
                </a:rPr>
                <a:t>CSED404 Proposal Presentation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178ECC-19B9-B66E-A8FC-D20E6144B48D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4291180"/>
              <a:ext cx="9144000" cy="6980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Team </a:t>
              </a:r>
              <a:r>
                <a:rPr lang="en-KR" dirty="0"/>
                <a:t>TCPs</a:t>
              </a:r>
              <a:br>
                <a:rPr lang="en-US" dirty="0"/>
              </a:br>
              <a:r>
                <a:rPr lang="en-US" sz="2000" dirty="0"/>
                <a:t>20200854 Hwang</a:t>
              </a:r>
              <a:r>
                <a:rPr lang="ko-KR" altLang="en-US" sz="2000" dirty="0"/>
                <a:t> </a:t>
              </a:r>
              <a:r>
                <a:rPr lang="en-US" altLang="ko-KR" sz="2000" dirty="0" err="1"/>
                <a:t>Chanki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/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20220140 Kim Taeyeon</a:t>
              </a:r>
              <a:endParaRPr lang="en-KR" sz="2000" dirty="0"/>
            </a:p>
            <a:p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9741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ACA3-BC97-E074-657D-927A7275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246031"/>
            <a:ext cx="2508682" cy="1009651"/>
          </a:xfrm>
        </p:spPr>
        <p:txBody>
          <a:bodyPr/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1A69-FADC-BE26-893E-76271CA5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500" dirty="0"/>
              <a:t>Ideation</a:t>
            </a:r>
            <a:endParaRPr lang="en-KR" sz="3500" dirty="0"/>
          </a:p>
          <a:p>
            <a:r>
              <a:rPr lang="en-US" sz="3500" dirty="0"/>
              <a:t>Basic</a:t>
            </a:r>
            <a:r>
              <a:rPr lang="ko-KR" altLang="en-US" sz="3500" dirty="0"/>
              <a:t> </a:t>
            </a:r>
            <a:r>
              <a:rPr lang="en-US" altLang="ko-KR" sz="3500" dirty="0"/>
              <a:t>Concepts</a:t>
            </a:r>
            <a:endParaRPr lang="en-KR" sz="3500" dirty="0"/>
          </a:p>
          <a:p>
            <a:r>
              <a:rPr lang="en-US" altLang="ko-KR" sz="3500" dirty="0"/>
              <a:t>How?</a:t>
            </a:r>
          </a:p>
          <a:p>
            <a:r>
              <a:rPr lang="en-US" altLang="ko-KR" sz="3500" dirty="0"/>
              <a:t>Effects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5249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38A5-820D-010F-9A0A-79626CA2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포스플렉스, 지역 생활 스포츠를 선도하다 &lt; 기획 &lt; 기사본문 - 대경일보">
            <a:extLst>
              <a:ext uri="{FF2B5EF4-FFF2-40B4-BE49-F238E27FC236}">
                <a16:creationId xmlns:a16="http://schemas.microsoft.com/office/drawing/2014/main" id="{55056FED-69D4-9D47-0522-E086E450C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72" y="2086253"/>
            <a:ext cx="4640840" cy="30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5E57FF-E744-EA8B-C340-788D7D37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246031"/>
            <a:ext cx="2508682" cy="1009651"/>
          </a:xfrm>
        </p:spPr>
        <p:txBody>
          <a:bodyPr/>
          <a:lstStyle/>
          <a:p>
            <a:r>
              <a:rPr lang="en-US" dirty="0"/>
              <a:t>Ideation</a:t>
            </a:r>
            <a:endParaRPr lang="en-KR" dirty="0"/>
          </a:p>
        </p:txBody>
      </p:sp>
      <p:pic>
        <p:nvPicPr>
          <p:cNvPr id="2052" name="Picture 4" descr="유튜브 - 나무위키">
            <a:extLst>
              <a:ext uri="{FF2B5EF4-FFF2-40B4-BE49-F238E27FC236}">
                <a16:creationId xmlns:a16="http://schemas.microsoft.com/office/drawing/2014/main" id="{43A0B3D5-10E5-BEB0-1DF8-A5AE2ABF9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90" y="3120640"/>
            <a:ext cx="45243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Galaxy S24 | Visible">
            <a:extLst>
              <a:ext uri="{FF2B5EF4-FFF2-40B4-BE49-F238E27FC236}">
                <a16:creationId xmlns:a16="http://schemas.microsoft.com/office/drawing/2014/main" id="{A28D2BCB-F417-7485-6960-77439756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089" y="1690688"/>
            <a:ext cx="4185821" cy="4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 descr="개수">
            <a:extLst>
              <a:ext uri="{FF2B5EF4-FFF2-40B4-BE49-F238E27FC236}">
                <a16:creationId xmlns:a16="http://schemas.microsoft.com/office/drawing/2014/main" id="{2C9EC93A-DCB1-9629-6BDA-0A0714622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0190" y="3202620"/>
            <a:ext cx="914400" cy="91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9473EF-B424-BC0C-4B10-64061909331B}"/>
              </a:ext>
            </a:extLst>
          </p:cNvPr>
          <p:cNvSpPr txBox="1">
            <a:spLocks/>
          </p:cNvSpPr>
          <p:nvPr/>
        </p:nvSpPr>
        <p:spPr>
          <a:xfrm>
            <a:off x="483094" y="246031"/>
            <a:ext cx="2508682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Ideation</a:t>
            </a:r>
            <a:endParaRPr lang="en-KR" dirty="0"/>
          </a:p>
        </p:txBody>
      </p:sp>
      <p:pic>
        <p:nvPicPr>
          <p:cNvPr id="12" name="그래픽 11" descr="비디오 카메라">
            <a:extLst>
              <a:ext uri="{FF2B5EF4-FFF2-40B4-BE49-F238E27FC236}">
                <a16:creationId xmlns:a16="http://schemas.microsoft.com/office/drawing/2014/main" id="{6DF4A90E-40BD-B9E6-82CB-448E613B6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7410" y="32026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A57CA-78FB-795A-89CA-23189C76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BEB1CF-170E-A117-92F5-65CD33F6AB8D}"/>
              </a:ext>
            </a:extLst>
          </p:cNvPr>
          <p:cNvSpPr txBox="1">
            <a:spLocks/>
          </p:cNvSpPr>
          <p:nvPr/>
        </p:nvSpPr>
        <p:spPr>
          <a:xfrm>
            <a:off x="483094" y="246031"/>
            <a:ext cx="2508682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Ideation</a:t>
            </a:r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43355-533F-82FB-DB22-1B8C1E56A83D}"/>
              </a:ext>
            </a:extLst>
          </p:cNvPr>
          <p:cNvSpPr txBox="1"/>
          <p:nvPr/>
        </p:nvSpPr>
        <p:spPr>
          <a:xfrm>
            <a:off x="2451716" y="2531901"/>
            <a:ext cx="728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대충 </a:t>
            </a:r>
            <a:r>
              <a:rPr lang="en-US" altLang="ko-KR" dirty="0"/>
              <a:t>Wii Fit / Wii Sports </a:t>
            </a:r>
            <a:r>
              <a:rPr lang="ko-KR" altLang="en-US" dirty="0"/>
              <a:t>하는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04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E1B-9983-C800-C7C2-84C850FB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0C4EC2-C5BB-F11A-8278-99C5BB2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246031"/>
            <a:ext cx="3556246" cy="1009651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8387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F894-D8E6-0E68-AC2F-C4BD1A29A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B3EBE7-42FA-3813-9EB8-9AE04E21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246031"/>
            <a:ext cx="2508682" cy="1009651"/>
          </a:xfrm>
        </p:spPr>
        <p:txBody>
          <a:bodyPr/>
          <a:lstStyle/>
          <a:p>
            <a:r>
              <a:rPr lang="en-US" dirty="0"/>
              <a:t>How?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276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1E084-583E-C43E-92FC-A138B5551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FFCBC4-1FFB-E630-1E97-50F8A194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4" y="246031"/>
            <a:ext cx="2508682" cy="1009651"/>
          </a:xfrm>
        </p:spPr>
        <p:txBody>
          <a:bodyPr/>
          <a:lstStyle/>
          <a:p>
            <a:r>
              <a:rPr lang="en-US" dirty="0"/>
              <a:t>Effects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580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124</Words>
  <Application>Microsoft Office PowerPoint</Application>
  <PresentationFormat>와이드스크린</PresentationFormat>
  <Paragraphs>19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Aptos</vt:lpstr>
      <vt:lpstr>Aptos Display</vt:lpstr>
      <vt:lpstr>Arial</vt:lpstr>
      <vt:lpstr>Avenir Next LT Pro</vt:lpstr>
      <vt:lpstr>Office Theme</vt:lpstr>
      <vt:lpstr>PowerPoint 프레젠테이션</vt:lpstr>
      <vt:lpstr>Contents</vt:lpstr>
      <vt:lpstr>Ideation</vt:lpstr>
      <vt:lpstr>PowerPoint 프레젠테이션</vt:lpstr>
      <vt:lpstr>PowerPoint 프레젠테이션</vt:lpstr>
      <vt:lpstr>Basic Concepts</vt:lpstr>
      <vt:lpstr>How?</vt:lpstr>
      <vt:lpstr>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김태연(컴퓨터공학과)</dc:creator>
  <cp:lastModifiedBy>G-pos POSTECH</cp:lastModifiedBy>
  <cp:revision>14</cp:revision>
  <dcterms:created xsi:type="dcterms:W3CDTF">2024-10-17T05:19:06Z</dcterms:created>
  <dcterms:modified xsi:type="dcterms:W3CDTF">2024-10-22T08:40:37Z</dcterms:modified>
</cp:coreProperties>
</file>