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E81-3CCE-E9D3-90D3-47F28EC90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F045D-6A95-0B7B-F150-DB368DA7F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05B8-79EC-4011-2B90-EFFDD484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CEEF8-CA29-33BC-F4CD-B80B14BD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56D6-E3FB-0F66-1466-A3B3B4D5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2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77D2-E63D-B499-94E0-6132E42A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DC186-5ABB-65F8-79CB-214EC77D0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0CB3-C127-6D7F-DD42-9F60ADE3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83DC-BA86-0900-6F27-E0495233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D5CF-E760-2D7D-DB21-3D6A8955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28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9EF64-9EC2-7A59-F8D6-9863FC54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DC407-F2A3-EC6E-023B-7A3C507A9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32FA-891D-D424-CB2B-FCA8F876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FB89-4D78-833E-EB09-FBFFA15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752E-6472-A32A-A083-7962EBBA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50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C305-D9D0-B903-8613-77B2BD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385F-58A2-1F9F-FDAA-AE5611CE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7858-3A93-3528-6A57-7ECD9CD1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F1D4-EDFC-C135-84AD-7A1BEB51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C6A4-2316-9DFE-48D0-F15E6190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204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D638-1729-F88F-A2C9-6021D214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B1C5C-6B4E-EC79-3FBD-234F556A9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983F-2B15-3BEE-D1EA-5EBB76B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13A9-B30C-D0DE-29C5-DD5E6AAD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B471-3642-A644-A8E6-FE6312E9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412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9018-CAEC-0271-E112-EEF971D5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EB9D-12FB-6D76-E092-889AAEDEA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DA3B1-C6AC-D84E-6CF4-1D5128AD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4DAFF-1988-0B53-3BF7-C9F17835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10/17/24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7CED-5F4E-F587-7D1F-47A4EC5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7F4B6-578A-CD44-8DE6-98DF6354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095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AD69-0453-C4F4-DF41-C9A13E5A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C38C-34D1-89F9-66DB-297D953E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8FCBF-C2A6-DB05-0A2C-77F223F62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6D1BA-4E32-3E18-0461-92BBAEA8E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0389-364C-4416-4AB1-89D6F380A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ABE60-E252-4D86-39FF-B1534639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10/17/24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9A64D-EC15-D7D6-7860-BC472EC7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77C46-BCB5-B0A2-823E-9F03A06A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739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8D64-0E1B-76E4-BB22-D552EFC4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557A9-C754-8C22-33D1-BF5E49F8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10/17/24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2C1DC-FBAC-1940-2504-ED82DB7B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1CBC6-F847-582C-30A0-5D97268C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96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EDFFA-2609-5950-2B7A-D8017C4B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10/17/24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33AED-43D4-6CEC-C4BE-96BA9410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10E1-94FC-7D57-17CB-BA77CB42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838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6B89-3690-6F76-3186-DAE2E920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ED41-351F-2961-F310-81113C6A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B4DBD-C1BF-6BDE-FC5F-8C0D1F4F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A4931-CDD2-2538-56C3-A3FCCC52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10/17/24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16BBD-DEB0-EAAE-BF6C-11CBBC5B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CA114-2D64-94AF-B0AD-879FCDEE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07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D50F-B34E-4FC3-A597-29554B5A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A8E4D-AD99-B145-6080-11F301F6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7803-3AE5-E3C8-60B9-A384F0F3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48C9-4C57-E25E-96A1-B4B292C5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10/17/24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F48A3-180E-FF6E-750D-92FE866D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D867-2C60-2BFF-516A-8BA88E7C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931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86C00-A3AD-D823-F7EF-7252CD92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B0CB-244C-AF1B-83F3-9D5A1113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448E-D95C-D1C3-099C-7C7E9624A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01BE2-276A-0643-9E06-75E6FE76E8D1}" type="datetimeFigureOut">
              <a:rPr lang="en-KR" smtClean="0"/>
              <a:t>10/17/24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9DC2-79BE-C34A-F77F-0C7149FDD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2591-F29F-D083-0E39-1A551220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62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0112-CB7E-B78F-8572-C5BA44DA1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46483"/>
            <a:ext cx="12192000" cy="1013756"/>
          </a:xfrm>
        </p:spPr>
        <p:txBody>
          <a:bodyPr/>
          <a:lstStyle/>
          <a:p>
            <a:pPr algn="l"/>
            <a:r>
              <a:rPr lang="en-KR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CSED404 Proposal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112C-511C-910F-C0C8-3BFA0297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52314"/>
            <a:ext cx="9144000" cy="1655762"/>
          </a:xfrm>
        </p:spPr>
        <p:txBody>
          <a:bodyPr/>
          <a:lstStyle/>
          <a:p>
            <a:r>
              <a:rPr lang="en-KR" dirty="0"/>
              <a:t>TCPs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741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ACA3-BC97-E074-657D-927A7275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1A69-FADC-BE26-893E-76271CA5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상황</a:t>
            </a:r>
            <a:endParaRPr lang="en-KR" dirty="0"/>
          </a:p>
          <a:p>
            <a:r>
              <a:rPr lang="ko-KR" altLang="en-US" dirty="0"/>
              <a:t>아이디어</a:t>
            </a:r>
            <a:endParaRPr lang="en-KR" dirty="0"/>
          </a:p>
          <a:p>
            <a:r>
              <a:rPr lang="ko-KR" altLang="en-US" dirty="0"/>
              <a:t>어떻게 구현하면 될까</a:t>
            </a:r>
            <a:endParaRPr lang="en-US" altLang="ko-KR" dirty="0"/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5249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E393-A835-F244-2AB3-77B88B57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상황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C18C-3BD9-7B34-7078-BE852761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706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8CE1B-9983-C800-C7C2-84C850FBF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D01D-DA3A-B092-A6E4-2677152C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730D-C389-60DA-FEFA-FBFF09CD0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387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8F894-D8E6-0E68-AC2F-C4BD1A29A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A776-750E-415E-3028-D76BC5DE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구현하면 될까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5F95-66F5-7639-0715-F4BEC9BD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762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1E084-583E-C43E-92FC-A138B5551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3E2D-2910-91DC-5315-8AEFB12B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8F00-4F24-913F-CBB0-74C79F2A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5806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Avenir Next LT Pro</vt:lpstr>
      <vt:lpstr>Office Theme</vt:lpstr>
      <vt:lpstr>CSED404 Proposal Presentation</vt:lpstr>
      <vt:lpstr>Contents</vt:lpstr>
      <vt:lpstr>문제 상황</vt:lpstr>
      <vt:lpstr>아이디어</vt:lpstr>
      <vt:lpstr>어떻게 구현하면 될까</vt:lpstr>
      <vt:lpstr>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김태연(컴퓨터공학과)</dc:creator>
  <cp:lastModifiedBy>김태연(컴퓨터공학과)</cp:lastModifiedBy>
  <cp:revision>3</cp:revision>
  <dcterms:created xsi:type="dcterms:W3CDTF">2024-10-17T05:19:06Z</dcterms:created>
  <dcterms:modified xsi:type="dcterms:W3CDTF">2024-10-17T05:49:10Z</dcterms:modified>
</cp:coreProperties>
</file>