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" y="13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69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7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50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6317-A29B-40FE-9963-969389386AF3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94279F-EC61-4876-8EE5-CB72D049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300" dirty="0" smtClean="0"/>
              <a:t>Educational Game for VR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and Presented by Donald Brant, Alan Lam, &amp; Jose Romero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5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Goals	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Develop directed VR educational </a:t>
            </a:r>
            <a:r>
              <a:rPr lang="en-US" sz="3200" dirty="0" err="1" smtClean="0"/>
              <a:t>minigames</a:t>
            </a:r>
            <a:r>
              <a:rPr lang="en-US" sz="3200" dirty="0" smtClean="0"/>
              <a:t> to teach life skills such as cooking and car maintenance</a:t>
            </a:r>
          </a:p>
          <a:p>
            <a:r>
              <a:rPr lang="en-US" sz="3200" dirty="0" smtClean="0"/>
              <a:t>Provide a simple method for reviewing flashcards in VR</a:t>
            </a:r>
          </a:p>
        </p:txBody>
      </p:sp>
    </p:spTree>
    <p:extLst>
      <p:ext uri="{BB962C8B-B14F-4D97-AF65-F5344CB8AC3E}">
        <p14:creationId xmlns:p14="http://schemas.microsoft.com/office/powerpoint/2010/main" val="76223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Implemented </a:t>
            </a:r>
            <a:r>
              <a:rPr lang="en-US" sz="4800" dirty="0" smtClean="0"/>
              <a:t>Flashcard Features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Easy input method for users to create custom flashcards (.csv)</a:t>
            </a:r>
          </a:p>
          <a:p>
            <a:r>
              <a:rPr lang="en-US" sz="3200" dirty="0" smtClean="0"/>
              <a:t>Dynamic ‘</a:t>
            </a:r>
            <a:r>
              <a:rPr lang="en-US" sz="3200" dirty="0" err="1" smtClean="0"/>
              <a:t>Omnicard</a:t>
            </a:r>
            <a:r>
              <a:rPr lang="en-US" sz="3200" dirty="0" smtClean="0"/>
              <a:t>’ display</a:t>
            </a:r>
          </a:p>
          <a:p>
            <a:r>
              <a:rPr lang="en-US" sz="3200" dirty="0" smtClean="0"/>
              <a:t>Input to allow the user to move onto the next card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014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(Insert Flashcard demo video here)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(This slide is a placeholder)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1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Upcoming </a:t>
            </a:r>
            <a:r>
              <a:rPr lang="en-US" sz="4800" dirty="0" smtClean="0"/>
              <a:t>Flashcard Features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Card shuffling</a:t>
            </a:r>
          </a:p>
          <a:p>
            <a:r>
              <a:rPr lang="en-US" sz="3200" dirty="0" smtClean="0"/>
              <a:t>Allowing users to mark cards as ‘learned’</a:t>
            </a:r>
          </a:p>
          <a:p>
            <a:r>
              <a:rPr lang="en-US" sz="3200" dirty="0" smtClean="0"/>
              <a:t>Built in flashcard sets associated with the other levels of the game</a:t>
            </a:r>
          </a:p>
        </p:txBody>
      </p:sp>
    </p:spTree>
    <p:extLst>
      <p:ext uri="{BB962C8B-B14F-4D97-AF65-F5344CB8AC3E}">
        <p14:creationId xmlns:p14="http://schemas.microsoft.com/office/powerpoint/2010/main" val="173026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114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Educational Game for VR</vt:lpstr>
      <vt:lpstr>Project Goals </vt:lpstr>
      <vt:lpstr>Implemented Flashcard Features</vt:lpstr>
      <vt:lpstr>(Insert Flashcard demo video here)</vt:lpstr>
      <vt:lpstr>Upcoming Flashcard Features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for VR</dc:title>
  <dc:creator>Brant, Donald</dc:creator>
  <cp:lastModifiedBy>Brant, Donald</cp:lastModifiedBy>
  <cp:revision>5</cp:revision>
  <dcterms:created xsi:type="dcterms:W3CDTF">2019-04-23T16:11:29Z</dcterms:created>
  <dcterms:modified xsi:type="dcterms:W3CDTF">2019-04-23T16:37:47Z</dcterms:modified>
</cp:coreProperties>
</file>