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0" r:id="rId5"/>
    <p:sldId id="259"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B51E3-2BC6-449E-A631-B4E1510CAF28}" type="datetimeFigureOut">
              <a:rPr lang="nl-NL"/>
              <a:t>28-11-2014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97087-199C-4663-986D-069A44870162}" type="slidenum">
              <a:rPr lang="nl-NL"/>
              <a:t>‹#›</a:t>
            </a:fld>
            <a:endParaRPr lang="nl-NL"/>
          </a:p>
        </p:txBody>
      </p:sp>
    </p:spTree>
    <p:extLst>
      <p:ext uri="{BB962C8B-B14F-4D97-AF65-F5344CB8AC3E}">
        <p14:creationId xmlns:p14="http://schemas.microsoft.com/office/powerpoint/2010/main" val="1658787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73897087-199C-4663-986D-069A44870162}" type="slidenum">
              <a:rPr lang="nl-NL"/>
              <a:t>‹#›</a:t>
            </a:fld>
            <a:endParaRPr lang="nl-NL"/>
          </a:p>
        </p:txBody>
      </p:sp>
    </p:spTree>
    <p:extLst>
      <p:ext uri="{BB962C8B-B14F-4D97-AF65-F5344CB8AC3E}">
        <p14:creationId xmlns:p14="http://schemas.microsoft.com/office/powerpoint/2010/main" val="3162377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73897087-199C-4663-986D-069A44870162}" type="slidenum">
              <a:rPr lang="nl-NL"/>
              <a:t>‹#›</a:t>
            </a:fld>
            <a:endParaRPr lang="nl-NL"/>
          </a:p>
        </p:txBody>
      </p:sp>
    </p:spTree>
    <p:extLst>
      <p:ext uri="{BB962C8B-B14F-4D97-AF65-F5344CB8AC3E}">
        <p14:creationId xmlns:p14="http://schemas.microsoft.com/office/powerpoint/2010/main" val="2203188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73897087-199C-4663-986D-069A44870162}" type="slidenum">
              <a:rPr lang="nl-NL"/>
              <a:t>‹#›</a:t>
            </a:fld>
            <a:endParaRPr lang="nl-NL"/>
          </a:p>
        </p:txBody>
      </p:sp>
    </p:spTree>
    <p:extLst>
      <p:ext uri="{BB962C8B-B14F-4D97-AF65-F5344CB8AC3E}">
        <p14:creationId xmlns:p14="http://schemas.microsoft.com/office/powerpoint/2010/main" val="2153944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73897087-199C-4663-986D-069A44870162}" type="slidenum">
              <a:rPr lang="nl-NL"/>
              <a:t>‹#›</a:t>
            </a:fld>
            <a:endParaRPr lang="nl-NL"/>
          </a:p>
        </p:txBody>
      </p:sp>
    </p:spTree>
    <p:extLst>
      <p:ext uri="{BB962C8B-B14F-4D97-AF65-F5344CB8AC3E}">
        <p14:creationId xmlns:p14="http://schemas.microsoft.com/office/powerpoint/2010/main" val="4111192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73897087-199C-4663-986D-069A44870162}" type="slidenum">
              <a:rPr lang="nl-NL"/>
              <a:t>‹#›</a:t>
            </a:fld>
            <a:endParaRPr lang="nl-NL"/>
          </a:p>
        </p:txBody>
      </p:sp>
    </p:spTree>
    <p:extLst>
      <p:ext uri="{BB962C8B-B14F-4D97-AF65-F5344CB8AC3E}">
        <p14:creationId xmlns:p14="http://schemas.microsoft.com/office/powerpoint/2010/main" val="60537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73897087-199C-4663-986D-069A44870162}" type="slidenum">
              <a:rPr lang="nl-NL"/>
              <a:t>‹#›</a:t>
            </a:fld>
            <a:endParaRPr lang="nl-NL"/>
          </a:p>
        </p:txBody>
      </p:sp>
    </p:spTree>
    <p:extLst>
      <p:ext uri="{BB962C8B-B14F-4D97-AF65-F5344CB8AC3E}">
        <p14:creationId xmlns:p14="http://schemas.microsoft.com/office/powerpoint/2010/main" val="249563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73897087-199C-4663-986D-069A44870162}" type="slidenum">
              <a:rPr lang="nl-NL"/>
              <a:t>‹#›</a:t>
            </a:fld>
            <a:endParaRPr lang="nl-NL"/>
          </a:p>
        </p:txBody>
      </p:sp>
    </p:spTree>
    <p:extLst>
      <p:ext uri="{BB962C8B-B14F-4D97-AF65-F5344CB8AC3E}">
        <p14:creationId xmlns:p14="http://schemas.microsoft.com/office/powerpoint/2010/main" val="3588481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73897087-199C-4663-986D-069A44870162}" type="slidenum">
              <a:rPr lang="nl-NL"/>
              <a:t>‹#›</a:t>
            </a:fld>
            <a:endParaRPr lang="nl-NL"/>
          </a:p>
        </p:txBody>
      </p:sp>
    </p:spTree>
    <p:extLst>
      <p:ext uri="{BB962C8B-B14F-4D97-AF65-F5344CB8AC3E}">
        <p14:creationId xmlns:p14="http://schemas.microsoft.com/office/powerpoint/2010/main" val="2028054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73897087-199C-4663-986D-069A44870162}" type="slidenum">
              <a:rPr lang="nl-NL"/>
              <a:t>‹#›</a:t>
            </a:fld>
            <a:endParaRPr lang="nl-NL"/>
          </a:p>
        </p:txBody>
      </p:sp>
    </p:spTree>
    <p:extLst>
      <p:ext uri="{BB962C8B-B14F-4D97-AF65-F5344CB8AC3E}">
        <p14:creationId xmlns:p14="http://schemas.microsoft.com/office/powerpoint/2010/main" val="32012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73897087-199C-4663-986D-069A44870162}" type="slidenum">
              <a:rPr lang="nl-NL"/>
              <a:t>6</a:t>
            </a:fld>
            <a:endParaRPr lang="nl-NL"/>
          </a:p>
        </p:txBody>
      </p:sp>
    </p:spTree>
    <p:extLst>
      <p:ext uri="{BB962C8B-B14F-4D97-AF65-F5344CB8AC3E}">
        <p14:creationId xmlns:p14="http://schemas.microsoft.com/office/powerpoint/2010/main" val="1612535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73897087-199C-4663-986D-069A44870162}" type="slidenum">
              <a:rPr lang="nl-NL"/>
              <a:t>7</a:t>
            </a:fld>
            <a:endParaRPr lang="nl-NL"/>
          </a:p>
        </p:txBody>
      </p:sp>
    </p:spTree>
    <p:extLst>
      <p:ext uri="{BB962C8B-B14F-4D97-AF65-F5344CB8AC3E}">
        <p14:creationId xmlns:p14="http://schemas.microsoft.com/office/powerpoint/2010/main" val="282617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73897087-199C-4663-986D-069A44870162}" type="slidenum">
              <a:rPr lang="nl-NL"/>
              <a:t>7</a:t>
            </a:fld>
            <a:endParaRPr lang="nl-NL"/>
          </a:p>
        </p:txBody>
      </p:sp>
    </p:spTree>
    <p:extLst>
      <p:ext uri="{BB962C8B-B14F-4D97-AF65-F5344CB8AC3E}">
        <p14:creationId xmlns:p14="http://schemas.microsoft.com/office/powerpoint/2010/main" val="123970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73897087-199C-4663-986D-069A44870162}" type="slidenum">
              <a:rPr lang="nl-NL"/>
              <a:t>‹#›</a:t>
            </a:fld>
            <a:endParaRPr lang="nl-NL"/>
          </a:p>
        </p:txBody>
      </p:sp>
    </p:spTree>
    <p:extLst>
      <p:ext uri="{BB962C8B-B14F-4D97-AF65-F5344CB8AC3E}">
        <p14:creationId xmlns:p14="http://schemas.microsoft.com/office/powerpoint/2010/main" val="1820130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11/28/2014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1504218" y="5086607"/>
            <a:ext cx="9144000" cy="1655762"/>
          </a:xfrm>
        </p:spPr>
        <p:txBody>
          <a:bodyPr/>
          <a:lstStyle/>
          <a:p>
            <a:r>
              <a:rPr lang="en-US"/>
              <a:t>Young Devin Winters has just heard his bedtime story and falls asleep.</a:t>
            </a:r>
          </a:p>
        </p:txBody>
      </p:sp>
      <p:pic>
        <p:nvPicPr>
          <p:cNvPr id="4" name="Afbeelding 3" descr="Bedroom.png"/>
          <p:cNvPicPr>
            <a:picLocks noChangeAspect="1"/>
          </p:cNvPicPr>
          <p:nvPr/>
        </p:nvPicPr>
        <p:blipFill>
          <a:blip r:embed="rId3"/>
          <a:stretch>
            <a:fillRect/>
          </a:stretch>
        </p:blipFill>
        <p:spPr>
          <a:xfrm>
            <a:off x="475023" y="306789"/>
            <a:ext cx="11313225" cy="461843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58010" y="306789"/>
            <a:ext cx="5943600" cy="1325563"/>
          </a:xfrm>
        </p:spPr>
        <p:txBody>
          <a:bodyPr/>
          <a:lstStyle/>
          <a:p>
            <a:pPr algn="ctr"/>
            <a:r>
              <a:rPr lang="nl-NL">
                <a:solidFill>
                  <a:srgbClr val="000000"/>
                </a:solidFill>
                <a:latin typeface="Calibri Light"/>
              </a:rPr>
              <a:t>Level 7 - </a:t>
            </a:r>
            <a:br>
              <a:rPr lang="nl-NL">
                <a:solidFill>
                  <a:srgbClr val="000000"/>
                </a:solidFill>
                <a:latin typeface="Calibri Light"/>
              </a:rPr>
            </a:br>
            <a:r>
              <a:rPr lang="nl-NL">
                <a:solidFill>
                  <a:srgbClr val="000000"/>
                </a:solidFill>
                <a:latin typeface="Calibri Light"/>
              </a:rPr>
              <a:t>The Priest</a:t>
            </a:r>
          </a:p>
        </p:txBody>
      </p:sp>
      <p:pic>
        <p:nvPicPr>
          <p:cNvPr id="4" name="Tijdelijke aanduiding voor inhoud 3" descr="Level7Wip.png"/>
          <p:cNvPicPr>
            <a:picLocks noGrp="1" noChangeAspect="1"/>
          </p:cNvPicPr>
          <p:nvPr>
            <p:ph idx="1"/>
          </p:nvPr>
        </p:nvPicPr>
        <p:blipFill>
          <a:blip r:embed="rId3"/>
          <a:stretch>
            <a:fillRect/>
          </a:stretch>
        </p:blipFill>
        <p:spPr>
          <a:xfrm>
            <a:off x="-445315" y="118763"/>
            <a:ext cx="7949600" cy="6558169"/>
          </a:xfrm>
        </p:spPr>
      </p:pic>
      <p:sp>
        <p:nvSpPr>
          <p:cNvPr id="5" name="Tekstvak 4"/>
          <p:cNvSpPr txBox="1"/>
          <p:nvPr/>
        </p:nvSpPr>
        <p:spPr>
          <a:xfrm>
            <a:off x="8451283" y="2167257"/>
            <a:ext cx="2743200" cy="2585323"/>
          </a:xfrm>
          <a:prstGeom prst="rect">
            <a:avLst/>
          </a:prstGeom>
        </p:spPr>
        <p:txBody>
          <a:bodyPr rtlCol="0">
            <a:spAutoFit/>
          </a:bodyPr>
          <a:lstStyle/>
          <a:p>
            <a:pPr algn="ctr"/>
            <a:r>
              <a:rPr lang="en-US"/>
              <a:t>You give the strange letter from the doomsayer to the priest to clarify it. The letter appeard to contain a strange spell spawning void demons. The priest swiftly gave you a flask of holywater and asks you to protect the church.</a:t>
            </a:r>
            <a:endParaRPr lang="nl-NL"/>
          </a:p>
        </p:txBody>
      </p:sp>
    </p:spTree>
    <p:extLst>
      <p:ext uri="{BB962C8B-B14F-4D97-AF65-F5344CB8AC3E}">
        <p14:creationId xmlns:p14="http://schemas.microsoft.com/office/powerpoint/2010/main" val="355408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973342" y="284128"/>
            <a:ext cx="3427648" cy="1325563"/>
          </a:xfrm>
        </p:spPr>
        <p:txBody>
          <a:bodyPr/>
          <a:lstStyle/>
          <a:p>
            <a:pPr algn="ctr"/>
            <a:r>
              <a:rPr lang="nl-NL">
                <a:solidFill>
                  <a:srgbClr val="000000"/>
                </a:solidFill>
                <a:latin typeface="Calibri Light"/>
              </a:rPr>
              <a:t>Level 8 -</a:t>
            </a:r>
            <a:br>
              <a:rPr lang="nl-NL">
                <a:solidFill>
                  <a:srgbClr val="000000"/>
                </a:solidFill>
                <a:latin typeface="Calibri Light"/>
              </a:rPr>
            </a:br>
            <a:r>
              <a:rPr lang="nl-NL">
                <a:solidFill>
                  <a:srgbClr val="000000"/>
                </a:solidFill>
                <a:latin typeface="Calibri Light"/>
              </a:rPr>
              <a:t>The Jester</a:t>
            </a:r>
          </a:p>
        </p:txBody>
      </p:sp>
      <p:pic>
        <p:nvPicPr>
          <p:cNvPr id="4" name="Tijdelijke aanduiding voor inhoud 3" descr="Level8Wip.png"/>
          <p:cNvPicPr>
            <a:picLocks noGrp="1" noChangeAspect="1"/>
          </p:cNvPicPr>
          <p:nvPr>
            <p:ph idx="1"/>
          </p:nvPr>
        </p:nvPicPr>
        <p:blipFill>
          <a:blip r:embed="rId3"/>
          <a:stretch>
            <a:fillRect/>
          </a:stretch>
        </p:blipFill>
        <p:spPr>
          <a:xfrm>
            <a:off x="149974" y="236579"/>
            <a:ext cx="7926480" cy="6534987"/>
          </a:xfrm>
        </p:spPr>
      </p:pic>
      <p:sp>
        <p:nvSpPr>
          <p:cNvPr id="5" name="Tekstvak 4"/>
          <p:cNvSpPr txBox="1"/>
          <p:nvPr/>
        </p:nvSpPr>
        <p:spPr>
          <a:xfrm>
            <a:off x="8274050" y="1911350"/>
            <a:ext cx="3103910" cy="1477328"/>
          </a:xfrm>
          <a:prstGeom prst="rect">
            <a:avLst/>
          </a:prstGeom>
        </p:spPr>
        <p:txBody>
          <a:bodyPr rtlCol="0">
            <a:spAutoFit/>
          </a:bodyPr>
          <a:lstStyle/>
          <a:p>
            <a:pPr algn="ctr"/>
            <a:r>
              <a:rPr lang="nl-NL"/>
              <a:t>The jester is </a:t>
            </a:r>
            <a:r>
              <a:rPr lang="en-US"/>
              <a:t>being tortured by posses Jack-in-a-Box's . You defend him from them and the jester show you a secret passageway to reach the king.</a:t>
            </a:r>
            <a:endParaRPr lang="nl-NL"/>
          </a:p>
        </p:txBody>
      </p:sp>
    </p:spTree>
    <p:extLst>
      <p:ext uri="{BB962C8B-B14F-4D97-AF65-F5344CB8AC3E}">
        <p14:creationId xmlns:p14="http://schemas.microsoft.com/office/powerpoint/2010/main" val="108079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518525" y="320675"/>
            <a:ext cx="3642824" cy="1325563"/>
          </a:xfrm>
        </p:spPr>
        <p:txBody>
          <a:bodyPr>
            <a:normAutofit fontScale="90000"/>
          </a:bodyPr>
          <a:lstStyle/>
          <a:p>
            <a:r>
              <a:rPr lang="en-US"/>
              <a:t>Level 9 -</a:t>
            </a:r>
            <a:br>
              <a:rPr lang="en-US"/>
            </a:br>
            <a:r>
              <a:rPr lang="en-US"/>
              <a:t>The Court Mage</a:t>
            </a:r>
            <a:endParaRPr lang="nl-NL"/>
          </a:p>
        </p:txBody>
      </p:sp>
      <p:pic>
        <p:nvPicPr>
          <p:cNvPr id="4" name="Tijdelijke aanduiding voor inhoud 3" descr="Level9Wip.png"/>
          <p:cNvPicPr>
            <a:picLocks noGrp="1" noChangeAspect="1"/>
          </p:cNvPicPr>
          <p:nvPr>
            <p:ph idx="1"/>
          </p:nvPr>
        </p:nvPicPr>
        <p:blipFill>
          <a:blip r:embed="rId3"/>
          <a:stretch>
            <a:fillRect/>
          </a:stretch>
        </p:blipFill>
        <p:spPr>
          <a:xfrm>
            <a:off x="187325" y="125413"/>
            <a:ext cx="7962148" cy="6565216"/>
          </a:xfrm>
        </p:spPr>
      </p:pic>
      <p:sp>
        <p:nvSpPr>
          <p:cNvPr id="5" name="Tekstvak 4"/>
          <p:cNvSpPr txBox="1"/>
          <p:nvPr/>
        </p:nvSpPr>
        <p:spPr>
          <a:xfrm>
            <a:off x="8742369" y="2091953"/>
            <a:ext cx="2743200" cy="2308324"/>
          </a:xfrm>
          <a:prstGeom prst="rect">
            <a:avLst/>
          </a:prstGeom>
        </p:spPr>
        <p:txBody>
          <a:bodyPr rtlCol="0">
            <a:spAutoFit/>
          </a:bodyPr>
          <a:lstStyle/>
          <a:p>
            <a:pPr algn="ctr"/>
            <a:r>
              <a:rPr lang="nl-NL"/>
              <a:t>The court mage's powers are </a:t>
            </a:r>
            <a:r>
              <a:rPr lang="en-US"/>
              <a:t>being blocked by void minions. Devin drives them away </a:t>
            </a:r>
            <a:r>
              <a:rPr lang="nl-NL"/>
              <a:t>to protect the mage After</a:t>
            </a:r>
            <a:r>
              <a:rPr lang="en-US"/>
              <a:t>saving him the mage quickly gives you the keys to the throne room so you can go and save the king.</a:t>
            </a:r>
            <a:endParaRPr lang="nl-NL"/>
          </a:p>
        </p:txBody>
      </p:sp>
    </p:spTree>
    <p:extLst>
      <p:ext uri="{BB962C8B-B14F-4D97-AF65-F5344CB8AC3E}">
        <p14:creationId xmlns:p14="http://schemas.microsoft.com/office/powerpoint/2010/main" val="1525647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416070" y="185738"/>
            <a:ext cx="3698143" cy="1361633"/>
          </a:xfrm>
        </p:spPr>
        <p:txBody>
          <a:bodyPr/>
          <a:lstStyle/>
          <a:p>
            <a:r>
              <a:rPr lang="nl-NL"/>
              <a:t>Level 10 -</a:t>
            </a:r>
            <a:br>
              <a:rPr lang="nl-NL"/>
            </a:br>
            <a:r>
              <a:rPr lang="nl-NL"/>
              <a:t>The king</a:t>
            </a:r>
          </a:p>
        </p:txBody>
      </p:sp>
      <p:pic>
        <p:nvPicPr>
          <p:cNvPr id="4" name="Tijdelijke aanduiding voor inhoud 3" descr="Level10Wip-Recovered.png"/>
          <p:cNvPicPr>
            <a:picLocks noGrp="1" noChangeAspect="1"/>
          </p:cNvPicPr>
          <p:nvPr>
            <p:ph idx="1"/>
          </p:nvPr>
        </p:nvPicPr>
        <p:blipFill>
          <a:blip r:embed="rId3"/>
          <a:stretch>
            <a:fillRect/>
          </a:stretch>
        </p:blipFill>
        <p:spPr>
          <a:xfrm>
            <a:off x="117475" y="71438"/>
            <a:ext cx="8124872" cy="6698388"/>
          </a:xfrm>
        </p:spPr>
      </p:pic>
      <p:sp>
        <p:nvSpPr>
          <p:cNvPr id="5" name="Tekstvak 4"/>
          <p:cNvSpPr txBox="1"/>
          <p:nvPr/>
        </p:nvSpPr>
        <p:spPr>
          <a:xfrm>
            <a:off x="8796475" y="2380521"/>
            <a:ext cx="2743200" cy="2308324"/>
          </a:xfrm>
          <a:prstGeom prst="rect">
            <a:avLst/>
          </a:prstGeom>
        </p:spPr>
        <p:txBody>
          <a:bodyPr rtlCol="0">
            <a:spAutoFit/>
          </a:bodyPr>
          <a:lstStyle/>
          <a:p>
            <a:pPr algn="ctr"/>
            <a:r>
              <a:rPr lang="en-US"/>
              <a:t>The void has already reached the king and the voiddemons have captured the king. Devin saves him from their grasp and in the process he destroys the Void completely(or so it seems).</a:t>
            </a:r>
            <a:endParaRPr lang="nl-NL"/>
          </a:p>
        </p:txBody>
      </p:sp>
    </p:spTree>
    <p:extLst>
      <p:ext uri="{BB962C8B-B14F-4D97-AF65-F5344CB8AC3E}">
        <p14:creationId xmlns:p14="http://schemas.microsoft.com/office/powerpoint/2010/main" val="1323094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pic>
        <p:nvPicPr>
          <p:cNvPr id="4" name="Tijdelijke aanduiding voor inhoud 3" descr="DroomUpdated.png"/>
          <p:cNvPicPr>
            <a:picLocks noGrp="1" noChangeAspect="1"/>
          </p:cNvPicPr>
          <p:nvPr>
            <p:ph idx="1"/>
          </p:nvPr>
        </p:nvPicPr>
        <p:blipFill>
          <a:blip r:embed="rId3"/>
          <a:stretch>
            <a:fillRect/>
          </a:stretch>
        </p:blipFill>
        <p:spPr>
          <a:xfrm>
            <a:off x="267205" y="138555"/>
            <a:ext cx="11695339" cy="4767349"/>
          </a:xfrm>
        </p:spPr>
      </p:pic>
      <p:sp>
        <p:nvSpPr>
          <p:cNvPr id="6" name="Tekstvak 5"/>
          <p:cNvSpPr txBox="1"/>
          <p:nvPr/>
        </p:nvSpPr>
        <p:spPr>
          <a:xfrm>
            <a:off x="3959225" y="5561013"/>
            <a:ext cx="5631955" cy="461665"/>
          </a:xfrm>
          <a:prstGeom prst="rect">
            <a:avLst/>
          </a:prstGeom>
        </p:spPr>
        <p:txBody>
          <a:bodyPr rtlCol="0">
            <a:spAutoFit/>
          </a:bodyPr>
          <a:lstStyle/>
          <a:p>
            <a:pPr algn="ctr"/>
            <a:r>
              <a:rPr lang="en-US" sz="2400"/>
              <a:t>His dream however is a restless one.</a:t>
            </a:r>
            <a:endParaRPr lang="nl-NL" sz="2400"/>
          </a:p>
        </p:txBody>
      </p:sp>
    </p:spTree>
    <p:extLst>
      <p:ext uri="{BB962C8B-B14F-4D97-AF65-F5344CB8AC3E}">
        <p14:creationId xmlns:p14="http://schemas.microsoft.com/office/powerpoint/2010/main" val="171259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pic>
        <p:nvPicPr>
          <p:cNvPr id="4" name="Tijdelijke aanduiding voor inhoud 3" descr="FerryMan Fog.png"/>
          <p:cNvPicPr>
            <a:picLocks noGrp="1" noChangeAspect="1"/>
          </p:cNvPicPr>
          <p:nvPr>
            <p:ph idx="1"/>
          </p:nvPr>
        </p:nvPicPr>
        <p:blipFill>
          <a:blip r:embed="rId3"/>
          <a:stretch>
            <a:fillRect/>
          </a:stretch>
        </p:blipFill>
        <p:spPr>
          <a:xfrm>
            <a:off x="385763" y="257175"/>
            <a:ext cx="7670119" cy="6323837"/>
          </a:xfrm>
        </p:spPr>
      </p:pic>
      <p:sp>
        <p:nvSpPr>
          <p:cNvPr id="5" name="Tekstvak 4"/>
          <p:cNvSpPr txBox="1"/>
          <p:nvPr/>
        </p:nvSpPr>
        <p:spPr>
          <a:xfrm>
            <a:off x="8580438" y="1039813"/>
            <a:ext cx="3099459" cy="3416320"/>
          </a:xfrm>
          <a:prstGeom prst="rect">
            <a:avLst/>
          </a:prstGeom>
        </p:spPr>
        <p:txBody>
          <a:bodyPr rtlCol="0">
            <a:spAutoFit/>
          </a:bodyPr>
          <a:lstStyle/>
          <a:p>
            <a:pPr algn="ctr"/>
            <a:r>
              <a:rPr lang="en-US" sz="2400"/>
              <a:t>A ferryman emerges from the morning dawn. He slowly approaches a young boy sleeping on the riverbank and suddenly realizes from a vague memory who this young boy is.</a:t>
            </a:r>
            <a:endParaRPr lang="nl-NL" sz="2400"/>
          </a:p>
        </p:txBody>
      </p:sp>
    </p:spTree>
    <p:extLst>
      <p:ext uri="{BB962C8B-B14F-4D97-AF65-F5344CB8AC3E}">
        <p14:creationId xmlns:p14="http://schemas.microsoft.com/office/powerpoint/2010/main" val="1482095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pic>
        <p:nvPicPr>
          <p:cNvPr id="5" name="Tijdelijke aanduiding voor inhoud 4" descr="River.png"/>
          <p:cNvPicPr>
            <a:picLocks noGrp="1" noChangeAspect="1"/>
          </p:cNvPicPr>
          <p:nvPr>
            <p:ph sz="half" idx="1"/>
          </p:nvPr>
        </p:nvPicPr>
        <p:blipFill>
          <a:blip r:embed="rId3"/>
          <a:stretch>
            <a:fillRect/>
          </a:stretch>
        </p:blipFill>
        <p:spPr>
          <a:xfrm>
            <a:off x="182563" y="173038"/>
            <a:ext cx="8572274" cy="6434068"/>
          </a:xfrm>
        </p:spPr>
      </p:pic>
      <p:sp>
        <p:nvSpPr>
          <p:cNvPr id="4" name="Tijdelijke aanduiding voor inhoud 3"/>
          <p:cNvSpPr>
            <a:spLocks noGrp="1"/>
          </p:cNvSpPr>
          <p:nvPr>
            <p:ph sz="half" idx="2"/>
          </p:nvPr>
        </p:nvSpPr>
        <p:spPr>
          <a:xfrm>
            <a:off x="9139238" y="1817688"/>
            <a:ext cx="2420588" cy="4351337"/>
          </a:xfrm>
        </p:spPr>
        <p:txBody>
          <a:bodyPr>
            <a:normAutofit fontScale="92500" lnSpcReduction="20000"/>
          </a:bodyPr>
          <a:lstStyle/>
          <a:p>
            <a:pPr marL="0" indent="0">
              <a:buNone/>
            </a:pPr>
            <a:r>
              <a:rPr lang="en-US">
                <a:latin typeface="Calibri" charset="0"/>
              </a:rPr>
              <a:t>The ferryman wakes up Devin and tells him he is the dreamkeeper: the prophesied saviour of the dreamworld. He tells Devin about the growing void and how he is supposed to stop it.</a:t>
            </a:r>
            <a:endParaRPr lang="nl-NL">
              <a:latin typeface="Calibri" charset="0"/>
            </a:endParaRPr>
          </a:p>
        </p:txBody>
      </p:sp>
    </p:spTree>
    <p:extLst>
      <p:ext uri="{BB962C8B-B14F-4D97-AF65-F5344CB8AC3E}">
        <p14:creationId xmlns:p14="http://schemas.microsoft.com/office/powerpoint/2010/main" val="8799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668997" y="227620"/>
            <a:ext cx="3608120" cy="1850056"/>
          </a:xfrm>
        </p:spPr>
        <p:txBody>
          <a:bodyPr/>
          <a:lstStyle/>
          <a:p>
            <a:pPr algn="ctr"/>
            <a:r>
              <a:rPr lang="nl-NL">
                <a:solidFill>
                  <a:srgbClr val="000000"/>
                </a:solidFill>
                <a:latin typeface="Calibri Light"/>
              </a:rPr>
              <a:t>Level 2 -</a:t>
            </a:r>
            <a:br>
              <a:rPr lang="nl-NL">
                <a:solidFill>
                  <a:srgbClr val="000000"/>
                </a:solidFill>
                <a:latin typeface="Calibri Light"/>
              </a:rPr>
            </a:br>
            <a:r>
              <a:rPr lang="nl-NL">
                <a:solidFill>
                  <a:srgbClr val="000000"/>
                </a:solidFill>
                <a:latin typeface="Calibri Light"/>
              </a:rPr>
              <a:t>The Farmer</a:t>
            </a:r>
          </a:p>
        </p:txBody>
      </p:sp>
      <p:sp>
        <p:nvSpPr>
          <p:cNvPr id="5" name="Tekstvak 4"/>
          <p:cNvSpPr txBox="1"/>
          <p:nvPr/>
        </p:nvSpPr>
        <p:spPr>
          <a:xfrm>
            <a:off x="8975776" y="2167257"/>
            <a:ext cx="2743200" cy="2862322"/>
          </a:xfrm>
          <a:prstGeom prst="rect">
            <a:avLst/>
          </a:prstGeom>
        </p:spPr>
        <p:txBody>
          <a:bodyPr rtlCol="0">
            <a:spAutoFit/>
          </a:bodyPr>
          <a:lstStyle/>
          <a:p>
            <a:pPr algn="ctr"/>
            <a:r>
              <a:rPr lang="en-US"/>
              <a:t>The second person to save from his troubled mind is the farmer. His crops are being destroyed by a plague of grasshoppers and Devin is the one to drive them away. When the farmer wakes up he thanks you and rewards Devin with binoculars.</a:t>
            </a:r>
            <a:endParaRPr lang="nl-NL"/>
          </a:p>
        </p:txBody>
      </p:sp>
      <p:pic>
        <p:nvPicPr>
          <p:cNvPr id="7" name="Tijdelijke aanduiding voor inhoud 6" descr="Level2Wip.png"/>
          <p:cNvPicPr>
            <a:picLocks noGrp="1" noChangeAspect="1"/>
          </p:cNvPicPr>
          <p:nvPr>
            <p:ph idx="1"/>
          </p:nvPr>
        </p:nvPicPr>
        <p:blipFill>
          <a:blip r:embed="rId3"/>
          <a:stretch>
            <a:fillRect/>
          </a:stretch>
        </p:blipFill>
        <p:spPr>
          <a:xfrm>
            <a:off x="238125" y="247650"/>
            <a:ext cx="7768721" cy="6409727"/>
          </a:xfrm>
        </p:spPr>
      </p:pic>
    </p:spTree>
    <p:extLst>
      <p:ext uri="{BB962C8B-B14F-4D97-AF65-F5344CB8AC3E}">
        <p14:creationId xmlns:p14="http://schemas.microsoft.com/office/powerpoint/2010/main" val="15426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668997" y="227620"/>
            <a:ext cx="3608120" cy="1850056"/>
          </a:xfrm>
        </p:spPr>
        <p:txBody>
          <a:bodyPr/>
          <a:lstStyle/>
          <a:p>
            <a:pPr algn="ctr"/>
            <a:r>
              <a:rPr lang="nl-NL">
                <a:solidFill>
                  <a:srgbClr val="000000"/>
                </a:solidFill>
                <a:latin typeface="Calibri Light"/>
              </a:rPr>
              <a:t>Level 3 -</a:t>
            </a:r>
            <a:br>
              <a:rPr lang="nl-NL">
                <a:solidFill>
                  <a:srgbClr val="000000"/>
                </a:solidFill>
                <a:latin typeface="Calibri Light"/>
              </a:rPr>
            </a:br>
            <a:r>
              <a:rPr lang="nl-NL">
                <a:solidFill>
                  <a:srgbClr val="000000"/>
                </a:solidFill>
                <a:latin typeface="Calibri Light"/>
              </a:rPr>
              <a:t>The Guard</a:t>
            </a:r>
          </a:p>
        </p:txBody>
      </p:sp>
      <p:sp>
        <p:nvSpPr>
          <p:cNvPr id="5" name="Tekstvak 4"/>
          <p:cNvSpPr txBox="1"/>
          <p:nvPr/>
        </p:nvSpPr>
        <p:spPr>
          <a:xfrm>
            <a:off x="8975776" y="2167257"/>
            <a:ext cx="2743200" cy="3693319"/>
          </a:xfrm>
          <a:prstGeom prst="rect">
            <a:avLst/>
          </a:prstGeom>
        </p:spPr>
        <p:txBody>
          <a:bodyPr rtlCol="0">
            <a:spAutoFit/>
          </a:bodyPr>
          <a:lstStyle/>
          <a:p>
            <a:pPr algn="ctr"/>
            <a:r>
              <a:rPr lang="nl-NL"/>
              <a:t>In his nightmare the gatekeeper </a:t>
            </a:r>
            <a:r>
              <a:rPr lang="en-US"/>
              <a:t>has grown blind while he is the one that should spot and </a:t>
            </a:r>
            <a:r>
              <a:rPr lang="nl-NL"/>
              <a:t>scare away intruders. </a:t>
            </a:r>
            <a:r>
              <a:rPr lang="en-US"/>
              <a:t> Devin takes the previously acquired binoculars and uses it to spot the intruders so that the gatekeeper can scare them away. After helping the guard he gives you acces to the town.</a:t>
            </a:r>
            <a:endParaRPr lang="nl-NL"/>
          </a:p>
        </p:txBody>
      </p:sp>
      <p:pic>
        <p:nvPicPr>
          <p:cNvPr id="6" name="Tijdelijke aanduiding voor inhoud 5" descr="Level3Wip.png"/>
          <p:cNvPicPr>
            <a:picLocks noGrp="1" noChangeAspect="1"/>
          </p:cNvPicPr>
          <p:nvPr>
            <p:ph idx="1"/>
          </p:nvPr>
        </p:nvPicPr>
        <p:blipFill>
          <a:blip r:embed="rId3"/>
          <a:stretch>
            <a:fillRect/>
          </a:stretch>
        </p:blipFill>
        <p:spPr>
          <a:xfrm>
            <a:off x="247412" y="148451"/>
            <a:ext cx="7897730" cy="6511305"/>
          </a:xfrm>
        </p:spPr>
      </p:pic>
    </p:spTree>
    <p:extLst>
      <p:ext uri="{BB962C8B-B14F-4D97-AF65-F5344CB8AC3E}">
        <p14:creationId xmlns:p14="http://schemas.microsoft.com/office/powerpoint/2010/main" val="223213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7352815" y="267205"/>
            <a:ext cx="5745678" cy="1325563"/>
          </a:xfrm>
        </p:spPr>
        <p:txBody>
          <a:bodyPr/>
          <a:lstStyle/>
          <a:p>
            <a:pPr algn="ctr"/>
            <a:r>
              <a:rPr lang="nl-NL">
                <a:solidFill>
                  <a:srgbClr val="000000"/>
                </a:solidFill>
                <a:latin typeface="Calibri Light"/>
              </a:rPr>
              <a:t>Level 4 -</a:t>
            </a:r>
            <a:br>
              <a:rPr lang="nl-NL">
                <a:solidFill>
                  <a:srgbClr val="000000"/>
                </a:solidFill>
                <a:latin typeface="Calibri Light"/>
              </a:rPr>
            </a:br>
            <a:r>
              <a:rPr lang="nl-NL">
                <a:solidFill>
                  <a:srgbClr val="000000"/>
                </a:solidFill>
                <a:latin typeface="Calibri Light"/>
              </a:rPr>
              <a:t>The Hobo</a:t>
            </a:r>
          </a:p>
        </p:txBody>
      </p:sp>
      <p:pic>
        <p:nvPicPr>
          <p:cNvPr id="8" name="Afbeelding 7" descr="Level4wip.png"/>
          <p:cNvPicPr>
            <a:picLocks noChangeAspect="1"/>
          </p:cNvPicPr>
          <p:nvPr/>
        </p:nvPicPr>
        <p:blipFill>
          <a:blip r:embed="rId3"/>
          <a:stretch>
            <a:fillRect/>
          </a:stretch>
        </p:blipFill>
        <p:spPr>
          <a:xfrm>
            <a:off x="287338" y="266700"/>
            <a:ext cx="7552359" cy="6220629"/>
          </a:xfrm>
          <a:prstGeom prst="rect">
            <a:avLst/>
          </a:prstGeom>
        </p:spPr>
      </p:pic>
      <p:sp>
        <p:nvSpPr>
          <p:cNvPr id="11" name="Tekstvak 10"/>
          <p:cNvSpPr txBox="1"/>
          <p:nvPr/>
        </p:nvSpPr>
        <p:spPr>
          <a:xfrm>
            <a:off x="8550244" y="2206841"/>
            <a:ext cx="2743200" cy="3416320"/>
          </a:xfrm>
          <a:prstGeom prst="rect">
            <a:avLst/>
          </a:prstGeom>
        </p:spPr>
        <p:txBody>
          <a:bodyPr rtlCol="0">
            <a:spAutoFit/>
          </a:bodyPr>
          <a:lstStyle/>
          <a:p>
            <a:pPr algn="ctr"/>
            <a:r>
              <a:rPr lang="en-US"/>
              <a:t>Having gained acces to the city the first impression is not a great one. Devin sees a Hobo sleeping in the corner of a street. He enters his dream and sees the hobo scared in a corner while a pack of rats is stealing his food. Having saved the hobo Devin is rewarded with a strange stone.</a:t>
            </a:r>
            <a:endParaRPr lang="nl-NL"/>
          </a:p>
        </p:txBody>
      </p:sp>
    </p:spTree>
    <p:extLst>
      <p:ext uri="{BB962C8B-B14F-4D97-AF65-F5344CB8AC3E}">
        <p14:creationId xmlns:p14="http://schemas.microsoft.com/office/powerpoint/2010/main" val="1745324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668997" y="227620"/>
            <a:ext cx="3608120" cy="1850056"/>
          </a:xfrm>
        </p:spPr>
        <p:txBody>
          <a:bodyPr/>
          <a:lstStyle/>
          <a:p>
            <a:pPr algn="ctr"/>
            <a:r>
              <a:rPr lang="nl-NL">
                <a:solidFill>
                  <a:srgbClr val="000000"/>
                </a:solidFill>
                <a:latin typeface="Calibri Light"/>
              </a:rPr>
              <a:t>Level 5 -</a:t>
            </a:r>
            <a:br>
              <a:rPr lang="nl-NL">
                <a:solidFill>
                  <a:srgbClr val="000000"/>
                </a:solidFill>
                <a:latin typeface="Calibri Light"/>
              </a:rPr>
            </a:br>
            <a:r>
              <a:rPr lang="nl-NL">
                <a:solidFill>
                  <a:srgbClr val="000000"/>
                </a:solidFill>
                <a:latin typeface="Calibri Light"/>
              </a:rPr>
              <a:t>The Blacksmith</a:t>
            </a:r>
          </a:p>
        </p:txBody>
      </p:sp>
      <p:sp>
        <p:nvSpPr>
          <p:cNvPr id="5" name="Tekstvak 4"/>
          <p:cNvSpPr txBox="1"/>
          <p:nvPr/>
        </p:nvSpPr>
        <p:spPr>
          <a:xfrm>
            <a:off x="8975776" y="2167257"/>
            <a:ext cx="2743200" cy="2308324"/>
          </a:xfrm>
          <a:prstGeom prst="rect">
            <a:avLst/>
          </a:prstGeom>
        </p:spPr>
        <p:txBody>
          <a:bodyPr rtlCol="0">
            <a:spAutoFit/>
          </a:bodyPr>
          <a:lstStyle/>
          <a:p>
            <a:pPr algn="ctr"/>
            <a:r>
              <a:rPr lang="en-US"/>
              <a:t>The blacksmith is being attacked by his own armours brought back to life by a mysterious magic curse. You save him and rewards you by melting the strange stone into small silver balls.</a:t>
            </a:r>
            <a:endParaRPr lang="nl-NL"/>
          </a:p>
        </p:txBody>
      </p:sp>
      <p:pic>
        <p:nvPicPr>
          <p:cNvPr id="6" name="Tijdelijke aanduiding voor inhoud 5" descr="Level5Wip.png"/>
          <p:cNvPicPr>
            <a:picLocks noGrp="1" noChangeAspect="1"/>
          </p:cNvPicPr>
          <p:nvPr>
            <p:ph idx="1"/>
          </p:nvPr>
        </p:nvPicPr>
        <p:blipFill>
          <a:blip r:embed="rId3"/>
          <a:stretch>
            <a:fillRect/>
          </a:stretch>
        </p:blipFill>
        <p:spPr>
          <a:xfrm>
            <a:off x="315913" y="187325"/>
            <a:ext cx="7937313" cy="6543909"/>
          </a:xfrm>
        </p:spPr>
      </p:pic>
    </p:spTree>
    <p:extLst>
      <p:ext uri="{BB962C8B-B14F-4D97-AF65-F5344CB8AC3E}">
        <p14:creationId xmlns:p14="http://schemas.microsoft.com/office/powerpoint/2010/main" val="347345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887093" y="177800"/>
            <a:ext cx="2885807" cy="1325563"/>
          </a:xfrm>
        </p:spPr>
        <p:txBody>
          <a:bodyPr>
            <a:normAutofit fontScale="90000"/>
          </a:bodyPr>
          <a:lstStyle/>
          <a:p>
            <a:pPr algn="ctr"/>
            <a:r>
              <a:rPr lang="nl-NL"/>
              <a:t>Level 6 - </a:t>
            </a:r>
            <a:br>
              <a:rPr lang="nl-NL"/>
            </a:br>
            <a:r>
              <a:rPr lang="nl-NL"/>
              <a:t>The doomsayer</a:t>
            </a:r>
            <a:endParaRPr lang="nl-NL">
              <a:solidFill>
                <a:srgbClr val="000000"/>
              </a:solidFill>
              <a:latin typeface="Calibri Light"/>
            </a:endParaRPr>
          </a:p>
        </p:txBody>
      </p:sp>
      <p:pic>
        <p:nvPicPr>
          <p:cNvPr id="4" name="Tijdelijke aanduiding voor inhoud 3" descr="Level6Wip.png"/>
          <p:cNvPicPr>
            <a:picLocks noGrp="1" noChangeAspect="1"/>
          </p:cNvPicPr>
          <p:nvPr>
            <p:ph idx="1"/>
          </p:nvPr>
        </p:nvPicPr>
        <p:blipFill>
          <a:blip r:embed="rId3"/>
          <a:stretch>
            <a:fillRect/>
          </a:stretch>
        </p:blipFill>
        <p:spPr>
          <a:xfrm>
            <a:off x="227620" y="138555"/>
            <a:ext cx="7946510" cy="6552726"/>
          </a:xfrm>
        </p:spPr>
      </p:pic>
      <p:sp>
        <p:nvSpPr>
          <p:cNvPr id="5" name="Tekstvak 4"/>
          <p:cNvSpPr txBox="1"/>
          <p:nvPr/>
        </p:nvSpPr>
        <p:spPr>
          <a:xfrm>
            <a:off x="8579932" y="2048503"/>
            <a:ext cx="2743200" cy="3139321"/>
          </a:xfrm>
          <a:prstGeom prst="rect">
            <a:avLst/>
          </a:prstGeom>
        </p:spPr>
        <p:txBody>
          <a:bodyPr rtlCol="0">
            <a:spAutoFit/>
          </a:bodyPr>
          <a:lstStyle/>
          <a:p>
            <a:pPr algn="ctr"/>
            <a:r>
              <a:rPr lang="en-US"/>
              <a:t>The doomsayer is nightmare is screaming that the heaven will fall down. Before you know it a meteorite makes a huge crater a quater mile away. From the meteorite spawn aggresive aliens. Devin protects the doomsayer and is rewarded with a strange letter.</a:t>
            </a:r>
            <a:endParaRPr lang="nl-NL"/>
          </a:p>
        </p:txBody>
      </p:sp>
    </p:spTree>
    <p:extLst>
      <p:ext uri="{BB962C8B-B14F-4D97-AF65-F5344CB8AC3E}">
        <p14:creationId xmlns:p14="http://schemas.microsoft.com/office/powerpoint/2010/main" val="27646531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Breedbeeld</PresentationFormat>
  <Paragraphs>0</Paragraphs>
  <Slides>13</Slides>
  <Notes>13</Notes>
  <HiddenSlides>0</HiddenSlides>
  <MMClips>0</MMClips>
  <ScaleCrop>false</ScaleCrop>
  <HeadingPairs>
    <vt:vector size="4" baseType="variant">
      <vt:variant>
        <vt:lpstr>Thema</vt:lpstr>
      </vt:variant>
      <vt:variant>
        <vt:i4>1</vt:i4>
      </vt:variant>
      <vt:variant>
        <vt:lpstr>Diatitels</vt:lpstr>
      </vt:variant>
      <vt:variant>
        <vt:i4>13</vt:i4>
      </vt:variant>
    </vt:vector>
  </HeadingPairs>
  <TitlesOfParts>
    <vt:vector size="14" baseType="lpstr">
      <vt:lpstr>office theme</vt:lpstr>
      <vt:lpstr>PowerPoint-presentatie</vt:lpstr>
      <vt:lpstr>PowerPoint-presentatie</vt:lpstr>
      <vt:lpstr>PowerPoint-presentatie</vt:lpstr>
      <vt:lpstr>PowerPoint-presentatie</vt:lpstr>
      <vt:lpstr>Level 2 - The Farmer</vt:lpstr>
      <vt:lpstr>Level 3 - The Guard</vt:lpstr>
      <vt:lpstr>Level 4 - The Hobo</vt:lpstr>
      <vt:lpstr>Level 5 - The Blacksmith</vt:lpstr>
      <vt:lpstr>Level 6 -  The doomsayer</vt:lpstr>
      <vt:lpstr>Level 7 -  The Priest</vt:lpstr>
      <vt:lpstr>Level 8 - The Jester</vt:lpstr>
      <vt:lpstr>Level 9 - The Court Mage</vt:lpstr>
      <vt:lpstr>Level 10 - The 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6</cp:revision>
  <dcterms:created xsi:type="dcterms:W3CDTF">2013-07-15T20:26:40Z</dcterms:created>
  <dcterms:modified xsi:type="dcterms:W3CDTF">2014-11-28T14:52:54Z</dcterms:modified>
</cp:coreProperties>
</file>