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92" d="100"/>
          <a:sy n="92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7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64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2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6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3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9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0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7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45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6DDB-5EBB-4D5B-8C35-D384F2E8AF16}" type="datetimeFigureOut">
              <a:rPr lang="nl-NL" smtClean="0"/>
              <a:t>19-9-2014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53BB-CDB5-4C6F-A0E4-487966CFD0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B</a:t>
            </a:r>
            <a:r>
              <a:rPr lang="nl-NL" dirty="0" smtClean="0"/>
              <a:t>arroc-IT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Username: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Password: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420888"/>
            <a:ext cx="20162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572000" y="2957291"/>
            <a:ext cx="20162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22104" y="3765256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Login</a:t>
            </a:r>
            <a:endParaRPr lang="nl-NL" b="1" dirty="0"/>
          </a:p>
        </p:txBody>
      </p:sp>
      <p:sp>
        <p:nvSpPr>
          <p:cNvPr id="8" name="Rectangle 7">
            <a:hlinkClick r:id="" action="ppaction://hlinkshowjump?jump=endshow"/>
          </p:cNvPr>
          <p:cNvSpPr/>
          <p:nvPr/>
        </p:nvSpPr>
        <p:spPr>
          <a:xfrm>
            <a:off x="5292080" y="3765256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757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Delete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57200" y="3531269"/>
            <a:ext cx="1944216" cy="329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Project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58427"/>
              </p:ext>
            </p:extLst>
          </p:nvPr>
        </p:nvGraphicFramePr>
        <p:xfrm>
          <a:off x="2699792" y="2023047"/>
          <a:ext cx="6096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080120"/>
                <a:gridCol w="1080120"/>
                <a:gridCol w="1224136"/>
                <a:gridCol w="792088"/>
                <a:gridCol w="148748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Company 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Zipcode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Residence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Street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Create Project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Delete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60177" y="3513859"/>
            <a:ext cx="1944216" cy="334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5645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Archive</a:t>
            </a:r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41091"/>
              </p:ext>
            </p:extLst>
          </p:nvPr>
        </p:nvGraphicFramePr>
        <p:xfrm>
          <a:off x="2676128" y="2046454"/>
          <a:ext cx="6095999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  <a:gridCol w="1080120"/>
                <a:gridCol w="936104"/>
                <a:gridCol w="1152128"/>
                <a:gridCol w="792088"/>
                <a:gridCol w="80899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BKR-Worthy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Deactivate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Finance.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4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2824142" y="148810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Customer Name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2926982" y="2896004"/>
            <a:ext cx="5698976" cy="28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824142" y="1822076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Amount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624342" y="1860078"/>
            <a:ext cx="1386154" cy="322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2831833" y="2194869"/>
            <a:ext cx="19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Expiriation</a:t>
            </a:r>
            <a:r>
              <a:rPr lang="nl-NL" dirty="0" smtClean="0"/>
              <a:t> Date: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4624342" y="2220395"/>
            <a:ext cx="1386154" cy="297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/>
          <p:cNvSpPr txBox="1"/>
          <p:nvPr/>
        </p:nvSpPr>
        <p:spPr>
          <a:xfrm>
            <a:off x="2824142" y="25197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Letter: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355976" y="108666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/>
              <a:t>Send</a:t>
            </a:r>
            <a:r>
              <a:rPr lang="nl-NL" sz="2800" dirty="0" smtClean="0"/>
              <a:t> </a:t>
            </a:r>
            <a:r>
              <a:rPr lang="nl-NL" sz="2800" dirty="0" err="1" smtClean="0"/>
              <a:t>Invoice</a:t>
            </a:r>
            <a:endParaRPr lang="nl-NL" sz="2800" dirty="0"/>
          </a:p>
        </p:txBody>
      </p:sp>
      <p:sp>
        <p:nvSpPr>
          <p:cNvPr id="26" name="Rechthoek 25"/>
          <p:cNvSpPr/>
          <p:nvPr/>
        </p:nvSpPr>
        <p:spPr>
          <a:xfrm>
            <a:off x="7236296" y="5762732"/>
            <a:ext cx="1450504" cy="33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7564969" y="574704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Send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40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4355976" y="119675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Finance info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85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Administrator.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062" y="208822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627784" y="19920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First name: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4100143" y="258142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627784" y="2486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Insertion: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4100143" y="301290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627784" y="29505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name: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2627784" y="37630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109062" y="42840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2627784" y="41894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109062" y="4834764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2627784" y="4601609"/>
            <a:ext cx="121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Repeat password: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Register</a:t>
            </a:r>
            <a:endParaRPr lang="nl-NL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27784" y="3327007"/>
            <a:ext cx="14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Department: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109061" y="3406352"/>
            <a:ext cx="1359233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4095296" y="385774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278404" y="3426291"/>
            <a:ext cx="144016" cy="1401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062" y="208822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627784" y="19920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First name: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4100143" y="258142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627784" y="2486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Insertion: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4100143" y="301290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627784" y="29505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name: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2627784" y="37630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109062" y="42840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2627784" y="41894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109062" y="4834764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2627784" y="4601609"/>
            <a:ext cx="121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Repeat password: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Register</a:t>
            </a:r>
            <a:endParaRPr lang="nl-NL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27784" y="3327007"/>
            <a:ext cx="14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Department: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109061" y="3406352"/>
            <a:ext cx="1359233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4095296" y="385774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278404" y="3426291"/>
            <a:ext cx="144016" cy="1401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/>
          <p:cNvSpPr txBox="1"/>
          <p:nvPr/>
        </p:nvSpPr>
        <p:spPr>
          <a:xfrm>
            <a:off x="2717794" y="2879905"/>
            <a:ext cx="601266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 smtClean="0"/>
          </a:p>
          <a:p>
            <a:pPr algn="ctr"/>
            <a:r>
              <a:rPr lang="nl-NL" dirty="0" smtClean="0"/>
              <a:t>User has been added!</a:t>
            </a:r>
          </a:p>
          <a:p>
            <a:pPr algn="ctr"/>
            <a:endParaRPr lang="nl-NL" dirty="0" smtClean="0"/>
          </a:p>
          <a:p>
            <a:pPr algn="ctr"/>
            <a:endParaRPr lang="nl-NL" dirty="0"/>
          </a:p>
        </p:txBody>
      </p:sp>
      <p:sp>
        <p:nvSpPr>
          <p:cNvPr id="38" name="Rectangle 37">
            <a:hlinkClick r:id="rId4" action="ppaction://hlinksldjump"/>
          </p:cNvPr>
          <p:cNvSpPr/>
          <p:nvPr/>
        </p:nvSpPr>
        <p:spPr>
          <a:xfrm>
            <a:off x="4881201" y="3607446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/>
          <p:cNvSpPr txBox="1"/>
          <p:nvPr/>
        </p:nvSpPr>
        <p:spPr>
          <a:xfrm>
            <a:off x="5313249" y="35893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     Ok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049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10430"/>
              </p:ext>
            </p:extLst>
          </p:nvPr>
        </p:nvGraphicFramePr>
        <p:xfrm>
          <a:off x="2807803" y="2037430"/>
          <a:ext cx="5832650" cy="883920"/>
        </p:xfrm>
        <a:graphic>
          <a:graphicData uri="http://schemas.openxmlformats.org/drawingml/2006/table">
            <a:tbl>
              <a:tblPr firstRow="1" bandRow="1"/>
              <a:tblGrid>
                <a:gridCol w="720082"/>
                <a:gridCol w="684075"/>
                <a:gridCol w="936104"/>
                <a:gridCol w="1080120"/>
                <a:gridCol w="648072"/>
                <a:gridCol w="720080"/>
                <a:gridCol w="1044117"/>
              </a:tblGrid>
              <a:tr h="414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 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Department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E-Mail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Last Login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Deactivate</a:t>
                      </a:r>
                      <a:endParaRPr lang="nl-NL" sz="1400" dirty="0"/>
                    </a:p>
                  </a:txBody>
                  <a:tcPr/>
                </a:tc>
              </a:tr>
              <a:tr h="24024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Deactivated Users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91355"/>
              </p:ext>
            </p:extLst>
          </p:nvPr>
        </p:nvGraphicFramePr>
        <p:xfrm>
          <a:off x="2807803" y="2037430"/>
          <a:ext cx="5832650" cy="883920"/>
        </p:xfrm>
        <a:graphic>
          <a:graphicData uri="http://schemas.openxmlformats.org/drawingml/2006/table">
            <a:tbl>
              <a:tblPr firstRow="1" bandRow="1"/>
              <a:tblGrid>
                <a:gridCol w="720082"/>
                <a:gridCol w="684075"/>
                <a:gridCol w="936104"/>
                <a:gridCol w="1080120"/>
                <a:gridCol w="648072"/>
                <a:gridCol w="720080"/>
                <a:gridCol w="1044117"/>
              </a:tblGrid>
              <a:tr h="414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 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Department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E-Mail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Last Login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Activate</a:t>
                      </a:r>
                      <a:endParaRPr lang="nl-NL" sz="1400" dirty="0"/>
                    </a:p>
                  </a:txBody>
                  <a:tcPr/>
                </a:tc>
              </a:tr>
              <a:tr h="24024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err="1" smtClean="0"/>
              <a:t>Archive</a:t>
            </a:r>
            <a:r>
              <a:rPr lang="nl-NL" b="1" dirty="0" smtClean="0"/>
              <a:t>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Sales.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57200" y="3535179"/>
            <a:ext cx="1944216" cy="397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7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Delete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31540" y="3532366"/>
            <a:ext cx="1944216" cy="348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Customer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5976" y="1876182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262778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Company name: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4355976" y="227222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2627784" y="21203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Address 1:</a:t>
            </a:r>
            <a:endParaRPr lang="nl-NL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25146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Zip code 1: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4355976" y="263226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4355976" y="299230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2627784" y="291245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City 1: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7452320" y="227222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7452320" y="263226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7452320" y="299230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5724128" y="21642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Address 2: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25242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Zip code 2:</a:t>
            </a:r>
            <a:endParaRPr lang="nl-NL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28842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City 2: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355976" y="364967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2627784" y="356982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Contact Person:</a:t>
            </a:r>
            <a:endParaRPr lang="nl-NL" dirty="0"/>
          </a:p>
        </p:txBody>
      </p:sp>
      <p:sp>
        <p:nvSpPr>
          <p:cNvPr id="35" name="Rectangle 34"/>
          <p:cNvSpPr/>
          <p:nvPr/>
        </p:nvSpPr>
        <p:spPr>
          <a:xfrm>
            <a:off x="4355976" y="401631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2627784" y="39364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Initials: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4355976" y="335234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/>
          <p:cNvSpPr txBox="1"/>
          <p:nvPr/>
        </p:nvSpPr>
        <p:spPr>
          <a:xfrm>
            <a:off x="2627784" y="327249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Phone number 1: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7452320" y="328963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5724128" y="32443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Phone number 2: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7452320" y="1863697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xtBox 41"/>
          <p:cNvSpPr txBox="1"/>
          <p:nvPr/>
        </p:nvSpPr>
        <p:spPr>
          <a:xfrm>
            <a:off x="5724128" y="17948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E-mail: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7452320" y="365627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TextBox 43"/>
          <p:cNvSpPr txBox="1"/>
          <p:nvPr/>
        </p:nvSpPr>
        <p:spPr>
          <a:xfrm>
            <a:off x="5724128" y="361097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Fax: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Add</a:t>
            </a:r>
            <a:endParaRPr lang="nl-NL" b="1" dirty="0"/>
          </a:p>
        </p:txBody>
      </p:sp>
      <p:sp>
        <p:nvSpPr>
          <p:cNvPr id="47" name="Rectangle 46"/>
          <p:cNvSpPr/>
          <p:nvPr/>
        </p:nvSpPr>
        <p:spPr>
          <a:xfrm>
            <a:off x="7452320" y="400041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TextBox 47"/>
          <p:cNvSpPr txBox="1"/>
          <p:nvPr/>
        </p:nvSpPr>
        <p:spPr>
          <a:xfrm>
            <a:off x="5724128" y="39551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Offer numbers:</a:t>
            </a:r>
            <a:endParaRPr lang="nl-NL" dirty="0"/>
          </a:p>
        </p:txBody>
      </p:sp>
      <p:sp>
        <p:nvSpPr>
          <p:cNvPr id="49" name="Rectangle 48"/>
          <p:cNvSpPr/>
          <p:nvPr/>
        </p:nvSpPr>
        <p:spPr>
          <a:xfrm>
            <a:off x="4355976" y="436045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2627784" y="42806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Offer status:</a:t>
            </a:r>
            <a:endParaRPr lang="nl-NL" dirty="0"/>
          </a:p>
        </p:txBody>
      </p:sp>
      <p:sp>
        <p:nvSpPr>
          <p:cNvPr id="51" name="Rectangle 50"/>
          <p:cNvSpPr/>
          <p:nvPr/>
        </p:nvSpPr>
        <p:spPr>
          <a:xfrm>
            <a:off x="7452320" y="436045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724128" y="43151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Prospect:</a:t>
            </a:r>
            <a:endParaRPr lang="nl-NL" dirty="0"/>
          </a:p>
        </p:txBody>
      </p:sp>
      <p:sp>
        <p:nvSpPr>
          <p:cNvPr id="53" name="Rectangle 52"/>
          <p:cNvSpPr/>
          <p:nvPr/>
        </p:nvSpPr>
        <p:spPr>
          <a:xfrm>
            <a:off x="4355976" y="47204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xtBox 53"/>
          <p:cNvSpPr txBox="1"/>
          <p:nvPr/>
        </p:nvSpPr>
        <p:spPr>
          <a:xfrm>
            <a:off x="2627784" y="464065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Date of action:</a:t>
            </a:r>
            <a:endParaRPr lang="nl-NL" dirty="0"/>
          </a:p>
        </p:txBody>
      </p:sp>
      <p:sp>
        <p:nvSpPr>
          <p:cNvPr id="55" name="Rectangle 54"/>
          <p:cNvSpPr/>
          <p:nvPr/>
        </p:nvSpPr>
        <p:spPr>
          <a:xfrm>
            <a:off x="7452320" y="47204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TextBox 55"/>
          <p:cNvSpPr txBox="1"/>
          <p:nvPr/>
        </p:nvSpPr>
        <p:spPr>
          <a:xfrm>
            <a:off x="5724128" y="46752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contact date:</a:t>
            </a:r>
            <a:endParaRPr lang="nl-NL" dirty="0"/>
          </a:p>
        </p:txBody>
      </p:sp>
      <p:sp>
        <p:nvSpPr>
          <p:cNvPr id="57" name="Rectangle 56"/>
          <p:cNvSpPr/>
          <p:nvPr/>
        </p:nvSpPr>
        <p:spPr>
          <a:xfrm>
            <a:off x="4355976" y="508053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2627784" y="50006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Next action:</a:t>
            </a:r>
            <a:endParaRPr lang="nl-NL" dirty="0"/>
          </a:p>
        </p:txBody>
      </p:sp>
      <p:sp>
        <p:nvSpPr>
          <p:cNvPr id="59" name="Rectangle 58"/>
          <p:cNvSpPr/>
          <p:nvPr/>
        </p:nvSpPr>
        <p:spPr>
          <a:xfrm>
            <a:off x="7452320" y="508983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5724128" y="504453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Sale percentage:</a:t>
            </a:r>
            <a:endParaRPr lang="nl-NL" dirty="0"/>
          </a:p>
        </p:txBody>
      </p:sp>
      <p:sp>
        <p:nvSpPr>
          <p:cNvPr id="61" name="Rectangle 60"/>
          <p:cNvSpPr/>
          <p:nvPr/>
        </p:nvSpPr>
        <p:spPr>
          <a:xfrm>
            <a:off x="4355976" y="544377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2627784" y="53639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Creditworthy: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6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Delete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2" action="ppaction://hlinksldjump"/>
          </p:cNvPr>
          <p:cNvSpPr/>
          <p:nvPr/>
        </p:nvSpPr>
        <p:spPr>
          <a:xfrm>
            <a:off x="457200" y="3505857"/>
            <a:ext cx="1944216" cy="35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Customer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3353"/>
              </p:ext>
            </p:extLst>
          </p:nvPr>
        </p:nvGraphicFramePr>
        <p:xfrm>
          <a:off x="2676128" y="1967240"/>
          <a:ext cx="5928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  <a:gridCol w="1224136"/>
                <a:gridCol w="720080"/>
                <a:gridCol w="864096"/>
                <a:gridCol w="576064"/>
                <a:gridCol w="93610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BKR-Worthy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View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Edit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332</Words>
  <Application>Microsoft Office PowerPoint</Application>
  <PresentationFormat>Diavoorstelling (4:3)</PresentationFormat>
  <Paragraphs>328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Barroc-IT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Barroc-IT</dc:title>
  <dc:creator>Pieter Hoek</dc:creator>
  <cp:lastModifiedBy>Marco</cp:lastModifiedBy>
  <cp:revision>30</cp:revision>
  <dcterms:created xsi:type="dcterms:W3CDTF">2014-09-17T12:08:50Z</dcterms:created>
  <dcterms:modified xsi:type="dcterms:W3CDTF">2014-09-19T10:38:15Z</dcterms:modified>
</cp:coreProperties>
</file>