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7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64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6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9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0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7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45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6DDB-5EBB-4D5B-8C35-D384F2E8AF16}" type="datetimeFigureOut">
              <a:rPr lang="nl-NL" smtClean="0"/>
              <a:t>18-9-2014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B</a:t>
            </a:r>
            <a:r>
              <a:rPr lang="nl-NL" dirty="0" smtClean="0"/>
              <a:t>arroc-IT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Username: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Password: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420888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572000" y="2957291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22104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Login</a:t>
            </a:r>
            <a:endParaRPr lang="nl-NL" b="1" dirty="0"/>
          </a:p>
        </p:txBody>
      </p:sp>
      <p:sp>
        <p:nvSpPr>
          <p:cNvPr id="8" name="Rectangle 7">
            <a:hlinkClick r:id="" action="ppaction://hlinkshowjump?jump=endshow"/>
          </p:cNvPr>
          <p:cNvSpPr/>
          <p:nvPr/>
        </p:nvSpPr>
        <p:spPr>
          <a:xfrm>
            <a:off x="5292080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57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Deactivate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49377" y="3480404"/>
            <a:ext cx="1944216" cy="66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Project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58427"/>
              </p:ext>
            </p:extLst>
          </p:nvPr>
        </p:nvGraphicFramePr>
        <p:xfrm>
          <a:off x="2699792" y="2023047"/>
          <a:ext cx="6096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080120"/>
                <a:gridCol w="1080120"/>
                <a:gridCol w="1224136"/>
                <a:gridCol w="792088"/>
                <a:gridCol w="148748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Company 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Zipcode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Residence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Street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Create Project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Deactivate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49377" y="3480404"/>
            <a:ext cx="1944216" cy="66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5645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Deactivated Customers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41091"/>
              </p:ext>
            </p:extLst>
          </p:nvPr>
        </p:nvGraphicFramePr>
        <p:xfrm>
          <a:off x="2676128" y="2046454"/>
          <a:ext cx="6095999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  <a:gridCol w="1080120"/>
                <a:gridCol w="936104"/>
                <a:gridCol w="1152128"/>
                <a:gridCol w="792088"/>
                <a:gridCol w="80899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Deactivate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</a:t>
            </a:r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0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Administrator.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/>
          <p:cNvSpPr txBox="1"/>
          <p:nvPr/>
        </p:nvSpPr>
        <p:spPr>
          <a:xfrm>
            <a:off x="2717794" y="2879905"/>
            <a:ext cx="60126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 smtClean="0"/>
          </a:p>
          <a:p>
            <a:pPr algn="ctr"/>
            <a:r>
              <a:rPr lang="nl-NL" dirty="0" smtClean="0"/>
              <a:t>User has been added!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</p:txBody>
      </p:sp>
      <p:sp>
        <p:nvSpPr>
          <p:cNvPr id="38" name="Rectangle 37">
            <a:hlinkClick r:id="rId4" action="ppaction://hlinksldjump"/>
          </p:cNvPr>
          <p:cNvSpPr/>
          <p:nvPr/>
        </p:nvSpPr>
        <p:spPr>
          <a:xfrm>
            <a:off x="4881201" y="3607446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5313249" y="35893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     Ok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049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10430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Deactivated Users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91355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Deactivate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</a:t>
            </a:r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49377" y="3480404"/>
            <a:ext cx="1944216" cy="66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Deactivate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49377" y="3480404"/>
            <a:ext cx="1944216" cy="66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5976" y="1876182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262778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Company name: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355976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2627784" y="21203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1: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25146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1: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4355976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4355976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2627784" y="29124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1: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7452320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7452320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7452320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5724128" y="21642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2: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25242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2:</a:t>
            </a:r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28842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2: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355976" y="364967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2627784" y="35698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Contact Person:</a:t>
            </a: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4355976" y="401631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2627784" y="39364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Initials: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4355976" y="335234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2627784" y="32724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1: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7452320" y="32896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5724128" y="32443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2: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7452320" y="1863697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xtBox 41"/>
          <p:cNvSpPr txBox="1"/>
          <p:nvPr/>
        </p:nvSpPr>
        <p:spPr>
          <a:xfrm>
            <a:off x="5724128" y="17948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E-mail: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7452320" y="36562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TextBox 43"/>
          <p:cNvSpPr txBox="1"/>
          <p:nvPr/>
        </p:nvSpPr>
        <p:spPr>
          <a:xfrm>
            <a:off x="5724128" y="361097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Fax: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</a:t>
            </a:r>
            <a:r>
              <a:rPr lang="nl-NL" b="1" dirty="0" smtClean="0"/>
              <a:t>Add</a:t>
            </a:r>
            <a:endParaRPr lang="nl-NL" b="1" dirty="0"/>
          </a:p>
        </p:txBody>
      </p:sp>
      <p:sp>
        <p:nvSpPr>
          <p:cNvPr id="47" name="Rectangle 46"/>
          <p:cNvSpPr/>
          <p:nvPr/>
        </p:nvSpPr>
        <p:spPr>
          <a:xfrm>
            <a:off x="7452320" y="400041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xtBox 47"/>
          <p:cNvSpPr txBox="1"/>
          <p:nvPr/>
        </p:nvSpPr>
        <p:spPr>
          <a:xfrm>
            <a:off x="5724128" y="39551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numbers:</a:t>
            </a:r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4355976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2627784" y="42806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status:</a:t>
            </a:r>
            <a:endParaRPr lang="nl-NL" dirty="0"/>
          </a:p>
        </p:txBody>
      </p:sp>
      <p:sp>
        <p:nvSpPr>
          <p:cNvPr id="51" name="Rectangle 50"/>
          <p:cNvSpPr/>
          <p:nvPr/>
        </p:nvSpPr>
        <p:spPr>
          <a:xfrm>
            <a:off x="7452320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724128" y="4315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Prospect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53" name="Rectangle 52"/>
          <p:cNvSpPr/>
          <p:nvPr/>
        </p:nvSpPr>
        <p:spPr>
          <a:xfrm>
            <a:off x="4355976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/>
          <p:cNvSpPr txBox="1"/>
          <p:nvPr/>
        </p:nvSpPr>
        <p:spPr>
          <a:xfrm>
            <a:off x="2627784" y="46406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Date of action:</a:t>
            </a:r>
            <a:endParaRPr lang="nl-NL" dirty="0"/>
          </a:p>
        </p:txBody>
      </p:sp>
      <p:sp>
        <p:nvSpPr>
          <p:cNvPr id="55" name="Rectangle 54"/>
          <p:cNvSpPr/>
          <p:nvPr/>
        </p:nvSpPr>
        <p:spPr>
          <a:xfrm>
            <a:off x="7452320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xtBox 55"/>
          <p:cNvSpPr txBox="1"/>
          <p:nvPr/>
        </p:nvSpPr>
        <p:spPr>
          <a:xfrm>
            <a:off x="5724128" y="46752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contact date:</a:t>
            </a:r>
            <a:endParaRPr lang="nl-NL" dirty="0"/>
          </a:p>
        </p:txBody>
      </p:sp>
      <p:sp>
        <p:nvSpPr>
          <p:cNvPr id="57" name="Rectangle 56"/>
          <p:cNvSpPr/>
          <p:nvPr/>
        </p:nvSpPr>
        <p:spPr>
          <a:xfrm>
            <a:off x="4355976" y="508053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2627784" y="50006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Next action:</a:t>
            </a:r>
            <a:endParaRPr lang="nl-NL" dirty="0"/>
          </a:p>
        </p:txBody>
      </p:sp>
      <p:sp>
        <p:nvSpPr>
          <p:cNvPr id="59" name="Rectangle 58"/>
          <p:cNvSpPr/>
          <p:nvPr/>
        </p:nvSpPr>
        <p:spPr>
          <a:xfrm>
            <a:off x="7452320" y="50898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5724128" y="50445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Sale percentage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61" name="Rectangle 60"/>
          <p:cNvSpPr/>
          <p:nvPr/>
        </p:nvSpPr>
        <p:spPr>
          <a:xfrm>
            <a:off x="4355976" y="54437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2627784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Creditworthy: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6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Deactivate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49377" y="3480404"/>
            <a:ext cx="1944216" cy="66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3353"/>
              </p:ext>
            </p:extLst>
          </p:nvPr>
        </p:nvGraphicFramePr>
        <p:xfrm>
          <a:off x="2676128" y="1967240"/>
          <a:ext cx="5928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  <a:gridCol w="1224136"/>
                <a:gridCol w="720080"/>
                <a:gridCol w="864096"/>
                <a:gridCol w="576064"/>
                <a:gridCol w="93610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View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Edit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297</Words>
  <Application>Microsoft Office PowerPoint</Application>
  <PresentationFormat>On-screen Show (4:3)</PresentationFormat>
  <Paragraphs>285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Barroc-IT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Barroc-IT</dc:title>
  <dc:creator>Pieter Hoek</dc:creator>
  <cp:lastModifiedBy>Pieter Hoek</cp:lastModifiedBy>
  <cp:revision>25</cp:revision>
  <dcterms:created xsi:type="dcterms:W3CDTF">2014-09-17T12:08:50Z</dcterms:created>
  <dcterms:modified xsi:type="dcterms:W3CDTF">2014-09-18T08:00:53Z</dcterms:modified>
</cp:coreProperties>
</file>