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69" d="100"/>
          <a:sy n="6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22-9-2014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172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22-9-2014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064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22-9-2014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20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22-9-2014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860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22-9-2014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183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22-9-2014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59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22-9-2014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9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22-9-2014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105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22-9-2014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72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22-9-2014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865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DDB-5EBB-4D5B-8C35-D384F2E8AF16}" type="datetimeFigureOut">
              <a:rPr lang="nl-NL" smtClean="0"/>
              <a:t>22-9-2014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745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96DDB-5EBB-4D5B-8C35-D384F2E8AF16}" type="datetimeFigureOut">
              <a:rPr lang="nl-NL" smtClean="0"/>
              <a:t>22-9-2014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153BB-CDB5-4C6F-A0E4-487966CF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66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/>
          <a:p>
            <a:r>
              <a:rPr lang="nl-NL" dirty="0" smtClean="0">
                <a:solidFill>
                  <a:srgbClr val="C00000"/>
                </a:solidFill>
              </a:rPr>
              <a:t>B</a:t>
            </a:r>
            <a:r>
              <a:rPr lang="nl-NL" dirty="0" smtClean="0"/>
              <a:t>arroc-IT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276872"/>
            <a:ext cx="6400800" cy="1752600"/>
          </a:xfrm>
        </p:spPr>
        <p:txBody>
          <a:bodyPr/>
          <a:lstStyle/>
          <a:p>
            <a:r>
              <a:rPr lang="nl-NL" dirty="0" smtClean="0">
                <a:solidFill>
                  <a:schemeClr val="tx1"/>
                </a:solidFill>
              </a:rPr>
              <a:t>Username: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Password: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2420888"/>
            <a:ext cx="20162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4572000" y="2957291"/>
            <a:ext cx="20162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2822104" y="3765256"/>
            <a:ext cx="129614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Login</a:t>
            </a:r>
            <a:endParaRPr lang="nl-NL" b="1" dirty="0"/>
          </a:p>
        </p:txBody>
      </p:sp>
      <p:sp>
        <p:nvSpPr>
          <p:cNvPr id="8" name="Rectangle 7">
            <a:hlinkClick r:id="" action="ppaction://hlinkshowjump?jump=endshow"/>
          </p:cNvPr>
          <p:cNvSpPr/>
          <p:nvPr/>
        </p:nvSpPr>
        <p:spPr>
          <a:xfrm>
            <a:off x="5292080" y="3765256"/>
            <a:ext cx="129614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5757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Add Customer</a:t>
            </a:r>
          </a:p>
          <a:p>
            <a:endParaRPr lang="nl-NL" b="1" dirty="0" smtClean="0"/>
          </a:p>
          <a:p>
            <a:r>
              <a:rPr lang="nl-NL" b="1" dirty="0" smtClean="0"/>
              <a:t>Manage Customer</a:t>
            </a:r>
          </a:p>
          <a:p>
            <a:endParaRPr lang="nl-NL" b="1" dirty="0" smtClean="0"/>
          </a:p>
          <a:p>
            <a:r>
              <a:rPr lang="nl-NL" b="1" dirty="0" smtClean="0"/>
              <a:t>Manage Project</a:t>
            </a:r>
          </a:p>
          <a:p>
            <a:endParaRPr lang="nl-NL" b="1" dirty="0"/>
          </a:p>
          <a:p>
            <a:r>
              <a:rPr lang="nl-NL" b="1" dirty="0" smtClean="0"/>
              <a:t>Archive </a:t>
            </a:r>
            <a:r>
              <a:rPr lang="nl-NL" b="1" dirty="0" smtClean="0"/>
              <a:t>Customer</a:t>
            </a:r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457200" y="3531269"/>
            <a:ext cx="1944216" cy="329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3203848" y="126876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Manage Project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58427"/>
              </p:ext>
            </p:extLst>
          </p:nvPr>
        </p:nvGraphicFramePr>
        <p:xfrm>
          <a:off x="2699792" y="2023047"/>
          <a:ext cx="6096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1080120"/>
                <a:gridCol w="1080120"/>
                <a:gridCol w="1224136"/>
                <a:gridCol w="792088"/>
                <a:gridCol w="1487488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Company name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Zipcode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Residence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Street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Create Project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08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Add Customer</a:t>
            </a:r>
          </a:p>
          <a:p>
            <a:endParaRPr lang="nl-NL" b="1" dirty="0" smtClean="0"/>
          </a:p>
          <a:p>
            <a:r>
              <a:rPr lang="nl-NL" b="1" dirty="0" smtClean="0"/>
              <a:t>Manage Customer</a:t>
            </a:r>
          </a:p>
          <a:p>
            <a:endParaRPr lang="nl-NL" b="1" dirty="0" smtClean="0"/>
          </a:p>
          <a:p>
            <a:r>
              <a:rPr lang="nl-NL" b="1" dirty="0" smtClean="0"/>
              <a:t>Manage Project</a:t>
            </a:r>
          </a:p>
          <a:p>
            <a:endParaRPr lang="nl-NL" b="1" dirty="0"/>
          </a:p>
          <a:p>
            <a:r>
              <a:rPr lang="nl-NL" b="1" dirty="0" smtClean="0"/>
              <a:t>Archive </a:t>
            </a:r>
            <a:r>
              <a:rPr lang="nl-NL" b="1" dirty="0" smtClean="0"/>
              <a:t>Customer</a:t>
            </a:r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460177" y="3513859"/>
            <a:ext cx="1944216" cy="334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3203848" y="1256455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Archive</a:t>
            </a:r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Customers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41091"/>
              </p:ext>
            </p:extLst>
          </p:nvPr>
        </p:nvGraphicFramePr>
        <p:xfrm>
          <a:off x="2676128" y="2046454"/>
          <a:ext cx="6095999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/>
                <a:gridCol w="1080120"/>
                <a:gridCol w="936104"/>
                <a:gridCol w="1152128"/>
                <a:gridCol w="792088"/>
                <a:gridCol w="808990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Company name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Zipcode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Residence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Street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BKR-Worthy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Deactivate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3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Finance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Send Invoice</a:t>
            </a:r>
          </a:p>
          <a:p>
            <a:endParaRPr lang="nl-NL" b="1" dirty="0" smtClean="0"/>
          </a:p>
          <a:p>
            <a:r>
              <a:rPr lang="nl-NL" b="1" dirty="0" smtClean="0"/>
              <a:t>Finance Info</a:t>
            </a:r>
          </a:p>
          <a:p>
            <a:endParaRPr lang="nl-NL" b="1" dirty="0" smtClean="0"/>
          </a:p>
          <a:p>
            <a:r>
              <a:rPr lang="nl-NL" b="1" dirty="0" smtClean="0"/>
              <a:t>BKR-Check</a:t>
            </a:r>
          </a:p>
          <a:p>
            <a:endParaRPr lang="nl-NL" b="1" dirty="0"/>
          </a:p>
          <a:p>
            <a:r>
              <a:rPr lang="nl-NL" b="1" dirty="0" smtClean="0"/>
              <a:t>Over Limit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Box 14"/>
          <p:cNvSpPr txBox="1"/>
          <p:nvPr/>
        </p:nvSpPr>
        <p:spPr>
          <a:xfrm>
            <a:off x="2987824" y="133717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Welcome, Finance.</a:t>
            </a:r>
            <a:endParaRPr lang="nl-N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hlinkClick r:id="rId7" action="ppaction://hlinksldjump"/>
          </p:cNvPr>
          <p:cNvSpPr/>
          <p:nvPr/>
        </p:nvSpPr>
        <p:spPr>
          <a:xfrm>
            <a:off x="395536" y="349741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44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Finance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Send Invoice</a:t>
            </a:r>
          </a:p>
          <a:p>
            <a:endParaRPr lang="nl-NL" b="1" dirty="0" smtClean="0"/>
          </a:p>
          <a:p>
            <a:r>
              <a:rPr lang="nl-NL" b="1" dirty="0" smtClean="0"/>
              <a:t>Finance Info</a:t>
            </a:r>
          </a:p>
          <a:p>
            <a:endParaRPr lang="nl-NL" b="1" dirty="0" smtClean="0"/>
          </a:p>
          <a:p>
            <a:r>
              <a:rPr lang="nl-NL" b="1" dirty="0" smtClean="0"/>
              <a:t>BKR-Check</a:t>
            </a:r>
          </a:p>
          <a:p>
            <a:endParaRPr lang="nl-NL" b="1" dirty="0"/>
          </a:p>
          <a:p>
            <a:r>
              <a:rPr lang="nl-NL" b="1" dirty="0" smtClean="0"/>
              <a:t>Over Limit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hlinkClick r:id="rId7" action="ppaction://hlinksldjump"/>
          </p:cNvPr>
          <p:cNvSpPr/>
          <p:nvPr/>
        </p:nvSpPr>
        <p:spPr>
          <a:xfrm>
            <a:off x="395536" y="349741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2824142" y="1804174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Customer Name </a:t>
            </a:r>
            <a:r>
              <a:rPr lang="nl-NL" dirty="0" err="1" smtClean="0"/>
              <a:t>Here</a:t>
            </a:r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2926982" y="3497414"/>
            <a:ext cx="5698976" cy="2227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2824142" y="223622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Amount</a:t>
            </a:r>
            <a:r>
              <a:rPr lang="nl-NL" dirty="0" smtClean="0"/>
              <a:t>: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2813960" y="2596262"/>
            <a:ext cx="195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Expiriation</a:t>
            </a:r>
            <a:r>
              <a:rPr lang="nl-NL" dirty="0" smtClean="0"/>
              <a:t> Date:</a:t>
            </a:r>
            <a:endParaRPr lang="nl-NL" dirty="0"/>
          </a:p>
        </p:txBody>
      </p:sp>
      <p:sp>
        <p:nvSpPr>
          <p:cNvPr id="24" name="Tekstvak 23"/>
          <p:cNvSpPr txBox="1"/>
          <p:nvPr/>
        </p:nvSpPr>
        <p:spPr>
          <a:xfrm>
            <a:off x="2835664" y="299761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Letter: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7236296" y="5762732"/>
            <a:ext cx="1450504" cy="33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kstvak 26"/>
          <p:cNvSpPr txBox="1"/>
          <p:nvPr/>
        </p:nvSpPr>
        <p:spPr>
          <a:xfrm>
            <a:off x="7564969" y="574704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Send</a:t>
            </a:r>
            <a:endParaRPr lang="nl-NL" dirty="0"/>
          </a:p>
        </p:txBody>
      </p:sp>
      <p:sp>
        <p:nvSpPr>
          <p:cNvPr id="28" name="TextBox 27"/>
          <p:cNvSpPr txBox="1"/>
          <p:nvPr/>
        </p:nvSpPr>
        <p:spPr>
          <a:xfrm>
            <a:off x="3203848" y="129018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 Invoice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78942" y="1916832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tangle 29"/>
          <p:cNvSpPr/>
          <p:nvPr/>
        </p:nvSpPr>
        <p:spPr>
          <a:xfrm>
            <a:off x="5092394" y="233087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tangle 30"/>
          <p:cNvSpPr/>
          <p:nvPr/>
        </p:nvSpPr>
        <p:spPr>
          <a:xfrm>
            <a:off x="5078942" y="269091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0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Finance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Send Invoice</a:t>
            </a:r>
          </a:p>
          <a:p>
            <a:endParaRPr lang="nl-NL" b="1" dirty="0" smtClean="0"/>
          </a:p>
          <a:p>
            <a:r>
              <a:rPr lang="nl-NL" b="1" dirty="0" smtClean="0"/>
              <a:t>Finance Info</a:t>
            </a:r>
          </a:p>
          <a:p>
            <a:endParaRPr lang="nl-NL" b="1" dirty="0" smtClean="0"/>
          </a:p>
          <a:p>
            <a:r>
              <a:rPr lang="nl-NL" b="1" dirty="0" smtClean="0"/>
              <a:t>BKR-Check</a:t>
            </a:r>
          </a:p>
          <a:p>
            <a:endParaRPr lang="nl-NL" b="1" dirty="0"/>
          </a:p>
          <a:p>
            <a:r>
              <a:rPr lang="nl-NL" b="1" dirty="0" smtClean="0"/>
              <a:t>Over Limit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hlinkClick r:id="rId7" action="ppaction://hlinksldjump"/>
          </p:cNvPr>
          <p:cNvSpPr/>
          <p:nvPr/>
        </p:nvSpPr>
        <p:spPr>
          <a:xfrm>
            <a:off x="395536" y="349741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Box 14"/>
          <p:cNvSpPr txBox="1"/>
          <p:nvPr/>
        </p:nvSpPr>
        <p:spPr>
          <a:xfrm>
            <a:off x="3203848" y="129018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 Invoice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97625"/>
              </p:ext>
            </p:extLst>
          </p:nvPr>
        </p:nvGraphicFramePr>
        <p:xfrm>
          <a:off x="2699793" y="2023047"/>
          <a:ext cx="604867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537"/>
                <a:gridCol w="1250357"/>
                <a:gridCol w="1083642"/>
                <a:gridCol w="1333713"/>
                <a:gridCol w="916928"/>
                <a:gridCol w="936494"/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Company name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Invoice</a:t>
                      </a:r>
                      <a:r>
                        <a:rPr lang="nl-NL" sz="1200" baseline="0" dirty="0" smtClean="0"/>
                        <a:t> 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Send</a:t>
                      </a:r>
                      <a:r>
                        <a:rPr lang="nl-NL" sz="1200" baseline="0" dirty="0" smtClean="0"/>
                        <a:t> Date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Paydate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Send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9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Finance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Send Invoice</a:t>
            </a:r>
          </a:p>
          <a:p>
            <a:endParaRPr lang="nl-NL" b="1" dirty="0" smtClean="0"/>
          </a:p>
          <a:p>
            <a:r>
              <a:rPr lang="nl-NL" b="1" dirty="0" smtClean="0"/>
              <a:t>Finance Info</a:t>
            </a:r>
          </a:p>
          <a:p>
            <a:endParaRPr lang="nl-NL" b="1" dirty="0" smtClean="0"/>
          </a:p>
          <a:p>
            <a:r>
              <a:rPr lang="nl-NL" b="1" dirty="0" smtClean="0"/>
              <a:t>BKR-Check</a:t>
            </a:r>
          </a:p>
          <a:p>
            <a:endParaRPr lang="nl-NL" b="1" dirty="0"/>
          </a:p>
          <a:p>
            <a:r>
              <a:rPr lang="nl-NL" b="1" dirty="0" smtClean="0"/>
              <a:t>Over Limit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hlinkClick r:id="rId7" action="ppaction://hlinksldjump"/>
          </p:cNvPr>
          <p:cNvSpPr/>
          <p:nvPr/>
        </p:nvSpPr>
        <p:spPr>
          <a:xfrm>
            <a:off x="395536" y="349741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Box 14"/>
          <p:cNvSpPr txBox="1"/>
          <p:nvPr/>
        </p:nvSpPr>
        <p:spPr>
          <a:xfrm>
            <a:off x="3203848" y="129018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Finance Info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66587"/>
              </p:ext>
            </p:extLst>
          </p:nvPr>
        </p:nvGraphicFramePr>
        <p:xfrm>
          <a:off x="2676128" y="2046454"/>
          <a:ext cx="60723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600"/>
                <a:gridCol w="1255248"/>
                <a:gridCol w="1087882"/>
                <a:gridCol w="1338932"/>
                <a:gridCol w="920516"/>
                <a:gridCol w="940158"/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Company name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Zipcode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Residence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Street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View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1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Finance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Send Invoice</a:t>
            </a:r>
          </a:p>
          <a:p>
            <a:endParaRPr lang="nl-NL" b="1" dirty="0" smtClean="0"/>
          </a:p>
          <a:p>
            <a:r>
              <a:rPr lang="nl-NL" b="1" dirty="0" smtClean="0"/>
              <a:t>Finance Info</a:t>
            </a:r>
          </a:p>
          <a:p>
            <a:endParaRPr lang="nl-NL" b="1" dirty="0" smtClean="0"/>
          </a:p>
          <a:p>
            <a:r>
              <a:rPr lang="nl-NL" b="1" dirty="0" smtClean="0"/>
              <a:t>BKR-Check</a:t>
            </a:r>
          </a:p>
          <a:p>
            <a:endParaRPr lang="nl-NL" b="1" dirty="0"/>
          </a:p>
          <a:p>
            <a:r>
              <a:rPr lang="nl-NL" b="1" dirty="0" smtClean="0"/>
              <a:t>Over Limit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hlinkClick r:id="rId7" action="ppaction://hlinksldjump"/>
          </p:cNvPr>
          <p:cNvSpPr/>
          <p:nvPr/>
        </p:nvSpPr>
        <p:spPr>
          <a:xfrm>
            <a:off x="395536" y="349741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Box 14"/>
          <p:cNvSpPr txBox="1"/>
          <p:nvPr/>
        </p:nvSpPr>
        <p:spPr>
          <a:xfrm>
            <a:off x="3203848" y="129018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BKR Check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74480"/>
              </p:ext>
            </p:extLst>
          </p:nvPr>
        </p:nvGraphicFramePr>
        <p:xfrm>
          <a:off x="2676128" y="2046454"/>
          <a:ext cx="6072336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382"/>
                <a:gridCol w="958458"/>
                <a:gridCol w="830665"/>
                <a:gridCol w="1022357"/>
                <a:gridCol w="702870"/>
                <a:gridCol w="717868"/>
                <a:gridCol w="717868"/>
                <a:gridCol w="717868"/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Company name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Zipcode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Residence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Street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Credit Check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Credit Worthy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BKR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0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Finance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Send Invoice</a:t>
            </a:r>
          </a:p>
          <a:p>
            <a:endParaRPr lang="nl-NL" b="1" dirty="0" smtClean="0"/>
          </a:p>
          <a:p>
            <a:r>
              <a:rPr lang="nl-NL" b="1" dirty="0" smtClean="0"/>
              <a:t>Finance Info</a:t>
            </a:r>
          </a:p>
          <a:p>
            <a:endParaRPr lang="nl-NL" b="1" dirty="0" smtClean="0"/>
          </a:p>
          <a:p>
            <a:r>
              <a:rPr lang="nl-NL" b="1" dirty="0" smtClean="0"/>
              <a:t>BKR-Check</a:t>
            </a:r>
          </a:p>
          <a:p>
            <a:endParaRPr lang="nl-NL" b="1" dirty="0"/>
          </a:p>
          <a:p>
            <a:r>
              <a:rPr lang="nl-NL" b="1" dirty="0" smtClean="0"/>
              <a:t>Over Limit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>
            <a:hlinkClick r:id="rId7" action="ppaction://hlinksldjump"/>
          </p:cNvPr>
          <p:cNvSpPr/>
          <p:nvPr/>
        </p:nvSpPr>
        <p:spPr>
          <a:xfrm>
            <a:off x="395536" y="349741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Box 14"/>
          <p:cNvSpPr txBox="1"/>
          <p:nvPr/>
        </p:nvSpPr>
        <p:spPr>
          <a:xfrm>
            <a:off x="3203848" y="129018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 Limit</a:t>
            </a:r>
            <a:endParaRPr lang="nl-NL" sz="3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17459"/>
              </p:ext>
            </p:extLst>
          </p:nvPr>
        </p:nvGraphicFramePr>
        <p:xfrm>
          <a:off x="2676128" y="2046454"/>
          <a:ext cx="6072335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97"/>
                <a:gridCol w="1086957"/>
                <a:gridCol w="942031"/>
                <a:gridCol w="1159423"/>
                <a:gridCol w="797103"/>
                <a:gridCol w="908145"/>
                <a:gridCol w="720079"/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Company name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Zipcode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Residence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Street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Telephone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Status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2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Manage Project</a:t>
            </a:r>
            <a:br>
              <a:rPr lang="nl-NL" b="1" dirty="0" smtClean="0"/>
            </a:br>
            <a:r>
              <a:rPr lang="nl-NL" b="1" dirty="0" smtClean="0"/>
              <a:t/>
            </a:r>
            <a:br>
              <a:rPr lang="nl-NL" b="1" dirty="0" smtClean="0"/>
            </a:br>
            <a:endParaRPr lang="nl-NL" b="1" dirty="0" smtClean="0"/>
          </a:p>
          <a:p>
            <a:endParaRPr lang="nl-NL" b="1" dirty="0" smtClean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4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2987824" y="133717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Welcome</a:t>
            </a:r>
            <a:r>
              <a:rPr lang="nl-NL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nl-NL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  <a:r>
              <a:rPr lang="nl-NL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nl-N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938850"/>
              </p:ext>
            </p:extLst>
          </p:nvPr>
        </p:nvGraphicFramePr>
        <p:xfrm>
          <a:off x="2676128" y="2046454"/>
          <a:ext cx="6072335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97"/>
                <a:gridCol w="1086957"/>
                <a:gridCol w="942031"/>
                <a:gridCol w="1159423"/>
                <a:gridCol w="797103"/>
                <a:gridCol w="908145"/>
                <a:gridCol w="720079"/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Company name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Zipcode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Residence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Street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Telephone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Status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73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Manage Project</a:t>
            </a:r>
            <a:br>
              <a:rPr lang="nl-NL" b="1" dirty="0" smtClean="0"/>
            </a:br>
            <a:r>
              <a:rPr lang="nl-NL" b="1" dirty="0" smtClean="0"/>
              <a:t/>
            </a:r>
            <a:br>
              <a:rPr lang="nl-NL" b="1" dirty="0" smtClean="0"/>
            </a:br>
            <a:endParaRPr lang="nl-NL" b="1" dirty="0" smtClean="0"/>
          </a:p>
          <a:p>
            <a:endParaRPr lang="nl-NL" b="1" dirty="0" smtClean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4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2987824" y="133717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Welcome</a:t>
            </a:r>
            <a:r>
              <a:rPr lang="nl-NL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nl-NL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  <a:r>
              <a:rPr lang="nl-NL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nl-N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836323"/>
              </p:ext>
            </p:extLst>
          </p:nvPr>
        </p:nvGraphicFramePr>
        <p:xfrm>
          <a:off x="2676128" y="2046454"/>
          <a:ext cx="6072335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243"/>
                <a:gridCol w="1278103"/>
                <a:gridCol w="1107691"/>
                <a:gridCol w="1363313"/>
                <a:gridCol w="937277"/>
                <a:gridCol w="846708"/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Company name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Zipcode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Residence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Street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View Project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6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Administration Panel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Register</a:t>
            </a:r>
          </a:p>
          <a:p>
            <a:endParaRPr lang="nl-NL" b="1" dirty="0" smtClean="0"/>
          </a:p>
          <a:p>
            <a:r>
              <a:rPr lang="nl-NL" b="1" dirty="0" smtClean="0"/>
              <a:t>User Information</a:t>
            </a:r>
          </a:p>
          <a:p>
            <a:endParaRPr lang="nl-NL" b="1" dirty="0" smtClean="0"/>
          </a:p>
          <a:p>
            <a:r>
              <a:rPr lang="nl-NL" b="1" dirty="0" smtClean="0"/>
              <a:t>Deactivated users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Box 14"/>
          <p:cNvSpPr txBox="1"/>
          <p:nvPr/>
        </p:nvSpPr>
        <p:spPr>
          <a:xfrm>
            <a:off x="2987824" y="133717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Welcome, Administrator.</a:t>
            </a:r>
            <a:endParaRPr lang="nl-N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50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Administration Panel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Register</a:t>
            </a:r>
          </a:p>
          <a:p>
            <a:endParaRPr lang="nl-NL" b="1" dirty="0" smtClean="0"/>
          </a:p>
          <a:p>
            <a:r>
              <a:rPr lang="nl-NL" b="1" dirty="0" smtClean="0"/>
              <a:t>User Information</a:t>
            </a:r>
          </a:p>
          <a:p>
            <a:endParaRPr lang="nl-NL" b="1" dirty="0" smtClean="0"/>
          </a:p>
          <a:p>
            <a:r>
              <a:rPr lang="nl-NL" b="1" dirty="0" smtClean="0"/>
              <a:t>Deactivated users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3203848" y="126876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09062" y="2088225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/>
          <p:cNvSpPr txBox="1"/>
          <p:nvPr/>
        </p:nvSpPr>
        <p:spPr>
          <a:xfrm>
            <a:off x="2627784" y="199203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First name:</a:t>
            </a:r>
            <a:endParaRPr lang="nl-NL" dirty="0"/>
          </a:p>
        </p:txBody>
      </p:sp>
      <p:sp>
        <p:nvSpPr>
          <p:cNvPr id="20" name="Rectangle 19"/>
          <p:cNvSpPr/>
          <p:nvPr/>
        </p:nvSpPr>
        <p:spPr>
          <a:xfrm>
            <a:off x="4100143" y="2581420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2627784" y="24867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Insertion:</a:t>
            </a:r>
            <a:endParaRPr lang="nl-NL" dirty="0"/>
          </a:p>
        </p:txBody>
      </p:sp>
      <p:sp>
        <p:nvSpPr>
          <p:cNvPr id="22" name="Rectangle 21"/>
          <p:cNvSpPr/>
          <p:nvPr/>
        </p:nvSpPr>
        <p:spPr>
          <a:xfrm>
            <a:off x="4100143" y="3012905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/>
          <p:cNvSpPr txBox="1"/>
          <p:nvPr/>
        </p:nvSpPr>
        <p:spPr>
          <a:xfrm>
            <a:off x="2627784" y="295051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Last name:</a:t>
            </a:r>
            <a:endParaRPr lang="nl-NL" dirty="0"/>
          </a:p>
        </p:txBody>
      </p:sp>
      <p:sp>
        <p:nvSpPr>
          <p:cNvPr id="25" name="TextBox 24"/>
          <p:cNvSpPr txBox="1"/>
          <p:nvPr/>
        </p:nvSpPr>
        <p:spPr>
          <a:xfrm>
            <a:off x="2627784" y="37630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Username: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4109062" y="428409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2627784" y="41894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Password:</a:t>
            </a:r>
            <a:endParaRPr lang="nl-NL" dirty="0"/>
          </a:p>
        </p:txBody>
      </p:sp>
      <p:sp>
        <p:nvSpPr>
          <p:cNvPr id="28" name="Rectangle 27"/>
          <p:cNvSpPr/>
          <p:nvPr/>
        </p:nvSpPr>
        <p:spPr>
          <a:xfrm>
            <a:off x="4109062" y="4834764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Box 28"/>
          <p:cNvSpPr txBox="1"/>
          <p:nvPr/>
        </p:nvSpPr>
        <p:spPr>
          <a:xfrm>
            <a:off x="2627784" y="4601609"/>
            <a:ext cx="121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Repeat password: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4752020" y="5737052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xtBox 30"/>
          <p:cNvSpPr txBox="1"/>
          <p:nvPr/>
        </p:nvSpPr>
        <p:spPr>
          <a:xfrm>
            <a:off x="5184068" y="57189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  Register</a:t>
            </a:r>
            <a:endParaRPr lang="nl-NL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627784" y="3327007"/>
            <a:ext cx="14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Department: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4109061" y="3406352"/>
            <a:ext cx="1359233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tangle 33"/>
          <p:cNvSpPr/>
          <p:nvPr/>
        </p:nvSpPr>
        <p:spPr>
          <a:xfrm>
            <a:off x="4095296" y="385774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5278404" y="3426291"/>
            <a:ext cx="144016" cy="14014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48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Administration Panel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Register</a:t>
            </a:r>
          </a:p>
          <a:p>
            <a:endParaRPr lang="nl-NL" b="1" dirty="0" smtClean="0"/>
          </a:p>
          <a:p>
            <a:r>
              <a:rPr lang="nl-NL" b="1" dirty="0" smtClean="0"/>
              <a:t>User Information</a:t>
            </a:r>
          </a:p>
          <a:p>
            <a:endParaRPr lang="nl-NL" b="1" dirty="0" smtClean="0"/>
          </a:p>
          <a:p>
            <a:r>
              <a:rPr lang="nl-NL" b="1" dirty="0" smtClean="0"/>
              <a:t>Deactivated users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3203848" y="126876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09062" y="2088225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/>
          <p:cNvSpPr txBox="1"/>
          <p:nvPr/>
        </p:nvSpPr>
        <p:spPr>
          <a:xfrm>
            <a:off x="2627784" y="199203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First name:</a:t>
            </a:r>
            <a:endParaRPr lang="nl-NL" dirty="0"/>
          </a:p>
        </p:txBody>
      </p:sp>
      <p:sp>
        <p:nvSpPr>
          <p:cNvPr id="20" name="Rectangle 19"/>
          <p:cNvSpPr/>
          <p:nvPr/>
        </p:nvSpPr>
        <p:spPr>
          <a:xfrm>
            <a:off x="4100143" y="2581420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2627784" y="24867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Insertion:</a:t>
            </a:r>
            <a:endParaRPr lang="nl-NL" dirty="0"/>
          </a:p>
        </p:txBody>
      </p:sp>
      <p:sp>
        <p:nvSpPr>
          <p:cNvPr id="22" name="Rectangle 21"/>
          <p:cNvSpPr/>
          <p:nvPr/>
        </p:nvSpPr>
        <p:spPr>
          <a:xfrm>
            <a:off x="4100143" y="3012905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/>
          <p:cNvSpPr txBox="1"/>
          <p:nvPr/>
        </p:nvSpPr>
        <p:spPr>
          <a:xfrm>
            <a:off x="2627784" y="295051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Last name:</a:t>
            </a:r>
            <a:endParaRPr lang="nl-NL" dirty="0"/>
          </a:p>
        </p:txBody>
      </p:sp>
      <p:sp>
        <p:nvSpPr>
          <p:cNvPr id="25" name="TextBox 24"/>
          <p:cNvSpPr txBox="1"/>
          <p:nvPr/>
        </p:nvSpPr>
        <p:spPr>
          <a:xfrm>
            <a:off x="2627784" y="37630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Username: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4109062" y="428409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2627784" y="41894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Password:</a:t>
            </a:r>
            <a:endParaRPr lang="nl-NL" dirty="0"/>
          </a:p>
        </p:txBody>
      </p:sp>
      <p:sp>
        <p:nvSpPr>
          <p:cNvPr id="28" name="Rectangle 27"/>
          <p:cNvSpPr/>
          <p:nvPr/>
        </p:nvSpPr>
        <p:spPr>
          <a:xfrm>
            <a:off x="4109062" y="4834764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Box 28"/>
          <p:cNvSpPr txBox="1"/>
          <p:nvPr/>
        </p:nvSpPr>
        <p:spPr>
          <a:xfrm>
            <a:off x="2627784" y="4601609"/>
            <a:ext cx="121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Repeat password: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4752020" y="5737052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xtBox 30"/>
          <p:cNvSpPr txBox="1"/>
          <p:nvPr/>
        </p:nvSpPr>
        <p:spPr>
          <a:xfrm>
            <a:off x="5184068" y="57189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  Register</a:t>
            </a:r>
            <a:endParaRPr lang="nl-NL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627784" y="3327007"/>
            <a:ext cx="14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Department: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4109061" y="3406352"/>
            <a:ext cx="1359233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tangle 33"/>
          <p:cNvSpPr/>
          <p:nvPr/>
        </p:nvSpPr>
        <p:spPr>
          <a:xfrm>
            <a:off x="4095296" y="385774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5278404" y="3426291"/>
            <a:ext cx="144016" cy="14014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/>
          <p:cNvSpPr txBox="1"/>
          <p:nvPr/>
        </p:nvSpPr>
        <p:spPr>
          <a:xfrm>
            <a:off x="2717794" y="2879905"/>
            <a:ext cx="601266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nl-NL" dirty="0" smtClean="0"/>
          </a:p>
          <a:p>
            <a:pPr algn="ctr"/>
            <a:r>
              <a:rPr lang="nl-NL" dirty="0" smtClean="0"/>
              <a:t>User has been added!</a:t>
            </a:r>
          </a:p>
          <a:p>
            <a:pPr algn="ctr"/>
            <a:endParaRPr lang="nl-NL" dirty="0" smtClean="0"/>
          </a:p>
          <a:p>
            <a:pPr algn="ctr"/>
            <a:endParaRPr lang="nl-NL" dirty="0"/>
          </a:p>
        </p:txBody>
      </p:sp>
      <p:sp>
        <p:nvSpPr>
          <p:cNvPr id="38" name="Rectangle 37">
            <a:hlinkClick r:id="rId4" action="ppaction://hlinksldjump"/>
          </p:cNvPr>
          <p:cNvSpPr/>
          <p:nvPr/>
        </p:nvSpPr>
        <p:spPr>
          <a:xfrm>
            <a:off x="4881201" y="3607446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TextBox 38"/>
          <p:cNvSpPr txBox="1"/>
          <p:nvPr/>
        </p:nvSpPr>
        <p:spPr>
          <a:xfrm>
            <a:off x="5313249" y="358935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       Ok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40490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Administration Panel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3203848" y="126876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Information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10430"/>
              </p:ext>
            </p:extLst>
          </p:nvPr>
        </p:nvGraphicFramePr>
        <p:xfrm>
          <a:off x="2807803" y="2037430"/>
          <a:ext cx="5832650" cy="883920"/>
        </p:xfrm>
        <a:graphic>
          <a:graphicData uri="http://schemas.openxmlformats.org/drawingml/2006/table">
            <a:tbl>
              <a:tblPr firstRow="1" bandRow="1"/>
              <a:tblGrid>
                <a:gridCol w="720082"/>
                <a:gridCol w="684075"/>
                <a:gridCol w="936104"/>
                <a:gridCol w="1080120"/>
                <a:gridCol w="648072"/>
                <a:gridCol w="720080"/>
                <a:gridCol w="1044117"/>
              </a:tblGrid>
              <a:tr h="414671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User 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Name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Username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Department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E-Mail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Last Login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Deactivate</a:t>
                      </a:r>
                      <a:endParaRPr lang="nl-NL" sz="1400" dirty="0"/>
                    </a:p>
                  </a:txBody>
                  <a:tcPr/>
                </a:tc>
              </a:tr>
              <a:tr h="240246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Register</a:t>
            </a:r>
          </a:p>
          <a:p>
            <a:endParaRPr lang="nl-NL" b="1" dirty="0" smtClean="0"/>
          </a:p>
          <a:p>
            <a:r>
              <a:rPr lang="nl-NL" b="1" dirty="0" smtClean="0"/>
              <a:t>User Information</a:t>
            </a:r>
          </a:p>
          <a:p>
            <a:endParaRPr lang="nl-NL" b="1" dirty="0" smtClean="0"/>
          </a:p>
          <a:p>
            <a:r>
              <a:rPr lang="nl-NL" b="1" dirty="0" smtClean="0"/>
              <a:t>Deactivated users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25" name="Rectangle 24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 25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 27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04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Administration Panel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Register</a:t>
            </a:r>
          </a:p>
          <a:p>
            <a:endParaRPr lang="nl-NL" b="1" dirty="0" smtClean="0"/>
          </a:p>
          <a:p>
            <a:r>
              <a:rPr lang="nl-NL" b="1" dirty="0" smtClean="0"/>
              <a:t>User Information</a:t>
            </a:r>
          </a:p>
          <a:p>
            <a:endParaRPr lang="nl-NL" b="1" dirty="0" smtClean="0"/>
          </a:p>
          <a:p>
            <a:r>
              <a:rPr lang="nl-NL" b="1" dirty="0" smtClean="0"/>
              <a:t>Deactivated users</a:t>
            </a:r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3203848" y="126876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Deactivated Users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91355"/>
              </p:ext>
            </p:extLst>
          </p:nvPr>
        </p:nvGraphicFramePr>
        <p:xfrm>
          <a:off x="2807803" y="2037430"/>
          <a:ext cx="5832650" cy="883920"/>
        </p:xfrm>
        <a:graphic>
          <a:graphicData uri="http://schemas.openxmlformats.org/drawingml/2006/table">
            <a:tbl>
              <a:tblPr firstRow="1" bandRow="1"/>
              <a:tblGrid>
                <a:gridCol w="720082"/>
                <a:gridCol w="684075"/>
                <a:gridCol w="936104"/>
                <a:gridCol w="1080120"/>
                <a:gridCol w="648072"/>
                <a:gridCol w="720080"/>
                <a:gridCol w="1044117"/>
              </a:tblGrid>
              <a:tr h="414671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User 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Name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Username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Department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E-Mail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Last Login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Activate</a:t>
                      </a:r>
                      <a:endParaRPr lang="nl-NL" sz="1400" dirty="0"/>
                    </a:p>
                  </a:txBody>
                  <a:tcPr/>
                </a:tc>
              </a:tr>
              <a:tr h="240246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4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Add Customer</a:t>
            </a:r>
          </a:p>
          <a:p>
            <a:endParaRPr lang="nl-NL" b="1" dirty="0" smtClean="0"/>
          </a:p>
          <a:p>
            <a:r>
              <a:rPr lang="nl-NL" b="1" dirty="0" smtClean="0"/>
              <a:t>Manage Customer</a:t>
            </a:r>
          </a:p>
          <a:p>
            <a:endParaRPr lang="nl-NL" b="1" dirty="0" smtClean="0"/>
          </a:p>
          <a:p>
            <a:r>
              <a:rPr lang="nl-NL" b="1" dirty="0" smtClean="0"/>
              <a:t>Manage Project</a:t>
            </a:r>
          </a:p>
          <a:p>
            <a:endParaRPr lang="nl-NL" b="1" dirty="0"/>
          </a:p>
          <a:p>
            <a:r>
              <a:rPr lang="nl-NL" b="1" dirty="0" err="1" smtClean="0"/>
              <a:t>Archive</a:t>
            </a:r>
            <a:r>
              <a:rPr lang="nl-NL" b="1" dirty="0" smtClean="0"/>
              <a:t> Customer</a:t>
            </a:r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Box 14"/>
          <p:cNvSpPr txBox="1"/>
          <p:nvPr/>
        </p:nvSpPr>
        <p:spPr>
          <a:xfrm>
            <a:off x="2987824" y="133717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Welcome, Sales.</a:t>
            </a:r>
            <a:endParaRPr lang="nl-N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hlinkClick r:id="rId7" action="ppaction://hlinksldjump"/>
          </p:cNvPr>
          <p:cNvSpPr/>
          <p:nvPr/>
        </p:nvSpPr>
        <p:spPr>
          <a:xfrm>
            <a:off x="431540" y="3532366"/>
            <a:ext cx="1944216" cy="348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37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Add Customer</a:t>
            </a:r>
          </a:p>
          <a:p>
            <a:endParaRPr lang="nl-NL" b="1" dirty="0" smtClean="0"/>
          </a:p>
          <a:p>
            <a:r>
              <a:rPr lang="nl-NL" b="1" dirty="0" smtClean="0"/>
              <a:t>Manage Customer</a:t>
            </a:r>
          </a:p>
          <a:p>
            <a:endParaRPr lang="nl-NL" b="1" dirty="0" smtClean="0"/>
          </a:p>
          <a:p>
            <a:r>
              <a:rPr lang="nl-NL" b="1" dirty="0" smtClean="0"/>
              <a:t>Manage Project</a:t>
            </a:r>
          </a:p>
          <a:p>
            <a:endParaRPr lang="nl-NL" b="1" dirty="0"/>
          </a:p>
          <a:p>
            <a:r>
              <a:rPr lang="nl-NL" b="1" dirty="0" smtClean="0"/>
              <a:t>Archive Customer</a:t>
            </a:r>
            <a:endParaRPr lang="nl-NL" b="1" dirty="0"/>
          </a:p>
          <a:p>
            <a:endParaRPr lang="nl-NL" b="1" dirty="0" smtClean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431540" y="3532366"/>
            <a:ext cx="1944216" cy="348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3203848" y="126876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Customer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55976" y="1876182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2627784" y="17728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Company name: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>
            <a:off x="4355976" y="2272226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xtBox 21"/>
          <p:cNvSpPr txBox="1"/>
          <p:nvPr/>
        </p:nvSpPr>
        <p:spPr>
          <a:xfrm>
            <a:off x="2627784" y="212037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Address 1:</a:t>
            </a:r>
            <a:endParaRPr lang="nl-NL" dirty="0"/>
          </a:p>
        </p:txBody>
      </p:sp>
      <p:sp>
        <p:nvSpPr>
          <p:cNvPr id="23" name="TextBox 22"/>
          <p:cNvSpPr txBox="1"/>
          <p:nvPr/>
        </p:nvSpPr>
        <p:spPr>
          <a:xfrm>
            <a:off x="2627784" y="251461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Zip code 1:</a:t>
            </a:r>
            <a:endParaRPr lang="nl-NL" dirty="0"/>
          </a:p>
        </p:txBody>
      </p:sp>
      <p:sp>
        <p:nvSpPr>
          <p:cNvPr id="24" name="Rectangle 23"/>
          <p:cNvSpPr/>
          <p:nvPr/>
        </p:nvSpPr>
        <p:spPr>
          <a:xfrm>
            <a:off x="4355976" y="2632266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tangle 24"/>
          <p:cNvSpPr/>
          <p:nvPr/>
        </p:nvSpPr>
        <p:spPr>
          <a:xfrm>
            <a:off x="4355976" y="2992306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TextBox 25"/>
          <p:cNvSpPr txBox="1"/>
          <p:nvPr/>
        </p:nvSpPr>
        <p:spPr>
          <a:xfrm>
            <a:off x="2627784" y="291245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City 1:</a:t>
            </a:r>
            <a:endParaRPr lang="nl-NL" dirty="0"/>
          </a:p>
        </p:txBody>
      </p:sp>
      <p:sp>
        <p:nvSpPr>
          <p:cNvPr id="27" name="Rectangle 26"/>
          <p:cNvSpPr/>
          <p:nvPr/>
        </p:nvSpPr>
        <p:spPr>
          <a:xfrm>
            <a:off x="7452320" y="2272226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 27"/>
          <p:cNvSpPr/>
          <p:nvPr/>
        </p:nvSpPr>
        <p:spPr>
          <a:xfrm>
            <a:off x="7452320" y="2632266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/>
          <p:cNvSpPr/>
          <p:nvPr/>
        </p:nvSpPr>
        <p:spPr>
          <a:xfrm>
            <a:off x="7452320" y="2992306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xtBox 29"/>
          <p:cNvSpPr txBox="1"/>
          <p:nvPr/>
        </p:nvSpPr>
        <p:spPr>
          <a:xfrm>
            <a:off x="5724128" y="216421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Address 2:</a:t>
            </a:r>
            <a:endParaRPr lang="nl-NL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252425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Zip code 2:</a:t>
            </a:r>
            <a:endParaRPr lang="nl-NL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288429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City 2: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4355976" y="3649670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extBox 33"/>
          <p:cNvSpPr txBox="1"/>
          <p:nvPr/>
        </p:nvSpPr>
        <p:spPr>
          <a:xfrm>
            <a:off x="2627784" y="356982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Contact Person:</a:t>
            </a:r>
            <a:endParaRPr lang="nl-NL" dirty="0"/>
          </a:p>
        </p:txBody>
      </p:sp>
      <p:sp>
        <p:nvSpPr>
          <p:cNvPr id="35" name="Rectangle 34"/>
          <p:cNvSpPr/>
          <p:nvPr/>
        </p:nvSpPr>
        <p:spPr>
          <a:xfrm>
            <a:off x="4355976" y="4016311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TextBox 35"/>
          <p:cNvSpPr txBox="1"/>
          <p:nvPr/>
        </p:nvSpPr>
        <p:spPr>
          <a:xfrm>
            <a:off x="2627784" y="39364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Initials:</a:t>
            </a:r>
            <a:endParaRPr lang="nl-NL" dirty="0"/>
          </a:p>
        </p:txBody>
      </p:sp>
      <p:sp>
        <p:nvSpPr>
          <p:cNvPr id="37" name="Rectangle 36"/>
          <p:cNvSpPr/>
          <p:nvPr/>
        </p:nvSpPr>
        <p:spPr>
          <a:xfrm>
            <a:off x="4355976" y="3352346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TextBox 37"/>
          <p:cNvSpPr txBox="1"/>
          <p:nvPr/>
        </p:nvSpPr>
        <p:spPr>
          <a:xfrm>
            <a:off x="2627784" y="327249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Phone number 1:</a:t>
            </a:r>
            <a:endParaRPr lang="nl-NL" dirty="0"/>
          </a:p>
        </p:txBody>
      </p:sp>
      <p:sp>
        <p:nvSpPr>
          <p:cNvPr id="39" name="Rectangle 38"/>
          <p:cNvSpPr/>
          <p:nvPr/>
        </p:nvSpPr>
        <p:spPr>
          <a:xfrm>
            <a:off x="7452320" y="3289630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xtBox 39"/>
          <p:cNvSpPr txBox="1"/>
          <p:nvPr/>
        </p:nvSpPr>
        <p:spPr>
          <a:xfrm>
            <a:off x="5724128" y="32443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Phone number 2: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7452320" y="1863697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TextBox 41"/>
          <p:cNvSpPr txBox="1"/>
          <p:nvPr/>
        </p:nvSpPr>
        <p:spPr>
          <a:xfrm>
            <a:off x="5724128" y="179488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E-mail:</a:t>
            </a:r>
            <a:endParaRPr lang="nl-NL" dirty="0"/>
          </a:p>
        </p:txBody>
      </p:sp>
      <p:sp>
        <p:nvSpPr>
          <p:cNvPr id="43" name="Rectangle 42"/>
          <p:cNvSpPr/>
          <p:nvPr/>
        </p:nvSpPr>
        <p:spPr>
          <a:xfrm>
            <a:off x="7452320" y="3656271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TextBox 43"/>
          <p:cNvSpPr txBox="1"/>
          <p:nvPr/>
        </p:nvSpPr>
        <p:spPr>
          <a:xfrm>
            <a:off x="5724128" y="361097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Fax:</a:t>
            </a:r>
            <a:endParaRPr lang="nl-NL" dirty="0"/>
          </a:p>
        </p:txBody>
      </p:sp>
      <p:sp>
        <p:nvSpPr>
          <p:cNvPr id="45" name="Rectangle 44"/>
          <p:cNvSpPr/>
          <p:nvPr/>
        </p:nvSpPr>
        <p:spPr>
          <a:xfrm>
            <a:off x="4752020" y="5737052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TextBox 45"/>
          <p:cNvSpPr txBox="1"/>
          <p:nvPr/>
        </p:nvSpPr>
        <p:spPr>
          <a:xfrm>
            <a:off x="5184068" y="57189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  Add</a:t>
            </a:r>
            <a:endParaRPr lang="nl-NL" b="1" dirty="0"/>
          </a:p>
        </p:txBody>
      </p:sp>
      <p:sp>
        <p:nvSpPr>
          <p:cNvPr id="47" name="Rectangle 46"/>
          <p:cNvSpPr/>
          <p:nvPr/>
        </p:nvSpPr>
        <p:spPr>
          <a:xfrm>
            <a:off x="7452320" y="400041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TextBox 47"/>
          <p:cNvSpPr txBox="1"/>
          <p:nvPr/>
        </p:nvSpPr>
        <p:spPr>
          <a:xfrm>
            <a:off x="5724128" y="395512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Offer numbers:</a:t>
            </a:r>
            <a:endParaRPr lang="nl-NL" dirty="0"/>
          </a:p>
        </p:txBody>
      </p:sp>
      <p:sp>
        <p:nvSpPr>
          <p:cNvPr id="49" name="Rectangle 48"/>
          <p:cNvSpPr/>
          <p:nvPr/>
        </p:nvSpPr>
        <p:spPr>
          <a:xfrm>
            <a:off x="4355976" y="436045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TextBox 49"/>
          <p:cNvSpPr txBox="1"/>
          <p:nvPr/>
        </p:nvSpPr>
        <p:spPr>
          <a:xfrm>
            <a:off x="2627784" y="428061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Offer status:</a:t>
            </a:r>
            <a:endParaRPr lang="nl-NL" dirty="0"/>
          </a:p>
        </p:txBody>
      </p:sp>
      <p:sp>
        <p:nvSpPr>
          <p:cNvPr id="51" name="Rectangle 50"/>
          <p:cNvSpPr/>
          <p:nvPr/>
        </p:nvSpPr>
        <p:spPr>
          <a:xfrm>
            <a:off x="7452320" y="436045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TextBox 51"/>
          <p:cNvSpPr txBox="1"/>
          <p:nvPr/>
        </p:nvSpPr>
        <p:spPr>
          <a:xfrm>
            <a:off x="5724128" y="431516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Prospect:</a:t>
            </a:r>
            <a:endParaRPr lang="nl-NL" dirty="0"/>
          </a:p>
        </p:txBody>
      </p:sp>
      <p:sp>
        <p:nvSpPr>
          <p:cNvPr id="53" name="Rectangle 52"/>
          <p:cNvSpPr/>
          <p:nvPr/>
        </p:nvSpPr>
        <p:spPr>
          <a:xfrm>
            <a:off x="4355976" y="472049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extBox 53"/>
          <p:cNvSpPr txBox="1"/>
          <p:nvPr/>
        </p:nvSpPr>
        <p:spPr>
          <a:xfrm>
            <a:off x="2627784" y="464065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Date of action:</a:t>
            </a:r>
            <a:endParaRPr lang="nl-NL" dirty="0"/>
          </a:p>
        </p:txBody>
      </p:sp>
      <p:sp>
        <p:nvSpPr>
          <p:cNvPr id="55" name="Rectangle 54"/>
          <p:cNvSpPr/>
          <p:nvPr/>
        </p:nvSpPr>
        <p:spPr>
          <a:xfrm>
            <a:off x="7452320" y="472049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TextBox 55"/>
          <p:cNvSpPr txBox="1"/>
          <p:nvPr/>
        </p:nvSpPr>
        <p:spPr>
          <a:xfrm>
            <a:off x="5724128" y="46752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Last contact date:</a:t>
            </a:r>
            <a:endParaRPr lang="nl-NL" dirty="0"/>
          </a:p>
        </p:txBody>
      </p:sp>
      <p:sp>
        <p:nvSpPr>
          <p:cNvPr id="57" name="Rectangle 56"/>
          <p:cNvSpPr/>
          <p:nvPr/>
        </p:nvSpPr>
        <p:spPr>
          <a:xfrm>
            <a:off x="4355976" y="5080538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TextBox 57"/>
          <p:cNvSpPr txBox="1"/>
          <p:nvPr/>
        </p:nvSpPr>
        <p:spPr>
          <a:xfrm>
            <a:off x="2627784" y="500069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Next action:</a:t>
            </a:r>
            <a:endParaRPr lang="nl-NL" dirty="0"/>
          </a:p>
        </p:txBody>
      </p:sp>
      <p:sp>
        <p:nvSpPr>
          <p:cNvPr id="59" name="Rectangle 58"/>
          <p:cNvSpPr/>
          <p:nvPr/>
        </p:nvSpPr>
        <p:spPr>
          <a:xfrm>
            <a:off x="7452320" y="5089830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5724128" y="504453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Sale percentage:</a:t>
            </a:r>
            <a:endParaRPr lang="nl-NL" dirty="0"/>
          </a:p>
        </p:txBody>
      </p:sp>
      <p:sp>
        <p:nvSpPr>
          <p:cNvPr id="61" name="Rectangle 60"/>
          <p:cNvSpPr/>
          <p:nvPr/>
        </p:nvSpPr>
        <p:spPr>
          <a:xfrm>
            <a:off x="4355976" y="5443771"/>
            <a:ext cx="136815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TextBox 61"/>
          <p:cNvSpPr txBox="1"/>
          <p:nvPr/>
        </p:nvSpPr>
        <p:spPr>
          <a:xfrm>
            <a:off x="2627784" y="53639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Creditworthy: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96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1520" y="548680"/>
            <a:ext cx="86409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2304256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431540" y="1299372"/>
            <a:ext cx="1944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Home</a:t>
            </a:r>
          </a:p>
          <a:p>
            <a:endParaRPr lang="nl-NL" b="1" dirty="0" smtClean="0"/>
          </a:p>
          <a:p>
            <a:r>
              <a:rPr lang="nl-NL" b="1" dirty="0" smtClean="0"/>
              <a:t>Add Customer</a:t>
            </a:r>
          </a:p>
          <a:p>
            <a:endParaRPr lang="nl-NL" b="1" dirty="0" smtClean="0"/>
          </a:p>
          <a:p>
            <a:r>
              <a:rPr lang="nl-NL" b="1" dirty="0" smtClean="0"/>
              <a:t>Manage Customer</a:t>
            </a:r>
          </a:p>
          <a:p>
            <a:endParaRPr lang="nl-NL" b="1" dirty="0" smtClean="0"/>
          </a:p>
          <a:p>
            <a:r>
              <a:rPr lang="nl-NL" b="1" dirty="0" smtClean="0"/>
              <a:t>Manage Project</a:t>
            </a:r>
          </a:p>
          <a:p>
            <a:endParaRPr lang="nl-NL" b="1" dirty="0"/>
          </a:p>
          <a:p>
            <a:r>
              <a:rPr lang="nl-NL" b="1" dirty="0" smtClean="0"/>
              <a:t>Archive </a:t>
            </a:r>
            <a:r>
              <a:rPr lang="nl-NL" b="1" dirty="0" smtClean="0"/>
              <a:t>Customer</a:t>
            </a:r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/>
          </a:p>
          <a:p>
            <a:endParaRPr lang="nl-NL" b="1" dirty="0" smtClean="0"/>
          </a:p>
          <a:p>
            <a:endParaRPr lang="nl-NL" b="1" dirty="0" smtClean="0"/>
          </a:p>
          <a:p>
            <a:endParaRPr lang="nl-NL" b="1" dirty="0"/>
          </a:p>
          <a:p>
            <a:r>
              <a:rPr lang="nl-NL" b="1" dirty="0" smtClean="0"/>
              <a:t>Logout</a:t>
            </a:r>
            <a:endParaRPr lang="nl-NL" b="1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31540" y="292135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431540" y="133717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431540" y="1841230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431540" y="241729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2555776" y="1124744"/>
            <a:ext cx="6336704" cy="511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hlinkClick r:id="rId6" action="ppaction://hlinksldjump"/>
          </p:cNvPr>
          <p:cNvSpPr/>
          <p:nvPr/>
        </p:nvSpPr>
        <p:spPr>
          <a:xfrm>
            <a:off x="431540" y="5724654"/>
            <a:ext cx="1944216" cy="36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hlinkClick r:id="rId7" action="ppaction://hlinksldjump"/>
          </p:cNvPr>
          <p:cNvSpPr/>
          <p:nvPr/>
        </p:nvSpPr>
        <p:spPr>
          <a:xfrm>
            <a:off x="457200" y="3505857"/>
            <a:ext cx="1944216" cy="359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3203848" y="126876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Manage Customer</a:t>
            </a:r>
            <a:endParaRPr lang="nl-N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73353"/>
              </p:ext>
            </p:extLst>
          </p:nvPr>
        </p:nvGraphicFramePr>
        <p:xfrm>
          <a:off x="2676128" y="1967240"/>
          <a:ext cx="59283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04"/>
                <a:gridCol w="1224136"/>
                <a:gridCol w="720080"/>
                <a:gridCol w="864096"/>
                <a:gridCol w="576064"/>
                <a:gridCol w="936104"/>
                <a:gridCol w="576064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Company Name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Zipcode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Residence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Street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BKR-Worthy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View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Edit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4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435</Words>
  <Application>Microsoft Office PowerPoint</Application>
  <PresentationFormat>On-screen Show (4:3)</PresentationFormat>
  <Paragraphs>464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Barroc-IT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Barroc-IT</dc:title>
  <dc:creator>Pieter Hoek</dc:creator>
  <cp:lastModifiedBy>Pieter Hoek</cp:lastModifiedBy>
  <cp:revision>34</cp:revision>
  <dcterms:created xsi:type="dcterms:W3CDTF">2014-09-17T12:08:50Z</dcterms:created>
  <dcterms:modified xsi:type="dcterms:W3CDTF">2014-09-22T12:32:43Z</dcterms:modified>
</cp:coreProperties>
</file>