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5.svg"/><Relationship Id="rId1" Type="http://schemas.openxmlformats.org/officeDocument/2006/relationships/image" Target="../media/image12.png"/><Relationship Id="rId6" Type="http://schemas.openxmlformats.org/officeDocument/2006/relationships/image" Target="../media/image19.svg"/><Relationship Id="rId5" Type="http://schemas.openxmlformats.org/officeDocument/2006/relationships/image" Target="../media/image14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5.svg"/><Relationship Id="rId1" Type="http://schemas.openxmlformats.org/officeDocument/2006/relationships/image" Target="../media/image12.png"/><Relationship Id="rId6" Type="http://schemas.openxmlformats.org/officeDocument/2006/relationships/image" Target="../media/image19.svg"/><Relationship Id="rId5" Type="http://schemas.openxmlformats.org/officeDocument/2006/relationships/image" Target="../media/image14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9555A-D80A-4D9C-AFF5-443913FCB29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EA61F0-4427-4CDF-B85C-B2D48BBFFE34}">
      <dgm:prSet/>
      <dgm:spPr/>
      <dgm:t>
        <a:bodyPr/>
        <a:lstStyle/>
        <a:p>
          <a:r>
            <a:rPr lang="en-US" b="1"/>
            <a:t>Lifetime</a:t>
          </a:r>
          <a:endParaRPr lang="en-US"/>
        </a:p>
      </dgm:t>
    </dgm:pt>
    <dgm:pt modelId="{6F390C8E-F95C-4B0F-B35F-1966A0F8B10D}" type="parTrans" cxnId="{9AEA51A3-8156-4B98-9839-4922AACBA5A4}">
      <dgm:prSet/>
      <dgm:spPr/>
      <dgm:t>
        <a:bodyPr/>
        <a:lstStyle/>
        <a:p>
          <a:endParaRPr lang="en-US"/>
        </a:p>
      </dgm:t>
    </dgm:pt>
    <dgm:pt modelId="{DEB88A2A-9736-4528-ADA3-6BD4D6D7FB9C}" type="sibTrans" cxnId="{9AEA51A3-8156-4B98-9839-4922AACBA5A4}">
      <dgm:prSet/>
      <dgm:spPr/>
      <dgm:t>
        <a:bodyPr/>
        <a:lstStyle/>
        <a:p>
          <a:endParaRPr lang="en-US"/>
        </a:p>
      </dgm:t>
    </dgm:pt>
    <dgm:pt modelId="{6A31044D-3915-481E-82FE-5833C34EFABA}">
      <dgm:prSet/>
      <dgm:spPr/>
      <dgm:t>
        <a:bodyPr/>
        <a:lstStyle/>
        <a:p>
          <a:r>
            <a:rPr lang="en-US"/>
            <a:t>Nodes are battery-powered</a:t>
          </a:r>
        </a:p>
      </dgm:t>
    </dgm:pt>
    <dgm:pt modelId="{9FA7F5CB-FDE1-4FDE-B1F7-F34C595A5E73}" type="parTrans" cxnId="{6CFB0C5D-BA38-474A-9747-1C74B9A1011D}">
      <dgm:prSet/>
      <dgm:spPr/>
      <dgm:t>
        <a:bodyPr/>
        <a:lstStyle/>
        <a:p>
          <a:endParaRPr lang="en-US"/>
        </a:p>
      </dgm:t>
    </dgm:pt>
    <dgm:pt modelId="{3178CFC0-752E-443C-95D4-FD9A7279D631}" type="sibTrans" cxnId="{6CFB0C5D-BA38-474A-9747-1C74B9A1011D}">
      <dgm:prSet/>
      <dgm:spPr/>
      <dgm:t>
        <a:bodyPr/>
        <a:lstStyle/>
        <a:p>
          <a:endParaRPr lang="en-US"/>
        </a:p>
      </dgm:t>
    </dgm:pt>
    <dgm:pt modelId="{17650FD4-18AD-41E3-B5DA-570071B646EF}">
      <dgm:prSet/>
      <dgm:spPr/>
      <dgm:t>
        <a:bodyPr/>
        <a:lstStyle/>
        <a:p>
          <a:r>
            <a:rPr lang="en-US"/>
            <a:t>Nobody is going to change the batteries, so each operation brings the node closer and closer to death</a:t>
          </a:r>
        </a:p>
      </dgm:t>
    </dgm:pt>
    <dgm:pt modelId="{86405C05-04D8-4698-AA0A-1244B6B845B3}" type="parTrans" cxnId="{E6E54731-268A-4C22-A3BB-1CA3ED09DA7C}">
      <dgm:prSet/>
      <dgm:spPr/>
      <dgm:t>
        <a:bodyPr/>
        <a:lstStyle/>
        <a:p>
          <a:endParaRPr lang="en-US"/>
        </a:p>
      </dgm:t>
    </dgm:pt>
    <dgm:pt modelId="{F6829995-FDBB-46BB-830D-CA32A61DA39C}" type="sibTrans" cxnId="{E6E54731-268A-4C22-A3BB-1CA3ED09DA7C}">
      <dgm:prSet/>
      <dgm:spPr/>
      <dgm:t>
        <a:bodyPr/>
        <a:lstStyle/>
        <a:p>
          <a:endParaRPr lang="en-US"/>
        </a:p>
      </dgm:t>
    </dgm:pt>
    <dgm:pt modelId="{D0AC6C6A-C38D-4541-A0D1-8354DE2D1F11}">
      <dgm:prSet/>
      <dgm:spPr/>
      <dgm:t>
        <a:bodyPr/>
        <a:lstStyle/>
        <a:p>
          <a:r>
            <a:rPr lang="en-US" b="1"/>
            <a:t>Lifetime is crucial! To save energy:</a:t>
          </a:r>
          <a:endParaRPr lang="en-US"/>
        </a:p>
      </dgm:t>
    </dgm:pt>
    <dgm:pt modelId="{B8B21D7A-3416-40EF-8B80-AD016C571458}" type="parTrans" cxnId="{8C8B5606-8164-4BD8-9A51-91DB3C93D27A}">
      <dgm:prSet/>
      <dgm:spPr/>
      <dgm:t>
        <a:bodyPr/>
        <a:lstStyle/>
        <a:p>
          <a:endParaRPr lang="en-US"/>
        </a:p>
      </dgm:t>
    </dgm:pt>
    <dgm:pt modelId="{0127219A-D246-407F-BDE2-288DE4F361D2}" type="sibTrans" cxnId="{8C8B5606-8164-4BD8-9A51-91DB3C93D27A}">
      <dgm:prSet/>
      <dgm:spPr/>
      <dgm:t>
        <a:bodyPr/>
        <a:lstStyle/>
        <a:p>
          <a:endParaRPr lang="en-US"/>
        </a:p>
      </dgm:t>
    </dgm:pt>
    <dgm:pt modelId="{88C9D9D1-8F75-48DD-8F55-76927751E15B}">
      <dgm:prSet/>
      <dgm:spPr/>
      <dgm:t>
        <a:bodyPr/>
        <a:lstStyle/>
        <a:p>
          <a:r>
            <a:rPr lang="en-US"/>
            <a:t>Sleep as much as possible</a:t>
          </a:r>
        </a:p>
      </dgm:t>
    </dgm:pt>
    <dgm:pt modelId="{4C0B0FD3-9E72-4C7E-B1D6-C8EC1C019A00}" type="parTrans" cxnId="{77103FDB-7FF9-4C2D-AF4F-79A5B6AC0A38}">
      <dgm:prSet/>
      <dgm:spPr/>
      <dgm:t>
        <a:bodyPr/>
        <a:lstStyle/>
        <a:p>
          <a:endParaRPr lang="en-US"/>
        </a:p>
      </dgm:t>
    </dgm:pt>
    <dgm:pt modelId="{A6468F7A-6C2B-4BD9-9D3E-E9D8777A1E03}" type="sibTrans" cxnId="{77103FDB-7FF9-4C2D-AF4F-79A5B6AC0A38}">
      <dgm:prSet/>
      <dgm:spPr/>
      <dgm:t>
        <a:bodyPr/>
        <a:lstStyle/>
        <a:p>
          <a:endParaRPr lang="en-US"/>
        </a:p>
      </dgm:t>
    </dgm:pt>
    <dgm:pt modelId="{E313B876-AF28-4D6F-9444-481A1692216A}">
      <dgm:prSet/>
      <dgm:spPr/>
      <dgm:t>
        <a:bodyPr/>
        <a:lstStyle/>
        <a:p>
          <a:r>
            <a:rPr lang="en-US"/>
            <a:t>Acquire data only if indispensable</a:t>
          </a:r>
        </a:p>
      </dgm:t>
    </dgm:pt>
    <dgm:pt modelId="{F5F552AC-1792-47BE-9AD2-89BD2202A247}" type="parTrans" cxnId="{8249A982-45A5-4453-9FBC-69381594CC7A}">
      <dgm:prSet/>
      <dgm:spPr/>
      <dgm:t>
        <a:bodyPr/>
        <a:lstStyle/>
        <a:p>
          <a:endParaRPr lang="en-US"/>
        </a:p>
      </dgm:t>
    </dgm:pt>
    <dgm:pt modelId="{60FEACBE-FC68-40BC-B58D-4151F00A138D}" type="sibTrans" cxnId="{8249A982-45A5-4453-9FBC-69381594CC7A}">
      <dgm:prSet/>
      <dgm:spPr/>
      <dgm:t>
        <a:bodyPr/>
        <a:lstStyle/>
        <a:p>
          <a:endParaRPr lang="en-US"/>
        </a:p>
      </dgm:t>
    </dgm:pt>
    <dgm:pt modelId="{401829D2-E084-4DD4-8EA2-7BCB01E7B1C0}">
      <dgm:prSet/>
      <dgm:spPr/>
      <dgm:t>
        <a:bodyPr/>
        <a:lstStyle/>
        <a:p>
          <a:r>
            <a:rPr lang="en-US"/>
            <a:t>Transmit and Receive only if necessary, receiving is just as costly as sending</a:t>
          </a:r>
        </a:p>
      </dgm:t>
    </dgm:pt>
    <dgm:pt modelId="{E73E0FE9-AAAB-42E7-8F04-7400E6AD55FA}" type="parTrans" cxnId="{6F3B7D18-DC82-4F12-B9A1-D19F14BA16DD}">
      <dgm:prSet/>
      <dgm:spPr/>
      <dgm:t>
        <a:bodyPr/>
        <a:lstStyle/>
        <a:p>
          <a:endParaRPr lang="en-US"/>
        </a:p>
      </dgm:t>
    </dgm:pt>
    <dgm:pt modelId="{A7669886-4124-4E16-B373-1CA861C372E2}" type="sibTrans" cxnId="{6F3B7D18-DC82-4F12-B9A1-D19F14BA16DD}">
      <dgm:prSet/>
      <dgm:spPr/>
      <dgm:t>
        <a:bodyPr/>
        <a:lstStyle/>
        <a:p>
          <a:endParaRPr lang="en-US"/>
        </a:p>
      </dgm:t>
    </dgm:pt>
    <dgm:pt modelId="{639E63E5-746A-4CCB-A127-18B6F874C08C}" type="pres">
      <dgm:prSet presAssocID="{E9F9555A-D80A-4D9C-AFF5-443913FCB2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E2FEB8-607F-4D9B-BDA3-698A07C1287E}" type="pres">
      <dgm:prSet presAssocID="{4DEA61F0-4427-4CDF-B85C-B2D48BBFFE34}" presName="parentLin" presStyleCnt="0"/>
      <dgm:spPr/>
    </dgm:pt>
    <dgm:pt modelId="{5108271D-09A4-4E42-9083-C48FEF32B8F6}" type="pres">
      <dgm:prSet presAssocID="{4DEA61F0-4427-4CDF-B85C-B2D48BBFFE3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A3ED56B-A552-42B6-8E19-0631C95750BF}" type="pres">
      <dgm:prSet presAssocID="{4DEA61F0-4427-4CDF-B85C-B2D48BBFFE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00C09-B288-4027-991C-1FD415898C58}" type="pres">
      <dgm:prSet presAssocID="{4DEA61F0-4427-4CDF-B85C-B2D48BBFFE34}" presName="negativeSpace" presStyleCnt="0"/>
      <dgm:spPr/>
    </dgm:pt>
    <dgm:pt modelId="{D62CA879-9847-4DC1-A2EF-70B66B253070}" type="pres">
      <dgm:prSet presAssocID="{4DEA61F0-4427-4CDF-B85C-B2D48BBFFE3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4C63F-CB1C-478C-9394-56F3ED930949}" type="pres">
      <dgm:prSet presAssocID="{DEB88A2A-9736-4528-ADA3-6BD4D6D7FB9C}" presName="spaceBetweenRectangles" presStyleCnt="0"/>
      <dgm:spPr/>
    </dgm:pt>
    <dgm:pt modelId="{0A2AC3D8-0B97-4EF0-899C-DAD4965BCC5D}" type="pres">
      <dgm:prSet presAssocID="{D0AC6C6A-C38D-4541-A0D1-8354DE2D1F11}" presName="parentLin" presStyleCnt="0"/>
      <dgm:spPr/>
    </dgm:pt>
    <dgm:pt modelId="{C87B9DD4-AD28-4086-B4B2-2833F8167C34}" type="pres">
      <dgm:prSet presAssocID="{D0AC6C6A-C38D-4541-A0D1-8354DE2D1F1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D18E2C9-BC62-4DCD-935D-50AF0914BC2A}" type="pres">
      <dgm:prSet presAssocID="{D0AC6C6A-C38D-4541-A0D1-8354DE2D1F1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363C-A359-4B41-A691-C1E10FD3CB7B}" type="pres">
      <dgm:prSet presAssocID="{D0AC6C6A-C38D-4541-A0D1-8354DE2D1F11}" presName="negativeSpace" presStyleCnt="0"/>
      <dgm:spPr/>
    </dgm:pt>
    <dgm:pt modelId="{737ED51F-00D2-4F4F-9555-0374C8FDB9B3}" type="pres">
      <dgm:prSet presAssocID="{D0AC6C6A-C38D-4541-A0D1-8354DE2D1F1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8B5606-8164-4BD8-9A51-91DB3C93D27A}" srcId="{E9F9555A-D80A-4D9C-AFF5-443913FCB294}" destId="{D0AC6C6A-C38D-4541-A0D1-8354DE2D1F11}" srcOrd="1" destOrd="0" parTransId="{B8B21D7A-3416-40EF-8B80-AD016C571458}" sibTransId="{0127219A-D246-407F-BDE2-288DE4F361D2}"/>
    <dgm:cxn modelId="{BB8ACDF0-CD4C-42A2-B3C4-95CAA7AE9307}" type="presOf" srcId="{88C9D9D1-8F75-48DD-8F55-76927751E15B}" destId="{737ED51F-00D2-4F4F-9555-0374C8FDB9B3}" srcOrd="0" destOrd="0" presId="urn:microsoft.com/office/officeart/2005/8/layout/list1"/>
    <dgm:cxn modelId="{9AEA51A3-8156-4B98-9839-4922AACBA5A4}" srcId="{E9F9555A-D80A-4D9C-AFF5-443913FCB294}" destId="{4DEA61F0-4427-4CDF-B85C-B2D48BBFFE34}" srcOrd="0" destOrd="0" parTransId="{6F390C8E-F95C-4B0F-B35F-1966A0F8B10D}" sibTransId="{DEB88A2A-9736-4528-ADA3-6BD4D6D7FB9C}"/>
    <dgm:cxn modelId="{E6E54731-268A-4C22-A3BB-1CA3ED09DA7C}" srcId="{4DEA61F0-4427-4CDF-B85C-B2D48BBFFE34}" destId="{17650FD4-18AD-41E3-B5DA-570071B646EF}" srcOrd="1" destOrd="0" parTransId="{86405C05-04D8-4698-AA0A-1244B6B845B3}" sibTransId="{F6829995-FDBB-46BB-830D-CA32A61DA39C}"/>
    <dgm:cxn modelId="{9E9F0DF0-7593-4578-B128-66B91647D8BE}" type="presOf" srcId="{D0AC6C6A-C38D-4541-A0D1-8354DE2D1F11}" destId="{CD18E2C9-BC62-4DCD-935D-50AF0914BC2A}" srcOrd="1" destOrd="0" presId="urn:microsoft.com/office/officeart/2005/8/layout/list1"/>
    <dgm:cxn modelId="{52190572-5AFE-4E41-87BC-A96CE31D5BF8}" type="presOf" srcId="{6A31044D-3915-481E-82FE-5833C34EFABA}" destId="{D62CA879-9847-4DC1-A2EF-70B66B253070}" srcOrd="0" destOrd="0" presId="urn:microsoft.com/office/officeart/2005/8/layout/list1"/>
    <dgm:cxn modelId="{7EB4F6F3-8719-4859-9289-2DE1B6D1891D}" type="presOf" srcId="{4DEA61F0-4427-4CDF-B85C-B2D48BBFFE34}" destId="{CA3ED56B-A552-42B6-8E19-0631C95750BF}" srcOrd="1" destOrd="0" presId="urn:microsoft.com/office/officeart/2005/8/layout/list1"/>
    <dgm:cxn modelId="{77103FDB-7FF9-4C2D-AF4F-79A5B6AC0A38}" srcId="{D0AC6C6A-C38D-4541-A0D1-8354DE2D1F11}" destId="{88C9D9D1-8F75-48DD-8F55-76927751E15B}" srcOrd="0" destOrd="0" parTransId="{4C0B0FD3-9E72-4C7E-B1D6-C8EC1C019A00}" sibTransId="{A6468F7A-6C2B-4BD9-9D3E-E9D8777A1E03}"/>
    <dgm:cxn modelId="{BCB5DB25-5940-4AF5-880C-6A86F10F0EDA}" type="presOf" srcId="{E9F9555A-D80A-4D9C-AFF5-443913FCB294}" destId="{639E63E5-746A-4CCB-A127-18B6F874C08C}" srcOrd="0" destOrd="0" presId="urn:microsoft.com/office/officeart/2005/8/layout/list1"/>
    <dgm:cxn modelId="{6F3B7D18-DC82-4F12-B9A1-D19F14BA16DD}" srcId="{D0AC6C6A-C38D-4541-A0D1-8354DE2D1F11}" destId="{401829D2-E084-4DD4-8EA2-7BCB01E7B1C0}" srcOrd="2" destOrd="0" parTransId="{E73E0FE9-AAAB-42E7-8F04-7400E6AD55FA}" sibTransId="{A7669886-4124-4E16-B373-1CA861C372E2}"/>
    <dgm:cxn modelId="{304573EC-4906-454B-96E2-D155238778CF}" type="presOf" srcId="{D0AC6C6A-C38D-4541-A0D1-8354DE2D1F11}" destId="{C87B9DD4-AD28-4086-B4B2-2833F8167C34}" srcOrd="0" destOrd="0" presId="urn:microsoft.com/office/officeart/2005/8/layout/list1"/>
    <dgm:cxn modelId="{02FE0C56-1820-4E8F-86CE-0484E6C0F8FE}" type="presOf" srcId="{401829D2-E084-4DD4-8EA2-7BCB01E7B1C0}" destId="{737ED51F-00D2-4F4F-9555-0374C8FDB9B3}" srcOrd="0" destOrd="2" presId="urn:microsoft.com/office/officeart/2005/8/layout/list1"/>
    <dgm:cxn modelId="{E0332209-F4D6-43CC-8272-F4687B137826}" type="presOf" srcId="{4DEA61F0-4427-4CDF-B85C-B2D48BBFFE34}" destId="{5108271D-09A4-4E42-9083-C48FEF32B8F6}" srcOrd="0" destOrd="0" presId="urn:microsoft.com/office/officeart/2005/8/layout/list1"/>
    <dgm:cxn modelId="{6F7127CB-1936-4928-A1DF-A09B8D69599C}" type="presOf" srcId="{17650FD4-18AD-41E3-B5DA-570071B646EF}" destId="{D62CA879-9847-4DC1-A2EF-70B66B253070}" srcOrd="0" destOrd="1" presId="urn:microsoft.com/office/officeart/2005/8/layout/list1"/>
    <dgm:cxn modelId="{8249A982-45A5-4453-9FBC-69381594CC7A}" srcId="{D0AC6C6A-C38D-4541-A0D1-8354DE2D1F11}" destId="{E313B876-AF28-4D6F-9444-481A1692216A}" srcOrd="1" destOrd="0" parTransId="{F5F552AC-1792-47BE-9AD2-89BD2202A247}" sibTransId="{60FEACBE-FC68-40BC-B58D-4151F00A138D}"/>
    <dgm:cxn modelId="{6CFB0C5D-BA38-474A-9747-1C74B9A1011D}" srcId="{4DEA61F0-4427-4CDF-B85C-B2D48BBFFE34}" destId="{6A31044D-3915-481E-82FE-5833C34EFABA}" srcOrd="0" destOrd="0" parTransId="{9FA7F5CB-FDE1-4FDE-B1F7-F34C595A5E73}" sibTransId="{3178CFC0-752E-443C-95D4-FD9A7279D631}"/>
    <dgm:cxn modelId="{18D792B5-DFB7-48C6-81DC-FAF1BC01B885}" type="presOf" srcId="{E313B876-AF28-4D6F-9444-481A1692216A}" destId="{737ED51F-00D2-4F4F-9555-0374C8FDB9B3}" srcOrd="0" destOrd="1" presId="urn:microsoft.com/office/officeart/2005/8/layout/list1"/>
    <dgm:cxn modelId="{5184486F-2579-4D0F-B201-255AE0B6B37B}" type="presParOf" srcId="{639E63E5-746A-4CCB-A127-18B6F874C08C}" destId="{9BE2FEB8-607F-4D9B-BDA3-698A07C1287E}" srcOrd="0" destOrd="0" presId="urn:microsoft.com/office/officeart/2005/8/layout/list1"/>
    <dgm:cxn modelId="{8B16CA0D-C4E7-4C10-808A-3AE32304D7D5}" type="presParOf" srcId="{9BE2FEB8-607F-4D9B-BDA3-698A07C1287E}" destId="{5108271D-09A4-4E42-9083-C48FEF32B8F6}" srcOrd="0" destOrd="0" presId="urn:microsoft.com/office/officeart/2005/8/layout/list1"/>
    <dgm:cxn modelId="{F3085CE0-0072-4A11-823B-9C13703FD2D7}" type="presParOf" srcId="{9BE2FEB8-607F-4D9B-BDA3-698A07C1287E}" destId="{CA3ED56B-A552-42B6-8E19-0631C95750BF}" srcOrd="1" destOrd="0" presId="urn:microsoft.com/office/officeart/2005/8/layout/list1"/>
    <dgm:cxn modelId="{35A3FCDF-08DA-45FD-8EA6-C79A7E8CD5DF}" type="presParOf" srcId="{639E63E5-746A-4CCB-A127-18B6F874C08C}" destId="{CC900C09-B288-4027-991C-1FD415898C58}" srcOrd="1" destOrd="0" presId="urn:microsoft.com/office/officeart/2005/8/layout/list1"/>
    <dgm:cxn modelId="{40B80E48-6BF7-4549-9526-99B0A4E3C69C}" type="presParOf" srcId="{639E63E5-746A-4CCB-A127-18B6F874C08C}" destId="{D62CA879-9847-4DC1-A2EF-70B66B253070}" srcOrd="2" destOrd="0" presId="urn:microsoft.com/office/officeart/2005/8/layout/list1"/>
    <dgm:cxn modelId="{88240270-51E9-4081-B087-C054CDB891FD}" type="presParOf" srcId="{639E63E5-746A-4CCB-A127-18B6F874C08C}" destId="{1144C63F-CB1C-478C-9394-56F3ED930949}" srcOrd="3" destOrd="0" presId="urn:microsoft.com/office/officeart/2005/8/layout/list1"/>
    <dgm:cxn modelId="{4DA3FFFE-49D4-475D-B396-0A384AFF3F16}" type="presParOf" srcId="{639E63E5-746A-4CCB-A127-18B6F874C08C}" destId="{0A2AC3D8-0B97-4EF0-899C-DAD4965BCC5D}" srcOrd="4" destOrd="0" presId="urn:microsoft.com/office/officeart/2005/8/layout/list1"/>
    <dgm:cxn modelId="{6336B3CF-DDA6-400D-94FF-F7C29259D8E4}" type="presParOf" srcId="{0A2AC3D8-0B97-4EF0-899C-DAD4965BCC5D}" destId="{C87B9DD4-AD28-4086-B4B2-2833F8167C34}" srcOrd="0" destOrd="0" presId="urn:microsoft.com/office/officeart/2005/8/layout/list1"/>
    <dgm:cxn modelId="{7FA63FE9-E824-4D73-B2E0-B7F78A128F95}" type="presParOf" srcId="{0A2AC3D8-0B97-4EF0-899C-DAD4965BCC5D}" destId="{CD18E2C9-BC62-4DCD-935D-50AF0914BC2A}" srcOrd="1" destOrd="0" presId="urn:microsoft.com/office/officeart/2005/8/layout/list1"/>
    <dgm:cxn modelId="{2BA02660-BE57-4945-A40E-B8F3EE1CA098}" type="presParOf" srcId="{639E63E5-746A-4CCB-A127-18B6F874C08C}" destId="{DF54363C-A359-4B41-A691-C1E10FD3CB7B}" srcOrd="5" destOrd="0" presId="urn:microsoft.com/office/officeart/2005/8/layout/list1"/>
    <dgm:cxn modelId="{DED9551A-6DD4-427B-8AF2-3A6C67973881}" type="presParOf" srcId="{639E63E5-746A-4CCB-A127-18B6F874C08C}" destId="{737ED51F-00D2-4F4F-9555-0374C8FDB9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A3072-C881-45F1-B5AB-A94ABBD1516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0D3B3C-C405-4AB9-9EF6-81A3ABD337B8}">
      <dgm:prSet/>
      <dgm:spPr/>
      <dgm:t>
        <a:bodyPr/>
        <a:lstStyle/>
        <a:p>
          <a:r>
            <a:rPr lang="en-US"/>
            <a:t>Reducing the amount of data traffic</a:t>
          </a:r>
        </a:p>
      </dgm:t>
    </dgm:pt>
    <dgm:pt modelId="{E58CE541-0B8B-42EC-ADC2-2CA8B4F7F82A}" type="parTrans" cxnId="{3C14955A-EFA3-4AD5-8F26-2393103C30A7}">
      <dgm:prSet/>
      <dgm:spPr/>
      <dgm:t>
        <a:bodyPr/>
        <a:lstStyle/>
        <a:p>
          <a:endParaRPr lang="en-US"/>
        </a:p>
      </dgm:t>
    </dgm:pt>
    <dgm:pt modelId="{D2077068-FB22-436F-A24D-3E5DB61455C2}" type="sibTrans" cxnId="{3C14955A-EFA3-4AD5-8F26-2393103C30A7}">
      <dgm:prSet/>
      <dgm:spPr/>
      <dgm:t>
        <a:bodyPr/>
        <a:lstStyle/>
        <a:p>
          <a:endParaRPr lang="en-US"/>
        </a:p>
      </dgm:t>
    </dgm:pt>
    <dgm:pt modelId="{C3998282-5D97-4274-BFD9-BFD44D745676}">
      <dgm:prSet/>
      <dgm:spPr/>
      <dgm:t>
        <a:bodyPr/>
        <a:lstStyle/>
        <a:p>
          <a:r>
            <a:rPr lang="en-US"/>
            <a:t>Data trend forecasting/prediction</a:t>
          </a:r>
        </a:p>
      </dgm:t>
    </dgm:pt>
    <dgm:pt modelId="{15DABB2B-6915-49F3-810B-DB05A7732A57}" type="parTrans" cxnId="{C2F37E27-8ED4-4CC8-B443-6EB84CE48565}">
      <dgm:prSet/>
      <dgm:spPr/>
      <dgm:t>
        <a:bodyPr/>
        <a:lstStyle/>
        <a:p>
          <a:endParaRPr lang="en-US"/>
        </a:p>
      </dgm:t>
    </dgm:pt>
    <dgm:pt modelId="{96F43B05-7C71-4303-BDD0-C9E565EDC082}" type="sibTrans" cxnId="{C2F37E27-8ED4-4CC8-B443-6EB84CE48565}">
      <dgm:prSet/>
      <dgm:spPr/>
      <dgm:t>
        <a:bodyPr/>
        <a:lstStyle/>
        <a:p>
          <a:endParaRPr lang="en-US"/>
        </a:p>
      </dgm:t>
    </dgm:pt>
    <dgm:pt modelId="{B8707ED2-7796-4270-A95E-78439DA17C8C}">
      <dgm:prSet/>
      <dgm:spPr/>
      <dgm:t>
        <a:bodyPr/>
        <a:lstStyle/>
        <a:p>
          <a:r>
            <a:rPr lang="en-US"/>
            <a:t>Model based solution</a:t>
          </a:r>
        </a:p>
      </dgm:t>
    </dgm:pt>
    <dgm:pt modelId="{B4F4B6B1-AF1F-4E4B-8609-51648FA4CE9D}" type="parTrans" cxnId="{4CD09B7F-C562-4850-A0AA-E1A32C5E431C}">
      <dgm:prSet/>
      <dgm:spPr/>
      <dgm:t>
        <a:bodyPr/>
        <a:lstStyle/>
        <a:p>
          <a:endParaRPr lang="en-US"/>
        </a:p>
      </dgm:t>
    </dgm:pt>
    <dgm:pt modelId="{82EDF5D0-ADB9-4705-B821-BB604B72AB23}" type="sibTrans" cxnId="{4CD09B7F-C562-4850-A0AA-E1A32C5E431C}">
      <dgm:prSet/>
      <dgm:spPr/>
      <dgm:t>
        <a:bodyPr/>
        <a:lstStyle/>
        <a:p>
          <a:endParaRPr lang="en-US"/>
        </a:p>
      </dgm:t>
    </dgm:pt>
    <dgm:pt modelId="{3540F034-4F53-42FB-B526-DA8DE0CEC3E7}">
      <dgm:prSet/>
      <dgm:spPr/>
      <dgm:t>
        <a:bodyPr/>
        <a:lstStyle/>
        <a:p>
          <a:r>
            <a:rPr lang="en-US"/>
            <a:t>Data fusion or compression</a:t>
          </a:r>
        </a:p>
      </dgm:t>
    </dgm:pt>
    <dgm:pt modelId="{F4683165-4A41-4EDC-80A2-623E12FB36F6}" type="parTrans" cxnId="{9BE83BC9-E4B0-419A-95F4-38391497C447}">
      <dgm:prSet/>
      <dgm:spPr/>
      <dgm:t>
        <a:bodyPr/>
        <a:lstStyle/>
        <a:p>
          <a:endParaRPr lang="en-US"/>
        </a:p>
      </dgm:t>
    </dgm:pt>
    <dgm:pt modelId="{4360AD12-0E7C-4866-BD73-4F88FF011FEC}" type="sibTrans" cxnId="{9BE83BC9-E4B0-419A-95F4-38391497C447}">
      <dgm:prSet/>
      <dgm:spPr/>
      <dgm:t>
        <a:bodyPr/>
        <a:lstStyle/>
        <a:p>
          <a:endParaRPr lang="en-US"/>
        </a:p>
      </dgm:t>
    </dgm:pt>
    <dgm:pt modelId="{061C8C65-012A-4C0A-858B-414FEDBADB2F}">
      <dgm:prSet/>
      <dgm:spPr/>
      <dgm:t>
        <a:bodyPr/>
        <a:lstStyle/>
        <a:p>
          <a:r>
            <a:rPr lang="en-US"/>
            <a:t>Optimized Wakeup Interval</a:t>
          </a:r>
        </a:p>
      </dgm:t>
    </dgm:pt>
    <dgm:pt modelId="{CC57C64A-BBBF-4450-B543-DDCA400737B4}" type="parTrans" cxnId="{D939BE9C-D6A2-4203-A7BD-63A2225FEF7F}">
      <dgm:prSet/>
      <dgm:spPr/>
      <dgm:t>
        <a:bodyPr/>
        <a:lstStyle/>
        <a:p>
          <a:endParaRPr lang="en-US"/>
        </a:p>
      </dgm:t>
    </dgm:pt>
    <dgm:pt modelId="{05F5355C-3F83-4A3C-A22C-138E754EFC13}" type="sibTrans" cxnId="{D939BE9C-D6A2-4203-A7BD-63A2225FEF7F}">
      <dgm:prSet/>
      <dgm:spPr/>
      <dgm:t>
        <a:bodyPr/>
        <a:lstStyle/>
        <a:p>
          <a:endParaRPr lang="en-US"/>
        </a:p>
      </dgm:t>
    </dgm:pt>
    <dgm:pt modelId="{B172404F-0191-43B8-8D5A-43EB096BCC57}">
      <dgm:prSet/>
      <dgm:spPr/>
      <dgm:t>
        <a:bodyPr/>
        <a:lstStyle/>
        <a:p>
          <a:r>
            <a:rPr lang="en-US"/>
            <a:t>Optimized Beacon Interval</a:t>
          </a:r>
        </a:p>
      </dgm:t>
    </dgm:pt>
    <dgm:pt modelId="{6B366D6C-5C17-4941-B3D1-2CA35FFD0BCB}" type="parTrans" cxnId="{BB983B9E-2A44-48B4-8C03-1B32865CEEAB}">
      <dgm:prSet/>
      <dgm:spPr/>
      <dgm:t>
        <a:bodyPr/>
        <a:lstStyle/>
        <a:p>
          <a:endParaRPr lang="en-US"/>
        </a:p>
      </dgm:t>
    </dgm:pt>
    <dgm:pt modelId="{9553EF0C-D1B5-42FE-8B2A-BC39B40D577E}" type="sibTrans" cxnId="{BB983B9E-2A44-48B4-8C03-1B32865CEEAB}">
      <dgm:prSet/>
      <dgm:spPr/>
      <dgm:t>
        <a:bodyPr/>
        <a:lstStyle/>
        <a:p>
          <a:endParaRPr lang="en-US"/>
        </a:p>
      </dgm:t>
    </dgm:pt>
    <dgm:pt modelId="{5EA29AD0-3BD4-4C59-BF26-742F2300FFF7}">
      <dgm:prSet/>
      <dgm:spPr/>
      <dgm:t>
        <a:bodyPr/>
        <a:lstStyle/>
        <a:p>
          <a:r>
            <a:rPr lang="en-US"/>
            <a:t>Reducing the probability of False wakeup</a:t>
          </a:r>
        </a:p>
      </dgm:t>
    </dgm:pt>
    <dgm:pt modelId="{D69A9C62-4D60-49BD-B2FC-93412106AB3E}" type="parTrans" cxnId="{952E950E-4B50-4206-A195-6DD8A74DCA50}">
      <dgm:prSet/>
      <dgm:spPr/>
      <dgm:t>
        <a:bodyPr/>
        <a:lstStyle/>
        <a:p>
          <a:endParaRPr lang="en-US"/>
        </a:p>
      </dgm:t>
    </dgm:pt>
    <dgm:pt modelId="{7A095D2C-559D-461A-8473-447F22756C9D}" type="sibTrans" cxnId="{952E950E-4B50-4206-A195-6DD8A74DCA50}">
      <dgm:prSet/>
      <dgm:spPr/>
      <dgm:t>
        <a:bodyPr/>
        <a:lstStyle/>
        <a:p>
          <a:endParaRPr lang="en-US"/>
        </a:p>
      </dgm:t>
    </dgm:pt>
    <dgm:pt modelId="{63B83E8E-4626-4C73-A2F1-D20E093FA109}">
      <dgm:prSet/>
      <dgm:spPr/>
      <dgm:t>
        <a:bodyPr/>
        <a:lstStyle/>
        <a:p>
          <a:r>
            <a:rPr lang="en-US"/>
            <a:t>Correctly identify the cause of packet loss</a:t>
          </a:r>
        </a:p>
      </dgm:t>
    </dgm:pt>
    <dgm:pt modelId="{3418FBF0-7E20-4FF3-83D4-AD1A885714BA}" type="parTrans" cxnId="{F018352D-FDB3-4F5D-84CF-852C2C202427}">
      <dgm:prSet/>
      <dgm:spPr/>
      <dgm:t>
        <a:bodyPr/>
        <a:lstStyle/>
        <a:p>
          <a:endParaRPr lang="en-US"/>
        </a:p>
      </dgm:t>
    </dgm:pt>
    <dgm:pt modelId="{94499783-350A-4619-AB27-E5BC2A800C24}" type="sibTrans" cxnId="{F018352D-FDB3-4F5D-84CF-852C2C202427}">
      <dgm:prSet/>
      <dgm:spPr/>
      <dgm:t>
        <a:bodyPr/>
        <a:lstStyle/>
        <a:p>
          <a:endParaRPr lang="en-US"/>
        </a:p>
      </dgm:t>
    </dgm:pt>
    <dgm:pt modelId="{806D4B7D-2A0E-4727-B5CF-C5104A041595}">
      <dgm:prSet/>
      <dgm:spPr/>
      <dgm:t>
        <a:bodyPr/>
        <a:lstStyle/>
        <a:p>
          <a:r>
            <a:rPr lang="en-US"/>
            <a:t>Faulty Link Detection</a:t>
          </a:r>
        </a:p>
      </dgm:t>
    </dgm:pt>
    <dgm:pt modelId="{0C58276D-3A28-4EC0-A4E1-0E37180814D2}" type="parTrans" cxnId="{0363EA45-0068-4B1C-88D2-6E1D5D4BFAFC}">
      <dgm:prSet/>
      <dgm:spPr/>
      <dgm:t>
        <a:bodyPr/>
        <a:lstStyle/>
        <a:p>
          <a:endParaRPr lang="en-US"/>
        </a:p>
      </dgm:t>
    </dgm:pt>
    <dgm:pt modelId="{94294E39-EC99-4972-9751-C453B52D7056}" type="sibTrans" cxnId="{0363EA45-0068-4B1C-88D2-6E1D5D4BFAFC}">
      <dgm:prSet/>
      <dgm:spPr/>
      <dgm:t>
        <a:bodyPr/>
        <a:lstStyle/>
        <a:p>
          <a:endParaRPr lang="en-US"/>
        </a:p>
      </dgm:t>
    </dgm:pt>
    <dgm:pt modelId="{2910A966-F386-45EB-817B-33638EEB956F}">
      <dgm:prSet/>
      <dgm:spPr/>
      <dgm:t>
        <a:bodyPr/>
        <a:lstStyle/>
        <a:p>
          <a:r>
            <a:rPr lang="en-US"/>
            <a:t>Use of Optimized routing</a:t>
          </a:r>
        </a:p>
      </dgm:t>
    </dgm:pt>
    <dgm:pt modelId="{AC031A3B-FC38-4DA9-B005-ED49A3CD0C4F}" type="parTrans" cxnId="{F1775BB1-A3DD-4B49-9EA2-5DE80DD9F055}">
      <dgm:prSet/>
      <dgm:spPr/>
      <dgm:t>
        <a:bodyPr/>
        <a:lstStyle/>
        <a:p>
          <a:endParaRPr lang="en-US"/>
        </a:p>
      </dgm:t>
    </dgm:pt>
    <dgm:pt modelId="{D4FD7DD2-3A8B-4D8E-80C8-B5ABDBD7268E}" type="sibTrans" cxnId="{F1775BB1-A3DD-4B49-9EA2-5DE80DD9F055}">
      <dgm:prSet/>
      <dgm:spPr/>
      <dgm:t>
        <a:bodyPr/>
        <a:lstStyle/>
        <a:p>
          <a:endParaRPr lang="en-US"/>
        </a:p>
      </dgm:t>
    </dgm:pt>
    <dgm:pt modelId="{031B5330-72B1-4AD8-A435-28F28D23047D}" type="pres">
      <dgm:prSet presAssocID="{6A0A3072-C881-45F1-B5AB-A94ABBD1516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32A2A-E856-471B-B85E-39F346677FFF}" type="pres">
      <dgm:prSet presAssocID="{BD0D3B3C-C405-4AB9-9EF6-81A3ABD337B8}" presName="parentLin" presStyleCnt="0"/>
      <dgm:spPr/>
    </dgm:pt>
    <dgm:pt modelId="{3F6BEA15-40CA-4679-9DA9-6E84118F0B7E}" type="pres">
      <dgm:prSet presAssocID="{BD0D3B3C-C405-4AB9-9EF6-81A3ABD337B8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1D5F2449-C806-4F59-ACD6-FBE93E1E10F6}" type="pres">
      <dgm:prSet presAssocID="{BD0D3B3C-C405-4AB9-9EF6-81A3ABD337B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602CC-9050-4A4A-AECD-F1AD1D635004}" type="pres">
      <dgm:prSet presAssocID="{BD0D3B3C-C405-4AB9-9EF6-81A3ABD337B8}" presName="negativeSpace" presStyleCnt="0"/>
      <dgm:spPr/>
    </dgm:pt>
    <dgm:pt modelId="{B587AA7D-B721-4172-A0F3-5D26514E7E7E}" type="pres">
      <dgm:prSet presAssocID="{BD0D3B3C-C405-4AB9-9EF6-81A3ABD337B8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53917-E4AA-4FFD-9924-0B1D3E0C2359}" type="pres">
      <dgm:prSet presAssocID="{D2077068-FB22-436F-A24D-3E5DB61455C2}" presName="spaceBetweenRectangles" presStyleCnt="0"/>
      <dgm:spPr/>
    </dgm:pt>
    <dgm:pt modelId="{6D4D6953-2350-4BD5-B29C-D690BCFF43BB}" type="pres">
      <dgm:prSet presAssocID="{3540F034-4F53-42FB-B526-DA8DE0CEC3E7}" presName="parentLin" presStyleCnt="0"/>
      <dgm:spPr/>
    </dgm:pt>
    <dgm:pt modelId="{4C868324-D629-4877-8EBD-025AEF25D5B6}" type="pres">
      <dgm:prSet presAssocID="{3540F034-4F53-42FB-B526-DA8DE0CEC3E7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1491DF0B-CA86-4F4E-BD4F-B40B6ABF64E6}" type="pres">
      <dgm:prSet presAssocID="{3540F034-4F53-42FB-B526-DA8DE0CEC3E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EEEA0-55F7-4738-9543-905E9DD75D31}" type="pres">
      <dgm:prSet presAssocID="{3540F034-4F53-42FB-B526-DA8DE0CEC3E7}" presName="negativeSpace" presStyleCnt="0"/>
      <dgm:spPr/>
    </dgm:pt>
    <dgm:pt modelId="{E4DBB9ED-E377-4475-82A4-E89D423253B7}" type="pres">
      <dgm:prSet presAssocID="{3540F034-4F53-42FB-B526-DA8DE0CEC3E7}" presName="childText" presStyleLbl="conFgAcc1" presStyleIdx="1" presStyleCnt="6">
        <dgm:presLayoutVars>
          <dgm:bulletEnabled val="1"/>
        </dgm:presLayoutVars>
      </dgm:prSet>
      <dgm:spPr/>
    </dgm:pt>
    <dgm:pt modelId="{01C72A0F-2B8E-4447-9A78-AA0C6DB09F43}" type="pres">
      <dgm:prSet presAssocID="{4360AD12-0E7C-4866-BD73-4F88FF011FEC}" presName="spaceBetweenRectangles" presStyleCnt="0"/>
      <dgm:spPr/>
    </dgm:pt>
    <dgm:pt modelId="{355ECD7C-A901-45DB-9E33-D742ADB7D7EB}" type="pres">
      <dgm:prSet presAssocID="{061C8C65-012A-4C0A-858B-414FEDBADB2F}" presName="parentLin" presStyleCnt="0"/>
      <dgm:spPr/>
    </dgm:pt>
    <dgm:pt modelId="{972E442A-1464-42B3-AAD7-5D533521F444}" type="pres">
      <dgm:prSet presAssocID="{061C8C65-012A-4C0A-858B-414FEDBADB2F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8D8ED1D3-6C3E-4DD9-8F9F-7C5AAF1597D5}" type="pres">
      <dgm:prSet presAssocID="{061C8C65-012A-4C0A-858B-414FEDBADB2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8762A-7112-435E-BD9A-DFBF0A3C28CB}" type="pres">
      <dgm:prSet presAssocID="{061C8C65-012A-4C0A-858B-414FEDBADB2F}" presName="negativeSpace" presStyleCnt="0"/>
      <dgm:spPr/>
    </dgm:pt>
    <dgm:pt modelId="{ECE4BA44-8EB8-4C0F-845E-24B3D002FADD}" type="pres">
      <dgm:prSet presAssocID="{061C8C65-012A-4C0A-858B-414FEDBADB2F}" presName="childText" presStyleLbl="conFgAcc1" presStyleIdx="2" presStyleCnt="6">
        <dgm:presLayoutVars>
          <dgm:bulletEnabled val="1"/>
        </dgm:presLayoutVars>
      </dgm:prSet>
      <dgm:spPr/>
    </dgm:pt>
    <dgm:pt modelId="{EFAD7A41-2F10-416C-897A-2604F5CF7818}" type="pres">
      <dgm:prSet presAssocID="{05F5355C-3F83-4A3C-A22C-138E754EFC13}" presName="spaceBetweenRectangles" presStyleCnt="0"/>
      <dgm:spPr/>
    </dgm:pt>
    <dgm:pt modelId="{78B6F684-5141-4411-B60F-F1A8D94797D4}" type="pres">
      <dgm:prSet presAssocID="{B172404F-0191-43B8-8D5A-43EB096BCC57}" presName="parentLin" presStyleCnt="0"/>
      <dgm:spPr/>
    </dgm:pt>
    <dgm:pt modelId="{8170EDF7-A1F8-47E2-8C9F-7D537E8AB575}" type="pres">
      <dgm:prSet presAssocID="{B172404F-0191-43B8-8D5A-43EB096BCC57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70E3680-B630-43E6-B84E-48D5D3B12E8F}" type="pres">
      <dgm:prSet presAssocID="{B172404F-0191-43B8-8D5A-43EB096BCC5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F4CFA-CE73-484B-8566-8E3D1C385B20}" type="pres">
      <dgm:prSet presAssocID="{B172404F-0191-43B8-8D5A-43EB096BCC57}" presName="negativeSpace" presStyleCnt="0"/>
      <dgm:spPr/>
    </dgm:pt>
    <dgm:pt modelId="{CEB2D2EE-A6BD-46A2-830F-7F4F10C0204E}" type="pres">
      <dgm:prSet presAssocID="{B172404F-0191-43B8-8D5A-43EB096BCC57}" presName="childText" presStyleLbl="conFgAcc1" presStyleIdx="3" presStyleCnt="6">
        <dgm:presLayoutVars>
          <dgm:bulletEnabled val="1"/>
        </dgm:presLayoutVars>
      </dgm:prSet>
      <dgm:spPr/>
    </dgm:pt>
    <dgm:pt modelId="{A7998B70-21AC-4C8B-8FD6-AF75AA0DA113}" type="pres">
      <dgm:prSet presAssocID="{9553EF0C-D1B5-42FE-8B2A-BC39B40D577E}" presName="spaceBetweenRectangles" presStyleCnt="0"/>
      <dgm:spPr/>
    </dgm:pt>
    <dgm:pt modelId="{098978BB-DBAD-4D4C-88B5-951E49C074B2}" type="pres">
      <dgm:prSet presAssocID="{5EA29AD0-3BD4-4C59-BF26-742F2300FFF7}" presName="parentLin" presStyleCnt="0"/>
      <dgm:spPr/>
    </dgm:pt>
    <dgm:pt modelId="{5B85B9B3-8DAD-4A61-B148-C1D6F8128CA6}" type="pres">
      <dgm:prSet presAssocID="{5EA29AD0-3BD4-4C59-BF26-742F2300FFF7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825CAD4A-E107-45ED-A096-5E539010062B}" type="pres">
      <dgm:prSet presAssocID="{5EA29AD0-3BD4-4C59-BF26-742F2300FFF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ECBB9-DB76-49AC-B8E7-C31CE0E29A37}" type="pres">
      <dgm:prSet presAssocID="{5EA29AD0-3BD4-4C59-BF26-742F2300FFF7}" presName="negativeSpace" presStyleCnt="0"/>
      <dgm:spPr/>
    </dgm:pt>
    <dgm:pt modelId="{CFE03E35-CB08-4E08-9E5F-BFAC0DCD2654}" type="pres">
      <dgm:prSet presAssocID="{5EA29AD0-3BD4-4C59-BF26-742F2300FFF7}" presName="childText" presStyleLbl="conFgAcc1" presStyleIdx="4" presStyleCnt="6">
        <dgm:presLayoutVars>
          <dgm:bulletEnabled val="1"/>
        </dgm:presLayoutVars>
      </dgm:prSet>
      <dgm:spPr/>
    </dgm:pt>
    <dgm:pt modelId="{02CCA789-8398-4CE6-9857-5D405F75A53D}" type="pres">
      <dgm:prSet presAssocID="{7A095D2C-559D-461A-8473-447F22756C9D}" presName="spaceBetweenRectangles" presStyleCnt="0"/>
      <dgm:spPr/>
    </dgm:pt>
    <dgm:pt modelId="{2D4BA4A6-CE24-44D2-8292-98ECA83284F5}" type="pres">
      <dgm:prSet presAssocID="{63B83E8E-4626-4C73-A2F1-D20E093FA109}" presName="parentLin" presStyleCnt="0"/>
      <dgm:spPr/>
    </dgm:pt>
    <dgm:pt modelId="{7B918519-5286-4052-A6FC-2647857BD252}" type="pres">
      <dgm:prSet presAssocID="{63B83E8E-4626-4C73-A2F1-D20E093FA109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DD47DA91-5216-4306-8E15-2BFE62260FAE}" type="pres">
      <dgm:prSet presAssocID="{63B83E8E-4626-4C73-A2F1-D20E093FA10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58858-51E4-4A89-9B5B-DFCD8986AD6B}" type="pres">
      <dgm:prSet presAssocID="{63B83E8E-4626-4C73-A2F1-D20E093FA109}" presName="negativeSpace" presStyleCnt="0"/>
      <dgm:spPr/>
    </dgm:pt>
    <dgm:pt modelId="{3C499D54-A5D2-4DA8-BEAC-9C874AC9E911}" type="pres">
      <dgm:prSet presAssocID="{63B83E8E-4626-4C73-A2F1-D20E093FA109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63EA45-0068-4B1C-88D2-6E1D5D4BFAFC}" srcId="{63B83E8E-4626-4C73-A2F1-D20E093FA109}" destId="{806D4B7D-2A0E-4727-B5CF-C5104A041595}" srcOrd="0" destOrd="0" parTransId="{0C58276D-3A28-4EC0-A4E1-0E37180814D2}" sibTransId="{94294E39-EC99-4972-9751-C453B52D7056}"/>
    <dgm:cxn modelId="{14347F23-E11F-4367-BBA9-18C5A3B531C1}" type="presOf" srcId="{3540F034-4F53-42FB-B526-DA8DE0CEC3E7}" destId="{4C868324-D629-4877-8EBD-025AEF25D5B6}" srcOrd="0" destOrd="0" presId="urn:microsoft.com/office/officeart/2005/8/layout/list1"/>
    <dgm:cxn modelId="{A90B4F90-CD3A-4B13-AD2F-8D7EC9C2E313}" type="presOf" srcId="{B172404F-0191-43B8-8D5A-43EB096BCC57}" destId="{8170EDF7-A1F8-47E2-8C9F-7D537E8AB575}" srcOrd="0" destOrd="0" presId="urn:microsoft.com/office/officeart/2005/8/layout/list1"/>
    <dgm:cxn modelId="{D571AE37-45C8-4C7C-89B6-D10AF93CD500}" type="presOf" srcId="{061C8C65-012A-4C0A-858B-414FEDBADB2F}" destId="{8D8ED1D3-6C3E-4DD9-8F9F-7C5AAF1597D5}" srcOrd="1" destOrd="0" presId="urn:microsoft.com/office/officeart/2005/8/layout/list1"/>
    <dgm:cxn modelId="{D6FEE920-98CB-434F-A4A1-C47DE31DA8EA}" type="presOf" srcId="{5EA29AD0-3BD4-4C59-BF26-742F2300FFF7}" destId="{825CAD4A-E107-45ED-A096-5E539010062B}" srcOrd="1" destOrd="0" presId="urn:microsoft.com/office/officeart/2005/8/layout/list1"/>
    <dgm:cxn modelId="{F1775BB1-A3DD-4B49-9EA2-5DE80DD9F055}" srcId="{63B83E8E-4626-4C73-A2F1-D20E093FA109}" destId="{2910A966-F386-45EB-817B-33638EEB956F}" srcOrd="1" destOrd="0" parTransId="{AC031A3B-FC38-4DA9-B005-ED49A3CD0C4F}" sibTransId="{D4FD7DD2-3A8B-4D8E-80C8-B5ABDBD7268E}"/>
    <dgm:cxn modelId="{39DF0242-46BF-4250-A2CB-71D1B5A2FA57}" type="presOf" srcId="{63B83E8E-4626-4C73-A2F1-D20E093FA109}" destId="{DD47DA91-5216-4306-8E15-2BFE62260FAE}" srcOrd="1" destOrd="0" presId="urn:microsoft.com/office/officeart/2005/8/layout/list1"/>
    <dgm:cxn modelId="{35A081C5-2D9B-4823-AB68-FD300E6056D6}" type="presOf" srcId="{C3998282-5D97-4274-BFD9-BFD44D745676}" destId="{B587AA7D-B721-4172-A0F3-5D26514E7E7E}" srcOrd="0" destOrd="0" presId="urn:microsoft.com/office/officeart/2005/8/layout/list1"/>
    <dgm:cxn modelId="{2FE20181-5787-4B75-9378-B2B4723CD07B}" type="presOf" srcId="{B8707ED2-7796-4270-A95E-78439DA17C8C}" destId="{B587AA7D-B721-4172-A0F3-5D26514E7E7E}" srcOrd="0" destOrd="1" presId="urn:microsoft.com/office/officeart/2005/8/layout/list1"/>
    <dgm:cxn modelId="{6988F88E-327B-434B-AAE8-5FB65E62EB78}" type="presOf" srcId="{5EA29AD0-3BD4-4C59-BF26-742F2300FFF7}" destId="{5B85B9B3-8DAD-4A61-B148-C1D6F8128CA6}" srcOrd="0" destOrd="0" presId="urn:microsoft.com/office/officeart/2005/8/layout/list1"/>
    <dgm:cxn modelId="{3740958C-4279-4F35-9E65-FED704CF2DC9}" type="presOf" srcId="{63B83E8E-4626-4C73-A2F1-D20E093FA109}" destId="{7B918519-5286-4052-A6FC-2647857BD252}" srcOrd="0" destOrd="0" presId="urn:microsoft.com/office/officeart/2005/8/layout/list1"/>
    <dgm:cxn modelId="{8255CC94-F8EB-4AAE-9262-71F1F1466D3F}" type="presOf" srcId="{BD0D3B3C-C405-4AB9-9EF6-81A3ABD337B8}" destId="{3F6BEA15-40CA-4679-9DA9-6E84118F0B7E}" srcOrd="0" destOrd="0" presId="urn:microsoft.com/office/officeart/2005/8/layout/list1"/>
    <dgm:cxn modelId="{7A713C61-7954-43DD-B026-AA37BA114FC3}" type="presOf" srcId="{B172404F-0191-43B8-8D5A-43EB096BCC57}" destId="{770E3680-B630-43E6-B84E-48D5D3B12E8F}" srcOrd="1" destOrd="0" presId="urn:microsoft.com/office/officeart/2005/8/layout/list1"/>
    <dgm:cxn modelId="{9BE83BC9-E4B0-419A-95F4-38391497C447}" srcId="{6A0A3072-C881-45F1-B5AB-A94ABBD15165}" destId="{3540F034-4F53-42FB-B526-DA8DE0CEC3E7}" srcOrd="1" destOrd="0" parTransId="{F4683165-4A41-4EDC-80A2-623E12FB36F6}" sibTransId="{4360AD12-0E7C-4866-BD73-4F88FF011FEC}"/>
    <dgm:cxn modelId="{F018352D-FDB3-4F5D-84CF-852C2C202427}" srcId="{6A0A3072-C881-45F1-B5AB-A94ABBD15165}" destId="{63B83E8E-4626-4C73-A2F1-D20E093FA109}" srcOrd="5" destOrd="0" parTransId="{3418FBF0-7E20-4FF3-83D4-AD1A885714BA}" sibTransId="{94499783-350A-4619-AB27-E5BC2A800C24}"/>
    <dgm:cxn modelId="{AD8B7F21-47B3-40E7-9F32-FB71BAC47433}" type="presOf" srcId="{BD0D3B3C-C405-4AB9-9EF6-81A3ABD337B8}" destId="{1D5F2449-C806-4F59-ACD6-FBE93E1E10F6}" srcOrd="1" destOrd="0" presId="urn:microsoft.com/office/officeart/2005/8/layout/list1"/>
    <dgm:cxn modelId="{BB983B9E-2A44-48B4-8C03-1B32865CEEAB}" srcId="{6A0A3072-C881-45F1-B5AB-A94ABBD15165}" destId="{B172404F-0191-43B8-8D5A-43EB096BCC57}" srcOrd="3" destOrd="0" parTransId="{6B366D6C-5C17-4941-B3D1-2CA35FFD0BCB}" sibTransId="{9553EF0C-D1B5-42FE-8B2A-BC39B40D577E}"/>
    <dgm:cxn modelId="{660CF812-F4A3-4BE4-A239-97B84D2D2BB3}" type="presOf" srcId="{806D4B7D-2A0E-4727-B5CF-C5104A041595}" destId="{3C499D54-A5D2-4DA8-BEAC-9C874AC9E911}" srcOrd="0" destOrd="0" presId="urn:microsoft.com/office/officeart/2005/8/layout/list1"/>
    <dgm:cxn modelId="{8AF4BA6F-F380-4B95-A790-77C84F2E2480}" type="presOf" srcId="{061C8C65-012A-4C0A-858B-414FEDBADB2F}" destId="{972E442A-1464-42B3-AAD7-5D533521F444}" srcOrd="0" destOrd="0" presId="urn:microsoft.com/office/officeart/2005/8/layout/list1"/>
    <dgm:cxn modelId="{D939BE9C-D6A2-4203-A7BD-63A2225FEF7F}" srcId="{6A0A3072-C881-45F1-B5AB-A94ABBD15165}" destId="{061C8C65-012A-4C0A-858B-414FEDBADB2F}" srcOrd="2" destOrd="0" parTransId="{CC57C64A-BBBF-4450-B543-DDCA400737B4}" sibTransId="{05F5355C-3F83-4A3C-A22C-138E754EFC13}"/>
    <dgm:cxn modelId="{3C14955A-EFA3-4AD5-8F26-2393103C30A7}" srcId="{6A0A3072-C881-45F1-B5AB-A94ABBD15165}" destId="{BD0D3B3C-C405-4AB9-9EF6-81A3ABD337B8}" srcOrd="0" destOrd="0" parTransId="{E58CE541-0B8B-42EC-ADC2-2CA8B4F7F82A}" sibTransId="{D2077068-FB22-436F-A24D-3E5DB61455C2}"/>
    <dgm:cxn modelId="{D231FE50-084C-427E-88D3-1445236B79F9}" type="presOf" srcId="{6A0A3072-C881-45F1-B5AB-A94ABBD15165}" destId="{031B5330-72B1-4AD8-A435-28F28D23047D}" srcOrd="0" destOrd="0" presId="urn:microsoft.com/office/officeart/2005/8/layout/list1"/>
    <dgm:cxn modelId="{952E950E-4B50-4206-A195-6DD8A74DCA50}" srcId="{6A0A3072-C881-45F1-B5AB-A94ABBD15165}" destId="{5EA29AD0-3BD4-4C59-BF26-742F2300FFF7}" srcOrd="4" destOrd="0" parTransId="{D69A9C62-4D60-49BD-B2FC-93412106AB3E}" sibTransId="{7A095D2C-559D-461A-8473-447F22756C9D}"/>
    <dgm:cxn modelId="{D700CA1B-58A1-49FB-8BE4-747FC7510D5B}" type="presOf" srcId="{2910A966-F386-45EB-817B-33638EEB956F}" destId="{3C499D54-A5D2-4DA8-BEAC-9C874AC9E911}" srcOrd="0" destOrd="1" presId="urn:microsoft.com/office/officeart/2005/8/layout/list1"/>
    <dgm:cxn modelId="{C2F37E27-8ED4-4CC8-B443-6EB84CE48565}" srcId="{BD0D3B3C-C405-4AB9-9EF6-81A3ABD337B8}" destId="{C3998282-5D97-4274-BFD9-BFD44D745676}" srcOrd="0" destOrd="0" parTransId="{15DABB2B-6915-49F3-810B-DB05A7732A57}" sibTransId="{96F43B05-7C71-4303-BDD0-C9E565EDC082}"/>
    <dgm:cxn modelId="{4CD09B7F-C562-4850-A0AA-E1A32C5E431C}" srcId="{BD0D3B3C-C405-4AB9-9EF6-81A3ABD337B8}" destId="{B8707ED2-7796-4270-A95E-78439DA17C8C}" srcOrd="1" destOrd="0" parTransId="{B4F4B6B1-AF1F-4E4B-8609-51648FA4CE9D}" sibTransId="{82EDF5D0-ADB9-4705-B821-BB604B72AB23}"/>
    <dgm:cxn modelId="{49FBFDF2-5777-4BBF-B098-FF6CB0972337}" type="presOf" srcId="{3540F034-4F53-42FB-B526-DA8DE0CEC3E7}" destId="{1491DF0B-CA86-4F4E-BD4F-B40B6ABF64E6}" srcOrd="1" destOrd="0" presId="urn:microsoft.com/office/officeart/2005/8/layout/list1"/>
    <dgm:cxn modelId="{458FB025-847F-428B-9274-4A018D143706}" type="presParOf" srcId="{031B5330-72B1-4AD8-A435-28F28D23047D}" destId="{1EA32A2A-E856-471B-B85E-39F346677FFF}" srcOrd="0" destOrd="0" presId="urn:microsoft.com/office/officeart/2005/8/layout/list1"/>
    <dgm:cxn modelId="{0F204FF5-A717-4765-B61A-2423903262BE}" type="presParOf" srcId="{1EA32A2A-E856-471B-B85E-39F346677FFF}" destId="{3F6BEA15-40CA-4679-9DA9-6E84118F0B7E}" srcOrd="0" destOrd="0" presId="urn:microsoft.com/office/officeart/2005/8/layout/list1"/>
    <dgm:cxn modelId="{7A5C2B70-6035-4D91-9AA5-F005EB2D5B1C}" type="presParOf" srcId="{1EA32A2A-E856-471B-B85E-39F346677FFF}" destId="{1D5F2449-C806-4F59-ACD6-FBE93E1E10F6}" srcOrd="1" destOrd="0" presId="urn:microsoft.com/office/officeart/2005/8/layout/list1"/>
    <dgm:cxn modelId="{2BBCC055-A9F6-4E3F-AC60-505898F8E1E8}" type="presParOf" srcId="{031B5330-72B1-4AD8-A435-28F28D23047D}" destId="{215602CC-9050-4A4A-AECD-F1AD1D635004}" srcOrd="1" destOrd="0" presId="urn:microsoft.com/office/officeart/2005/8/layout/list1"/>
    <dgm:cxn modelId="{B71D1D44-DD1A-4E9D-9FA9-B6E952AAFAD0}" type="presParOf" srcId="{031B5330-72B1-4AD8-A435-28F28D23047D}" destId="{B587AA7D-B721-4172-A0F3-5D26514E7E7E}" srcOrd="2" destOrd="0" presId="urn:microsoft.com/office/officeart/2005/8/layout/list1"/>
    <dgm:cxn modelId="{0829667B-2499-4D6E-9BDE-CB688AAE8943}" type="presParOf" srcId="{031B5330-72B1-4AD8-A435-28F28D23047D}" destId="{C0A53917-E4AA-4FFD-9924-0B1D3E0C2359}" srcOrd="3" destOrd="0" presId="urn:microsoft.com/office/officeart/2005/8/layout/list1"/>
    <dgm:cxn modelId="{206C3876-81BF-4D73-85DD-81A2A9980540}" type="presParOf" srcId="{031B5330-72B1-4AD8-A435-28F28D23047D}" destId="{6D4D6953-2350-4BD5-B29C-D690BCFF43BB}" srcOrd="4" destOrd="0" presId="urn:microsoft.com/office/officeart/2005/8/layout/list1"/>
    <dgm:cxn modelId="{191037E0-F1BE-430A-A3E4-29C85C7E9373}" type="presParOf" srcId="{6D4D6953-2350-4BD5-B29C-D690BCFF43BB}" destId="{4C868324-D629-4877-8EBD-025AEF25D5B6}" srcOrd="0" destOrd="0" presId="urn:microsoft.com/office/officeart/2005/8/layout/list1"/>
    <dgm:cxn modelId="{59ED3021-80DE-4AF2-998A-B1EAE2805592}" type="presParOf" srcId="{6D4D6953-2350-4BD5-B29C-D690BCFF43BB}" destId="{1491DF0B-CA86-4F4E-BD4F-B40B6ABF64E6}" srcOrd="1" destOrd="0" presId="urn:microsoft.com/office/officeart/2005/8/layout/list1"/>
    <dgm:cxn modelId="{115CE250-BD5C-4B4F-BF77-A897009F1EE7}" type="presParOf" srcId="{031B5330-72B1-4AD8-A435-28F28D23047D}" destId="{ED8EEEA0-55F7-4738-9543-905E9DD75D31}" srcOrd="5" destOrd="0" presId="urn:microsoft.com/office/officeart/2005/8/layout/list1"/>
    <dgm:cxn modelId="{551DDEE2-B459-4576-8255-1EB0D895B03E}" type="presParOf" srcId="{031B5330-72B1-4AD8-A435-28F28D23047D}" destId="{E4DBB9ED-E377-4475-82A4-E89D423253B7}" srcOrd="6" destOrd="0" presId="urn:microsoft.com/office/officeart/2005/8/layout/list1"/>
    <dgm:cxn modelId="{532E4729-1764-4221-9E09-68A6BBFBC83E}" type="presParOf" srcId="{031B5330-72B1-4AD8-A435-28F28D23047D}" destId="{01C72A0F-2B8E-4447-9A78-AA0C6DB09F43}" srcOrd="7" destOrd="0" presId="urn:microsoft.com/office/officeart/2005/8/layout/list1"/>
    <dgm:cxn modelId="{8F71E4B5-A6A4-4D2F-819C-BB64FC390F4E}" type="presParOf" srcId="{031B5330-72B1-4AD8-A435-28F28D23047D}" destId="{355ECD7C-A901-45DB-9E33-D742ADB7D7EB}" srcOrd="8" destOrd="0" presId="urn:microsoft.com/office/officeart/2005/8/layout/list1"/>
    <dgm:cxn modelId="{B0A0F5C1-F4EE-4D72-8144-92BD31F73400}" type="presParOf" srcId="{355ECD7C-A901-45DB-9E33-D742ADB7D7EB}" destId="{972E442A-1464-42B3-AAD7-5D533521F444}" srcOrd="0" destOrd="0" presId="urn:microsoft.com/office/officeart/2005/8/layout/list1"/>
    <dgm:cxn modelId="{2872D721-7C02-4C1A-A89A-A35077374E29}" type="presParOf" srcId="{355ECD7C-A901-45DB-9E33-D742ADB7D7EB}" destId="{8D8ED1D3-6C3E-4DD9-8F9F-7C5AAF1597D5}" srcOrd="1" destOrd="0" presId="urn:microsoft.com/office/officeart/2005/8/layout/list1"/>
    <dgm:cxn modelId="{42C1DF37-3201-4999-B0F0-686DE075E81F}" type="presParOf" srcId="{031B5330-72B1-4AD8-A435-28F28D23047D}" destId="{CCE8762A-7112-435E-BD9A-DFBF0A3C28CB}" srcOrd="9" destOrd="0" presId="urn:microsoft.com/office/officeart/2005/8/layout/list1"/>
    <dgm:cxn modelId="{F71DE1CD-058C-40BC-AA0C-4688DB319736}" type="presParOf" srcId="{031B5330-72B1-4AD8-A435-28F28D23047D}" destId="{ECE4BA44-8EB8-4C0F-845E-24B3D002FADD}" srcOrd="10" destOrd="0" presId="urn:microsoft.com/office/officeart/2005/8/layout/list1"/>
    <dgm:cxn modelId="{FFDCA8F6-56D5-4CF9-A60A-B56DF8A19E1E}" type="presParOf" srcId="{031B5330-72B1-4AD8-A435-28F28D23047D}" destId="{EFAD7A41-2F10-416C-897A-2604F5CF7818}" srcOrd="11" destOrd="0" presId="urn:microsoft.com/office/officeart/2005/8/layout/list1"/>
    <dgm:cxn modelId="{1C794C44-8F03-4A03-BFE2-3897258DCC1B}" type="presParOf" srcId="{031B5330-72B1-4AD8-A435-28F28D23047D}" destId="{78B6F684-5141-4411-B60F-F1A8D94797D4}" srcOrd="12" destOrd="0" presId="urn:microsoft.com/office/officeart/2005/8/layout/list1"/>
    <dgm:cxn modelId="{E81D97EC-C65D-4FED-B908-30BB86EE6E8C}" type="presParOf" srcId="{78B6F684-5141-4411-B60F-F1A8D94797D4}" destId="{8170EDF7-A1F8-47E2-8C9F-7D537E8AB575}" srcOrd="0" destOrd="0" presId="urn:microsoft.com/office/officeart/2005/8/layout/list1"/>
    <dgm:cxn modelId="{62D995C2-EAC0-4D06-85FA-3E74780112C2}" type="presParOf" srcId="{78B6F684-5141-4411-B60F-F1A8D94797D4}" destId="{770E3680-B630-43E6-B84E-48D5D3B12E8F}" srcOrd="1" destOrd="0" presId="urn:microsoft.com/office/officeart/2005/8/layout/list1"/>
    <dgm:cxn modelId="{739CD57C-21FF-40F3-B6B2-BC355469CF8B}" type="presParOf" srcId="{031B5330-72B1-4AD8-A435-28F28D23047D}" destId="{32EF4CFA-CE73-484B-8566-8E3D1C385B20}" srcOrd="13" destOrd="0" presId="urn:microsoft.com/office/officeart/2005/8/layout/list1"/>
    <dgm:cxn modelId="{0E0D81F4-7300-4030-AD82-4F981A588F10}" type="presParOf" srcId="{031B5330-72B1-4AD8-A435-28F28D23047D}" destId="{CEB2D2EE-A6BD-46A2-830F-7F4F10C0204E}" srcOrd="14" destOrd="0" presId="urn:microsoft.com/office/officeart/2005/8/layout/list1"/>
    <dgm:cxn modelId="{6B245781-689D-4312-936B-04E482000A3A}" type="presParOf" srcId="{031B5330-72B1-4AD8-A435-28F28D23047D}" destId="{A7998B70-21AC-4C8B-8FD6-AF75AA0DA113}" srcOrd="15" destOrd="0" presId="urn:microsoft.com/office/officeart/2005/8/layout/list1"/>
    <dgm:cxn modelId="{1080A8A4-FEEF-4E66-B2B7-BD436FCF8A44}" type="presParOf" srcId="{031B5330-72B1-4AD8-A435-28F28D23047D}" destId="{098978BB-DBAD-4D4C-88B5-951E49C074B2}" srcOrd="16" destOrd="0" presId="urn:microsoft.com/office/officeart/2005/8/layout/list1"/>
    <dgm:cxn modelId="{42ABBE01-4B95-475F-8F18-E1B445E8DAD0}" type="presParOf" srcId="{098978BB-DBAD-4D4C-88B5-951E49C074B2}" destId="{5B85B9B3-8DAD-4A61-B148-C1D6F8128CA6}" srcOrd="0" destOrd="0" presId="urn:microsoft.com/office/officeart/2005/8/layout/list1"/>
    <dgm:cxn modelId="{9BD803B8-23B6-41D9-822E-7B9C4F894DAB}" type="presParOf" srcId="{098978BB-DBAD-4D4C-88B5-951E49C074B2}" destId="{825CAD4A-E107-45ED-A096-5E539010062B}" srcOrd="1" destOrd="0" presId="urn:microsoft.com/office/officeart/2005/8/layout/list1"/>
    <dgm:cxn modelId="{DE628BC9-FD52-45A2-B8F5-CD2AA05044E0}" type="presParOf" srcId="{031B5330-72B1-4AD8-A435-28F28D23047D}" destId="{67AECBB9-DB76-49AC-B8E7-C31CE0E29A37}" srcOrd="17" destOrd="0" presId="urn:microsoft.com/office/officeart/2005/8/layout/list1"/>
    <dgm:cxn modelId="{42DADF79-DAEA-48D6-8EBF-2F0F280127B8}" type="presParOf" srcId="{031B5330-72B1-4AD8-A435-28F28D23047D}" destId="{CFE03E35-CB08-4E08-9E5F-BFAC0DCD2654}" srcOrd="18" destOrd="0" presId="urn:microsoft.com/office/officeart/2005/8/layout/list1"/>
    <dgm:cxn modelId="{BE25FC4E-6761-430C-BEFC-3F88FCBC38AB}" type="presParOf" srcId="{031B5330-72B1-4AD8-A435-28F28D23047D}" destId="{02CCA789-8398-4CE6-9857-5D405F75A53D}" srcOrd="19" destOrd="0" presId="urn:microsoft.com/office/officeart/2005/8/layout/list1"/>
    <dgm:cxn modelId="{3FC49BB6-BC38-47B8-8C1E-BF34071A136A}" type="presParOf" srcId="{031B5330-72B1-4AD8-A435-28F28D23047D}" destId="{2D4BA4A6-CE24-44D2-8292-98ECA83284F5}" srcOrd="20" destOrd="0" presId="urn:microsoft.com/office/officeart/2005/8/layout/list1"/>
    <dgm:cxn modelId="{121F61B9-1774-468B-9CA3-FE0D6E5F43A3}" type="presParOf" srcId="{2D4BA4A6-CE24-44D2-8292-98ECA83284F5}" destId="{7B918519-5286-4052-A6FC-2647857BD252}" srcOrd="0" destOrd="0" presId="urn:microsoft.com/office/officeart/2005/8/layout/list1"/>
    <dgm:cxn modelId="{6F637394-93FC-4E80-9D72-CC94FCE0DA9B}" type="presParOf" srcId="{2D4BA4A6-CE24-44D2-8292-98ECA83284F5}" destId="{DD47DA91-5216-4306-8E15-2BFE62260FAE}" srcOrd="1" destOrd="0" presId="urn:microsoft.com/office/officeart/2005/8/layout/list1"/>
    <dgm:cxn modelId="{5CCB1DD7-396C-4DAE-8F8F-3139879D10ED}" type="presParOf" srcId="{031B5330-72B1-4AD8-A435-28F28D23047D}" destId="{CB158858-51E4-4A89-9B5B-DFCD8986AD6B}" srcOrd="21" destOrd="0" presId="urn:microsoft.com/office/officeart/2005/8/layout/list1"/>
    <dgm:cxn modelId="{0A0AE484-A1C9-4F54-8C08-64E1DA854B58}" type="presParOf" srcId="{031B5330-72B1-4AD8-A435-28F28D23047D}" destId="{3C499D54-A5D2-4DA8-BEAC-9C874AC9E91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36F55-8741-4374-B0B1-A5019236769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A0AA71C-C930-4451-9365-30467D6D3B2D}">
      <dgm:prSet/>
      <dgm:spPr/>
      <dgm:t>
        <a:bodyPr/>
        <a:lstStyle/>
        <a:p>
          <a:pPr>
            <a:defRPr cap="all"/>
          </a:pPr>
          <a:r>
            <a:rPr lang="en-US"/>
            <a:t>Structural Monitoring</a:t>
          </a:r>
        </a:p>
      </dgm:t>
    </dgm:pt>
    <dgm:pt modelId="{CE317FD0-D3BE-44C4-9A05-3D82DB234851}" type="parTrans" cxnId="{29000B1E-C830-4EAA-A956-4240E087B5BD}">
      <dgm:prSet/>
      <dgm:spPr/>
      <dgm:t>
        <a:bodyPr/>
        <a:lstStyle/>
        <a:p>
          <a:endParaRPr lang="en-US"/>
        </a:p>
      </dgm:t>
    </dgm:pt>
    <dgm:pt modelId="{D13906AE-6614-4B52-B53F-A0445C0FAE10}" type="sibTrans" cxnId="{29000B1E-C830-4EAA-A956-4240E087B5BD}">
      <dgm:prSet/>
      <dgm:spPr/>
      <dgm:t>
        <a:bodyPr/>
        <a:lstStyle/>
        <a:p>
          <a:endParaRPr lang="en-US"/>
        </a:p>
      </dgm:t>
    </dgm:pt>
    <dgm:pt modelId="{76744C10-47DE-4CB9-8E14-427408C40140}">
      <dgm:prSet/>
      <dgm:spPr/>
      <dgm:t>
        <a:bodyPr/>
        <a:lstStyle/>
        <a:p>
          <a:pPr>
            <a:defRPr cap="all"/>
          </a:pPr>
          <a:r>
            <a:rPr lang="en-US"/>
            <a:t>Eco-physiology</a:t>
          </a:r>
        </a:p>
      </dgm:t>
    </dgm:pt>
    <dgm:pt modelId="{13E0E550-C9AE-4F27-9901-561CFCF9482B}" type="parTrans" cxnId="{9A22FE80-3537-4419-96B3-8C73BA644D50}">
      <dgm:prSet/>
      <dgm:spPr/>
      <dgm:t>
        <a:bodyPr/>
        <a:lstStyle/>
        <a:p>
          <a:endParaRPr lang="en-US"/>
        </a:p>
      </dgm:t>
    </dgm:pt>
    <dgm:pt modelId="{2374F3F9-E7F5-4FB0-BBFB-F63372961C25}" type="sibTrans" cxnId="{9A22FE80-3537-4419-96B3-8C73BA644D50}">
      <dgm:prSet/>
      <dgm:spPr/>
      <dgm:t>
        <a:bodyPr/>
        <a:lstStyle/>
        <a:p>
          <a:endParaRPr lang="en-US"/>
        </a:p>
      </dgm:t>
    </dgm:pt>
    <dgm:pt modelId="{9961C4DD-24D2-4BA5-BF5F-3DADCB1670ED}">
      <dgm:prSet/>
      <dgm:spPr/>
      <dgm:t>
        <a:bodyPr/>
        <a:lstStyle/>
        <a:p>
          <a:pPr>
            <a:defRPr cap="all"/>
          </a:pPr>
          <a:r>
            <a:rPr lang="en-US"/>
            <a:t>Condition-based Maintenance</a:t>
          </a:r>
        </a:p>
      </dgm:t>
    </dgm:pt>
    <dgm:pt modelId="{2B255758-672F-4FDC-ADF5-11335FC4BE92}" type="parTrans" cxnId="{D24F4F28-F133-4E96-A921-77A77DFC44F2}">
      <dgm:prSet/>
      <dgm:spPr/>
      <dgm:t>
        <a:bodyPr/>
        <a:lstStyle/>
        <a:p>
          <a:endParaRPr lang="en-US"/>
        </a:p>
      </dgm:t>
    </dgm:pt>
    <dgm:pt modelId="{1303E9E7-87C2-48C0-A400-1681FFADEC27}" type="sibTrans" cxnId="{D24F4F28-F133-4E96-A921-77A77DFC44F2}">
      <dgm:prSet/>
      <dgm:spPr/>
      <dgm:t>
        <a:bodyPr/>
        <a:lstStyle/>
        <a:p>
          <a:endParaRPr lang="en-US"/>
        </a:p>
      </dgm:t>
    </dgm:pt>
    <dgm:pt modelId="{E2F48209-1B30-4BA5-98C1-E795B626A716}">
      <dgm:prSet/>
      <dgm:spPr/>
      <dgm:t>
        <a:bodyPr/>
        <a:lstStyle/>
        <a:p>
          <a:pPr>
            <a:defRPr cap="all"/>
          </a:pPr>
          <a:r>
            <a:rPr lang="en-US"/>
            <a:t>Medical Diagnostics</a:t>
          </a:r>
        </a:p>
      </dgm:t>
    </dgm:pt>
    <dgm:pt modelId="{A718B2E4-ED5E-4E8E-8BCB-F3CA5B2B4C92}" type="parTrans" cxnId="{BDB29F43-74FE-466B-AA69-119C9869B956}">
      <dgm:prSet/>
      <dgm:spPr/>
      <dgm:t>
        <a:bodyPr/>
        <a:lstStyle/>
        <a:p>
          <a:endParaRPr lang="en-US"/>
        </a:p>
      </dgm:t>
    </dgm:pt>
    <dgm:pt modelId="{6E06B21E-CEAF-42CE-94A5-C26B070F2718}" type="sibTrans" cxnId="{BDB29F43-74FE-466B-AA69-119C9869B956}">
      <dgm:prSet/>
      <dgm:spPr/>
      <dgm:t>
        <a:bodyPr/>
        <a:lstStyle/>
        <a:p>
          <a:endParaRPr lang="en-US"/>
        </a:p>
      </dgm:t>
    </dgm:pt>
    <dgm:pt modelId="{D23F1431-B78A-4284-AAEE-1B6D85885528}">
      <dgm:prSet/>
      <dgm:spPr/>
      <dgm:t>
        <a:bodyPr/>
        <a:lstStyle/>
        <a:p>
          <a:pPr>
            <a:defRPr cap="all"/>
          </a:pPr>
          <a:r>
            <a:rPr lang="en-US"/>
            <a:t>Urban terrain mapping</a:t>
          </a:r>
        </a:p>
      </dgm:t>
    </dgm:pt>
    <dgm:pt modelId="{6822DBCB-C83A-4D5E-B811-F1B4E8BF28E9}" type="parTrans" cxnId="{0B40592A-F4EA-43B7-8E24-A5C9D5250253}">
      <dgm:prSet/>
      <dgm:spPr/>
      <dgm:t>
        <a:bodyPr/>
        <a:lstStyle/>
        <a:p>
          <a:endParaRPr lang="en-US"/>
        </a:p>
      </dgm:t>
    </dgm:pt>
    <dgm:pt modelId="{1F8DCCF8-762E-42B1-94D4-1BE272AA2985}" type="sibTrans" cxnId="{0B40592A-F4EA-43B7-8E24-A5C9D5250253}">
      <dgm:prSet/>
      <dgm:spPr/>
      <dgm:t>
        <a:bodyPr/>
        <a:lstStyle/>
        <a:p>
          <a:endParaRPr lang="en-US"/>
        </a:p>
      </dgm:t>
    </dgm:pt>
    <dgm:pt modelId="{1E534635-0C07-4EFE-9E5E-C485B969920D}" type="pres">
      <dgm:prSet presAssocID="{99B36F55-8741-4374-B0B1-A5019236769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449872-CB85-4AA7-A420-335C3413580C}" type="pres">
      <dgm:prSet presAssocID="{6A0AA71C-C930-4451-9365-30467D6D3B2D}" presName="compNode" presStyleCnt="0"/>
      <dgm:spPr/>
    </dgm:pt>
    <dgm:pt modelId="{A5A15DFF-B203-4E0D-A3C8-FD7171F470C3}" type="pres">
      <dgm:prSet presAssocID="{6A0AA71C-C930-4451-9365-30467D6D3B2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9524308-F368-4E45-953E-433733603BC3}" type="pres">
      <dgm:prSet presAssocID="{6A0AA71C-C930-4451-9365-30467D6D3B2D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F4FC65-0070-457F-9F50-A8171CF6C6C4}" type="pres">
      <dgm:prSet presAssocID="{6A0AA71C-C930-4451-9365-30467D6D3B2D}" presName="spaceRect" presStyleCnt="0"/>
      <dgm:spPr/>
    </dgm:pt>
    <dgm:pt modelId="{905DE6EC-21E6-4237-9568-BCBCD9175E7E}" type="pres">
      <dgm:prSet presAssocID="{6A0AA71C-C930-4451-9365-30467D6D3B2D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77474A9-1551-4022-A5AE-81D3B11ECCAC}" type="pres">
      <dgm:prSet presAssocID="{D13906AE-6614-4B52-B53F-A0445C0FAE10}" presName="sibTrans" presStyleCnt="0"/>
      <dgm:spPr/>
    </dgm:pt>
    <dgm:pt modelId="{D8EC80D8-EEBA-4CE2-9AA8-335C425932AD}" type="pres">
      <dgm:prSet presAssocID="{76744C10-47DE-4CB9-8E14-427408C40140}" presName="compNode" presStyleCnt="0"/>
      <dgm:spPr/>
    </dgm:pt>
    <dgm:pt modelId="{63D57893-DF36-42BC-ADD7-1BAAB62D97A7}" type="pres">
      <dgm:prSet presAssocID="{76744C10-47DE-4CB9-8E14-427408C4014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7584D8D-ED6D-4ECD-AE04-2CBECC04E612}" type="pres">
      <dgm:prSet presAssocID="{76744C10-47DE-4CB9-8E14-427408C40140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eaf"/>
        </a:ext>
      </dgm:extLst>
    </dgm:pt>
    <dgm:pt modelId="{8F834017-4B4A-4E63-85F8-8D5145FCBC0B}" type="pres">
      <dgm:prSet presAssocID="{76744C10-47DE-4CB9-8E14-427408C40140}" presName="spaceRect" presStyleCnt="0"/>
      <dgm:spPr/>
    </dgm:pt>
    <dgm:pt modelId="{8909383E-DF15-4FA1-A1DC-2AAD16707081}" type="pres">
      <dgm:prSet presAssocID="{76744C10-47DE-4CB9-8E14-427408C40140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AD660E4-B7B5-4643-84E2-3C21F8100CF1}" type="pres">
      <dgm:prSet presAssocID="{2374F3F9-E7F5-4FB0-BBFB-F63372961C25}" presName="sibTrans" presStyleCnt="0"/>
      <dgm:spPr/>
    </dgm:pt>
    <dgm:pt modelId="{DC149DD9-0B31-42AD-8691-64C84D9221E6}" type="pres">
      <dgm:prSet presAssocID="{9961C4DD-24D2-4BA5-BF5F-3DADCB1670ED}" presName="compNode" presStyleCnt="0"/>
      <dgm:spPr/>
    </dgm:pt>
    <dgm:pt modelId="{5AC256EB-154D-4881-BC26-B0F728FF43CE}" type="pres">
      <dgm:prSet presAssocID="{9961C4DD-24D2-4BA5-BF5F-3DADCB1670E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B2A6300-03C3-45A3-96A3-76F0F94BF479}" type="pres">
      <dgm:prSet presAssocID="{9961C4DD-24D2-4BA5-BF5F-3DADCB1670ED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5D9CF7BB-72BB-4879-AFE2-F6211176F4D8}" type="pres">
      <dgm:prSet presAssocID="{9961C4DD-24D2-4BA5-BF5F-3DADCB1670ED}" presName="spaceRect" presStyleCnt="0"/>
      <dgm:spPr/>
    </dgm:pt>
    <dgm:pt modelId="{6FE7DE0F-FFCD-42C5-8DC6-4083CEB17755}" type="pres">
      <dgm:prSet presAssocID="{9961C4DD-24D2-4BA5-BF5F-3DADCB1670ED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74F7F82-AEBB-41A8-ACD1-B8060653DE22}" type="pres">
      <dgm:prSet presAssocID="{1303E9E7-87C2-48C0-A400-1681FFADEC27}" presName="sibTrans" presStyleCnt="0"/>
      <dgm:spPr/>
    </dgm:pt>
    <dgm:pt modelId="{D93F9D38-2928-4F84-AAA3-F25C627CF238}" type="pres">
      <dgm:prSet presAssocID="{E2F48209-1B30-4BA5-98C1-E795B626A716}" presName="compNode" presStyleCnt="0"/>
      <dgm:spPr/>
    </dgm:pt>
    <dgm:pt modelId="{D1EDA9BD-03BC-4C27-BD09-E59F26BA108B}" type="pres">
      <dgm:prSet presAssocID="{E2F48209-1B30-4BA5-98C1-E795B626A71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F08745C-1BB3-4354-8EE3-08CD8C9A753D}" type="pres">
      <dgm:prSet presAssocID="{E2F48209-1B30-4BA5-98C1-E795B626A716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6E4492B-7F84-406B-B910-8D85E4D97E8D}" type="pres">
      <dgm:prSet presAssocID="{E2F48209-1B30-4BA5-98C1-E795B626A716}" presName="spaceRect" presStyleCnt="0"/>
      <dgm:spPr/>
    </dgm:pt>
    <dgm:pt modelId="{B0778DF1-ED0A-4938-89CE-2C618F7D442E}" type="pres">
      <dgm:prSet presAssocID="{E2F48209-1B30-4BA5-98C1-E795B626A716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7E5F393-CBF1-4068-833B-357FAEE9FD13}" type="pres">
      <dgm:prSet presAssocID="{6E06B21E-CEAF-42CE-94A5-C26B070F2718}" presName="sibTrans" presStyleCnt="0"/>
      <dgm:spPr/>
    </dgm:pt>
    <dgm:pt modelId="{8E78A074-7FF3-406B-A8E9-3F016E6C812E}" type="pres">
      <dgm:prSet presAssocID="{D23F1431-B78A-4284-AAEE-1B6D85885528}" presName="compNode" presStyleCnt="0"/>
      <dgm:spPr/>
    </dgm:pt>
    <dgm:pt modelId="{6D66D15B-7F37-4FA0-91DB-3BA729D8E1E9}" type="pres">
      <dgm:prSet presAssocID="{D23F1431-B78A-4284-AAEE-1B6D8588552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6552FDA-346B-41C1-B209-FE897F8D463C}" type="pres">
      <dgm:prSet presAssocID="{D23F1431-B78A-4284-AAEE-1B6D85885528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F058EBF-608F-4E79-872A-35EF29722501}" type="pres">
      <dgm:prSet presAssocID="{D23F1431-B78A-4284-AAEE-1B6D85885528}" presName="spaceRect" presStyleCnt="0"/>
      <dgm:spPr/>
    </dgm:pt>
    <dgm:pt modelId="{2E2EA74D-3728-4D71-8D4D-BD346DE6D2E2}" type="pres">
      <dgm:prSet presAssocID="{D23F1431-B78A-4284-AAEE-1B6D85885528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D3B748-254F-4ECC-BFDC-BA912494D438}" type="presOf" srcId="{6A0AA71C-C930-4451-9365-30467D6D3B2D}" destId="{905DE6EC-21E6-4237-9568-BCBCD9175E7E}" srcOrd="0" destOrd="0" presId="urn:microsoft.com/office/officeart/2018/5/layout/IconLeafLabelList"/>
    <dgm:cxn modelId="{536681E0-68A4-40E8-B8B7-1EC956537BA4}" type="presOf" srcId="{99B36F55-8741-4374-B0B1-A5019236769D}" destId="{1E534635-0C07-4EFE-9E5E-C485B969920D}" srcOrd="0" destOrd="0" presId="urn:microsoft.com/office/officeart/2018/5/layout/IconLeafLabelList"/>
    <dgm:cxn modelId="{F89D3086-45E1-496F-A782-F3001FD868B3}" type="presOf" srcId="{E2F48209-1B30-4BA5-98C1-E795B626A716}" destId="{B0778DF1-ED0A-4938-89CE-2C618F7D442E}" srcOrd="0" destOrd="0" presId="urn:microsoft.com/office/officeart/2018/5/layout/IconLeafLabelList"/>
    <dgm:cxn modelId="{F988AF34-2C2E-42F6-B11C-27B5AC924002}" type="presOf" srcId="{9961C4DD-24D2-4BA5-BF5F-3DADCB1670ED}" destId="{6FE7DE0F-FFCD-42C5-8DC6-4083CEB17755}" srcOrd="0" destOrd="0" presId="urn:microsoft.com/office/officeart/2018/5/layout/IconLeafLabelList"/>
    <dgm:cxn modelId="{D24F4F28-F133-4E96-A921-77A77DFC44F2}" srcId="{99B36F55-8741-4374-B0B1-A5019236769D}" destId="{9961C4DD-24D2-4BA5-BF5F-3DADCB1670ED}" srcOrd="2" destOrd="0" parTransId="{2B255758-672F-4FDC-ADF5-11335FC4BE92}" sibTransId="{1303E9E7-87C2-48C0-A400-1681FFADEC27}"/>
    <dgm:cxn modelId="{29000B1E-C830-4EAA-A956-4240E087B5BD}" srcId="{99B36F55-8741-4374-B0B1-A5019236769D}" destId="{6A0AA71C-C930-4451-9365-30467D6D3B2D}" srcOrd="0" destOrd="0" parTransId="{CE317FD0-D3BE-44C4-9A05-3D82DB234851}" sibTransId="{D13906AE-6614-4B52-B53F-A0445C0FAE10}"/>
    <dgm:cxn modelId="{BDB29F43-74FE-466B-AA69-119C9869B956}" srcId="{99B36F55-8741-4374-B0B1-A5019236769D}" destId="{E2F48209-1B30-4BA5-98C1-E795B626A716}" srcOrd="3" destOrd="0" parTransId="{A718B2E4-ED5E-4E8E-8BCB-F3CA5B2B4C92}" sibTransId="{6E06B21E-CEAF-42CE-94A5-C26B070F2718}"/>
    <dgm:cxn modelId="{9A22FE80-3537-4419-96B3-8C73BA644D50}" srcId="{99B36F55-8741-4374-B0B1-A5019236769D}" destId="{76744C10-47DE-4CB9-8E14-427408C40140}" srcOrd="1" destOrd="0" parTransId="{13E0E550-C9AE-4F27-9901-561CFCF9482B}" sibTransId="{2374F3F9-E7F5-4FB0-BBFB-F63372961C25}"/>
    <dgm:cxn modelId="{0B40592A-F4EA-43B7-8E24-A5C9D5250253}" srcId="{99B36F55-8741-4374-B0B1-A5019236769D}" destId="{D23F1431-B78A-4284-AAEE-1B6D85885528}" srcOrd="4" destOrd="0" parTransId="{6822DBCB-C83A-4D5E-B811-F1B4E8BF28E9}" sibTransId="{1F8DCCF8-762E-42B1-94D4-1BE272AA2985}"/>
    <dgm:cxn modelId="{65AC4C0A-BF55-4109-9108-824AB3CA6720}" type="presOf" srcId="{76744C10-47DE-4CB9-8E14-427408C40140}" destId="{8909383E-DF15-4FA1-A1DC-2AAD16707081}" srcOrd="0" destOrd="0" presId="urn:microsoft.com/office/officeart/2018/5/layout/IconLeafLabelList"/>
    <dgm:cxn modelId="{9294B06D-6CD7-48C2-9302-57AAD908C3CD}" type="presOf" srcId="{D23F1431-B78A-4284-AAEE-1B6D85885528}" destId="{2E2EA74D-3728-4D71-8D4D-BD346DE6D2E2}" srcOrd="0" destOrd="0" presId="urn:microsoft.com/office/officeart/2018/5/layout/IconLeafLabelList"/>
    <dgm:cxn modelId="{4FCD15C1-14A2-44E2-B7C6-076CE853F1B4}" type="presParOf" srcId="{1E534635-0C07-4EFE-9E5E-C485B969920D}" destId="{CA449872-CB85-4AA7-A420-335C3413580C}" srcOrd="0" destOrd="0" presId="urn:microsoft.com/office/officeart/2018/5/layout/IconLeafLabelList"/>
    <dgm:cxn modelId="{63275A24-D5A0-488F-8C2F-53C9B9EF8B1B}" type="presParOf" srcId="{CA449872-CB85-4AA7-A420-335C3413580C}" destId="{A5A15DFF-B203-4E0D-A3C8-FD7171F470C3}" srcOrd="0" destOrd="0" presId="urn:microsoft.com/office/officeart/2018/5/layout/IconLeafLabelList"/>
    <dgm:cxn modelId="{48E95384-9C8A-4C8A-B843-9634345F03EC}" type="presParOf" srcId="{CA449872-CB85-4AA7-A420-335C3413580C}" destId="{A9524308-F368-4E45-953E-433733603BC3}" srcOrd="1" destOrd="0" presId="urn:microsoft.com/office/officeart/2018/5/layout/IconLeafLabelList"/>
    <dgm:cxn modelId="{10DB22F1-F9A1-4C35-89F2-9F6385EAAAA3}" type="presParOf" srcId="{CA449872-CB85-4AA7-A420-335C3413580C}" destId="{2FF4FC65-0070-457F-9F50-A8171CF6C6C4}" srcOrd="2" destOrd="0" presId="urn:microsoft.com/office/officeart/2018/5/layout/IconLeafLabelList"/>
    <dgm:cxn modelId="{30035DE9-8AFC-4BEA-BB32-8E671693DF88}" type="presParOf" srcId="{CA449872-CB85-4AA7-A420-335C3413580C}" destId="{905DE6EC-21E6-4237-9568-BCBCD9175E7E}" srcOrd="3" destOrd="0" presId="urn:microsoft.com/office/officeart/2018/5/layout/IconLeafLabelList"/>
    <dgm:cxn modelId="{BEE66F64-9204-409C-A872-5B97C948BD57}" type="presParOf" srcId="{1E534635-0C07-4EFE-9E5E-C485B969920D}" destId="{D77474A9-1551-4022-A5AE-81D3B11ECCAC}" srcOrd="1" destOrd="0" presId="urn:microsoft.com/office/officeart/2018/5/layout/IconLeafLabelList"/>
    <dgm:cxn modelId="{FA1D98A5-2CC3-47D2-9E58-65F72B51132D}" type="presParOf" srcId="{1E534635-0C07-4EFE-9E5E-C485B969920D}" destId="{D8EC80D8-EEBA-4CE2-9AA8-335C425932AD}" srcOrd="2" destOrd="0" presId="urn:microsoft.com/office/officeart/2018/5/layout/IconLeafLabelList"/>
    <dgm:cxn modelId="{B0534E36-70F1-46E9-B53D-A94349B5C270}" type="presParOf" srcId="{D8EC80D8-EEBA-4CE2-9AA8-335C425932AD}" destId="{63D57893-DF36-42BC-ADD7-1BAAB62D97A7}" srcOrd="0" destOrd="0" presId="urn:microsoft.com/office/officeart/2018/5/layout/IconLeafLabelList"/>
    <dgm:cxn modelId="{B1BD174A-BC4F-4BB3-B454-A10F45EE2E41}" type="presParOf" srcId="{D8EC80D8-EEBA-4CE2-9AA8-335C425932AD}" destId="{17584D8D-ED6D-4ECD-AE04-2CBECC04E612}" srcOrd="1" destOrd="0" presId="urn:microsoft.com/office/officeart/2018/5/layout/IconLeafLabelList"/>
    <dgm:cxn modelId="{26B3D9C2-4FB7-421D-A77A-7B6AFDC853D0}" type="presParOf" srcId="{D8EC80D8-EEBA-4CE2-9AA8-335C425932AD}" destId="{8F834017-4B4A-4E63-85F8-8D5145FCBC0B}" srcOrd="2" destOrd="0" presId="urn:microsoft.com/office/officeart/2018/5/layout/IconLeafLabelList"/>
    <dgm:cxn modelId="{FD7C2D2C-55FA-49D8-B6D0-EC02423B4E48}" type="presParOf" srcId="{D8EC80D8-EEBA-4CE2-9AA8-335C425932AD}" destId="{8909383E-DF15-4FA1-A1DC-2AAD16707081}" srcOrd="3" destOrd="0" presId="urn:microsoft.com/office/officeart/2018/5/layout/IconLeafLabelList"/>
    <dgm:cxn modelId="{891F3879-A974-4E44-94EB-82BB2EB785CC}" type="presParOf" srcId="{1E534635-0C07-4EFE-9E5E-C485B969920D}" destId="{9AD660E4-B7B5-4643-84E2-3C21F8100CF1}" srcOrd="3" destOrd="0" presId="urn:microsoft.com/office/officeart/2018/5/layout/IconLeafLabelList"/>
    <dgm:cxn modelId="{FB2DC02F-B3D4-44F7-A98E-25A6FF4EB705}" type="presParOf" srcId="{1E534635-0C07-4EFE-9E5E-C485B969920D}" destId="{DC149DD9-0B31-42AD-8691-64C84D9221E6}" srcOrd="4" destOrd="0" presId="urn:microsoft.com/office/officeart/2018/5/layout/IconLeafLabelList"/>
    <dgm:cxn modelId="{4A32442C-BA8D-4CF0-A289-4B4C8D4288A2}" type="presParOf" srcId="{DC149DD9-0B31-42AD-8691-64C84D9221E6}" destId="{5AC256EB-154D-4881-BC26-B0F728FF43CE}" srcOrd="0" destOrd="0" presId="urn:microsoft.com/office/officeart/2018/5/layout/IconLeafLabelList"/>
    <dgm:cxn modelId="{05C3E23A-6279-4605-AA49-9AE3984EDE4C}" type="presParOf" srcId="{DC149DD9-0B31-42AD-8691-64C84D9221E6}" destId="{CB2A6300-03C3-45A3-96A3-76F0F94BF479}" srcOrd="1" destOrd="0" presId="urn:microsoft.com/office/officeart/2018/5/layout/IconLeafLabelList"/>
    <dgm:cxn modelId="{7482FE07-8961-433F-87FF-1FAC7591BB96}" type="presParOf" srcId="{DC149DD9-0B31-42AD-8691-64C84D9221E6}" destId="{5D9CF7BB-72BB-4879-AFE2-F6211176F4D8}" srcOrd="2" destOrd="0" presId="urn:microsoft.com/office/officeart/2018/5/layout/IconLeafLabelList"/>
    <dgm:cxn modelId="{D213FE28-7B43-4A26-AAE2-7697AABF2007}" type="presParOf" srcId="{DC149DD9-0B31-42AD-8691-64C84D9221E6}" destId="{6FE7DE0F-FFCD-42C5-8DC6-4083CEB17755}" srcOrd="3" destOrd="0" presId="urn:microsoft.com/office/officeart/2018/5/layout/IconLeafLabelList"/>
    <dgm:cxn modelId="{070FC2E3-8AA1-4351-8952-23ECAE56C67D}" type="presParOf" srcId="{1E534635-0C07-4EFE-9E5E-C485B969920D}" destId="{E74F7F82-AEBB-41A8-ACD1-B8060653DE22}" srcOrd="5" destOrd="0" presId="urn:microsoft.com/office/officeart/2018/5/layout/IconLeafLabelList"/>
    <dgm:cxn modelId="{272FF959-2360-4C2E-AB98-07C9513D2C37}" type="presParOf" srcId="{1E534635-0C07-4EFE-9E5E-C485B969920D}" destId="{D93F9D38-2928-4F84-AAA3-F25C627CF238}" srcOrd="6" destOrd="0" presId="urn:microsoft.com/office/officeart/2018/5/layout/IconLeafLabelList"/>
    <dgm:cxn modelId="{69AF6511-11E2-4FE2-93AD-04DFCA5ABEA1}" type="presParOf" srcId="{D93F9D38-2928-4F84-AAA3-F25C627CF238}" destId="{D1EDA9BD-03BC-4C27-BD09-E59F26BA108B}" srcOrd="0" destOrd="0" presId="urn:microsoft.com/office/officeart/2018/5/layout/IconLeafLabelList"/>
    <dgm:cxn modelId="{D94C90A4-B21F-4157-B05A-B598D06228B8}" type="presParOf" srcId="{D93F9D38-2928-4F84-AAA3-F25C627CF238}" destId="{DF08745C-1BB3-4354-8EE3-08CD8C9A753D}" srcOrd="1" destOrd="0" presId="urn:microsoft.com/office/officeart/2018/5/layout/IconLeafLabelList"/>
    <dgm:cxn modelId="{14EF9305-D713-4F56-A529-9F76EC5092E5}" type="presParOf" srcId="{D93F9D38-2928-4F84-AAA3-F25C627CF238}" destId="{96E4492B-7F84-406B-B910-8D85E4D97E8D}" srcOrd="2" destOrd="0" presId="urn:microsoft.com/office/officeart/2018/5/layout/IconLeafLabelList"/>
    <dgm:cxn modelId="{4118AB15-D334-4E65-9F3A-046F7D0ACEAC}" type="presParOf" srcId="{D93F9D38-2928-4F84-AAA3-F25C627CF238}" destId="{B0778DF1-ED0A-4938-89CE-2C618F7D442E}" srcOrd="3" destOrd="0" presId="urn:microsoft.com/office/officeart/2018/5/layout/IconLeafLabelList"/>
    <dgm:cxn modelId="{4ECD7C3E-9039-4B45-B985-E79D3158F67B}" type="presParOf" srcId="{1E534635-0C07-4EFE-9E5E-C485B969920D}" destId="{87E5F393-CBF1-4068-833B-357FAEE9FD13}" srcOrd="7" destOrd="0" presId="urn:microsoft.com/office/officeart/2018/5/layout/IconLeafLabelList"/>
    <dgm:cxn modelId="{A9A34BBF-8B51-4027-B65B-45C45BBFEA57}" type="presParOf" srcId="{1E534635-0C07-4EFE-9E5E-C485B969920D}" destId="{8E78A074-7FF3-406B-A8E9-3F016E6C812E}" srcOrd="8" destOrd="0" presId="urn:microsoft.com/office/officeart/2018/5/layout/IconLeafLabelList"/>
    <dgm:cxn modelId="{9E7E8C0F-9229-49A9-890F-3075F6329D62}" type="presParOf" srcId="{8E78A074-7FF3-406B-A8E9-3F016E6C812E}" destId="{6D66D15B-7F37-4FA0-91DB-3BA729D8E1E9}" srcOrd="0" destOrd="0" presId="urn:microsoft.com/office/officeart/2018/5/layout/IconLeafLabelList"/>
    <dgm:cxn modelId="{1FC030F3-2005-41E3-B876-04078F9E289E}" type="presParOf" srcId="{8E78A074-7FF3-406B-A8E9-3F016E6C812E}" destId="{B6552FDA-346B-41C1-B209-FE897F8D463C}" srcOrd="1" destOrd="0" presId="urn:microsoft.com/office/officeart/2018/5/layout/IconLeafLabelList"/>
    <dgm:cxn modelId="{FF375950-E1C2-49B5-B176-6359086B02FF}" type="presParOf" srcId="{8E78A074-7FF3-406B-A8E9-3F016E6C812E}" destId="{0F058EBF-608F-4E79-872A-35EF29722501}" srcOrd="2" destOrd="0" presId="urn:microsoft.com/office/officeart/2018/5/layout/IconLeafLabelList"/>
    <dgm:cxn modelId="{B54A02BE-273D-4E04-BEC1-37FC647D8C3B}" type="presParOf" srcId="{8E78A074-7FF3-406B-A8E9-3F016E6C812E}" destId="{2E2EA74D-3728-4D71-8D4D-BD346DE6D2E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CA879-9847-4DC1-A2EF-70B66B253070}">
      <dsp:nvSpPr>
        <dsp:cNvPr id="0" name=""/>
        <dsp:cNvSpPr/>
      </dsp:nvSpPr>
      <dsp:spPr>
        <a:xfrm>
          <a:off x="0" y="852012"/>
          <a:ext cx="6513603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79044" rIns="5055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Nodes are battery-powered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Nobody is going to change the batteries, so each operation brings the node closer and closer to death</a:t>
          </a:r>
        </a:p>
      </dsp:txBody>
      <dsp:txXfrm>
        <a:off x="0" y="852012"/>
        <a:ext cx="6513603" cy="1992375"/>
      </dsp:txXfrm>
    </dsp:sp>
    <dsp:sp modelId="{CA3ED56B-A552-42B6-8E19-0631C95750BF}">
      <dsp:nvSpPr>
        <dsp:cNvPr id="0" name=""/>
        <dsp:cNvSpPr/>
      </dsp:nvSpPr>
      <dsp:spPr>
        <a:xfrm>
          <a:off x="325680" y="512532"/>
          <a:ext cx="455952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Lifetime</a:t>
          </a:r>
          <a:endParaRPr lang="en-US" sz="2300" kern="1200"/>
        </a:p>
      </dsp:txBody>
      <dsp:txXfrm>
        <a:off x="358824" y="545676"/>
        <a:ext cx="4493234" cy="612672"/>
      </dsp:txXfrm>
    </dsp:sp>
    <dsp:sp modelId="{737ED51F-00D2-4F4F-9555-0374C8FDB9B3}">
      <dsp:nvSpPr>
        <dsp:cNvPr id="0" name=""/>
        <dsp:cNvSpPr/>
      </dsp:nvSpPr>
      <dsp:spPr>
        <a:xfrm>
          <a:off x="0" y="3308068"/>
          <a:ext cx="6513603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79044" rIns="5055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Sleep as much as possible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Acquire data only if indispensable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Transmit and Receive only if necessary, receiving is just as costly as sending</a:t>
          </a:r>
        </a:p>
      </dsp:txBody>
      <dsp:txXfrm>
        <a:off x="0" y="3308068"/>
        <a:ext cx="6513603" cy="2064825"/>
      </dsp:txXfrm>
    </dsp:sp>
    <dsp:sp modelId="{CD18E2C9-BC62-4DCD-935D-50AF0914BC2A}">
      <dsp:nvSpPr>
        <dsp:cNvPr id="0" name=""/>
        <dsp:cNvSpPr/>
      </dsp:nvSpPr>
      <dsp:spPr>
        <a:xfrm>
          <a:off x="325680" y="2968588"/>
          <a:ext cx="4559522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Lifetime is crucial! To save energy:</a:t>
          </a:r>
          <a:endParaRPr lang="en-US" sz="2300" kern="1200"/>
        </a:p>
      </dsp:txBody>
      <dsp:txXfrm>
        <a:off x="358824" y="3001732"/>
        <a:ext cx="449323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7AA7D-B721-4172-A0F3-5D26514E7E7E}">
      <dsp:nvSpPr>
        <dsp:cNvPr id="0" name=""/>
        <dsp:cNvSpPr/>
      </dsp:nvSpPr>
      <dsp:spPr>
        <a:xfrm>
          <a:off x="0" y="363897"/>
          <a:ext cx="651360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54076" rIns="505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Data trend forecasting/prediction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Model based solution</a:t>
          </a:r>
        </a:p>
      </dsp:txBody>
      <dsp:txXfrm>
        <a:off x="0" y="363897"/>
        <a:ext cx="6513603" cy="990675"/>
      </dsp:txXfrm>
    </dsp:sp>
    <dsp:sp modelId="{1D5F2449-C806-4F59-ACD6-FBE93E1E10F6}">
      <dsp:nvSpPr>
        <dsp:cNvPr id="0" name=""/>
        <dsp:cNvSpPr/>
      </dsp:nvSpPr>
      <dsp:spPr>
        <a:xfrm>
          <a:off x="325680" y="112977"/>
          <a:ext cx="455952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Reducing the amount of data traffic</a:t>
          </a:r>
        </a:p>
      </dsp:txBody>
      <dsp:txXfrm>
        <a:off x="350178" y="137475"/>
        <a:ext cx="4510526" cy="452844"/>
      </dsp:txXfrm>
    </dsp:sp>
    <dsp:sp modelId="{E4DBB9ED-E377-4475-82A4-E89D423253B7}">
      <dsp:nvSpPr>
        <dsp:cNvPr id="0" name=""/>
        <dsp:cNvSpPr/>
      </dsp:nvSpPr>
      <dsp:spPr>
        <a:xfrm>
          <a:off x="0" y="1697292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1DF0B-CA86-4F4E-BD4F-B40B6ABF64E6}">
      <dsp:nvSpPr>
        <dsp:cNvPr id="0" name=""/>
        <dsp:cNvSpPr/>
      </dsp:nvSpPr>
      <dsp:spPr>
        <a:xfrm>
          <a:off x="325680" y="1446372"/>
          <a:ext cx="4559522" cy="50184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Data fusion or compression</a:t>
          </a:r>
        </a:p>
      </dsp:txBody>
      <dsp:txXfrm>
        <a:off x="350178" y="1470870"/>
        <a:ext cx="4510526" cy="452844"/>
      </dsp:txXfrm>
    </dsp:sp>
    <dsp:sp modelId="{ECE4BA44-8EB8-4C0F-845E-24B3D002FADD}">
      <dsp:nvSpPr>
        <dsp:cNvPr id="0" name=""/>
        <dsp:cNvSpPr/>
      </dsp:nvSpPr>
      <dsp:spPr>
        <a:xfrm>
          <a:off x="0" y="2468412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ED1D3-6C3E-4DD9-8F9F-7C5AAF1597D5}">
      <dsp:nvSpPr>
        <dsp:cNvPr id="0" name=""/>
        <dsp:cNvSpPr/>
      </dsp:nvSpPr>
      <dsp:spPr>
        <a:xfrm>
          <a:off x="325680" y="2217492"/>
          <a:ext cx="4559522" cy="50184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Optimized Wakeup Interval</a:t>
          </a:r>
        </a:p>
      </dsp:txBody>
      <dsp:txXfrm>
        <a:off x="350178" y="2241990"/>
        <a:ext cx="4510526" cy="452844"/>
      </dsp:txXfrm>
    </dsp:sp>
    <dsp:sp modelId="{CEB2D2EE-A6BD-46A2-830F-7F4F10C0204E}">
      <dsp:nvSpPr>
        <dsp:cNvPr id="0" name=""/>
        <dsp:cNvSpPr/>
      </dsp:nvSpPr>
      <dsp:spPr>
        <a:xfrm>
          <a:off x="0" y="3239532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E3680-B630-43E6-B84E-48D5D3B12E8F}">
      <dsp:nvSpPr>
        <dsp:cNvPr id="0" name=""/>
        <dsp:cNvSpPr/>
      </dsp:nvSpPr>
      <dsp:spPr>
        <a:xfrm>
          <a:off x="325680" y="2988612"/>
          <a:ext cx="4559522" cy="50184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Optimized Beacon Interval</a:t>
          </a:r>
        </a:p>
      </dsp:txBody>
      <dsp:txXfrm>
        <a:off x="350178" y="3013110"/>
        <a:ext cx="4510526" cy="452844"/>
      </dsp:txXfrm>
    </dsp:sp>
    <dsp:sp modelId="{CFE03E35-CB08-4E08-9E5F-BFAC0DCD2654}">
      <dsp:nvSpPr>
        <dsp:cNvPr id="0" name=""/>
        <dsp:cNvSpPr/>
      </dsp:nvSpPr>
      <dsp:spPr>
        <a:xfrm>
          <a:off x="0" y="4010653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CAD4A-E107-45ED-A096-5E539010062B}">
      <dsp:nvSpPr>
        <dsp:cNvPr id="0" name=""/>
        <dsp:cNvSpPr/>
      </dsp:nvSpPr>
      <dsp:spPr>
        <a:xfrm>
          <a:off x="325680" y="3759733"/>
          <a:ext cx="4559522" cy="50184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Reducing the probability of False wakeup</a:t>
          </a:r>
        </a:p>
      </dsp:txBody>
      <dsp:txXfrm>
        <a:off x="350178" y="3784231"/>
        <a:ext cx="4510526" cy="452844"/>
      </dsp:txXfrm>
    </dsp:sp>
    <dsp:sp modelId="{3C499D54-A5D2-4DA8-BEAC-9C874AC9E911}">
      <dsp:nvSpPr>
        <dsp:cNvPr id="0" name=""/>
        <dsp:cNvSpPr/>
      </dsp:nvSpPr>
      <dsp:spPr>
        <a:xfrm>
          <a:off x="0" y="4781773"/>
          <a:ext cx="651360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54076" rIns="505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Faulty Link Detection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Use of Optimized routing</a:t>
          </a:r>
        </a:p>
      </dsp:txBody>
      <dsp:txXfrm>
        <a:off x="0" y="4781773"/>
        <a:ext cx="6513603" cy="990675"/>
      </dsp:txXfrm>
    </dsp:sp>
    <dsp:sp modelId="{DD47DA91-5216-4306-8E15-2BFE62260FAE}">
      <dsp:nvSpPr>
        <dsp:cNvPr id="0" name=""/>
        <dsp:cNvSpPr/>
      </dsp:nvSpPr>
      <dsp:spPr>
        <a:xfrm>
          <a:off x="325680" y="4530853"/>
          <a:ext cx="4559522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Correctly identify the cause of packet loss</a:t>
          </a:r>
        </a:p>
      </dsp:txBody>
      <dsp:txXfrm>
        <a:off x="350178" y="4555351"/>
        <a:ext cx="451052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15DFF-B203-4E0D-A3C8-FD7171F470C3}">
      <dsp:nvSpPr>
        <dsp:cNvPr id="0" name=""/>
        <dsp:cNvSpPr/>
      </dsp:nvSpPr>
      <dsp:spPr>
        <a:xfrm>
          <a:off x="47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24308-F368-4E45-953E-433733603BC3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DE6EC-21E6-4237-9568-BCBCD9175E7E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Structural Monitoring</a:t>
          </a:r>
        </a:p>
      </dsp:txBody>
      <dsp:txXfrm>
        <a:off x="127800" y="2538762"/>
        <a:ext cx="1800000" cy="720000"/>
      </dsp:txXfrm>
    </dsp:sp>
    <dsp:sp modelId="{63D57893-DF36-42BC-ADD7-1BAAB62D97A7}">
      <dsp:nvSpPr>
        <dsp:cNvPr id="0" name=""/>
        <dsp:cNvSpPr/>
      </dsp:nvSpPr>
      <dsp:spPr>
        <a:xfrm>
          <a:off x="2593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84D8D-ED6D-4ECD-AE04-2CBECC04E612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9383E-DF15-4FA1-A1DC-2AAD16707081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Eco-physiology</a:t>
          </a:r>
        </a:p>
      </dsp:txBody>
      <dsp:txXfrm>
        <a:off x="2242800" y="2538762"/>
        <a:ext cx="1800000" cy="720000"/>
      </dsp:txXfrm>
    </dsp:sp>
    <dsp:sp modelId="{5AC256EB-154D-4881-BC26-B0F728FF43CE}">
      <dsp:nvSpPr>
        <dsp:cNvPr id="0" name=""/>
        <dsp:cNvSpPr/>
      </dsp:nvSpPr>
      <dsp:spPr>
        <a:xfrm>
          <a:off x="470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A6300-03C3-45A3-96A3-76F0F94BF479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7DE0F-FFCD-42C5-8DC6-4083CEB17755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Condition-based Maintenance</a:t>
          </a:r>
        </a:p>
      </dsp:txBody>
      <dsp:txXfrm>
        <a:off x="4357800" y="2538762"/>
        <a:ext cx="1800000" cy="720000"/>
      </dsp:txXfrm>
    </dsp:sp>
    <dsp:sp modelId="{D1EDA9BD-03BC-4C27-BD09-E59F26BA108B}">
      <dsp:nvSpPr>
        <dsp:cNvPr id="0" name=""/>
        <dsp:cNvSpPr/>
      </dsp:nvSpPr>
      <dsp:spPr>
        <a:xfrm>
          <a:off x="6823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8745C-1BB3-4354-8EE3-08CD8C9A753D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78DF1-ED0A-4938-89CE-2C618F7D442E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Medical Diagnostics</a:t>
          </a:r>
        </a:p>
      </dsp:txBody>
      <dsp:txXfrm>
        <a:off x="6472800" y="2538762"/>
        <a:ext cx="1800000" cy="720000"/>
      </dsp:txXfrm>
    </dsp:sp>
    <dsp:sp modelId="{6D66D15B-7F37-4FA0-91DB-3BA729D8E1E9}">
      <dsp:nvSpPr>
        <dsp:cNvPr id="0" name=""/>
        <dsp:cNvSpPr/>
      </dsp:nvSpPr>
      <dsp:spPr>
        <a:xfrm>
          <a:off x="893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52FDA-346B-41C1-B209-FE897F8D463C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EA74D-3728-4D71-8D4D-BD346DE6D2E2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Urban terrain mapping</a:t>
          </a:r>
        </a:p>
      </dsp:txBody>
      <dsp:txXfrm>
        <a:off x="8587800" y="25387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9C7CE-1B9F-4008-A969-9679F29918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AA322-A5AD-472F-83E9-E60BB974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AA322-A5AD-472F-83E9-E60BB9746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AA322-A5AD-472F-83E9-E60BB97467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53D9A-A971-43D3-8F64-20B328DF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A7AA68-A7B3-4044-A059-00EF935F1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0AB35C-BC97-42E1-9041-727FDFE8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E43E7-D1D0-44B3-A26E-3C666195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4ADEE1-0654-4882-9863-4C1B0F84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380DB-B636-4EDD-8323-D2FCBD74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5C79E4-342B-4F85-A22F-CD67B0BF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7B44A0-56C2-4D41-B073-BC38D108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E2A48E-56FA-4271-92EA-99C55E51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305C3-C6E6-4A77-AEFF-698CA9D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4662AB-D1E0-4797-BDEA-F5111593A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C25C69-F3D9-4246-BE4B-00EA6E6B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5751F8-5D35-4BD9-A00E-1DB00CDC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7517AB-1177-4050-BD81-01FE9AE5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642DF-9F44-400F-88F7-AD2C494D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CEF87-73FD-4E50-8C07-499A111B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D17684-FCD3-48A0-AD78-E50CC6B0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F2E6CD-4ACF-4BCC-9259-E8B35C44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BA6F57-A8BE-4F9C-8678-A8652BB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28135-A48A-4B50-9379-E58F2245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5AB38-4B4C-4F1C-BB7C-A09FC945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749D59-FE87-46A6-8DF9-EDCF5D5E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19C29-65EE-49D3-B992-07EA3BA4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719AAF-1912-46C1-B41E-604821E6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84E08A-E892-48FB-BB69-C128AF10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2CCB3-8E6A-41F3-87D6-D890144D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0B0BF-1C59-47BC-AB25-4958AFC04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784AE3-17D8-4253-BA08-FCC356F9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0A9615-0AAC-402B-A691-AAAB9983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5F1ABA-3EBF-4A10-975A-8D3E695A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38231B-3DFD-40EC-837A-F147A70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A58734-BEB3-4D98-9AFD-A161FA05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56A99B-280A-4DCD-BA7C-23D01CB0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3F92B7-EDB1-4DAA-99F5-906A648B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B7E8FF-6376-4893-9892-E323B6550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19A62A-4AC2-4735-A639-30840CF02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9E16FF-DF93-4748-9C10-533E62A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BD0BEF1-36DA-49EA-8A19-EC414E39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1BCD60F-EAAB-4603-82E4-E9753F88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AA965-81B2-465D-B1D1-78CD4B82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CA2378-B30D-49DF-AD96-1AE6AD98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F2F485-F732-48FA-AE79-B3EC0851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E7FC22-6FEF-4422-9010-C8D5D83E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4C7C6A-B30A-4CEA-9239-9011733D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A90668-951B-4014-B72A-EEC8F895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ADF17B-C11A-4667-B895-1464FB71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135A5-187D-49FF-A4CF-441D8666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0DD674-5F85-42DE-A740-E92FD2B2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5FA707-5711-4344-8BDC-612D52D0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43FD9B-0169-4E6A-91A9-11AA0A1A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93D911-431B-42D9-BA76-147A8612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E7FB82-53EB-4B5E-9D12-85BEB3B9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2351E-6A9E-4D3D-A6B6-BA1C9F4F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5896C6-3F39-4701-B69D-3F5B36DB0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0A20CE-9DAE-4BD7-8516-0CFF628F6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A46561-A2F1-4479-99B3-27B9366B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CC6968-B161-49FE-9CC2-2D49CBA8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0EE0CB-A095-4732-9204-AD3D97D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0DADEF-A4E2-46D2-B063-09555CCC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618038-1BBE-4B92-8D40-1219665D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194F34-74AF-4957-B7EA-88B4227D5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23AA-0C65-47F3-8539-49903F263D8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038070-9333-4C36-A5DE-3DFAA74DB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FB49F4-B829-4804-AD06-39115741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EC64-A272-466D-988F-845AC05A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1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xmlns="" id="{482BD70C-C4A0-46C4-9518-A731098B4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F32BB-5CB3-40E2-B482-8FFE1B1D2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994" y="111093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An Intro to Wireless Sensor Networks (WSN)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F4A3FD-C44C-4A16-BFDE-33B5CBF09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00952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Department of CSE, IUT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xmlns="" id="{39B74A45-BDDD-4892-B8C0-B290C0944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8">
            <a:extLst>
              <a:ext uri="{FF2B5EF4-FFF2-40B4-BE49-F238E27FC236}">
                <a16:creationId xmlns:a16="http://schemas.microsoft.com/office/drawing/2014/main" xmlns="" id="{C516C73E-9465-4C9E-9B86-9E58FB326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Graphic 31" descr="Wireless">
            <a:extLst>
              <a:ext uri="{FF2B5EF4-FFF2-40B4-BE49-F238E27FC236}">
                <a16:creationId xmlns:a16="http://schemas.microsoft.com/office/drawing/2014/main" xmlns="" id="{F0EE4C41-954A-44A2-ABBC-97AF206E1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4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E4614-A662-49E0-AEE4-29596B7D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Lifetime Improvement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A2564AD-6929-4A78-A6FB-6EC6B1B87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8831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82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183CB-696D-4F5C-B14B-BE4D15AA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Lifetime Improvement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49C888D-80DD-48CA-925F-7A956772F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823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81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FAB01-2167-4E89-AEBC-0D466DD6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Design Factors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275A6-FE24-43EA-A124-F01F8558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Scalability</a:t>
            </a:r>
          </a:p>
          <a:p>
            <a:r>
              <a:rPr lang="en-US" sz="2400"/>
              <a:t>Fault tolerance</a:t>
            </a:r>
          </a:p>
          <a:p>
            <a:r>
              <a:rPr lang="en-US" sz="2400"/>
              <a:t>Power Consumption</a:t>
            </a:r>
          </a:p>
          <a:p>
            <a:r>
              <a:rPr lang="en-US" sz="2400"/>
              <a:t>Sensor network architectures:</a:t>
            </a:r>
          </a:p>
          <a:p>
            <a:pPr lvl="1"/>
            <a:r>
              <a:rPr lang="en-US" dirty="0"/>
              <a:t>Layered Architecture</a:t>
            </a:r>
          </a:p>
          <a:p>
            <a:pPr lvl="1"/>
            <a:r>
              <a:rPr lang="en-US" dirty="0"/>
              <a:t>Clustered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7862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1802-D1BF-4C4D-9A67-83A8F10C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Design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122FAE-1546-4F2E-A407-56F9DF236F7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7954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9A48B5A-1FD8-4D99-90FE-A5F505EE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Layered Architecture</a:t>
            </a:r>
          </a:p>
          <a:p>
            <a:r>
              <a:rPr lang="en-US" sz="2400" dirty="0"/>
              <a:t>A single powerful base station (BS)</a:t>
            </a:r>
          </a:p>
          <a:p>
            <a:r>
              <a:rPr lang="en-US" sz="2400" dirty="0"/>
              <a:t>Layers of sensor nodes around (BS)</a:t>
            </a:r>
          </a:p>
          <a:p>
            <a:r>
              <a:rPr lang="en-US" sz="2400" dirty="0"/>
              <a:t>Layer i: All nodes </a:t>
            </a:r>
            <a:r>
              <a:rPr lang="en-US" sz="2400" dirty="0" err="1"/>
              <a:t>i</a:t>
            </a:r>
            <a:r>
              <a:rPr lang="en-US" sz="2400" dirty="0"/>
              <a:t>-hope away from BS</a:t>
            </a:r>
          </a:p>
          <a:p>
            <a:r>
              <a:rPr lang="en-US" sz="2400" dirty="0"/>
              <a:t>Applications:</a:t>
            </a:r>
          </a:p>
          <a:p>
            <a:pPr lvl="1"/>
            <a:r>
              <a:rPr lang="en-US" dirty="0"/>
              <a:t>In buildings: BS is an access point</a:t>
            </a:r>
          </a:p>
          <a:p>
            <a:pPr lvl="1"/>
            <a:r>
              <a:rPr lang="en-US" dirty="0"/>
              <a:t>Military: monitoring or tracking</a:t>
            </a:r>
          </a:p>
          <a:p>
            <a:r>
              <a:rPr lang="en-US" sz="2400" dirty="0"/>
              <a:t>Advantage: Short-distance, low power transmission</a:t>
            </a:r>
          </a:p>
        </p:txBody>
      </p:sp>
    </p:spTree>
    <p:extLst>
      <p:ext uri="{BB962C8B-B14F-4D97-AF65-F5344CB8AC3E}">
        <p14:creationId xmlns:p14="http://schemas.microsoft.com/office/powerpoint/2010/main" val="376539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C05D8-DAD3-419E-B433-C6B7ECCA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Design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1EB7FE9-B976-474F-8B8F-447D8897EC7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1" b="320"/>
          <a:stretch/>
        </p:blipFill>
        <p:spPr>
          <a:xfrm>
            <a:off x="538799" y="484632"/>
            <a:ext cx="5018401" cy="57332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6978A38-5302-4962-B238-388FBE4C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3"/>
            <a:ext cx="5129784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Clustered Architecture</a:t>
            </a:r>
          </a:p>
          <a:p>
            <a:r>
              <a:rPr lang="en-US" sz="2000" dirty="0"/>
              <a:t>Organize the sensor nodes into clusters</a:t>
            </a:r>
          </a:p>
          <a:p>
            <a:r>
              <a:rPr lang="en-US" sz="2000" dirty="0"/>
              <a:t>Each cluster is governed by a cluster-head</a:t>
            </a:r>
          </a:p>
          <a:p>
            <a:r>
              <a:rPr lang="en-US" sz="2000" dirty="0"/>
              <a:t>Only heads send messages to a BS</a:t>
            </a:r>
          </a:p>
          <a:p>
            <a:r>
              <a:rPr lang="en-US" sz="2000" dirty="0"/>
              <a:t>Self-organizing</a:t>
            </a:r>
          </a:p>
        </p:txBody>
      </p:sp>
    </p:spTree>
    <p:extLst>
      <p:ext uri="{BB962C8B-B14F-4D97-AF65-F5344CB8AC3E}">
        <p14:creationId xmlns:p14="http://schemas.microsoft.com/office/powerpoint/2010/main" val="414252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81A7A-E6A2-497E-B94F-4F6714A4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8E3832-3C53-40FF-9BE7-69FC4F26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Collection</a:t>
            </a:r>
          </a:p>
          <a:p>
            <a:r>
              <a:rPr lang="en-US" dirty="0"/>
              <a:t>Centralized data collection puts extra burden on nodes close to the base station. Clever routing can alleviate that problem</a:t>
            </a:r>
          </a:p>
          <a:p>
            <a:r>
              <a:rPr lang="en-US" dirty="0"/>
              <a:t>Clustering: data from groups of nodes are fused before being transmitted, so that fewer transmissions are needed</a:t>
            </a:r>
          </a:p>
          <a:p>
            <a:r>
              <a:rPr lang="en-US" dirty="0"/>
              <a:t>Often getting measurements from a particular area is more important than getting data from each node</a:t>
            </a:r>
          </a:p>
          <a:p>
            <a:r>
              <a:rPr lang="en-US" dirty="0"/>
              <a:t>Security and authenticity should be guaranteed. However, the CPUs on the sensing nodes cannot handle fancy encryption schemes.</a:t>
            </a:r>
          </a:p>
        </p:txBody>
      </p:sp>
    </p:spTree>
    <p:extLst>
      <p:ext uri="{BB962C8B-B14F-4D97-AF65-F5344CB8AC3E}">
        <p14:creationId xmlns:p14="http://schemas.microsoft.com/office/powerpoint/2010/main" val="116878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2AE0B-BA1D-49E5-9E3D-A1D5B51B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B6E5F-4F37-4605-BDC1-29272F3B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Power Supply</a:t>
            </a:r>
          </a:p>
          <a:p>
            <a:r>
              <a:rPr lang="en-US" dirty="0"/>
              <a:t>battery powers the vast majority of existing platforms and so they determine the size of the majority of the nodes.</a:t>
            </a:r>
          </a:p>
          <a:p>
            <a:r>
              <a:rPr lang="en-US" dirty="0"/>
              <a:t>Alkaline batteries offer a high energy density at a cheap price. The discharge curve is far from flat, though.</a:t>
            </a:r>
          </a:p>
          <a:p>
            <a:r>
              <a:rPr lang="en-US" dirty="0"/>
              <a:t>Lithium coin cells are more compact and boast a flat discharge curve.</a:t>
            </a:r>
          </a:p>
          <a:p>
            <a:r>
              <a:rPr lang="en-US" dirty="0"/>
              <a:t>Rechargeable batteries: Who does the recharging?</a:t>
            </a:r>
          </a:p>
          <a:p>
            <a:r>
              <a:rPr lang="en-US" dirty="0"/>
              <a:t>Solar cells are an option for some applications.</a:t>
            </a:r>
          </a:p>
          <a:p>
            <a:r>
              <a:rPr lang="en-US" dirty="0"/>
              <a:t>Fuel cells may be an alternative in the future.</a:t>
            </a:r>
          </a:p>
          <a:p>
            <a:r>
              <a:rPr lang="en-US" dirty="0"/>
              <a:t>Energy scavenging techniques are a hot research topic (mechanical, thermodynamical, electromagnetic).</a:t>
            </a:r>
          </a:p>
        </p:txBody>
      </p:sp>
    </p:spTree>
    <p:extLst>
      <p:ext uri="{BB962C8B-B14F-4D97-AF65-F5344CB8AC3E}">
        <p14:creationId xmlns:p14="http://schemas.microsoft.com/office/powerpoint/2010/main" val="349210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E52AB-231B-45BB-B4EC-9C35D50F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WSNs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A6493-7192-48EF-8DEF-0FB586BD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monitoring &amp; detection of specific events</a:t>
            </a:r>
          </a:p>
          <a:p>
            <a:r>
              <a:rPr lang="en-US" dirty="0"/>
              <a:t>Military, battlefield surveillance</a:t>
            </a:r>
          </a:p>
          <a:p>
            <a:r>
              <a:rPr lang="en-US" dirty="0"/>
              <a:t>Forest fire &amp; flood detection</a:t>
            </a:r>
          </a:p>
          <a:p>
            <a:r>
              <a:rPr lang="en-US" dirty="0"/>
              <a:t>Habitat exploration of animals</a:t>
            </a:r>
          </a:p>
          <a:p>
            <a:r>
              <a:rPr lang="en-US" dirty="0"/>
              <a:t>Patient monitoring</a:t>
            </a:r>
          </a:p>
          <a:p>
            <a:r>
              <a:rPr lang="en-US" dirty="0"/>
              <a:t>Home appliances</a:t>
            </a:r>
          </a:p>
        </p:txBody>
      </p:sp>
    </p:spTree>
    <p:extLst>
      <p:ext uri="{BB962C8B-B14F-4D97-AF65-F5344CB8AC3E}">
        <p14:creationId xmlns:p14="http://schemas.microsoft.com/office/powerpoint/2010/main" val="34881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7FEAE179-C525-48F3-AD47-0E9E2B6F2E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2B7FA-6CE0-4C17-BC1D-E4BC1388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Applications of WSNs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5C8260E-968F-44E8-A823-ABB4313119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5236DF-A8F1-4AA5-A6A8-C5313678355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663" b="3663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E43805F-24A6-46A4-B19B-54F283473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xmlns="" id="{D6B04E5E-0050-4252-AD08-21A18046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/>
              <a:t>Great Duck Island</a:t>
            </a:r>
          </a:p>
          <a:p>
            <a:r>
              <a:rPr lang="en-US" sz="1800"/>
              <a:t>150 sensing nodes deployed throughout the island, relay data, temperature, pressure, and humidity to a central device</a:t>
            </a:r>
          </a:p>
          <a:p>
            <a:r>
              <a:rPr lang="en-US" sz="1800"/>
              <a:t>Data was made available on the Internet through a satellite link</a:t>
            </a:r>
          </a:p>
        </p:txBody>
      </p:sp>
    </p:spTree>
    <p:extLst>
      <p:ext uri="{BB962C8B-B14F-4D97-AF65-F5344CB8AC3E}">
        <p14:creationId xmlns:p14="http://schemas.microsoft.com/office/powerpoint/2010/main" val="2060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3C994B4-9721-4148-9EEC-6793CECDE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9D95E49-763A-4886-B038-82F734740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9B60357-232D-4489-8786-BF4E4F74BA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0"/>
            <a:ext cx="471569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8928A89-D0B3-42AC-80FB-CA7D445693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E7F43-E249-4937-A45F-40923D7D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2774907"/>
            <a:ext cx="5294293" cy="3263582"/>
          </a:xfrm>
        </p:spPr>
        <p:txBody>
          <a:bodyPr anchor="t">
            <a:normAutofit/>
          </a:bodyPr>
          <a:lstStyle/>
          <a:p>
            <a:r>
              <a:rPr lang="en-US" sz="4800" dirty="0"/>
              <a:t>Applications of WSNs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987A19-2BF4-491A-8557-E8603E4C500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827"/>
          <a:stretch/>
        </p:blipFill>
        <p:spPr>
          <a:xfrm>
            <a:off x="471576" y="10"/>
            <a:ext cx="10894411" cy="227491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355F4FF-2EEC-46A1-A523-EF8EE7A8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2823718"/>
            <a:ext cx="4956417" cy="31687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ZebraNet</a:t>
            </a:r>
            <a:r>
              <a:rPr lang="en-US" sz="1800" b="1" dirty="0"/>
              <a:t>: </a:t>
            </a:r>
            <a:r>
              <a:rPr lang="en-US" sz="1800" dirty="0"/>
              <a:t>a WSN to study the behavior of zebras</a:t>
            </a:r>
          </a:p>
          <a:p>
            <a:r>
              <a:rPr lang="en-US" sz="1800" dirty="0"/>
              <a:t>Special GPS-equipped collars were attached to zebras</a:t>
            </a:r>
          </a:p>
          <a:p>
            <a:r>
              <a:rPr lang="en-US" sz="1800" dirty="0"/>
              <a:t>Data exchanged with peer-to-peer info swaps</a:t>
            </a:r>
          </a:p>
          <a:p>
            <a:r>
              <a:rPr lang="en-US" sz="1800" dirty="0"/>
              <a:t>Coming across a few zebras gives access to the 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085D7B9-E066-4923-8CB7-294BF3062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25443840-A796-4C43-8DC1-1B738EFEC5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1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B6A81E7-2A43-4366-8431-1FA7A780A2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77FCF62-D204-4E6A-BFA1-68C0E69C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44" b="-1"/>
          <a:stretch/>
        </p:blipFill>
        <p:spPr>
          <a:xfrm>
            <a:off x="20" y="10"/>
            <a:ext cx="5409897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09B7001-6C15-47E8-8C3B-A6EB53C98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D3D7337-C310-4B2B-BE2D-98E9D6EC0D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F32BB-5CB3-40E2-B482-8FFE1B1D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00" y="1166884"/>
            <a:ext cx="4110197" cy="993581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dirty="0">
                <a:solidFill>
                  <a:schemeClr val="bg1">
                    <a:alpha val="60000"/>
                  </a:schemeClr>
                </a:solidFill>
              </a:rPr>
              <a:t>What is a WSN?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F4A3FD-C44C-4A16-BFDE-33B5CBF0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230" y="2447337"/>
            <a:ext cx="6346209" cy="3075480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“A wireless sensor network (WSN) is a wireless network consisting of spatially distributed autonomous </a:t>
            </a:r>
            <a:r>
              <a:rPr lang="en-US" sz="2400" dirty="0">
                <a:solidFill>
                  <a:schemeClr val="bg1"/>
                </a:solidFill>
              </a:rPr>
              <a:t>sensor devices </a:t>
            </a:r>
            <a:r>
              <a:rPr lang="en-US" sz="2400" dirty="0">
                <a:solidFill>
                  <a:schemeClr val="bg1"/>
                </a:solidFill>
              </a:rPr>
              <a:t>to cooperatively monitor physical or environmental </a:t>
            </a:r>
            <a:r>
              <a:rPr lang="en-US" sz="2400" dirty="0" smtClean="0">
                <a:solidFill>
                  <a:schemeClr val="bg1"/>
                </a:solidFill>
              </a:rPr>
              <a:t>conditions (such </a:t>
            </a:r>
            <a:r>
              <a:rPr lang="en-US" sz="2400" dirty="0">
                <a:solidFill>
                  <a:schemeClr val="bg1"/>
                </a:solidFill>
              </a:rPr>
              <a:t>as temperature, sound, vibration, pressure, motion or </a:t>
            </a:r>
            <a:r>
              <a:rPr lang="en-US" sz="2400" dirty="0" smtClean="0">
                <a:solidFill>
                  <a:schemeClr val="bg1"/>
                </a:solidFill>
              </a:rPr>
              <a:t>pollutants) , </a:t>
            </a:r>
            <a:r>
              <a:rPr lang="en-US" sz="2400" dirty="0">
                <a:solidFill>
                  <a:schemeClr val="bg1"/>
                </a:solidFill>
              </a:rPr>
              <a:t>at different locations.”</a:t>
            </a:r>
          </a:p>
        </p:txBody>
      </p:sp>
    </p:spTree>
    <p:extLst>
      <p:ext uri="{BB962C8B-B14F-4D97-AF65-F5344CB8AC3E}">
        <p14:creationId xmlns:p14="http://schemas.microsoft.com/office/powerpoint/2010/main" val="2086957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10B6-7099-42A4-BD9C-80F4D2EB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Applications of WSNs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B65075E-04E2-40E3-A4C1-BA9F752A87E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616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xmlns="" id="{BEF17B46-5F5D-426F-9270-E3372C5077AB}"/>
              </a:ext>
            </a:extLst>
          </p:cNvPr>
          <p:cNvSpPr txBox="1">
            <a:spLocks/>
          </p:cNvSpPr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/>
              <a:t>Intel deployed a 130-node network to monitor the activity of residents in an elder care facility</a:t>
            </a:r>
          </a:p>
          <a:p>
            <a:pPr marL="0"/>
            <a:r>
              <a:rPr lang="en-US" sz="2000"/>
              <a:t>Patient data is acquired with wearable sensing nodes (the ‘watch’)</a:t>
            </a:r>
          </a:p>
          <a:p>
            <a:pPr marL="0"/>
            <a:r>
              <a:rPr lang="en-US" sz="2000"/>
              <a:t>The functionalities include:</a:t>
            </a:r>
          </a:p>
          <a:p>
            <a:pPr marL="457200" lvl="1"/>
            <a:r>
              <a:rPr lang="en-US" sz="2000"/>
              <a:t>Vital sign monitoring</a:t>
            </a:r>
          </a:p>
          <a:p>
            <a:pPr marL="457200" lvl="1"/>
            <a:r>
              <a:rPr lang="en-US" sz="2000"/>
              <a:t>Accident recognition</a:t>
            </a:r>
          </a:p>
          <a:p>
            <a:pPr marL="457200" lvl="1"/>
            <a:r>
              <a:rPr lang="en-US" sz="2000"/>
              <a:t>Monitoring the elderly</a:t>
            </a:r>
          </a:p>
        </p:txBody>
      </p:sp>
    </p:spTree>
    <p:extLst>
      <p:ext uri="{BB962C8B-B14F-4D97-AF65-F5344CB8AC3E}">
        <p14:creationId xmlns:p14="http://schemas.microsoft.com/office/powerpoint/2010/main" val="269353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D55E05-51A2-4173-A7FA-869DE4F71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7FE7F-9BC1-408A-AC84-12666792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Applications of WSNs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F2F8B-5160-44CB-8B82-5F6CD14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The applications can be divided into three categories:</a:t>
            </a:r>
          </a:p>
          <a:p>
            <a:pPr lvl="1"/>
            <a:r>
              <a:rPr lang="en-US" dirty="0"/>
              <a:t>Monitoring of objects</a:t>
            </a:r>
          </a:p>
          <a:p>
            <a:pPr lvl="1"/>
            <a:r>
              <a:rPr lang="en-US" dirty="0"/>
              <a:t>Monitoring of an area</a:t>
            </a:r>
          </a:p>
          <a:p>
            <a:pPr lvl="1"/>
            <a:r>
              <a:rPr lang="en-US" dirty="0"/>
              <a:t>Monitoring of both area and object</a:t>
            </a:r>
          </a:p>
        </p:txBody>
      </p:sp>
    </p:spTree>
    <p:extLst>
      <p:ext uri="{BB962C8B-B14F-4D97-AF65-F5344CB8AC3E}">
        <p14:creationId xmlns:p14="http://schemas.microsoft.com/office/powerpoint/2010/main" val="144989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D55E05-51A2-4173-A7FA-869DE4F71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AAFEE-9179-4FF6-B6B7-6CA30790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Monitoring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506C3-A07B-4658-A256-D88F9412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Environmental and Habitat Monitoring</a:t>
            </a:r>
          </a:p>
          <a:p>
            <a:r>
              <a:rPr lang="en-US" sz="2400" dirty="0"/>
              <a:t>Precision Agriculture</a:t>
            </a:r>
          </a:p>
          <a:p>
            <a:r>
              <a:rPr lang="en-US" sz="2400" dirty="0"/>
              <a:t>Indoor Climate Control</a:t>
            </a:r>
          </a:p>
          <a:p>
            <a:r>
              <a:rPr lang="en-US" sz="2400" dirty="0"/>
              <a:t>Military Surveillance</a:t>
            </a:r>
          </a:p>
          <a:p>
            <a:r>
              <a:rPr lang="en-US" sz="2400" dirty="0"/>
              <a:t>Treaty Verification</a:t>
            </a:r>
          </a:p>
          <a:p>
            <a:r>
              <a:rPr lang="en-US" sz="2400" dirty="0"/>
              <a:t>Intelligent Arms</a:t>
            </a:r>
          </a:p>
        </p:txBody>
      </p:sp>
    </p:spTree>
    <p:extLst>
      <p:ext uri="{BB962C8B-B14F-4D97-AF65-F5344CB8AC3E}">
        <p14:creationId xmlns:p14="http://schemas.microsoft.com/office/powerpoint/2010/main" val="10043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xmlns="" id="{5E08A393-E642-4AA5-B045-C682F71AE9B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3693" b="20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5E8D2E83-FB3A-40E7-A9E5-7AB389D61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330DC-F9E9-4FB3-B306-BE768C42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Precision Agriculture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A4FE72-9740-439E-9E5B-F30C2C57E599}"/>
              </a:ext>
            </a:extLst>
          </p:cNvPr>
          <p:cNvSpPr txBox="1">
            <a:spLocks/>
          </p:cNvSpPr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Precision agriculture aims at making cultural operations more efficient, while reducing environmental impact.</a:t>
            </a:r>
          </a:p>
          <a:p>
            <a:r>
              <a:rPr lang="en-US" sz="1800" dirty="0"/>
              <a:t>The information collected from sensors is used to  evaluate optimum sowing density, estimate fertilizers and other inputs needs, and to more accurately predict crop yields. </a:t>
            </a:r>
          </a:p>
        </p:txBody>
      </p:sp>
    </p:spTree>
    <p:extLst>
      <p:ext uri="{BB962C8B-B14F-4D97-AF65-F5344CB8AC3E}">
        <p14:creationId xmlns:p14="http://schemas.microsoft.com/office/powerpoint/2010/main" val="2510550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xmlns="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93989-E7C9-46CA-9791-08B71E13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Monitoring Objects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3D2F0324-8B57-4B22-993F-D6F8B888F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33862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2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1B72A-0407-4D7A-B7C1-BDAF907C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Condition-based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B5420D-325D-4360-87CB-9C8C81C5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Intel fabrication plants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Sensors collect vibration data, monitor wear and tear; report data in real-time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Reduces need for a team of engineers; cutting costs by several 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134188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5FDC2-1898-439B-B1D8-D42DDA24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Monitoring Interactions between Objects and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BC776A-1208-4CBC-95D4-51EAD9E8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Wildlife Habitats</a:t>
            </a:r>
          </a:p>
          <a:p>
            <a:r>
              <a:rPr lang="en-US" sz="2200">
                <a:solidFill>
                  <a:schemeClr val="bg1"/>
                </a:solidFill>
              </a:rPr>
              <a:t>Disaster Management</a:t>
            </a:r>
          </a:p>
          <a:p>
            <a:r>
              <a:rPr lang="en-US" sz="2200">
                <a:solidFill>
                  <a:schemeClr val="bg1"/>
                </a:solidFill>
              </a:rPr>
              <a:t>Emergency Response</a:t>
            </a:r>
          </a:p>
          <a:p>
            <a:r>
              <a:rPr lang="en-US" sz="2200">
                <a:solidFill>
                  <a:schemeClr val="bg1"/>
                </a:solidFill>
              </a:rPr>
              <a:t>Ubiquitous Computing</a:t>
            </a:r>
          </a:p>
          <a:p>
            <a:r>
              <a:rPr lang="en-US" sz="2200">
                <a:solidFill>
                  <a:schemeClr val="bg1"/>
                </a:solidFill>
              </a:rPr>
              <a:t>Asset Tracking</a:t>
            </a:r>
          </a:p>
          <a:p>
            <a:r>
              <a:rPr lang="en-US" sz="2200">
                <a:solidFill>
                  <a:schemeClr val="bg1"/>
                </a:solidFill>
              </a:rPr>
              <a:t>Health Care</a:t>
            </a:r>
          </a:p>
          <a:p>
            <a:r>
              <a:rPr lang="en-US" sz="2200">
                <a:solidFill>
                  <a:schemeClr val="bg1"/>
                </a:solidFill>
              </a:rPr>
              <a:t>Manufacturing Process Flows</a:t>
            </a:r>
          </a:p>
        </p:txBody>
      </p:sp>
    </p:spTree>
    <p:extLst>
      <p:ext uri="{BB962C8B-B14F-4D97-AF65-F5344CB8AC3E}">
        <p14:creationId xmlns:p14="http://schemas.microsoft.com/office/powerpoint/2010/main" val="239306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E41DE-D017-44E0-A6DA-61CE14E7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Habitat Monitoring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111723F-8474-440A-9D3F-F657385ED6C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3768" b="1376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D7D6FC1-2151-4A59-ACC5-6A1783EF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/>
              <a:t>The ZebraNet Project</a:t>
            </a:r>
          </a:p>
          <a:p>
            <a:r>
              <a:rPr lang="en-US" sz="1800"/>
              <a:t>Collar-mounted sensors monitor zebra movement in Kenya</a:t>
            </a:r>
          </a:p>
        </p:txBody>
      </p:sp>
    </p:spTree>
    <p:extLst>
      <p:ext uri="{BB962C8B-B14F-4D97-AF65-F5344CB8AC3E}">
        <p14:creationId xmlns:p14="http://schemas.microsoft.com/office/powerpoint/2010/main" val="22658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60FCA6E-0894-46CD-BD49-5955A51E00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E78C6E4B-A1F1-4B6C-97EC-BE997495D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B5E95-9773-4F48-942B-F2F1768D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03030"/>
                </a:solidFill>
              </a:rPr>
              <a:t>Future of WSN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12867038-4769-4FAB-A884-9181438504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5401" r="-2" b="11393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A2CE10D-DFE7-44BE-BB54-5622B625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Smart Home/Smart Office</a:t>
            </a:r>
          </a:p>
          <a:p>
            <a:r>
              <a:rPr lang="en-US" sz="2000" dirty="0"/>
              <a:t>Sensors controlling appliances and electrical devices in the house</a:t>
            </a:r>
          </a:p>
          <a:p>
            <a:r>
              <a:rPr lang="en-US" sz="2000" dirty="0"/>
              <a:t>Better lighting and heating in office buildings</a:t>
            </a:r>
          </a:p>
        </p:txBody>
      </p:sp>
    </p:spTree>
    <p:extLst>
      <p:ext uri="{BB962C8B-B14F-4D97-AF65-F5344CB8AC3E}">
        <p14:creationId xmlns:p14="http://schemas.microsoft.com/office/powerpoint/2010/main" val="3034252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201CC55D-ED54-4C5C-95E6-10947BD11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6746B-2735-4B72-BFFF-1EC054FB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Future of WSN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7CB10D62-746A-471F-8F4E-DE043A35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Medical/Biomedical</a:t>
            </a:r>
          </a:p>
          <a:p>
            <a:r>
              <a:rPr lang="en-US" sz="2000" dirty="0"/>
              <a:t>Health Monitors</a:t>
            </a:r>
          </a:p>
          <a:p>
            <a:pPr lvl="1"/>
            <a:r>
              <a:rPr lang="en-US" sz="2000"/>
              <a:t>Glucose</a:t>
            </a:r>
          </a:p>
          <a:p>
            <a:pPr lvl="1"/>
            <a:r>
              <a:rPr lang="en-US" sz="2000"/>
              <a:t>Heart rate</a:t>
            </a:r>
          </a:p>
          <a:p>
            <a:pPr lvl="1"/>
            <a:r>
              <a:rPr lang="en-US" sz="2000"/>
              <a:t>Cancer detection</a:t>
            </a:r>
          </a:p>
          <a:p>
            <a:r>
              <a:rPr lang="en-US" sz="2000" dirty="0"/>
              <a:t>Chronic Diseases</a:t>
            </a:r>
          </a:p>
          <a:p>
            <a:pPr lvl="1"/>
            <a:r>
              <a:rPr lang="en-US" sz="2000"/>
              <a:t>Artificial retina</a:t>
            </a:r>
          </a:p>
          <a:p>
            <a:pPr lvl="1"/>
            <a:r>
              <a:rPr lang="en-US" sz="2000"/>
              <a:t>Cochlear implants</a:t>
            </a:r>
          </a:p>
          <a:p>
            <a:r>
              <a:rPr lang="en-US" sz="2000" dirty="0"/>
              <a:t>Hospital Sensors</a:t>
            </a:r>
          </a:p>
          <a:p>
            <a:pPr lvl="1"/>
            <a:r>
              <a:rPr lang="en-US" sz="2000"/>
              <a:t>Monitor vital signs</a:t>
            </a:r>
          </a:p>
          <a:p>
            <a:pPr lvl="1"/>
            <a:r>
              <a:rPr lang="en-US" sz="2000"/>
              <a:t>Record anomalies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AA7E4A2-4183-4720-88D4-62E0E60BDEA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2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 shot of a television&#10;&#10;Description automatically generated">
            <a:extLst>
              <a:ext uri="{FF2B5EF4-FFF2-40B4-BE49-F238E27FC236}">
                <a16:creationId xmlns:a16="http://schemas.microsoft.com/office/drawing/2014/main" xmlns="" id="{16B8B6B4-5CD5-411A-A7C6-E620C39D1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4175"/>
            <a:ext cx="6891187" cy="33249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5493CFF-E43B-4B10-ACE1-C8A1246629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F32BB-5CB3-40E2-B482-8FFE1B1D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3" y="643467"/>
            <a:ext cx="3784623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6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a </a:t>
            </a: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WSN?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4119469-0274-4C2E-B1DF-6E80FFFA2BB2}"/>
              </a:ext>
            </a:extLst>
          </p:cNvPr>
          <p:cNvSpPr txBox="1">
            <a:spLocks/>
          </p:cNvSpPr>
          <p:nvPr/>
        </p:nvSpPr>
        <p:spPr>
          <a:xfrm>
            <a:off x="8270543" y="2838734"/>
            <a:ext cx="3821373" cy="33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 Wireless Sensor Network (WSN) consists of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base stations (sink)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several wireless sensors (nodes)</a:t>
            </a:r>
          </a:p>
        </p:txBody>
      </p:sp>
    </p:spTree>
    <p:extLst>
      <p:ext uri="{BB962C8B-B14F-4D97-AF65-F5344CB8AC3E}">
        <p14:creationId xmlns:p14="http://schemas.microsoft.com/office/powerpoint/2010/main" val="2325722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8A4132F-DEC6-4332-A00C-A11AD4519B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388B4D8-2FF7-425A-AE57-08A5063ED14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28" y="536298"/>
            <a:ext cx="4252216" cy="4113708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9B38642C-62C4-4E31-A5D3-BB1DD8CA3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A9F66240-8C38-4069-A5C9-2D3FCD97E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C221E-60E0-4549-91B0-9DDD0184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US"/>
              <a:t>Future of WSN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EFD3AA5-CC08-4A7D-8ADA-DD882C4C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Industrial and Commercial</a:t>
            </a:r>
          </a:p>
          <a:p>
            <a:r>
              <a:rPr lang="en-US" sz="2000" dirty="0"/>
              <a:t>Numerous industrial and commercial applications:</a:t>
            </a:r>
          </a:p>
          <a:p>
            <a:pPr lvl="1"/>
            <a:r>
              <a:rPr lang="en-US" sz="2000" dirty="0"/>
              <a:t>Agricultural Crop Conditions</a:t>
            </a:r>
          </a:p>
          <a:p>
            <a:pPr lvl="1"/>
            <a:r>
              <a:rPr lang="en-US" sz="2000" dirty="0"/>
              <a:t>Inventory Tracking</a:t>
            </a:r>
          </a:p>
          <a:p>
            <a:pPr lvl="1"/>
            <a:r>
              <a:rPr lang="en-US" sz="2000" dirty="0"/>
              <a:t>In-Process Parts Tracking</a:t>
            </a:r>
          </a:p>
          <a:p>
            <a:pPr lvl="1"/>
            <a:r>
              <a:rPr lang="en-US" sz="2000" dirty="0"/>
              <a:t>Automated Problem Reporting</a:t>
            </a:r>
          </a:p>
          <a:p>
            <a:pPr lvl="1"/>
            <a:r>
              <a:rPr lang="en-US" sz="2000" dirty="0"/>
              <a:t>RFID – Theft Deterrent and Customer Tracing</a:t>
            </a:r>
          </a:p>
          <a:p>
            <a:pPr lvl="1"/>
            <a:r>
              <a:rPr lang="en-US" sz="2000" dirty="0"/>
              <a:t>Plant Equipment Maintenance Monitoring</a:t>
            </a:r>
          </a:p>
        </p:txBody>
      </p:sp>
    </p:spTree>
    <p:extLst>
      <p:ext uri="{BB962C8B-B14F-4D97-AF65-F5344CB8AC3E}">
        <p14:creationId xmlns:p14="http://schemas.microsoft.com/office/powerpoint/2010/main" val="189651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63C2D82-D4FA-4A37-BB01-1E7B21E4F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xmlns="" id="{C94E7FEF-0CE9-4AC2-94BB-02230C6DC0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B546CC0-C1BC-48D2-8DA9-4B60283165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6B4F5-8A2B-46FE-9EF5-A05C52CE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000"/>
              <a:t>Future of WSN</a:t>
            </a: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xmlns="" id="{BD2BFF02-DF78-4F07-B176-52514E131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0DB06EAB-7D8C-403A-86C5-B5FD79A13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062BA3C4-94B8-412C-8630-7C2AD88F49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6964" y="1418568"/>
            <a:ext cx="1846470" cy="122722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62ACA6B-55BB-4145-8742-A2B84FA3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Traffic Management and Monitoring</a:t>
            </a:r>
          </a:p>
          <a:p>
            <a:r>
              <a:rPr lang="en-US" sz="1700"/>
              <a:t>Future cars could use wireless sensors to:</a:t>
            </a:r>
          </a:p>
          <a:p>
            <a:pPr lvl="1"/>
            <a:r>
              <a:rPr lang="en-US" sz="1700"/>
              <a:t>Handle Accidents</a:t>
            </a:r>
          </a:p>
          <a:p>
            <a:pPr lvl="1"/>
            <a:r>
              <a:rPr lang="en-US" sz="1700"/>
              <a:t>Handle Thefts</a:t>
            </a:r>
          </a:p>
          <a:p>
            <a:r>
              <a:rPr lang="en-US" sz="1700"/>
              <a:t>Sensors embedded in the roads to:</a:t>
            </a:r>
          </a:p>
          <a:p>
            <a:pPr lvl="1"/>
            <a:r>
              <a:rPr lang="en-US" sz="1700"/>
              <a:t>Monitor traffic flows</a:t>
            </a:r>
          </a:p>
          <a:p>
            <a:pPr lvl="1"/>
            <a:r>
              <a:rPr lang="en-US" sz="1700"/>
              <a:t>Provide real-time route updates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D4CBA81A-4731-4D89-BB03-C9BDD7CE59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98596"/>
            <a:ext cx="2713512" cy="26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BE25D-8475-48F0-861E-C424AF9A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is a WSN?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xmlns="" id="{8BD37E61-11AC-42CE-9738-64BCBD18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xmlns="" id="{5098E3CA-4002-4E15-8129-50F6BBC6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866" y="2279018"/>
            <a:ext cx="6282685" cy="4367442"/>
          </a:xfrm>
        </p:spPr>
        <p:txBody>
          <a:bodyPr anchor="t">
            <a:normAutofit/>
          </a:bodyPr>
          <a:lstStyle/>
          <a:p>
            <a:r>
              <a:rPr lang="en-US" sz="2400" dirty="0"/>
              <a:t>Consists of large amount of sensor nodes</a:t>
            </a:r>
          </a:p>
          <a:p>
            <a:r>
              <a:rPr lang="en-US" sz="2400" dirty="0"/>
              <a:t>Multi-hop and self-organizing</a:t>
            </a:r>
          </a:p>
          <a:p>
            <a:r>
              <a:rPr lang="en-US" sz="2400" dirty="0"/>
              <a:t>Wireless communication</a:t>
            </a:r>
          </a:p>
          <a:p>
            <a:r>
              <a:rPr lang="en-US" sz="2400" dirty="0"/>
              <a:t>Cooperative sensing, collection, processing</a:t>
            </a:r>
          </a:p>
          <a:p>
            <a:r>
              <a:rPr lang="en-US" sz="2400" dirty="0"/>
              <a:t>Monitors the environment or system by measuring physical parameters such as temperature, pressure, humidity</a:t>
            </a:r>
          </a:p>
        </p:txBody>
      </p:sp>
    </p:spTree>
    <p:extLst>
      <p:ext uri="{BB962C8B-B14F-4D97-AF65-F5344CB8AC3E}">
        <p14:creationId xmlns:p14="http://schemas.microsoft.com/office/powerpoint/2010/main" val="170338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B8948-3EF3-4950-BF40-4FCFBE73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Components of a WSN Device/Node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E7913A3-D488-424C-A8B6-6708E4B777E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132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3516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49A3B-35E7-4E2B-ACF9-953B213B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Ad Hoc Wireless Networks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ireless">
            <a:extLst>
              <a:ext uri="{FF2B5EF4-FFF2-40B4-BE49-F238E27FC236}">
                <a16:creationId xmlns:a16="http://schemas.microsoft.com/office/drawing/2014/main" xmlns="" id="{38D0AB2B-F57D-417D-92A4-8F9615855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93D8A4-694C-48D4-8FCF-22161F5F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866" y="2128888"/>
            <a:ext cx="6391868" cy="4490276"/>
          </a:xfrm>
        </p:spPr>
        <p:txBody>
          <a:bodyPr anchor="t">
            <a:noAutofit/>
          </a:bodyPr>
          <a:lstStyle/>
          <a:p>
            <a:r>
              <a:rPr lang="en-US" sz="2400" dirty="0"/>
              <a:t>Large number of self-organizing static or mobile nodes that are usually deployed in a random way</a:t>
            </a:r>
          </a:p>
          <a:p>
            <a:r>
              <a:rPr lang="en-US" sz="2400" dirty="0"/>
              <a:t>Near(</a:t>
            </a:r>
            <a:r>
              <a:rPr lang="en-US" sz="2400" dirty="0" err="1"/>
              <a:t>est</a:t>
            </a:r>
            <a:r>
              <a:rPr lang="en-US" sz="2400" dirty="0"/>
              <a:t>)- neighbor communication</a:t>
            </a:r>
          </a:p>
          <a:p>
            <a:r>
              <a:rPr lang="en-US" sz="2400" dirty="0"/>
              <a:t>Wireless Connections</a:t>
            </a:r>
          </a:p>
          <a:p>
            <a:pPr lvl="1"/>
            <a:r>
              <a:rPr lang="en-US" dirty="0"/>
              <a:t>Links are fragile, possibly asymmetric</a:t>
            </a:r>
          </a:p>
          <a:p>
            <a:pPr lvl="1"/>
            <a:r>
              <a:rPr lang="en-US" dirty="0"/>
              <a:t>Connectivity depends on power levels and fading</a:t>
            </a:r>
          </a:p>
          <a:p>
            <a:pPr lvl="1"/>
            <a:r>
              <a:rPr lang="en-US" dirty="0"/>
              <a:t>Interference is high for unidirectional antennae</a:t>
            </a:r>
          </a:p>
          <a:p>
            <a:r>
              <a:rPr lang="en-US" sz="2400" dirty="0"/>
              <a:t>Sensor Networks and Sensor-Actuator Networks are a prominent example of Ad Hoc Networks.</a:t>
            </a:r>
          </a:p>
        </p:txBody>
      </p:sp>
    </p:spTree>
    <p:extLst>
      <p:ext uri="{BB962C8B-B14F-4D97-AF65-F5344CB8AC3E}">
        <p14:creationId xmlns:p14="http://schemas.microsoft.com/office/powerpoint/2010/main" val="302473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8C662-B7DC-424D-AFBF-F3DE9EE7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Characteristics of WSNs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FCF28D-9735-4FB1-B59B-8BB425F7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2217343"/>
            <a:ext cx="10921418" cy="4483708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small in size, large in number, tether-less, and low cost</a:t>
            </a:r>
          </a:p>
          <a:p>
            <a:r>
              <a:rPr lang="en-US" sz="2400" dirty="0"/>
              <a:t>Constraints: energy, computation, and communication</a:t>
            </a:r>
          </a:p>
          <a:p>
            <a:r>
              <a:rPr lang="en-US" sz="2400" dirty="0"/>
              <a:t>Small size implies small battery, low cost and energy implies low power CPU and radio, with minimum bandwidth and range</a:t>
            </a:r>
          </a:p>
          <a:p>
            <a:r>
              <a:rPr lang="en-US" sz="2400" dirty="0"/>
              <a:t>Ad-hoc deployment implies no maintenance or battery replacement</a:t>
            </a:r>
          </a:p>
          <a:p>
            <a:r>
              <a:rPr lang="en-US" sz="2400" dirty="0"/>
              <a:t>To increase network lifetime, no raw data is transmitted</a:t>
            </a:r>
          </a:p>
          <a:p>
            <a:r>
              <a:rPr lang="en-US" sz="2400" dirty="0"/>
              <a:t>Wireless sensor nodes can be deployed in extreme environmental conditions and may be prone to enemy attacks.</a:t>
            </a:r>
          </a:p>
          <a:p>
            <a:r>
              <a:rPr lang="en-US" sz="2400" dirty="0"/>
              <a:t>Although deployed in an ad hoc manner, they need to be self organizing and self healing and can face constant reconfiguration.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99795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05FBC-ABD5-4790-83A3-760E8F53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Distinguishing features of WSN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254C5-4E00-45A6-8B25-22EF4A7A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2217343"/>
            <a:ext cx="9879590" cy="3959619"/>
          </a:xfrm>
        </p:spPr>
        <p:txBody>
          <a:bodyPr>
            <a:normAutofit/>
          </a:bodyPr>
          <a:lstStyle/>
          <a:p>
            <a:r>
              <a:rPr lang="en-US" sz="2400" dirty="0"/>
              <a:t>WSNs are ad hoc networks (wireless nodes that self-organize into an infrastructure less network)</a:t>
            </a:r>
          </a:p>
          <a:p>
            <a:r>
              <a:rPr lang="en-US" sz="2400" dirty="0"/>
              <a:t>However, they are quite different compared to other ad hoc networks</a:t>
            </a:r>
          </a:p>
          <a:p>
            <a:pPr lvl="1"/>
            <a:r>
              <a:rPr lang="en-US" dirty="0"/>
              <a:t>Sensing and data processing is essential</a:t>
            </a:r>
          </a:p>
          <a:p>
            <a:pPr lvl="1"/>
            <a:r>
              <a:rPr lang="en-US" dirty="0"/>
              <a:t>Have many more nodes and are deployed densely</a:t>
            </a:r>
          </a:p>
          <a:p>
            <a:pPr lvl="1"/>
            <a:r>
              <a:rPr lang="en-US" dirty="0"/>
              <a:t>Hardware needs to be cheap and are prone to failure</a:t>
            </a:r>
          </a:p>
          <a:p>
            <a:pPr lvl="1"/>
            <a:r>
              <a:rPr lang="en-US" dirty="0"/>
              <a:t>Operate under very strict energy constraints</a:t>
            </a:r>
          </a:p>
          <a:p>
            <a:pPr lvl="1"/>
            <a:r>
              <a:rPr lang="en-US" dirty="0"/>
              <a:t>Typically static (Unless like inside a Twister!)</a:t>
            </a:r>
          </a:p>
          <a:p>
            <a:pPr lvl="1"/>
            <a:r>
              <a:rPr lang="en-US" dirty="0"/>
              <a:t>Communication is many-to-one (base station) instead of peer-to-peer</a:t>
            </a:r>
          </a:p>
          <a:p>
            <a:pPr lvl="1"/>
            <a:r>
              <a:rPr lang="en-US" dirty="0"/>
              <a:t>Nodes have no global IP due to large quantity and overhead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77ED1-84C3-4E40-A8F7-7E88C4F8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Challenges of WSNs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1A86AA-CE80-4FE3-9DBC-B7C97B9A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Energy Efficiency</a:t>
            </a:r>
          </a:p>
          <a:p>
            <a:r>
              <a:rPr lang="en-US" sz="2400"/>
              <a:t>Limited storage and computational power</a:t>
            </a:r>
          </a:p>
          <a:p>
            <a:r>
              <a:rPr lang="en-US" sz="2400"/>
              <a:t>Low bandwidth with high error rates due to</a:t>
            </a:r>
          </a:p>
          <a:p>
            <a:pPr lvl="1"/>
            <a:r>
              <a:rPr lang="en-US" dirty="0"/>
              <a:t>Wireless communication (obviously)</a:t>
            </a:r>
          </a:p>
          <a:p>
            <a:pPr lvl="1"/>
            <a:r>
              <a:rPr lang="en-US" dirty="0"/>
              <a:t>Noisy measurements (due to environment)</a:t>
            </a:r>
          </a:p>
          <a:p>
            <a:pPr lvl="1"/>
            <a:r>
              <a:rPr lang="en-US" dirty="0"/>
              <a:t>Increased failure of nodes (expected)</a:t>
            </a:r>
          </a:p>
          <a:p>
            <a:r>
              <a:rPr lang="en-US" sz="2400"/>
              <a:t>Scalability for a large number of sensor nodes</a:t>
            </a:r>
          </a:p>
          <a:p>
            <a:r>
              <a:rPr lang="en-US" sz="2400"/>
              <a:t>Survivability in harsh environments</a:t>
            </a:r>
          </a:p>
          <a:p>
            <a:r>
              <a:rPr lang="en-US" sz="2400"/>
              <a:t>Experiments are time and space intensive</a:t>
            </a:r>
          </a:p>
        </p:txBody>
      </p:sp>
    </p:spTree>
    <p:extLst>
      <p:ext uri="{BB962C8B-B14F-4D97-AF65-F5344CB8AC3E}">
        <p14:creationId xmlns:p14="http://schemas.microsoft.com/office/powerpoint/2010/main" val="34316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1248</Words>
  <Application>Microsoft Office PowerPoint</Application>
  <PresentationFormat>Widescreen</PresentationFormat>
  <Paragraphs>201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Helvetica Neue Medium</vt:lpstr>
      <vt:lpstr>Office Theme</vt:lpstr>
      <vt:lpstr>An Intro to Wireless Sensor Networks (WSN)</vt:lpstr>
      <vt:lpstr>What is a WSN?</vt:lpstr>
      <vt:lpstr>What is a WSN?</vt:lpstr>
      <vt:lpstr>What is a WSN?</vt:lpstr>
      <vt:lpstr>Components of a WSN Device/Node</vt:lpstr>
      <vt:lpstr>Ad Hoc Wireless Networks</vt:lpstr>
      <vt:lpstr>Characteristics of WSNs</vt:lpstr>
      <vt:lpstr>Distinguishing features of WSN</vt:lpstr>
      <vt:lpstr>Challenges of WSNs</vt:lpstr>
      <vt:lpstr>Lifetime Improvement</vt:lpstr>
      <vt:lpstr>Lifetime Improvement</vt:lpstr>
      <vt:lpstr>Design Factors</vt:lpstr>
      <vt:lpstr>Design Factors</vt:lpstr>
      <vt:lpstr>Design Factors</vt:lpstr>
      <vt:lpstr>Design Factors</vt:lpstr>
      <vt:lpstr>Design Factors</vt:lpstr>
      <vt:lpstr>Applications of WSNs</vt:lpstr>
      <vt:lpstr>Applications of WSNs</vt:lpstr>
      <vt:lpstr>Applications of WSNs</vt:lpstr>
      <vt:lpstr>Applications of WSNs</vt:lpstr>
      <vt:lpstr>Applications of WSNs</vt:lpstr>
      <vt:lpstr>Monitoring Area</vt:lpstr>
      <vt:lpstr>Precision Agriculture</vt:lpstr>
      <vt:lpstr>Monitoring Objects</vt:lpstr>
      <vt:lpstr>Condition-based Maintenance</vt:lpstr>
      <vt:lpstr>Monitoring Interactions between Objects and Space</vt:lpstr>
      <vt:lpstr>Habitat Monitoring</vt:lpstr>
      <vt:lpstr>Future of WSN</vt:lpstr>
      <vt:lpstr>Future of WSN</vt:lpstr>
      <vt:lpstr>Future of WSN</vt:lpstr>
      <vt:lpstr>Future of WSN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 to Wireless Sensor Networks (WSN)</dc:title>
  <dc:creator>Talha Ibn Aziz</dc:creator>
  <cp:lastModifiedBy>CSE</cp:lastModifiedBy>
  <cp:revision>8</cp:revision>
  <dcterms:created xsi:type="dcterms:W3CDTF">2020-10-06T02:52:44Z</dcterms:created>
  <dcterms:modified xsi:type="dcterms:W3CDTF">2022-02-25T04:22:09Z</dcterms:modified>
</cp:coreProperties>
</file>