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7.png"/><Relationship Id="rId1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7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B58338-DF67-452D-AB80-8E8B3011CF92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8231B91-C441-473C-9BED-5098A6F78827}">
      <dgm:prSet/>
      <dgm:spPr/>
      <dgm:t>
        <a:bodyPr/>
        <a:lstStyle/>
        <a:p>
          <a:r>
            <a:rPr lang="en-US" baseline="0"/>
            <a:t>Core function of communication network -</a:t>
          </a:r>
          <a:endParaRPr lang="en-US"/>
        </a:p>
      </dgm:t>
    </dgm:pt>
    <dgm:pt modelId="{47060F3D-E7C4-4BF0-BD13-8FB77D5333DF}" type="parTrans" cxnId="{073C285A-998E-4C4D-B93E-F88F16288730}">
      <dgm:prSet/>
      <dgm:spPr/>
      <dgm:t>
        <a:bodyPr/>
        <a:lstStyle/>
        <a:p>
          <a:endParaRPr lang="en-US"/>
        </a:p>
      </dgm:t>
    </dgm:pt>
    <dgm:pt modelId="{AB037C3A-3EF5-488C-931D-8D606AE3FFA5}" type="sibTrans" cxnId="{073C285A-998E-4C4D-B93E-F88F16288730}">
      <dgm:prSet/>
      <dgm:spPr/>
      <dgm:t>
        <a:bodyPr/>
        <a:lstStyle/>
        <a:p>
          <a:endParaRPr lang="en-US"/>
        </a:p>
      </dgm:t>
    </dgm:pt>
    <dgm:pt modelId="{87303E9D-75B1-42DE-80D8-C1CB3EB11B43}">
      <dgm:prSet/>
      <dgm:spPr/>
      <dgm:t>
        <a:bodyPr/>
        <a:lstStyle/>
        <a:p>
          <a:r>
            <a:rPr lang="en-US" b="1" baseline="0"/>
            <a:t>Routing</a:t>
          </a:r>
          <a:endParaRPr lang="en-US"/>
        </a:p>
      </dgm:t>
    </dgm:pt>
    <dgm:pt modelId="{E23F774A-7B9C-486C-BE6C-6CB597E24071}" type="parTrans" cxnId="{6087B95B-A596-469C-818B-3B79080DD149}">
      <dgm:prSet/>
      <dgm:spPr/>
      <dgm:t>
        <a:bodyPr/>
        <a:lstStyle/>
        <a:p>
          <a:endParaRPr lang="en-US"/>
        </a:p>
      </dgm:t>
    </dgm:pt>
    <dgm:pt modelId="{CDA4E230-0FE0-4A5B-AC4B-EE6206A910A6}" type="sibTrans" cxnId="{6087B95B-A596-469C-818B-3B79080DD149}">
      <dgm:prSet/>
      <dgm:spPr/>
      <dgm:t>
        <a:bodyPr/>
        <a:lstStyle/>
        <a:p>
          <a:endParaRPr lang="en-US"/>
        </a:p>
      </dgm:t>
    </dgm:pt>
    <dgm:pt modelId="{93064EEB-C963-4594-8383-12825C7BD09B}">
      <dgm:prSet/>
      <dgm:spPr/>
      <dgm:t>
        <a:bodyPr/>
        <a:lstStyle/>
        <a:p>
          <a:r>
            <a:rPr lang="en-US" b="1" baseline="0"/>
            <a:t>Find a path from a source to some destination</a:t>
          </a:r>
          <a:endParaRPr lang="en-US"/>
        </a:p>
      </dgm:t>
    </dgm:pt>
    <dgm:pt modelId="{A0D1284C-4748-45FA-9360-4A55C18E770F}" type="parTrans" cxnId="{216194BF-AD6F-402B-95C8-16843F5957E1}">
      <dgm:prSet/>
      <dgm:spPr/>
      <dgm:t>
        <a:bodyPr/>
        <a:lstStyle/>
        <a:p>
          <a:endParaRPr lang="en-US"/>
        </a:p>
      </dgm:t>
    </dgm:pt>
    <dgm:pt modelId="{4569D338-A27B-4A0A-A7C4-4D23421012CB}" type="sibTrans" cxnId="{216194BF-AD6F-402B-95C8-16843F5957E1}">
      <dgm:prSet/>
      <dgm:spPr/>
      <dgm:t>
        <a:bodyPr/>
        <a:lstStyle/>
        <a:p>
          <a:endParaRPr lang="en-US"/>
        </a:p>
      </dgm:t>
    </dgm:pt>
    <dgm:pt modelId="{D8251740-F5B7-4FD5-9064-B27E6B851984}">
      <dgm:prSet/>
      <dgm:spPr/>
      <dgm:t>
        <a:bodyPr/>
        <a:lstStyle/>
        <a:p>
          <a:r>
            <a:rPr lang="en-US" baseline="0"/>
            <a:t>Traditional routing solutions</a:t>
          </a:r>
          <a:endParaRPr lang="en-US"/>
        </a:p>
      </dgm:t>
    </dgm:pt>
    <dgm:pt modelId="{283C7710-DBEF-4FCB-BD78-DC4B2BA312A8}" type="parTrans" cxnId="{E7D5744D-AD8F-4215-85AC-9ED9ABF49FFB}">
      <dgm:prSet/>
      <dgm:spPr/>
      <dgm:t>
        <a:bodyPr/>
        <a:lstStyle/>
        <a:p>
          <a:endParaRPr lang="en-US"/>
        </a:p>
      </dgm:t>
    </dgm:pt>
    <dgm:pt modelId="{4488B396-B4A0-490D-A9AD-BF837D31A893}" type="sibTrans" cxnId="{E7D5744D-AD8F-4215-85AC-9ED9ABF49FFB}">
      <dgm:prSet/>
      <dgm:spPr/>
      <dgm:t>
        <a:bodyPr/>
        <a:lstStyle/>
        <a:p>
          <a:endParaRPr lang="en-US"/>
        </a:p>
      </dgm:t>
    </dgm:pt>
    <dgm:pt modelId="{A3BA6675-BFB8-4A93-A2EC-04AD559D64F2}">
      <dgm:prSet/>
      <dgm:spPr/>
      <dgm:t>
        <a:bodyPr/>
        <a:lstStyle/>
        <a:p>
          <a:r>
            <a:rPr lang="en-US" b="1" baseline="0"/>
            <a:t>Assume that there exists an end-to-end path between communicating nodes</a:t>
          </a:r>
          <a:endParaRPr lang="en-US"/>
        </a:p>
      </dgm:t>
    </dgm:pt>
    <dgm:pt modelId="{06F3D422-497D-4B98-A035-66774AA0362A}" type="parTrans" cxnId="{DDE906F0-AD40-444C-AB96-728397634641}">
      <dgm:prSet/>
      <dgm:spPr/>
      <dgm:t>
        <a:bodyPr/>
        <a:lstStyle/>
        <a:p>
          <a:endParaRPr lang="en-US"/>
        </a:p>
      </dgm:t>
    </dgm:pt>
    <dgm:pt modelId="{16E4CD0E-2381-46E0-B7E8-53C6E72443A5}" type="sibTrans" cxnId="{DDE906F0-AD40-444C-AB96-728397634641}">
      <dgm:prSet/>
      <dgm:spPr/>
      <dgm:t>
        <a:bodyPr/>
        <a:lstStyle/>
        <a:p>
          <a:endParaRPr lang="en-US"/>
        </a:p>
      </dgm:t>
    </dgm:pt>
    <dgm:pt modelId="{4892AB97-75BD-4313-A1EE-E757051DD0A1}">
      <dgm:prSet/>
      <dgm:spPr/>
      <dgm:t>
        <a:bodyPr/>
        <a:lstStyle/>
        <a:p>
          <a:r>
            <a:rPr lang="en-US" baseline="0"/>
            <a:t>Delay/disruption tolerant networks</a:t>
          </a:r>
          <a:endParaRPr lang="en-US"/>
        </a:p>
      </dgm:t>
    </dgm:pt>
    <dgm:pt modelId="{3E9622E7-0DC3-4419-A386-E9F79A7A50D9}" type="parTrans" cxnId="{DA519A9B-367A-4D8F-99E9-F3F42C6E56AA}">
      <dgm:prSet/>
      <dgm:spPr/>
      <dgm:t>
        <a:bodyPr/>
        <a:lstStyle/>
        <a:p>
          <a:endParaRPr lang="en-US"/>
        </a:p>
      </dgm:t>
    </dgm:pt>
    <dgm:pt modelId="{750EBF82-8790-42B8-8D5B-A5821802D3E6}" type="sibTrans" cxnId="{DA519A9B-367A-4D8F-99E9-F3F42C6E56AA}">
      <dgm:prSet/>
      <dgm:spPr/>
      <dgm:t>
        <a:bodyPr/>
        <a:lstStyle/>
        <a:p>
          <a:endParaRPr lang="en-US"/>
        </a:p>
      </dgm:t>
    </dgm:pt>
    <dgm:pt modelId="{D0F986B0-D563-492A-87E6-3443B3CE47F2}">
      <dgm:prSet/>
      <dgm:spPr/>
      <dgm:t>
        <a:bodyPr/>
        <a:lstStyle/>
        <a:p>
          <a:r>
            <a:rPr lang="en-US" b="1" baseline="0"/>
            <a:t>Communication is possible even if end-to-end connectivity is never achievable</a:t>
          </a:r>
          <a:endParaRPr lang="en-US"/>
        </a:p>
      </dgm:t>
    </dgm:pt>
    <dgm:pt modelId="{207FAE36-EB19-4AF1-98D7-404225F1B425}" type="parTrans" cxnId="{890FAC01-E60E-4422-9595-954B7B0C3299}">
      <dgm:prSet/>
      <dgm:spPr/>
      <dgm:t>
        <a:bodyPr/>
        <a:lstStyle/>
        <a:p>
          <a:endParaRPr lang="en-US"/>
        </a:p>
      </dgm:t>
    </dgm:pt>
    <dgm:pt modelId="{02C47806-60F6-466B-B3F2-4040300DCDBB}" type="sibTrans" cxnId="{890FAC01-E60E-4422-9595-954B7B0C3299}">
      <dgm:prSet/>
      <dgm:spPr/>
      <dgm:t>
        <a:bodyPr/>
        <a:lstStyle/>
        <a:p>
          <a:endParaRPr lang="en-US"/>
        </a:p>
      </dgm:t>
    </dgm:pt>
    <dgm:pt modelId="{B4F89494-FFB5-4BCE-8D77-637287C4E29F}">
      <dgm:prSet/>
      <dgm:spPr/>
      <dgm:t>
        <a:bodyPr/>
        <a:lstStyle/>
        <a:p>
          <a:r>
            <a:rPr lang="en-US" b="1" baseline="0"/>
            <a:t>Exploiting node’s mobility</a:t>
          </a:r>
          <a:endParaRPr lang="en-US"/>
        </a:p>
      </dgm:t>
    </dgm:pt>
    <dgm:pt modelId="{CFA26F0A-972D-4460-8600-3087E2DC2992}" type="parTrans" cxnId="{B409FD3E-90FC-4548-AD19-76C533E66847}">
      <dgm:prSet/>
      <dgm:spPr/>
      <dgm:t>
        <a:bodyPr/>
        <a:lstStyle/>
        <a:p>
          <a:endParaRPr lang="en-US"/>
        </a:p>
      </dgm:t>
    </dgm:pt>
    <dgm:pt modelId="{E26F3BA8-D563-4628-BAD2-C723A003DE01}" type="sibTrans" cxnId="{B409FD3E-90FC-4548-AD19-76C533E66847}">
      <dgm:prSet/>
      <dgm:spPr/>
      <dgm:t>
        <a:bodyPr/>
        <a:lstStyle/>
        <a:p>
          <a:endParaRPr lang="en-US"/>
        </a:p>
      </dgm:t>
    </dgm:pt>
    <dgm:pt modelId="{74673CE6-1FB9-40B0-9BAD-A0D068135C52}">
      <dgm:prSet/>
      <dgm:spPr/>
      <dgm:t>
        <a:bodyPr/>
        <a:lstStyle/>
        <a:p>
          <a:r>
            <a:rPr lang="en-US" b="1" baseline="0"/>
            <a:t>Using store-carry-forward fashion</a:t>
          </a:r>
          <a:endParaRPr lang="en-US"/>
        </a:p>
      </dgm:t>
    </dgm:pt>
    <dgm:pt modelId="{F6B5967C-199A-4FA4-BFB2-4C98351000F6}" type="parTrans" cxnId="{DA45611D-15E2-497B-AC6A-BBBF305D912F}">
      <dgm:prSet/>
      <dgm:spPr/>
      <dgm:t>
        <a:bodyPr/>
        <a:lstStyle/>
        <a:p>
          <a:endParaRPr lang="en-US"/>
        </a:p>
      </dgm:t>
    </dgm:pt>
    <dgm:pt modelId="{04AC59D8-BB55-484A-A137-F8D5D94FCF0E}" type="sibTrans" cxnId="{DA45611D-15E2-497B-AC6A-BBBF305D912F}">
      <dgm:prSet/>
      <dgm:spPr/>
      <dgm:t>
        <a:bodyPr/>
        <a:lstStyle/>
        <a:p>
          <a:endParaRPr lang="en-US"/>
        </a:p>
      </dgm:t>
    </dgm:pt>
    <dgm:pt modelId="{D242AFAF-5368-4C99-A29E-F01F1D1C872B}" type="pres">
      <dgm:prSet presAssocID="{ADB58338-DF67-452D-AB80-8E8B3011CF9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AFE7F1-12E5-489A-8C5A-3F1BE25B80C5}" type="pres">
      <dgm:prSet presAssocID="{E8231B91-C441-473C-9BED-5098A6F78827}" presName="parentLin" presStyleCnt="0"/>
      <dgm:spPr/>
    </dgm:pt>
    <dgm:pt modelId="{324C7CA6-91B8-4284-AEC8-7A3A7F3F9AAC}" type="pres">
      <dgm:prSet presAssocID="{E8231B91-C441-473C-9BED-5098A6F78827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A58869D-4F7C-4BCF-B2C1-74359AD445B2}" type="pres">
      <dgm:prSet presAssocID="{E8231B91-C441-473C-9BED-5098A6F7882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00D4E2-56E8-48B9-AC67-97999F909B36}" type="pres">
      <dgm:prSet presAssocID="{E8231B91-C441-473C-9BED-5098A6F78827}" presName="negativeSpace" presStyleCnt="0"/>
      <dgm:spPr/>
    </dgm:pt>
    <dgm:pt modelId="{9BB2E3D8-546B-457F-8695-4F9AAAF0C7B0}" type="pres">
      <dgm:prSet presAssocID="{E8231B91-C441-473C-9BED-5098A6F78827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6F2012-8382-4322-AC03-03419B5E8FBC}" type="pres">
      <dgm:prSet presAssocID="{AB037C3A-3EF5-488C-931D-8D606AE3FFA5}" presName="spaceBetweenRectangles" presStyleCnt="0"/>
      <dgm:spPr/>
    </dgm:pt>
    <dgm:pt modelId="{639DB1D5-7AA8-41EA-B88C-A436852AD026}" type="pres">
      <dgm:prSet presAssocID="{D8251740-F5B7-4FD5-9064-B27E6B851984}" presName="parentLin" presStyleCnt="0"/>
      <dgm:spPr/>
    </dgm:pt>
    <dgm:pt modelId="{CD5F27CE-5CEF-45E6-BFFA-423F5E5A4086}" type="pres">
      <dgm:prSet presAssocID="{D8251740-F5B7-4FD5-9064-B27E6B85198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15F1A82-3B27-42B6-9D77-E646A9585FAB}" type="pres">
      <dgm:prSet presAssocID="{D8251740-F5B7-4FD5-9064-B27E6B85198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BB16FA-3983-446B-807C-F8560A9C842D}" type="pres">
      <dgm:prSet presAssocID="{D8251740-F5B7-4FD5-9064-B27E6B851984}" presName="negativeSpace" presStyleCnt="0"/>
      <dgm:spPr/>
    </dgm:pt>
    <dgm:pt modelId="{5DFCF283-75FF-44E2-9799-B25F7649D78D}" type="pres">
      <dgm:prSet presAssocID="{D8251740-F5B7-4FD5-9064-B27E6B851984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ADC4BA-DC6C-4D0F-BF8B-B2236891DD71}" type="pres">
      <dgm:prSet presAssocID="{4488B396-B4A0-490D-A9AD-BF837D31A893}" presName="spaceBetweenRectangles" presStyleCnt="0"/>
      <dgm:spPr/>
    </dgm:pt>
    <dgm:pt modelId="{C432CAFC-F49E-42CC-89E5-59FB0619ECC0}" type="pres">
      <dgm:prSet presAssocID="{4892AB97-75BD-4313-A1EE-E757051DD0A1}" presName="parentLin" presStyleCnt="0"/>
      <dgm:spPr/>
    </dgm:pt>
    <dgm:pt modelId="{EA7721EC-F691-43C2-95F6-F3D27E24D95B}" type="pres">
      <dgm:prSet presAssocID="{4892AB97-75BD-4313-A1EE-E757051DD0A1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C00F7E08-6C57-4908-BC37-362F4F9BD0BE}" type="pres">
      <dgm:prSet presAssocID="{4892AB97-75BD-4313-A1EE-E757051DD0A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ED2C6A-E386-4BD8-BEAC-DDD9C5BE478C}" type="pres">
      <dgm:prSet presAssocID="{4892AB97-75BD-4313-A1EE-E757051DD0A1}" presName="negativeSpace" presStyleCnt="0"/>
      <dgm:spPr/>
    </dgm:pt>
    <dgm:pt modelId="{6BC972D0-E37A-4841-89D2-50EFD3E57228}" type="pres">
      <dgm:prSet presAssocID="{4892AB97-75BD-4313-A1EE-E757051DD0A1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45611D-15E2-497B-AC6A-BBBF305D912F}" srcId="{4892AB97-75BD-4313-A1EE-E757051DD0A1}" destId="{74673CE6-1FB9-40B0-9BAD-A0D068135C52}" srcOrd="2" destOrd="0" parTransId="{F6B5967C-199A-4FA4-BFB2-4C98351000F6}" sibTransId="{04AC59D8-BB55-484A-A137-F8D5D94FCF0E}"/>
    <dgm:cxn modelId="{4537C33D-EEA3-419D-B2AB-88F5E97F36B3}" type="presOf" srcId="{D8251740-F5B7-4FD5-9064-B27E6B851984}" destId="{CD5F27CE-5CEF-45E6-BFFA-423F5E5A4086}" srcOrd="0" destOrd="0" presId="urn:microsoft.com/office/officeart/2005/8/layout/list1"/>
    <dgm:cxn modelId="{DA519A9B-367A-4D8F-99E9-F3F42C6E56AA}" srcId="{ADB58338-DF67-452D-AB80-8E8B3011CF92}" destId="{4892AB97-75BD-4313-A1EE-E757051DD0A1}" srcOrd="2" destOrd="0" parTransId="{3E9622E7-0DC3-4419-A386-E9F79A7A50D9}" sibTransId="{750EBF82-8790-42B8-8D5B-A5821802D3E6}"/>
    <dgm:cxn modelId="{CB4256D5-401B-45B6-8599-3D932E0DCE35}" type="presOf" srcId="{4892AB97-75BD-4313-A1EE-E757051DD0A1}" destId="{C00F7E08-6C57-4908-BC37-362F4F9BD0BE}" srcOrd="1" destOrd="0" presId="urn:microsoft.com/office/officeart/2005/8/layout/list1"/>
    <dgm:cxn modelId="{B409FD3E-90FC-4548-AD19-76C533E66847}" srcId="{4892AB97-75BD-4313-A1EE-E757051DD0A1}" destId="{B4F89494-FFB5-4BCE-8D77-637287C4E29F}" srcOrd="1" destOrd="0" parTransId="{CFA26F0A-972D-4460-8600-3087E2DC2992}" sibTransId="{E26F3BA8-D563-4628-BAD2-C723A003DE01}"/>
    <dgm:cxn modelId="{178F7BCD-74F6-4ECE-8AD8-7D33BC719BDF}" type="presOf" srcId="{87303E9D-75B1-42DE-80D8-C1CB3EB11B43}" destId="{9BB2E3D8-546B-457F-8695-4F9AAAF0C7B0}" srcOrd="0" destOrd="0" presId="urn:microsoft.com/office/officeart/2005/8/layout/list1"/>
    <dgm:cxn modelId="{6087B95B-A596-469C-818B-3B79080DD149}" srcId="{E8231B91-C441-473C-9BED-5098A6F78827}" destId="{87303E9D-75B1-42DE-80D8-C1CB3EB11B43}" srcOrd="0" destOrd="0" parTransId="{E23F774A-7B9C-486C-BE6C-6CB597E24071}" sibTransId="{CDA4E230-0FE0-4A5B-AC4B-EE6206A910A6}"/>
    <dgm:cxn modelId="{9DE0EBAB-1ABE-479A-A2AA-DBF765A4C006}" type="presOf" srcId="{A3BA6675-BFB8-4A93-A2EC-04AD559D64F2}" destId="{5DFCF283-75FF-44E2-9799-B25F7649D78D}" srcOrd="0" destOrd="0" presId="urn:microsoft.com/office/officeart/2005/8/layout/list1"/>
    <dgm:cxn modelId="{25EA93EC-48F5-4522-BC73-29AAD884F67A}" type="presOf" srcId="{ADB58338-DF67-452D-AB80-8E8B3011CF92}" destId="{D242AFAF-5368-4C99-A29E-F01F1D1C872B}" srcOrd="0" destOrd="0" presId="urn:microsoft.com/office/officeart/2005/8/layout/list1"/>
    <dgm:cxn modelId="{A782BEFF-122E-40CE-B592-C5BE0251E5B1}" type="presOf" srcId="{93064EEB-C963-4594-8383-12825C7BD09B}" destId="{9BB2E3D8-546B-457F-8695-4F9AAAF0C7B0}" srcOrd="0" destOrd="1" presId="urn:microsoft.com/office/officeart/2005/8/layout/list1"/>
    <dgm:cxn modelId="{6C87B572-1F77-4AA3-A26C-AA25224F77B5}" type="presOf" srcId="{E8231B91-C441-473C-9BED-5098A6F78827}" destId="{DA58869D-4F7C-4BCF-B2C1-74359AD445B2}" srcOrd="1" destOrd="0" presId="urn:microsoft.com/office/officeart/2005/8/layout/list1"/>
    <dgm:cxn modelId="{F31EB86C-FA33-44D8-96B8-68A003DBD80D}" type="presOf" srcId="{D8251740-F5B7-4FD5-9064-B27E6B851984}" destId="{D15F1A82-3B27-42B6-9D77-E646A9585FAB}" srcOrd="1" destOrd="0" presId="urn:microsoft.com/office/officeart/2005/8/layout/list1"/>
    <dgm:cxn modelId="{073C285A-998E-4C4D-B93E-F88F16288730}" srcId="{ADB58338-DF67-452D-AB80-8E8B3011CF92}" destId="{E8231B91-C441-473C-9BED-5098A6F78827}" srcOrd="0" destOrd="0" parTransId="{47060F3D-E7C4-4BF0-BD13-8FB77D5333DF}" sibTransId="{AB037C3A-3EF5-488C-931D-8D606AE3FFA5}"/>
    <dgm:cxn modelId="{890FAC01-E60E-4422-9595-954B7B0C3299}" srcId="{4892AB97-75BD-4313-A1EE-E757051DD0A1}" destId="{D0F986B0-D563-492A-87E6-3443B3CE47F2}" srcOrd="0" destOrd="0" parTransId="{207FAE36-EB19-4AF1-98D7-404225F1B425}" sibTransId="{02C47806-60F6-466B-B3F2-4040300DCDBB}"/>
    <dgm:cxn modelId="{9213ED5D-B4FF-48E3-835A-F45B429D6C02}" type="presOf" srcId="{D0F986B0-D563-492A-87E6-3443B3CE47F2}" destId="{6BC972D0-E37A-4841-89D2-50EFD3E57228}" srcOrd="0" destOrd="0" presId="urn:microsoft.com/office/officeart/2005/8/layout/list1"/>
    <dgm:cxn modelId="{B99ACBDE-7F37-4FD6-9D58-A986E5402ECB}" type="presOf" srcId="{B4F89494-FFB5-4BCE-8D77-637287C4E29F}" destId="{6BC972D0-E37A-4841-89D2-50EFD3E57228}" srcOrd="0" destOrd="1" presId="urn:microsoft.com/office/officeart/2005/8/layout/list1"/>
    <dgm:cxn modelId="{C72571B3-4387-42C7-BE98-54234124965D}" type="presOf" srcId="{E8231B91-C441-473C-9BED-5098A6F78827}" destId="{324C7CA6-91B8-4284-AEC8-7A3A7F3F9AAC}" srcOrd="0" destOrd="0" presId="urn:microsoft.com/office/officeart/2005/8/layout/list1"/>
    <dgm:cxn modelId="{839EC86C-5B3F-41AF-A85D-060A79E3FE7F}" type="presOf" srcId="{74673CE6-1FB9-40B0-9BAD-A0D068135C52}" destId="{6BC972D0-E37A-4841-89D2-50EFD3E57228}" srcOrd="0" destOrd="2" presId="urn:microsoft.com/office/officeart/2005/8/layout/list1"/>
    <dgm:cxn modelId="{216194BF-AD6F-402B-95C8-16843F5957E1}" srcId="{E8231B91-C441-473C-9BED-5098A6F78827}" destId="{93064EEB-C963-4594-8383-12825C7BD09B}" srcOrd="1" destOrd="0" parTransId="{A0D1284C-4748-45FA-9360-4A55C18E770F}" sibTransId="{4569D338-A27B-4A0A-A7C4-4D23421012CB}"/>
    <dgm:cxn modelId="{DDE906F0-AD40-444C-AB96-728397634641}" srcId="{D8251740-F5B7-4FD5-9064-B27E6B851984}" destId="{A3BA6675-BFB8-4A93-A2EC-04AD559D64F2}" srcOrd="0" destOrd="0" parTransId="{06F3D422-497D-4B98-A035-66774AA0362A}" sibTransId="{16E4CD0E-2381-46E0-B7E8-53C6E72443A5}"/>
    <dgm:cxn modelId="{24AB2147-1F11-4F45-A9A5-DBA0D3C9E909}" type="presOf" srcId="{4892AB97-75BD-4313-A1EE-E757051DD0A1}" destId="{EA7721EC-F691-43C2-95F6-F3D27E24D95B}" srcOrd="0" destOrd="0" presId="urn:microsoft.com/office/officeart/2005/8/layout/list1"/>
    <dgm:cxn modelId="{E7D5744D-AD8F-4215-85AC-9ED9ABF49FFB}" srcId="{ADB58338-DF67-452D-AB80-8E8B3011CF92}" destId="{D8251740-F5B7-4FD5-9064-B27E6B851984}" srcOrd="1" destOrd="0" parTransId="{283C7710-DBEF-4FCB-BD78-DC4B2BA312A8}" sibTransId="{4488B396-B4A0-490D-A9AD-BF837D31A893}"/>
    <dgm:cxn modelId="{F77E2A8D-BE27-4E5B-8570-7B084C51C6C9}" type="presParOf" srcId="{D242AFAF-5368-4C99-A29E-F01F1D1C872B}" destId="{48AFE7F1-12E5-489A-8C5A-3F1BE25B80C5}" srcOrd="0" destOrd="0" presId="urn:microsoft.com/office/officeart/2005/8/layout/list1"/>
    <dgm:cxn modelId="{633241EB-2F03-4BDD-8D1E-45A0A8740689}" type="presParOf" srcId="{48AFE7F1-12E5-489A-8C5A-3F1BE25B80C5}" destId="{324C7CA6-91B8-4284-AEC8-7A3A7F3F9AAC}" srcOrd="0" destOrd="0" presId="urn:microsoft.com/office/officeart/2005/8/layout/list1"/>
    <dgm:cxn modelId="{8E61F683-443C-4062-92C0-46E2C6762BC5}" type="presParOf" srcId="{48AFE7F1-12E5-489A-8C5A-3F1BE25B80C5}" destId="{DA58869D-4F7C-4BCF-B2C1-74359AD445B2}" srcOrd="1" destOrd="0" presId="urn:microsoft.com/office/officeart/2005/8/layout/list1"/>
    <dgm:cxn modelId="{C247E190-9018-438C-BE22-DC285F131924}" type="presParOf" srcId="{D242AFAF-5368-4C99-A29E-F01F1D1C872B}" destId="{3700D4E2-56E8-48B9-AC67-97999F909B36}" srcOrd="1" destOrd="0" presId="urn:microsoft.com/office/officeart/2005/8/layout/list1"/>
    <dgm:cxn modelId="{017522C8-D99F-4ECF-AE0B-328A6A99312C}" type="presParOf" srcId="{D242AFAF-5368-4C99-A29E-F01F1D1C872B}" destId="{9BB2E3D8-546B-457F-8695-4F9AAAF0C7B0}" srcOrd="2" destOrd="0" presId="urn:microsoft.com/office/officeart/2005/8/layout/list1"/>
    <dgm:cxn modelId="{6F262840-4205-4ADF-BFC1-49A4BB11EE07}" type="presParOf" srcId="{D242AFAF-5368-4C99-A29E-F01F1D1C872B}" destId="{606F2012-8382-4322-AC03-03419B5E8FBC}" srcOrd="3" destOrd="0" presId="urn:microsoft.com/office/officeart/2005/8/layout/list1"/>
    <dgm:cxn modelId="{B385EE34-98E8-4D8D-9184-37D36F7EB0EB}" type="presParOf" srcId="{D242AFAF-5368-4C99-A29E-F01F1D1C872B}" destId="{639DB1D5-7AA8-41EA-B88C-A436852AD026}" srcOrd="4" destOrd="0" presId="urn:microsoft.com/office/officeart/2005/8/layout/list1"/>
    <dgm:cxn modelId="{A1AD42A8-583E-4BD3-9FD0-3871001A22B2}" type="presParOf" srcId="{639DB1D5-7AA8-41EA-B88C-A436852AD026}" destId="{CD5F27CE-5CEF-45E6-BFFA-423F5E5A4086}" srcOrd="0" destOrd="0" presId="urn:microsoft.com/office/officeart/2005/8/layout/list1"/>
    <dgm:cxn modelId="{AACCDDB2-DA90-44E7-8F52-8CA078E2D488}" type="presParOf" srcId="{639DB1D5-7AA8-41EA-B88C-A436852AD026}" destId="{D15F1A82-3B27-42B6-9D77-E646A9585FAB}" srcOrd="1" destOrd="0" presId="urn:microsoft.com/office/officeart/2005/8/layout/list1"/>
    <dgm:cxn modelId="{ECC48F5A-0CB8-4463-9E98-6573FC377052}" type="presParOf" srcId="{D242AFAF-5368-4C99-A29E-F01F1D1C872B}" destId="{3EBB16FA-3983-446B-807C-F8560A9C842D}" srcOrd="5" destOrd="0" presId="urn:microsoft.com/office/officeart/2005/8/layout/list1"/>
    <dgm:cxn modelId="{97D81828-1FE6-4517-9C2F-364E83B57F79}" type="presParOf" srcId="{D242AFAF-5368-4C99-A29E-F01F1D1C872B}" destId="{5DFCF283-75FF-44E2-9799-B25F7649D78D}" srcOrd="6" destOrd="0" presId="urn:microsoft.com/office/officeart/2005/8/layout/list1"/>
    <dgm:cxn modelId="{C035CAB8-9FC4-4B80-959A-C7E546DFDD93}" type="presParOf" srcId="{D242AFAF-5368-4C99-A29E-F01F1D1C872B}" destId="{BFADC4BA-DC6C-4D0F-BF8B-B2236891DD71}" srcOrd="7" destOrd="0" presId="urn:microsoft.com/office/officeart/2005/8/layout/list1"/>
    <dgm:cxn modelId="{A7FD998F-E422-4C32-87D9-75A9860872FB}" type="presParOf" srcId="{D242AFAF-5368-4C99-A29E-F01F1D1C872B}" destId="{C432CAFC-F49E-42CC-89E5-59FB0619ECC0}" srcOrd="8" destOrd="0" presId="urn:microsoft.com/office/officeart/2005/8/layout/list1"/>
    <dgm:cxn modelId="{E3730C77-8C0F-4568-A7AA-3B816D674C53}" type="presParOf" srcId="{C432CAFC-F49E-42CC-89E5-59FB0619ECC0}" destId="{EA7721EC-F691-43C2-95F6-F3D27E24D95B}" srcOrd="0" destOrd="0" presId="urn:microsoft.com/office/officeart/2005/8/layout/list1"/>
    <dgm:cxn modelId="{3EF95304-6828-4C5F-A1B9-DDAF12658361}" type="presParOf" srcId="{C432CAFC-F49E-42CC-89E5-59FB0619ECC0}" destId="{C00F7E08-6C57-4908-BC37-362F4F9BD0BE}" srcOrd="1" destOrd="0" presId="urn:microsoft.com/office/officeart/2005/8/layout/list1"/>
    <dgm:cxn modelId="{C2DBD6EA-15FF-44EE-8C53-082C9B710635}" type="presParOf" srcId="{D242AFAF-5368-4C99-A29E-F01F1D1C872B}" destId="{E6ED2C6A-E386-4BD8-BEAC-DDD9C5BE478C}" srcOrd="9" destOrd="0" presId="urn:microsoft.com/office/officeart/2005/8/layout/list1"/>
    <dgm:cxn modelId="{F3D831D8-7C14-4B2C-A90A-CB89F56CBA52}" type="presParOf" srcId="{D242AFAF-5368-4C99-A29E-F01F1D1C872B}" destId="{6BC972D0-E37A-4841-89D2-50EFD3E5722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43C66D-635F-418F-A6D8-11E122A777C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C37FA4A-3F92-4DA9-8338-E96B9B5DA927}">
      <dgm:prSet/>
      <dgm:spPr/>
      <dgm:t>
        <a:bodyPr/>
        <a:lstStyle/>
        <a:p>
          <a:pPr>
            <a:defRPr cap="all"/>
          </a:pPr>
          <a:r>
            <a:rPr lang="en-US" baseline="0"/>
            <a:t>Packet loss due to transmission errors</a:t>
          </a:r>
          <a:endParaRPr lang="en-US"/>
        </a:p>
      </dgm:t>
    </dgm:pt>
    <dgm:pt modelId="{2D197C98-CE99-48A7-BAEB-475AEBB5F1B6}" type="parTrans" cxnId="{0C62CC0D-72D4-4B6D-BFA2-3277BD32E711}">
      <dgm:prSet/>
      <dgm:spPr/>
      <dgm:t>
        <a:bodyPr/>
        <a:lstStyle/>
        <a:p>
          <a:endParaRPr lang="en-US"/>
        </a:p>
      </dgm:t>
    </dgm:pt>
    <dgm:pt modelId="{DF54BF96-64FC-4064-868E-71906330E33B}" type="sibTrans" cxnId="{0C62CC0D-72D4-4B6D-BFA2-3277BD32E711}">
      <dgm:prSet/>
      <dgm:spPr/>
      <dgm:t>
        <a:bodyPr/>
        <a:lstStyle/>
        <a:p>
          <a:endParaRPr lang="en-US"/>
        </a:p>
      </dgm:t>
    </dgm:pt>
    <dgm:pt modelId="{39A3B3EE-677B-487F-8D02-9F2076336CE0}">
      <dgm:prSet/>
      <dgm:spPr/>
      <dgm:t>
        <a:bodyPr/>
        <a:lstStyle/>
        <a:p>
          <a:pPr>
            <a:defRPr cap="all"/>
          </a:pPr>
          <a:r>
            <a:rPr lang="en-US" baseline="0"/>
            <a:t>Frequent disconnections</a:t>
          </a:r>
          <a:endParaRPr lang="en-US"/>
        </a:p>
      </dgm:t>
    </dgm:pt>
    <dgm:pt modelId="{F4818110-1929-4679-8B57-AADF42639281}" type="parTrans" cxnId="{DF6684A7-E2DA-4919-A070-477219725F81}">
      <dgm:prSet/>
      <dgm:spPr/>
      <dgm:t>
        <a:bodyPr/>
        <a:lstStyle/>
        <a:p>
          <a:endParaRPr lang="en-US"/>
        </a:p>
      </dgm:t>
    </dgm:pt>
    <dgm:pt modelId="{42AD2CFC-A348-456C-A0CA-B0D5FD6C4C98}" type="sibTrans" cxnId="{DF6684A7-E2DA-4919-A070-477219725F81}">
      <dgm:prSet/>
      <dgm:spPr/>
      <dgm:t>
        <a:bodyPr/>
        <a:lstStyle/>
        <a:p>
          <a:endParaRPr lang="en-US"/>
        </a:p>
      </dgm:t>
    </dgm:pt>
    <dgm:pt modelId="{9182897D-FB01-4EC5-84FA-0370F9184453}">
      <dgm:prSet/>
      <dgm:spPr/>
      <dgm:t>
        <a:bodyPr/>
        <a:lstStyle/>
        <a:p>
          <a:pPr>
            <a:defRPr cap="all"/>
          </a:pPr>
          <a:r>
            <a:rPr lang="en-US" baseline="0"/>
            <a:t>limited communication bandwidth (common wireless challenge)</a:t>
          </a:r>
          <a:endParaRPr lang="en-US"/>
        </a:p>
      </dgm:t>
    </dgm:pt>
    <dgm:pt modelId="{2554CA2E-1F77-4454-8BF5-79ADE57DD7EE}" type="parTrans" cxnId="{721F7DEC-FFAA-4C10-915D-9810BFC162A6}">
      <dgm:prSet/>
      <dgm:spPr/>
      <dgm:t>
        <a:bodyPr/>
        <a:lstStyle/>
        <a:p>
          <a:endParaRPr lang="en-US"/>
        </a:p>
      </dgm:t>
    </dgm:pt>
    <dgm:pt modelId="{D3EB181C-6BAB-4459-A7B7-B98DDFAB7894}" type="sibTrans" cxnId="{721F7DEC-FFAA-4C10-915D-9810BFC162A6}">
      <dgm:prSet/>
      <dgm:spPr/>
      <dgm:t>
        <a:bodyPr/>
        <a:lstStyle/>
        <a:p>
          <a:endParaRPr lang="en-US"/>
        </a:p>
      </dgm:t>
    </dgm:pt>
    <dgm:pt modelId="{0F89E983-7C8D-4C72-A6F4-BD8A577E24F1}">
      <dgm:prSet/>
      <dgm:spPr/>
      <dgm:t>
        <a:bodyPr/>
        <a:lstStyle/>
        <a:p>
          <a:pPr>
            <a:defRPr cap="all"/>
          </a:pPr>
          <a:r>
            <a:rPr lang="en-US" baseline="0"/>
            <a:t>dynamic topology and routes</a:t>
          </a:r>
          <a:endParaRPr lang="en-US"/>
        </a:p>
      </dgm:t>
    </dgm:pt>
    <dgm:pt modelId="{7032E481-CDDE-444F-A13A-87A667EE1BF8}" type="parTrans" cxnId="{6511FC6E-5E1D-4A25-8F51-2FF89AEDBB07}">
      <dgm:prSet/>
      <dgm:spPr/>
      <dgm:t>
        <a:bodyPr/>
        <a:lstStyle/>
        <a:p>
          <a:endParaRPr lang="en-US"/>
        </a:p>
      </dgm:t>
    </dgm:pt>
    <dgm:pt modelId="{B70E566C-32A3-4BA5-88D8-9DFC5E87E9F6}" type="sibTrans" cxnId="{6511FC6E-5E1D-4A25-8F51-2FF89AEDBB07}">
      <dgm:prSet/>
      <dgm:spPr/>
      <dgm:t>
        <a:bodyPr/>
        <a:lstStyle/>
        <a:p>
          <a:endParaRPr lang="en-US"/>
        </a:p>
      </dgm:t>
    </dgm:pt>
    <dgm:pt modelId="{A0DF9228-5826-420D-9C0F-83E44CB1C634}">
      <dgm:prSet/>
      <dgm:spPr/>
      <dgm:t>
        <a:bodyPr/>
        <a:lstStyle/>
        <a:p>
          <a:pPr>
            <a:defRPr cap="all"/>
          </a:pPr>
          <a:r>
            <a:rPr lang="en-US" baseline="0"/>
            <a:t>lack of mobility awareness by system/applications</a:t>
          </a:r>
          <a:endParaRPr lang="en-US"/>
        </a:p>
      </dgm:t>
    </dgm:pt>
    <dgm:pt modelId="{A7E0E41E-D9F4-4BA0-9FC3-095D9ADE3C0F}" type="parTrans" cxnId="{D99FB445-D603-4B93-8579-301834F2EDE7}">
      <dgm:prSet/>
      <dgm:spPr/>
      <dgm:t>
        <a:bodyPr/>
        <a:lstStyle/>
        <a:p>
          <a:endParaRPr lang="en-US"/>
        </a:p>
      </dgm:t>
    </dgm:pt>
    <dgm:pt modelId="{35C0D517-D6FC-4B1D-813C-3A1C61F6CE0E}" type="sibTrans" cxnId="{D99FB445-D603-4B93-8579-301834F2EDE7}">
      <dgm:prSet/>
      <dgm:spPr/>
      <dgm:t>
        <a:bodyPr/>
        <a:lstStyle/>
        <a:p>
          <a:endParaRPr lang="en-US"/>
        </a:p>
      </dgm:t>
    </dgm:pt>
    <dgm:pt modelId="{32785A80-99A4-4247-86D6-9D3ED3C9E561}">
      <dgm:prSet/>
      <dgm:spPr/>
      <dgm:t>
        <a:bodyPr/>
        <a:lstStyle/>
        <a:p>
          <a:pPr>
            <a:defRPr cap="all"/>
          </a:pPr>
          <a:r>
            <a:rPr lang="en-US" baseline="0"/>
            <a:t>short battery lifetime</a:t>
          </a:r>
          <a:endParaRPr lang="en-US"/>
        </a:p>
      </dgm:t>
    </dgm:pt>
    <dgm:pt modelId="{37F4BC25-80F6-4375-AF9E-50A5EB03524E}" type="parTrans" cxnId="{B03837EC-0FB7-4028-83E1-18BC787554FA}">
      <dgm:prSet/>
      <dgm:spPr/>
      <dgm:t>
        <a:bodyPr/>
        <a:lstStyle/>
        <a:p>
          <a:endParaRPr lang="en-US"/>
        </a:p>
      </dgm:t>
    </dgm:pt>
    <dgm:pt modelId="{E7FB8E38-9504-47DD-B732-B1D82CA4F75C}" type="sibTrans" cxnId="{B03837EC-0FB7-4028-83E1-18BC787554FA}">
      <dgm:prSet/>
      <dgm:spPr/>
      <dgm:t>
        <a:bodyPr/>
        <a:lstStyle/>
        <a:p>
          <a:endParaRPr lang="en-US"/>
        </a:p>
      </dgm:t>
    </dgm:pt>
    <dgm:pt modelId="{6B41F6EA-C349-47F0-8A40-3FE116E32696}">
      <dgm:prSet/>
      <dgm:spPr/>
      <dgm:t>
        <a:bodyPr/>
        <a:lstStyle/>
        <a:p>
          <a:pPr>
            <a:defRPr cap="all"/>
          </a:pPr>
          <a:r>
            <a:rPr lang="en-US" baseline="0"/>
            <a:t>limited capacity (memory and processing)</a:t>
          </a:r>
          <a:endParaRPr lang="en-US"/>
        </a:p>
      </dgm:t>
    </dgm:pt>
    <dgm:pt modelId="{0DAF8CD9-8B4B-4EE3-873D-BC6BC40104B1}" type="parTrans" cxnId="{4D0FCAB0-9618-46DE-8F6B-78A1ECE12588}">
      <dgm:prSet/>
      <dgm:spPr/>
      <dgm:t>
        <a:bodyPr/>
        <a:lstStyle/>
        <a:p>
          <a:endParaRPr lang="en-US"/>
        </a:p>
      </dgm:t>
    </dgm:pt>
    <dgm:pt modelId="{138103C8-0808-4294-95B9-5C7D99908FB0}" type="sibTrans" cxnId="{4D0FCAB0-9618-46DE-8F6B-78A1ECE12588}">
      <dgm:prSet/>
      <dgm:spPr/>
      <dgm:t>
        <a:bodyPr/>
        <a:lstStyle/>
        <a:p>
          <a:endParaRPr lang="en-US"/>
        </a:p>
      </dgm:t>
    </dgm:pt>
    <dgm:pt modelId="{CE67380D-0216-470C-9044-889E330EB578}" type="pres">
      <dgm:prSet presAssocID="{7E43C66D-635F-418F-A6D8-11E122A777C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F202ED-C4D5-4821-887C-A4237A7B62EA}" type="pres">
      <dgm:prSet presAssocID="{0C37FA4A-3F92-4DA9-8338-E96B9B5DA927}" presName="compNode" presStyleCnt="0"/>
      <dgm:spPr/>
    </dgm:pt>
    <dgm:pt modelId="{D1D89597-C310-4347-BAD9-AAF525942329}" type="pres">
      <dgm:prSet presAssocID="{0C37FA4A-3F92-4DA9-8338-E96B9B5DA927}" presName="iconBgRect" presStyleLbl="bgShp" presStyleIdx="0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6D4B20BD-7B53-4014-B9A4-B0D76BE4EE12}" type="pres">
      <dgm:prSet presAssocID="{0C37FA4A-3F92-4DA9-8338-E96B9B5DA927}" presName="iconRect" presStyleLbl="node1" presStyleIdx="0" presStyleCnt="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745E5D89-BBD4-407A-A1C2-020ADDFDD194}" type="pres">
      <dgm:prSet presAssocID="{0C37FA4A-3F92-4DA9-8338-E96B9B5DA927}" presName="spaceRect" presStyleCnt="0"/>
      <dgm:spPr/>
    </dgm:pt>
    <dgm:pt modelId="{7ABA5EB7-E286-4BED-B5AE-AB75B7DD1A0F}" type="pres">
      <dgm:prSet presAssocID="{0C37FA4A-3F92-4DA9-8338-E96B9B5DA927}" presName="textRect" presStyleLbl="revTx" presStyleIdx="0" presStyleCnt="7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9CA2CC48-1457-43C8-9FCC-238288E85453}" type="pres">
      <dgm:prSet presAssocID="{DF54BF96-64FC-4064-868E-71906330E33B}" presName="sibTrans" presStyleCnt="0"/>
      <dgm:spPr/>
    </dgm:pt>
    <dgm:pt modelId="{7CED25F7-B193-4584-A635-D5556DDFD162}" type="pres">
      <dgm:prSet presAssocID="{39A3B3EE-677B-487F-8D02-9F2076336CE0}" presName="compNode" presStyleCnt="0"/>
      <dgm:spPr/>
    </dgm:pt>
    <dgm:pt modelId="{935F80A9-1750-4A40-B2AD-525595318CBE}" type="pres">
      <dgm:prSet presAssocID="{39A3B3EE-677B-487F-8D02-9F2076336CE0}" presName="iconBgRect" presStyleLbl="bgShp" presStyleIdx="1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EEEACAFB-942C-44FB-B648-212A1E0BE108}" type="pres">
      <dgm:prSet presAssocID="{39A3B3EE-677B-487F-8D02-9F2076336CE0}" presName="iconRect" presStyleLbl="node1" presStyleIdx="1" presStyleCnt="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5737465-743C-480E-90D8-634BF35BE842}" type="pres">
      <dgm:prSet presAssocID="{39A3B3EE-677B-487F-8D02-9F2076336CE0}" presName="spaceRect" presStyleCnt="0"/>
      <dgm:spPr/>
    </dgm:pt>
    <dgm:pt modelId="{5C7FF129-29C0-43A3-8256-BE025F35533C}" type="pres">
      <dgm:prSet presAssocID="{39A3B3EE-677B-487F-8D02-9F2076336CE0}" presName="textRect" presStyleLbl="revTx" presStyleIdx="1" presStyleCnt="7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4C704B2-3746-4E6B-815E-1F7803F738EC}" type="pres">
      <dgm:prSet presAssocID="{42AD2CFC-A348-456C-A0CA-B0D5FD6C4C98}" presName="sibTrans" presStyleCnt="0"/>
      <dgm:spPr/>
    </dgm:pt>
    <dgm:pt modelId="{8BE18ABD-826A-4596-A96B-51153D1282ED}" type="pres">
      <dgm:prSet presAssocID="{9182897D-FB01-4EC5-84FA-0370F9184453}" presName="compNode" presStyleCnt="0"/>
      <dgm:spPr/>
    </dgm:pt>
    <dgm:pt modelId="{74099A6D-9C46-4987-ACBD-95ADAB5B0BEA}" type="pres">
      <dgm:prSet presAssocID="{9182897D-FB01-4EC5-84FA-0370F9184453}" presName="iconBgRect" presStyleLbl="bgShp" presStyleIdx="2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5E03A2E1-23C1-4F30-BC0C-373F33618B00}" type="pres">
      <dgm:prSet presAssocID="{9182897D-FB01-4EC5-84FA-0370F9184453}" presName="iconRect" presStyleLbl="node1" presStyleIdx="2" presStyleCnt="7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EB074F3A-47CB-4388-A09F-4F2D10EA7331}" type="pres">
      <dgm:prSet presAssocID="{9182897D-FB01-4EC5-84FA-0370F9184453}" presName="spaceRect" presStyleCnt="0"/>
      <dgm:spPr/>
    </dgm:pt>
    <dgm:pt modelId="{27ACF598-7F82-441C-BF9F-E0E8F63CB037}" type="pres">
      <dgm:prSet presAssocID="{9182897D-FB01-4EC5-84FA-0370F9184453}" presName="textRect" presStyleLbl="revTx" presStyleIdx="2" presStyleCnt="7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E8B917C-36E8-4BCC-A732-C2F8D8C0B9EA}" type="pres">
      <dgm:prSet presAssocID="{D3EB181C-6BAB-4459-A7B7-B98DDFAB7894}" presName="sibTrans" presStyleCnt="0"/>
      <dgm:spPr/>
    </dgm:pt>
    <dgm:pt modelId="{ECD3FD48-F478-4539-A08B-F221A6F04395}" type="pres">
      <dgm:prSet presAssocID="{0F89E983-7C8D-4C72-A6F4-BD8A577E24F1}" presName="compNode" presStyleCnt="0"/>
      <dgm:spPr/>
    </dgm:pt>
    <dgm:pt modelId="{D9BAF521-2522-489F-BC73-25F70EBCA0F6}" type="pres">
      <dgm:prSet presAssocID="{0F89E983-7C8D-4C72-A6F4-BD8A577E24F1}" presName="iconBgRect" presStyleLbl="bgShp" presStyleIdx="3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7D338A30-D0F6-44FC-BC5B-ABB41B76E9C3}" type="pres">
      <dgm:prSet presAssocID="{0F89E983-7C8D-4C72-A6F4-BD8A577E24F1}" presName="iconRect" presStyleLbl="node1" presStyleIdx="3" presStyleCnt="7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FF7FDF6B-4465-42A9-8B44-ABE8283D7697}" type="pres">
      <dgm:prSet presAssocID="{0F89E983-7C8D-4C72-A6F4-BD8A577E24F1}" presName="spaceRect" presStyleCnt="0"/>
      <dgm:spPr/>
    </dgm:pt>
    <dgm:pt modelId="{47A5F6EC-E66A-4ABC-89EC-66CE1EA53456}" type="pres">
      <dgm:prSet presAssocID="{0F89E983-7C8D-4C72-A6F4-BD8A577E24F1}" presName="textRect" presStyleLbl="revTx" presStyleIdx="3" presStyleCnt="7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97288A5-33DA-427E-A1AB-97A04F6269A2}" type="pres">
      <dgm:prSet presAssocID="{B70E566C-32A3-4BA5-88D8-9DFC5E87E9F6}" presName="sibTrans" presStyleCnt="0"/>
      <dgm:spPr/>
    </dgm:pt>
    <dgm:pt modelId="{C28685B8-84B3-4AA8-8F54-6BC48DACC56F}" type="pres">
      <dgm:prSet presAssocID="{A0DF9228-5826-420D-9C0F-83E44CB1C634}" presName="compNode" presStyleCnt="0"/>
      <dgm:spPr/>
    </dgm:pt>
    <dgm:pt modelId="{A198734B-AD54-47AF-B009-944F160E0F30}" type="pres">
      <dgm:prSet presAssocID="{A0DF9228-5826-420D-9C0F-83E44CB1C634}" presName="iconBgRect" presStyleLbl="bgShp" presStyleIdx="4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694DD646-F44F-4C1B-AD6C-7A7142E03461}" type="pres">
      <dgm:prSet presAssocID="{A0DF9228-5826-420D-9C0F-83E44CB1C634}" presName="iconRect" presStyleLbl="node1" presStyleIdx="4" presStyleCnt="7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us"/>
        </a:ext>
      </dgm:extLst>
    </dgm:pt>
    <dgm:pt modelId="{89AB7642-B7F7-4251-973F-26B4B0796C07}" type="pres">
      <dgm:prSet presAssocID="{A0DF9228-5826-420D-9C0F-83E44CB1C634}" presName="spaceRect" presStyleCnt="0"/>
      <dgm:spPr/>
    </dgm:pt>
    <dgm:pt modelId="{58CFA8B8-9C37-4882-9A03-B1C691206022}" type="pres">
      <dgm:prSet presAssocID="{A0DF9228-5826-420D-9C0F-83E44CB1C634}" presName="textRect" presStyleLbl="revTx" presStyleIdx="4" presStyleCnt="7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14D4872-E5BB-4E5F-A569-B3171C7E1762}" type="pres">
      <dgm:prSet presAssocID="{35C0D517-D6FC-4B1D-813C-3A1C61F6CE0E}" presName="sibTrans" presStyleCnt="0"/>
      <dgm:spPr/>
    </dgm:pt>
    <dgm:pt modelId="{EA8CF776-910B-41C5-BD97-A9F3CB931647}" type="pres">
      <dgm:prSet presAssocID="{32785A80-99A4-4247-86D6-9D3ED3C9E561}" presName="compNode" presStyleCnt="0"/>
      <dgm:spPr/>
    </dgm:pt>
    <dgm:pt modelId="{73DA1B11-F1BD-4C47-9AA5-76A2A12B8D86}" type="pres">
      <dgm:prSet presAssocID="{32785A80-99A4-4247-86D6-9D3ED3C9E561}" presName="iconBgRect" presStyleLbl="bgShp" presStyleIdx="5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50E12686-EC02-4262-94B0-F4078CF7C914}" type="pres">
      <dgm:prSet presAssocID="{32785A80-99A4-4247-86D6-9D3ED3C9E561}" presName="iconRect" presStyleLbl="node1" presStyleIdx="5" presStyleCnt="7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Full Battery"/>
        </a:ext>
      </dgm:extLst>
    </dgm:pt>
    <dgm:pt modelId="{C04A850D-33A2-4B54-AFE8-7313E456C4CF}" type="pres">
      <dgm:prSet presAssocID="{32785A80-99A4-4247-86D6-9D3ED3C9E561}" presName="spaceRect" presStyleCnt="0"/>
      <dgm:spPr/>
    </dgm:pt>
    <dgm:pt modelId="{EC7F4F41-7DD2-4823-8CE0-D28C858B1A95}" type="pres">
      <dgm:prSet presAssocID="{32785A80-99A4-4247-86D6-9D3ED3C9E561}" presName="textRect" presStyleLbl="revTx" presStyleIdx="5" presStyleCnt="7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8AFF30A-C5B3-4889-8185-8BFD359B96F3}" type="pres">
      <dgm:prSet presAssocID="{E7FB8E38-9504-47DD-B732-B1D82CA4F75C}" presName="sibTrans" presStyleCnt="0"/>
      <dgm:spPr/>
    </dgm:pt>
    <dgm:pt modelId="{8238DFA0-B6A1-4647-A719-9B9B91138C20}" type="pres">
      <dgm:prSet presAssocID="{6B41F6EA-C349-47F0-8A40-3FE116E32696}" presName="compNode" presStyleCnt="0"/>
      <dgm:spPr/>
    </dgm:pt>
    <dgm:pt modelId="{ED3922C0-519D-4EF3-AE53-B5F4D4894BFD}" type="pres">
      <dgm:prSet presAssocID="{6B41F6EA-C349-47F0-8A40-3FE116E32696}" presName="iconBgRect" presStyleLbl="bgShp" presStyleIdx="6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D93F527D-D6D5-449B-B9B4-4914C79DD3AD}" type="pres">
      <dgm:prSet presAssocID="{6B41F6EA-C349-47F0-8A40-3FE116E32696}" presName="iconRect" presStyleLbl="node1" presStyleIdx="6" presStyleCnt="7"/>
      <dgm:spPr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FCF922E-67D3-434E-B87B-8F3430C59B02}" type="pres">
      <dgm:prSet presAssocID="{6B41F6EA-C349-47F0-8A40-3FE116E32696}" presName="spaceRect" presStyleCnt="0"/>
      <dgm:spPr/>
    </dgm:pt>
    <dgm:pt modelId="{978E4557-D982-4C1B-9B4B-A33974A524CB}" type="pres">
      <dgm:prSet presAssocID="{6B41F6EA-C349-47F0-8A40-3FE116E32696}" presName="textRect" presStyleLbl="revTx" presStyleIdx="6" presStyleCnt="7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ED7240-F6EE-463B-BB61-02817A43D6C4}" type="presOf" srcId="{7E43C66D-635F-418F-A6D8-11E122A777C5}" destId="{CE67380D-0216-470C-9044-889E330EB578}" srcOrd="0" destOrd="0" presId="urn:microsoft.com/office/officeart/2018/5/layout/IconLeafLabelList"/>
    <dgm:cxn modelId="{AE16F279-45CF-4B6D-98A2-1A766D267994}" type="presOf" srcId="{9182897D-FB01-4EC5-84FA-0370F9184453}" destId="{27ACF598-7F82-441C-BF9F-E0E8F63CB037}" srcOrd="0" destOrd="0" presId="urn:microsoft.com/office/officeart/2018/5/layout/IconLeafLabelList"/>
    <dgm:cxn modelId="{4D0FCAB0-9618-46DE-8F6B-78A1ECE12588}" srcId="{7E43C66D-635F-418F-A6D8-11E122A777C5}" destId="{6B41F6EA-C349-47F0-8A40-3FE116E32696}" srcOrd="6" destOrd="0" parTransId="{0DAF8CD9-8B4B-4EE3-873D-BC6BC40104B1}" sibTransId="{138103C8-0808-4294-95B9-5C7D99908FB0}"/>
    <dgm:cxn modelId="{6511FC6E-5E1D-4A25-8F51-2FF89AEDBB07}" srcId="{7E43C66D-635F-418F-A6D8-11E122A777C5}" destId="{0F89E983-7C8D-4C72-A6F4-BD8A577E24F1}" srcOrd="3" destOrd="0" parTransId="{7032E481-CDDE-444F-A13A-87A667EE1BF8}" sibTransId="{B70E566C-32A3-4BA5-88D8-9DFC5E87E9F6}"/>
    <dgm:cxn modelId="{488F9017-2C19-4854-A828-AA0716A7D29C}" type="presOf" srcId="{6B41F6EA-C349-47F0-8A40-3FE116E32696}" destId="{978E4557-D982-4C1B-9B4B-A33974A524CB}" srcOrd="0" destOrd="0" presId="urn:microsoft.com/office/officeart/2018/5/layout/IconLeafLabelList"/>
    <dgm:cxn modelId="{8313F78E-7B6C-45ED-B246-2F0CC3AF9915}" type="presOf" srcId="{0F89E983-7C8D-4C72-A6F4-BD8A577E24F1}" destId="{47A5F6EC-E66A-4ABC-89EC-66CE1EA53456}" srcOrd="0" destOrd="0" presId="urn:microsoft.com/office/officeart/2018/5/layout/IconLeafLabelList"/>
    <dgm:cxn modelId="{721F7DEC-FFAA-4C10-915D-9810BFC162A6}" srcId="{7E43C66D-635F-418F-A6D8-11E122A777C5}" destId="{9182897D-FB01-4EC5-84FA-0370F9184453}" srcOrd="2" destOrd="0" parTransId="{2554CA2E-1F77-4454-8BF5-79ADE57DD7EE}" sibTransId="{D3EB181C-6BAB-4459-A7B7-B98DDFAB7894}"/>
    <dgm:cxn modelId="{17A42797-C0FA-44DD-A52F-5E5C680217D1}" type="presOf" srcId="{0C37FA4A-3F92-4DA9-8338-E96B9B5DA927}" destId="{7ABA5EB7-E286-4BED-B5AE-AB75B7DD1A0F}" srcOrd="0" destOrd="0" presId="urn:microsoft.com/office/officeart/2018/5/layout/IconLeafLabelList"/>
    <dgm:cxn modelId="{5AD578A8-7640-4DAD-A841-30E7B9444FF7}" type="presOf" srcId="{32785A80-99A4-4247-86D6-9D3ED3C9E561}" destId="{EC7F4F41-7DD2-4823-8CE0-D28C858B1A95}" srcOrd="0" destOrd="0" presId="urn:microsoft.com/office/officeart/2018/5/layout/IconLeafLabelList"/>
    <dgm:cxn modelId="{0C62CC0D-72D4-4B6D-BFA2-3277BD32E711}" srcId="{7E43C66D-635F-418F-A6D8-11E122A777C5}" destId="{0C37FA4A-3F92-4DA9-8338-E96B9B5DA927}" srcOrd="0" destOrd="0" parTransId="{2D197C98-CE99-48A7-BAEB-475AEBB5F1B6}" sibTransId="{DF54BF96-64FC-4064-868E-71906330E33B}"/>
    <dgm:cxn modelId="{B03837EC-0FB7-4028-83E1-18BC787554FA}" srcId="{7E43C66D-635F-418F-A6D8-11E122A777C5}" destId="{32785A80-99A4-4247-86D6-9D3ED3C9E561}" srcOrd="5" destOrd="0" parTransId="{37F4BC25-80F6-4375-AF9E-50A5EB03524E}" sibTransId="{E7FB8E38-9504-47DD-B732-B1D82CA4F75C}"/>
    <dgm:cxn modelId="{DF6684A7-E2DA-4919-A070-477219725F81}" srcId="{7E43C66D-635F-418F-A6D8-11E122A777C5}" destId="{39A3B3EE-677B-487F-8D02-9F2076336CE0}" srcOrd="1" destOrd="0" parTransId="{F4818110-1929-4679-8B57-AADF42639281}" sibTransId="{42AD2CFC-A348-456C-A0CA-B0D5FD6C4C98}"/>
    <dgm:cxn modelId="{4B460225-A8B8-40EA-B1D5-1C8000EFD3A1}" type="presOf" srcId="{A0DF9228-5826-420D-9C0F-83E44CB1C634}" destId="{58CFA8B8-9C37-4882-9A03-B1C691206022}" srcOrd="0" destOrd="0" presId="urn:microsoft.com/office/officeart/2018/5/layout/IconLeafLabelList"/>
    <dgm:cxn modelId="{8B029DE7-F8BC-4BB5-B493-841061A06AEF}" type="presOf" srcId="{39A3B3EE-677B-487F-8D02-9F2076336CE0}" destId="{5C7FF129-29C0-43A3-8256-BE025F35533C}" srcOrd="0" destOrd="0" presId="urn:microsoft.com/office/officeart/2018/5/layout/IconLeafLabelList"/>
    <dgm:cxn modelId="{D99FB445-D603-4B93-8579-301834F2EDE7}" srcId="{7E43C66D-635F-418F-A6D8-11E122A777C5}" destId="{A0DF9228-5826-420D-9C0F-83E44CB1C634}" srcOrd="4" destOrd="0" parTransId="{A7E0E41E-D9F4-4BA0-9FC3-095D9ADE3C0F}" sibTransId="{35C0D517-D6FC-4B1D-813C-3A1C61F6CE0E}"/>
    <dgm:cxn modelId="{6E54CEC0-7AA7-4826-96F1-B2651B738F94}" type="presParOf" srcId="{CE67380D-0216-470C-9044-889E330EB578}" destId="{E7F202ED-C4D5-4821-887C-A4237A7B62EA}" srcOrd="0" destOrd="0" presId="urn:microsoft.com/office/officeart/2018/5/layout/IconLeafLabelList"/>
    <dgm:cxn modelId="{84CE42CB-5184-4D41-BC5A-913220DC94EE}" type="presParOf" srcId="{E7F202ED-C4D5-4821-887C-A4237A7B62EA}" destId="{D1D89597-C310-4347-BAD9-AAF525942329}" srcOrd="0" destOrd="0" presId="urn:microsoft.com/office/officeart/2018/5/layout/IconLeafLabelList"/>
    <dgm:cxn modelId="{24D4DD66-CAA0-4707-BCDF-627DB0C90335}" type="presParOf" srcId="{E7F202ED-C4D5-4821-887C-A4237A7B62EA}" destId="{6D4B20BD-7B53-4014-B9A4-B0D76BE4EE12}" srcOrd="1" destOrd="0" presId="urn:microsoft.com/office/officeart/2018/5/layout/IconLeafLabelList"/>
    <dgm:cxn modelId="{6897554A-3169-43D4-81C7-ECE1E15E4BFF}" type="presParOf" srcId="{E7F202ED-C4D5-4821-887C-A4237A7B62EA}" destId="{745E5D89-BBD4-407A-A1C2-020ADDFDD194}" srcOrd="2" destOrd="0" presId="urn:microsoft.com/office/officeart/2018/5/layout/IconLeafLabelList"/>
    <dgm:cxn modelId="{B6BF127B-DFB5-42E3-9690-2DB16D2D8426}" type="presParOf" srcId="{E7F202ED-C4D5-4821-887C-A4237A7B62EA}" destId="{7ABA5EB7-E286-4BED-B5AE-AB75B7DD1A0F}" srcOrd="3" destOrd="0" presId="urn:microsoft.com/office/officeart/2018/5/layout/IconLeafLabelList"/>
    <dgm:cxn modelId="{C919DAC2-31FA-4557-B5F2-49D4998CCE09}" type="presParOf" srcId="{CE67380D-0216-470C-9044-889E330EB578}" destId="{9CA2CC48-1457-43C8-9FCC-238288E85453}" srcOrd="1" destOrd="0" presId="urn:microsoft.com/office/officeart/2018/5/layout/IconLeafLabelList"/>
    <dgm:cxn modelId="{737D53FA-2575-4CF8-B8B8-A4BEAEAB109F}" type="presParOf" srcId="{CE67380D-0216-470C-9044-889E330EB578}" destId="{7CED25F7-B193-4584-A635-D5556DDFD162}" srcOrd="2" destOrd="0" presId="urn:microsoft.com/office/officeart/2018/5/layout/IconLeafLabelList"/>
    <dgm:cxn modelId="{3CDFC331-49B6-4A61-B6C5-E3D20F96BE66}" type="presParOf" srcId="{7CED25F7-B193-4584-A635-D5556DDFD162}" destId="{935F80A9-1750-4A40-B2AD-525595318CBE}" srcOrd="0" destOrd="0" presId="urn:microsoft.com/office/officeart/2018/5/layout/IconLeafLabelList"/>
    <dgm:cxn modelId="{2F9806DC-841D-4313-948A-B997D3081CB0}" type="presParOf" srcId="{7CED25F7-B193-4584-A635-D5556DDFD162}" destId="{EEEACAFB-942C-44FB-B648-212A1E0BE108}" srcOrd="1" destOrd="0" presId="urn:microsoft.com/office/officeart/2018/5/layout/IconLeafLabelList"/>
    <dgm:cxn modelId="{A1E538B0-415C-499F-8596-1153E7DEBDD8}" type="presParOf" srcId="{7CED25F7-B193-4584-A635-D5556DDFD162}" destId="{95737465-743C-480E-90D8-634BF35BE842}" srcOrd="2" destOrd="0" presId="urn:microsoft.com/office/officeart/2018/5/layout/IconLeafLabelList"/>
    <dgm:cxn modelId="{4F5B5530-F89F-442E-BE4E-39A82E4B1FC2}" type="presParOf" srcId="{7CED25F7-B193-4584-A635-D5556DDFD162}" destId="{5C7FF129-29C0-43A3-8256-BE025F35533C}" srcOrd="3" destOrd="0" presId="urn:microsoft.com/office/officeart/2018/5/layout/IconLeafLabelList"/>
    <dgm:cxn modelId="{1031252F-A6EC-440B-A589-223312839230}" type="presParOf" srcId="{CE67380D-0216-470C-9044-889E330EB578}" destId="{44C704B2-3746-4E6B-815E-1F7803F738EC}" srcOrd="3" destOrd="0" presId="urn:microsoft.com/office/officeart/2018/5/layout/IconLeafLabelList"/>
    <dgm:cxn modelId="{06FB9C07-7AFA-43C6-BC10-D1E554D13A05}" type="presParOf" srcId="{CE67380D-0216-470C-9044-889E330EB578}" destId="{8BE18ABD-826A-4596-A96B-51153D1282ED}" srcOrd="4" destOrd="0" presId="urn:microsoft.com/office/officeart/2018/5/layout/IconLeafLabelList"/>
    <dgm:cxn modelId="{3FD9DD6D-9FA3-4343-8B9A-44AF033F6571}" type="presParOf" srcId="{8BE18ABD-826A-4596-A96B-51153D1282ED}" destId="{74099A6D-9C46-4987-ACBD-95ADAB5B0BEA}" srcOrd="0" destOrd="0" presId="urn:microsoft.com/office/officeart/2018/5/layout/IconLeafLabelList"/>
    <dgm:cxn modelId="{90614907-9112-495C-A550-08229F0C8ADB}" type="presParOf" srcId="{8BE18ABD-826A-4596-A96B-51153D1282ED}" destId="{5E03A2E1-23C1-4F30-BC0C-373F33618B00}" srcOrd="1" destOrd="0" presId="urn:microsoft.com/office/officeart/2018/5/layout/IconLeafLabelList"/>
    <dgm:cxn modelId="{BF9AF265-9044-4862-9545-2C0217627345}" type="presParOf" srcId="{8BE18ABD-826A-4596-A96B-51153D1282ED}" destId="{EB074F3A-47CB-4388-A09F-4F2D10EA7331}" srcOrd="2" destOrd="0" presId="urn:microsoft.com/office/officeart/2018/5/layout/IconLeafLabelList"/>
    <dgm:cxn modelId="{262D07DD-4D7F-4289-85BF-649AA4E37A70}" type="presParOf" srcId="{8BE18ABD-826A-4596-A96B-51153D1282ED}" destId="{27ACF598-7F82-441C-BF9F-E0E8F63CB037}" srcOrd="3" destOrd="0" presId="urn:microsoft.com/office/officeart/2018/5/layout/IconLeafLabelList"/>
    <dgm:cxn modelId="{992FA37C-CBA2-4597-BE71-59A72CBA652E}" type="presParOf" srcId="{CE67380D-0216-470C-9044-889E330EB578}" destId="{5E8B917C-36E8-4BCC-A732-C2F8D8C0B9EA}" srcOrd="5" destOrd="0" presId="urn:microsoft.com/office/officeart/2018/5/layout/IconLeafLabelList"/>
    <dgm:cxn modelId="{7DCCA9F8-B568-4C94-8FD8-5DD9CAF76A63}" type="presParOf" srcId="{CE67380D-0216-470C-9044-889E330EB578}" destId="{ECD3FD48-F478-4539-A08B-F221A6F04395}" srcOrd="6" destOrd="0" presId="urn:microsoft.com/office/officeart/2018/5/layout/IconLeafLabelList"/>
    <dgm:cxn modelId="{13672D92-D6D0-4327-A53B-ACA8484C330B}" type="presParOf" srcId="{ECD3FD48-F478-4539-A08B-F221A6F04395}" destId="{D9BAF521-2522-489F-BC73-25F70EBCA0F6}" srcOrd="0" destOrd="0" presId="urn:microsoft.com/office/officeart/2018/5/layout/IconLeafLabelList"/>
    <dgm:cxn modelId="{A3057E16-F3AE-4A87-A3B6-316F21C10699}" type="presParOf" srcId="{ECD3FD48-F478-4539-A08B-F221A6F04395}" destId="{7D338A30-D0F6-44FC-BC5B-ABB41B76E9C3}" srcOrd="1" destOrd="0" presId="urn:microsoft.com/office/officeart/2018/5/layout/IconLeafLabelList"/>
    <dgm:cxn modelId="{EC789D80-FCCB-44CD-8D5D-88C573A80039}" type="presParOf" srcId="{ECD3FD48-F478-4539-A08B-F221A6F04395}" destId="{FF7FDF6B-4465-42A9-8B44-ABE8283D7697}" srcOrd="2" destOrd="0" presId="urn:microsoft.com/office/officeart/2018/5/layout/IconLeafLabelList"/>
    <dgm:cxn modelId="{51F03C38-C38C-47D1-884A-C67167DE8E24}" type="presParOf" srcId="{ECD3FD48-F478-4539-A08B-F221A6F04395}" destId="{47A5F6EC-E66A-4ABC-89EC-66CE1EA53456}" srcOrd="3" destOrd="0" presId="urn:microsoft.com/office/officeart/2018/5/layout/IconLeafLabelList"/>
    <dgm:cxn modelId="{0A2AC0F9-1B2A-47C7-88DC-8F6F2DDFE474}" type="presParOf" srcId="{CE67380D-0216-470C-9044-889E330EB578}" destId="{F97288A5-33DA-427E-A1AB-97A04F6269A2}" srcOrd="7" destOrd="0" presId="urn:microsoft.com/office/officeart/2018/5/layout/IconLeafLabelList"/>
    <dgm:cxn modelId="{ABF19B51-0FFC-427E-8889-953D504BBF97}" type="presParOf" srcId="{CE67380D-0216-470C-9044-889E330EB578}" destId="{C28685B8-84B3-4AA8-8F54-6BC48DACC56F}" srcOrd="8" destOrd="0" presId="urn:microsoft.com/office/officeart/2018/5/layout/IconLeafLabelList"/>
    <dgm:cxn modelId="{24F9DEE5-4BEA-414A-9D18-9951660B2CCE}" type="presParOf" srcId="{C28685B8-84B3-4AA8-8F54-6BC48DACC56F}" destId="{A198734B-AD54-47AF-B009-944F160E0F30}" srcOrd="0" destOrd="0" presId="urn:microsoft.com/office/officeart/2018/5/layout/IconLeafLabelList"/>
    <dgm:cxn modelId="{BFFFC7EF-A2C1-4693-940E-542C29F8487D}" type="presParOf" srcId="{C28685B8-84B3-4AA8-8F54-6BC48DACC56F}" destId="{694DD646-F44F-4C1B-AD6C-7A7142E03461}" srcOrd="1" destOrd="0" presId="urn:microsoft.com/office/officeart/2018/5/layout/IconLeafLabelList"/>
    <dgm:cxn modelId="{1269BFDA-C637-40E6-86F9-963B905C697E}" type="presParOf" srcId="{C28685B8-84B3-4AA8-8F54-6BC48DACC56F}" destId="{89AB7642-B7F7-4251-973F-26B4B0796C07}" srcOrd="2" destOrd="0" presId="urn:microsoft.com/office/officeart/2018/5/layout/IconLeafLabelList"/>
    <dgm:cxn modelId="{A2A3618C-44F2-44EC-AD01-6FD2AF68DDA8}" type="presParOf" srcId="{C28685B8-84B3-4AA8-8F54-6BC48DACC56F}" destId="{58CFA8B8-9C37-4882-9A03-B1C691206022}" srcOrd="3" destOrd="0" presId="urn:microsoft.com/office/officeart/2018/5/layout/IconLeafLabelList"/>
    <dgm:cxn modelId="{E9AC526E-4075-45B5-A505-F9A620E9E1F5}" type="presParOf" srcId="{CE67380D-0216-470C-9044-889E330EB578}" destId="{214D4872-E5BB-4E5F-A569-B3171C7E1762}" srcOrd="9" destOrd="0" presId="urn:microsoft.com/office/officeart/2018/5/layout/IconLeafLabelList"/>
    <dgm:cxn modelId="{5A55A8AC-474A-48A8-8E23-938795DB75CD}" type="presParOf" srcId="{CE67380D-0216-470C-9044-889E330EB578}" destId="{EA8CF776-910B-41C5-BD97-A9F3CB931647}" srcOrd="10" destOrd="0" presId="urn:microsoft.com/office/officeart/2018/5/layout/IconLeafLabelList"/>
    <dgm:cxn modelId="{E50466BD-1FCA-4610-87F6-E2D912C4362F}" type="presParOf" srcId="{EA8CF776-910B-41C5-BD97-A9F3CB931647}" destId="{73DA1B11-F1BD-4C47-9AA5-76A2A12B8D86}" srcOrd="0" destOrd="0" presId="urn:microsoft.com/office/officeart/2018/5/layout/IconLeafLabelList"/>
    <dgm:cxn modelId="{D793589E-92F0-4D9C-B165-46F8FCE922F0}" type="presParOf" srcId="{EA8CF776-910B-41C5-BD97-A9F3CB931647}" destId="{50E12686-EC02-4262-94B0-F4078CF7C914}" srcOrd="1" destOrd="0" presId="urn:microsoft.com/office/officeart/2018/5/layout/IconLeafLabelList"/>
    <dgm:cxn modelId="{39A781D0-2CEB-49C3-BE72-8C697AE205BF}" type="presParOf" srcId="{EA8CF776-910B-41C5-BD97-A9F3CB931647}" destId="{C04A850D-33A2-4B54-AFE8-7313E456C4CF}" srcOrd="2" destOrd="0" presId="urn:microsoft.com/office/officeart/2018/5/layout/IconLeafLabelList"/>
    <dgm:cxn modelId="{9355E805-D54D-4F8D-93B5-A0F6792245B5}" type="presParOf" srcId="{EA8CF776-910B-41C5-BD97-A9F3CB931647}" destId="{EC7F4F41-7DD2-4823-8CE0-D28C858B1A95}" srcOrd="3" destOrd="0" presId="urn:microsoft.com/office/officeart/2018/5/layout/IconLeafLabelList"/>
    <dgm:cxn modelId="{28A6623F-8D03-42B9-B558-F07D0CA59264}" type="presParOf" srcId="{CE67380D-0216-470C-9044-889E330EB578}" destId="{48AFF30A-C5B3-4889-8185-8BFD359B96F3}" srcOrd="11" destOrd="0" presId="urn:microsoft.com/office/officeart/2018/5/layout/IconLeafLabelList"/>
    <dgm:cxn modelId="{855131AF-157F-4955-8AC4-058187737CE0}" type="presParOf" srcId="{CE67380D-0216-470C-9044-889E330EB578}" destId="{8238DFA0-B6A1-4647-A719-9B9B91138C20}" srcOrd="12" destOrd="0" presId="urn:microsoft.com/office/officeart/2018/5/layout/IconLeafLabelList"/>
    <dgm:cxn modelId="{DE7BCBE1-964C-4AEE-9A5F-7B15FB00B6CC}" type="presParOf" srcId="{8238DFA0-B6A1-4647-A719-9B9B91138C20}" destId="{ED3922C0-519D-4EF3-AE53-B5F4D4894BFD}" srcOrd="0" destOrd="0" presId="urn:microsoft.com/office/officeart/2018/5/layout/IconLeafLabelList"/>
    <dgm:cxn modelId="{8D4513CD-0E65-4D36-AE3C-58444CEC1A4F}" type="presParOf" srcId="{8238DFA0-B6A1-4647-A719-9B9B91138C20}" destId="{D93F527D-D6D5-449B-B9B4-4914C79DD3AD}" srcOrd="1" destOrd="0" presId="urn:microsoft.com/office/officeart/2018/5/layout/IconLeafLabelList"/>
    <dgm:cxn modelId="{CC60DB96-78D2-457F-8221-91E478751635}" type="presParOf" srcId="{8238DFA0-B6A1-4647-A719-9B9B91138C20}" destId="{8FCF922E-67D3-434E-B87B-8F3430C59B02}" srcOrd="2" destOrd="0" presId="urn:microsoft.com/office/officeart/2018/5/layout/IconLeafLabelList"/>
    <dgm:cxn modelId="{CC30A83E-F2A2-40C8-A516-2324B4A1C43E}" type="presParOf" srcId="{8238DFA0-B6A1-4647-A719-9B9B91138C20}" destId="{978E4557-D982-4C1B-9B4B-A33974A524C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2E3D8-546B-457F-8695-4F9AAAF0C7B0}">
      <dsp:nvSpPr>
        <dsp:cNvPr id="0" name=""/>
        <dsp:cNvSpPr/>
      </dsp:nvSpPr>
      <dsp:spPr>
        <a:xfrm>
          <a:off x="0" y="395429"/>
          <a:ext cx="5905500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32" tIns="374904" rIns="4583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baseline="0"/>
            <a:t>Routing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baseline="0"/>
            <a:t>Find a path from a source to some destination</a:t>
          </a:r>
          <a:endParaRPr lang="en-US" sz="1800" kern="1200"/>
        </a:p>
      </dsp:txBody>
      <dsp:txXfrm>
        <a:off x="0" y="395429"/>
        <a:ext cx="5905500" cy="1275750"/>
      </dsp:txXfrm>
    </dsp:sp>
    <dsp:sp modelId="{DA58869D-4F7C-4BCF-B2C1-74359AD445B2}">
      <dsp:nvSpPr>
        <dsp:cNvPr id="0" name=""/>
        <dsp:cNvSpPr/>
      </dsp:nvSpPr>
      <dsp:spPr>
        <a:xfrm>
          <a:off x="295275" y="129749"/>
          <a:ext cx="4133850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50" tIns="0" rIns="15625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/>
            <a:t>Core function of communication network -</a:t>
          </a:r>
          <a:endParaRPr lang="en-US" sz="1800" kern="1200"/>
        </a:p>
      </dsp:txBody>
      <dsp:txXfrm>
        <a:off x="321214" y="155688"/>
        <a:ext cx="4081972" cy="479482"/>
      </dsp:txXfrm>
    </dsp:sp>
    <dsp:sp modelId="{5DFCF283-75FF-44E2-9799-B25F7649D78D}">
      <dsp:nvSpPr>
        <dsp:cNvPr id="0" name=""/>
        <dsp:cNvSpPr/>
      </dsp:nvSpPr>
      <dsp:spPr>
        <a:xfrm>
          <a:off x="0" y="2034059"/>
          <a:ext cx="5905500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60711"/>
              <a:satOff val="2790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32" tIns="374904" rIns="4583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baseline="0"/>
            <a:t>Assume that there exists an end-to-end path between communicating nodes</a:t>
          </a:r>
          <a:endParaRPr lang="en-US" sz="1800" kern="1200"/>
        </a:p>
      </dsp:txBody>
      <dsp:txXfrm>
        <a:off x="0" y="2034059"/>
        <a:ext cx="5905500" cy="992250"/>
      </dsp:txXfrm>
    </dsp:sp>
    <dsp:sp modelId="{D15F1A82-3B27-42B6-9D77-E646A9585FAB}">
      <dsp:nvSpPr>
        <dsp:cNvPr id="0" name=""/>
        <dsp:cNvSpPr/>
      </dsp:nvSpPr>
      <dsp:spPr>
        <a:xfrm>
          <a:off x="295275" y="1768379"/>
          <a:ext cx="4133850" cy="531360"/>
        </a:xfrm>
        <a:prstGeom prst="roundRect">
          <a:avLst/>
        </a:prstGeom>
        <a:solidFill>
          <a:schemeClr val="accent5">
            <a:hueOff val="-760711"/>
            <a:satOff val="2790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50" tIns="0" rIns="15625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/>
            <a:t>Traditional routing solutions</a:t>
          </a:r>
          <a:endParaRPr lang="en-US" sz="1800" kern="1200"/>
        </a:p>
      </dsp:txBody>
      <dsp:txXfrm>
        <a:off x="321214" y="1794318"/>
        <a:ext cx="4081972" cy="479482"/>
      </dsp:txXfrm>
    </dsp:sp>
    <dsp:sp modelId="{6BC972D0-E37A-4841-89D2-50EFD3E57228}">
      <dsp:nvSpPr>
        <dsp:cNvPr id="0" name=""/>
        <dsp:cNvSpPr/>
      </dsp:nvSpPr>
      <dsp:spPr>
        <a:xfrm>
          <a:off x="0" y="3389189"/>
          <a:ext cx="5905500" cy="153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521421"/>
              <a:satOff val="5580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32" tIns="374904" rIns="4583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baseline="0"/>
            <a:t>Communication is possible even if end-to-end connectivity is never achievable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baseline="0"/>
            <a:t>Exploiting node’s mobility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baseline="0"/>
            <a:t>Using store-carry-forward fashion</a:t>
          </a:r>
          <a:endParaRPr lang="en-US" sz="1800" kern="1200"/>
        </a:p>
      </dsp:txBody>
      <dsp:txXfrm>
        <a:off x="0" y="3389189"/>
        <a:ext cx="5905500" cy="1530900"/>
      </dsp:txXfrm>
    </dsp:sp>
    <dsp:sp modelId="{C00F7E08-6C57-4908-BC37-362F4F9BD0BE}">
      <dsp:nvSpPr>
        <dsp:cNvPr id="0" name=""/>
        <dsp:cNvSpPr/>
      </dsp:nvSpPr>
      <dsp:spPr>
        <a:xfrm>
          <a:off x="295275" y="3123509"/>
          <a:ext cx="4133850" cy="531360"/>
        </a:xfrm>
        <a:prstGeom prst="roundRect">
          <a:avLst/>
        </a:prstGeom>
        <a:solidFill>
          <a:schemeClr val="accent5">
            <a:hueOff val="-1521421"/>
            <a:satOff val="5580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50" tIns="0" rIns="15625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/>
            <a:t>Delay/disruption tolerant networks</a:t>
          </a:r>
          <a:endParaRPr lang="en-US" sz="1800" kern="1200"/>
        </a:p>
      </dsp:txBody>
      <dsp:txXfrm>
        <a:off x="321214" y="3149448"/>
        <a:ext cx="4081972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D89597-C310-4347-BAD9-AAF525942329}">
      <dsp:nvSpPr>
        <dsp:cNvPr id="0" name=""/>
        <dsp:cNvSpPr/>
      </dsp:nvSpPr>
      <dsp:spPr>
        <a:xfrm>
          <a:off x="263396" y="777806"/>
          <a:ext cx="821355" cy="82135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4B20BD-7B53-4014-B9A4-B0D76BE4EE12}">
      <dsp:nvSpPr>
        <dsp:cNvPr id="0" name=""/>
        <dsp:cNvSpPr/>
      </dsp:nvSpPr>
      <dsp:spPr>
        <a:xfrm>
          <a:off x="438439" y="952849"/>
          <a:ext cx="471269" cy="47126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BA5EB7-E286-4BED-B5AE-AB75B7DD1A0F}">
      <dsp:nvSpPr>
        <dsp:cNvPr id="0" name=""/>
        <dsp:cNvSpPr/>
      </dsp:nvSpPr>
      <dsp:spPr>
        <a:xfrm>
          <a:off x="832" y="1854994"/>
          <a:ext cx="1346484" cy="53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100" kern="1200" baseline="0"/>
            <a:t>Packet loss due to transmission errors</a:t>
          </a:r>
          <a:endParaRPr lang="en-US" sz="1100" kern="1200"/>
        </a:p>
      </dsp:txBody>
      <dsp:txXfrm>
        <a:off x="832" y="1854994"/>
        <a:ext cx="1346484" cy="538593"/>
      </dsp:txXfrm>
    </dsp:sp>
    <dsp:sp modelId="{935F80A9-1750-4A40-B2AD-525595318CBE}">
      <dsp:nvSpPr>
        <dsp:cNvPr id="0" name=""/>
        <dsp:cNvSpPr/>
      </dsp:nvSpPr>
      <dsp:spPr>
        <a:xfrm>
          <a:off x="1845515" y="777806"/>
          <a:ext cx="821355" cy="82135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ACAFB-942C-44FB-B648-212A1E0BE108}">
      <dsp:nvSpPr>
        <dsp:cNvPr id="0" name=""/>
        <dsp:cNvSpPr/>
      </dsp:nvSpPr>
      <dsp:spPr>
        <a:xfrm>
          <a:off x="2020558" y="952849"/>
          <a:ext cx="471269" cy="471269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FF129-29C0-43A3-8256-BE025F35533C}">
      <dsp:nvSpPr>
        <dsp:cNvPr id="0" name=""/>
        <dsp:cNvSpPr/>
      </dsp:nvSpPr>
      <dsp:spPr>
        <a:xfrm>
          <a:off x="1582951" y="1854994"/>
          <a:ext cx="1346484" cy="53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100" kern="1200" baseline="0"/>
            <a:t>Frequent disconnections</a:t>
          </a:r>
          <a:endParaRPr lang="en-US" sz="1100" kern="1200"/>
        </a:p>
      </dsp:txBody>
      <dsp:txXfrm>
        <a:off x="1582951" y="1854994"/>
        <a:ext cx="1346484" cy="538593"/>
      </dsp:txXfrm>
    </dsp:sp>
    <dsp:sp modelId="{74099A6D-9C46-4987-ACBD-95ADAB5B0BEA}">
      <dsp:nvSpPr>
        <dsp:cNvPr id="0" name=""/>
        <dsp:cNvSpPr/>
      </dsp:nvSpPr>
      <dsp:spPr>
        <a:xfrm>
          <a:off x="3427634" y="777806"/>
          <a:ext cx="821355" cy="82135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03A2E1-23C1-4F30-BC0C-373F33618B00}">
      <dsp:nvSpPr>
        <dsp:cNvPr id="0" name=""/>
        <dsp:cNvSpPr/>
      </dsp:nvSpPr>
      <dsp:spPr>
        <a:xfrm>
          <a:off x="3602677" y="952849"/>
          <a:ext cx="471269" cy="471269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CF598-7F82-441C-BF9F-E0E8F63CB037}">
      <dsp:nvSpPr>
        <dsp:cNvPr id="0" name=""/>
        <dsp:cNvSpPr/>
      </dsp:nvSpPr>
      <dsp:spPr>
        <a:xfrm>
          <a:off x="3165070" y="1854994"/>
          <a:ext cx="1346484" cy="53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100" kern="1200" baseline="0"/>
            <a:t>limited communication bandwidth (common wireless challenge)</a:t>
          </a:r>
          <a:endParaRPr lang="en-US" sz="1100" kern="1200"/>
        </a:p>
      </dsp:txBody>
      <dsp:txXfrm>
        <a:off x="3165070" y="1854994"/>
        <a:ext cx="1346484" cy="538593"/>
      </dsp:txXfrm>
    </dsp:sp>
    <dsp:sp modelId="{D9BAF521-2522-489F-BC73-25F70EBCA0F6}">
      <dsp:nvSpPr>
        <dsp:cNvPr id="0" name=""/>
        <dsp:cNvSpPr/>
      </dsp:nvSpPr>
      <dsp:spPr>
        <a:xfrm>
          <a:off x="5009753" y="777806"/>
          <a:ext cx="821355" cy="82135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38A30-D0F6-44FC-BC5B-ABB41B76E9C3}">
      <dsp:nvSpPr>
        <dsp:cNvPr id="0" name=""/>
        <dsp:cNvSpPr/>
      </dsp:nvSpPr>
      <dsp:spPr>
        <a:xfrm>
          <a:off x="5184796" y="952849"/>
          <a:ext cx="471269" cy="471269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A5F6EC-E66A-4ABC-89EC-66CE1EA53456}">
      <dsp:nvSpPr>
        <dsp:cNvPr id="0" name=""/>
        <dsp:cNvSpPr/>
      </dsp:nvSpPr>
      <dsp:spPr>
        <a:xfrm>
          <a:off x="4747189" y="1854994"/>
          <a:ext cx="1346484" cy="53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100" kern="1200" baseline="0"/>
            <a:t>dynamic topology and routes</a:t>
          </a:r>
          <a:endParaRPr lang="en-US" sz="1100" kern="1200"/>
        </a:p>
      </dsp:txBody>
      <dsp:txXfrm>
        <a:off x="4747189" y="1854994"/>
        <a:ext cx="1346484" cy="538593"/>
      </dsp:txXfrm>
    </dsp:sp>
    <dsp:sp modelId="{A198734B-AD54-47AF-B009-944F160E0F30}">
      <dsp:nvSpPr>
        <dsp:cNvPr id="0" name=""/>
        <dsp:cNvSpPr/>
      </dsp:nvSpPr>
      <dsp:spPr>
        <a:xfrm>
          <a:off x="1054456" y="2730209"/>
          <a:ext cx="821355" cy="82135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4DD646-F44F-4C1B-AD6C-7A7142E03461}">
      <dsp:nvSpPr>
        <dsp:cNvPr id="0" name=""/>
        <dsp:cNvSpPr/>
      </dsp:nvSpPr>
      <dsp:spPr>
        <a:xfrm>
          <a:off x="1229499" y="2905252"/>
          <a:ext cx="471269" cy="471269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CFA8B8-9C37-4882-9A03-B1C691206022}">
      <dsp:nvSpPr>
        <dsp:cNvPr id="0" name=""/>
        <dsp:cNvSpPr/>
      </dsp:nvSpPr>
      <dsp:spPr>
        <a:xfrm>
          <a:off x="791891" y="3807396"/>
          <a:ext cx="1346484" cy="53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100" kern="1200" baseline="0"/>
            <a:t>lack of mobility awareness by system/applications</a:t>
          </a:r>
          <a:endParaRPr lang="en-US" sz="1100" kern="1200"/>
        </a:p>
      </dsp:txBody>
      <dsp:txXfrm>
        <a:off x="791891" y="3807396"/>
        <a:ext cx="1346484" cy="538593"/>
      </dsp:txXfrm>
    </dsp:sp>
    <dsp:sp modelId="{73DA1B11-F1BD-4C47-9AA5-76A2A12B8D86}">
      <dsp:nvSpPr>
        <dsp:cNvPr id="0" name=""/>
        <dsp:cNvSpPr/>
      </dsp:nvSpPr>
      <dsp:spPr>
        <a:xfrm>
          <a:off x="2636575" y="2730209"/>
          <a:ext cx="821355" cy="82135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E12686-EC02-4262-94B0-F4078CF7C914}">
      <dsp:nvSpPr>
        <dsp:cNvPr id="0" name=""/>
        <dsp:cNvSpPr/>
      </dsp:nvSpPr>
      <dsp:spPr>
        <a:xfrm>
          <a:off x="2811618" y="2905252"/>
          <a:ext cx="471269" cy="471269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F4F41-7DD2-4823-8CE0-D28C858B1A95}">
      <dsp:nvSpPr>
        <dsp:cNvPr id="0" name=""/>
        <dsp:cNvSpPr/>
      </dsp:nvSpPr>
      <dsp:spPr>
        <a:xfrm>
          <a:off x="2374010" y="3807396"/>
          <a:ext cx="1346484" cy="53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100" kern="1200" baseline="0"/>
            <a:t>short battery lifetime</a:t>
          </a:r>
          <a:endParaRPr lang="en-US" sz="1100" kern="1200"/>
        </a:p>
      </dsp:txBody>
      <dsp:txXfrm>
        <a:off x="2374010" y="3807396"/>
        <a:ext cx="1346484" cy="538593"/>
      </dsp:txXfrm>
    </dsp:sp>
    <dsp:sp modelId="{ED3922C0-519D-4EF3-AE53-B5F4D4894BFD}">
      <dsp:nvSpPr>
        <dsp:cNvPr id="0" name=""/>
        <dsp:cNvSpPr/>
      </dsp:nvSpPr>
      <dsp:spPr>
        <a:xfrm>
          <a:off x="4218694" y="2730209"/>
          <a:ext cx="821355" cy="82135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3F527D-D6D5-449B-B9B4-4914C79DD3AD}">
      <dsp:nvSpPr>
        <dsp:cNvPr id="0" name=""/>
        <dsp:cNvSpPr/>
      </dsp:nvSpPr>
      <dsp:spPr>
        <a:xfrm>
          <a:off x="4393737" y="2905252"/>
          <a:ext cx="471269" cy="471269"/>
        </a:xfrm>
        <a:prstGeom prst="rect">
          <a:avLst/>
        </a:prstGeom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8E4557-D982-4C1B-9B4B-A33974A524CB}">
      <dsp:nvSpPr>
        <dsp:cNvPr id="0" name=""/>
        <dsp:cNvSpPr/>
      </dsp:nvSpPr>
      <dsp:spPr>
        <a:xfrm>
          <a:off x="3956129" y="3807396"/>
          <a:ext cx="1346484" cy="53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100" kern="1200" baseline="0"/>
            <a:t>limited capacity (memory and processing)</a:t>
          </a:r>
          <a:endParaRPr lang="en-US" sz="1100" kern="1200"/>
        </a:p>
      </dsp:txBody>
      <dsp:txXfrm>
        <a:off x="3956129" y="3807396"/>
        <a:ext cx="1346484" cy="538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 xmlns="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E81C62-6E66-44D5-83D2-BADCC7373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113" y="2851343"/>
            <a:ext cx="8490581" cy="1746195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0A7876-9D0C-4685-8088-6FED23C9B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7350" y="4846921"/>
            <a:ext cx="6632107" cy="951488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>
                    <a:alpha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D2571A-F813-4214-84A2-D413810E5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B2D60A-3DD9-4866-BA7B-34E852D0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8802" y="6356350"/>
            <a:ext cx="502920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04712D-A072-44DA-B26B-A1BC1ED4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1E679A24-160E-440A-9984-8923BC4B8DD8}"/>
              </a:ext>
            </a:extLst>
          </p:cNvPr>
          <p:cNvSpPr/>
          <p:nvPr/>
        </p:nvSpPr>
        <p:spPr>
          <a:xfrm rot="20618895" flipH="1">
            <a:off x="5561167" y="1911565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89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EFE275-5B81-47C9-BA2D-6F6DC43B4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B9EC664-0822-4BE8-9C5D-BB5805261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F645D89-6EB8-468C-8726-94869538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069EF1-4362-48D5-892A-20C08FC7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2F72AA-57F8-40CE-BBD9-A77F8DE7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2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9B69046-DB9C-45F8-A281-16510D1FB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31547" y="647699"/>
            <a:ext cx="2112753" cy="55292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B06B10-FAAE-4C3A-BC82-8EDC5C124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748287" y="647699"/>
            <a:ext cx="7683260" cy="55292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689FDE-8D09-475F-9B89-BE5AE71A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4E6F80-C5CB-44A2-AB1B-43EB0137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83D7AC-8D81-4526-B969-505D0CE1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6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B08814-722A-4F2C-8807-C09FEEC2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756"/>
            <a:ext cx="10515600" cy="4190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E9D7-0090-46D4-A48B-9D26EBCC9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9A5DDC-5EE7-4691-96B2-F7A25A3BB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5F9D9F-2C17-4515-8A91-EF6050F3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52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E26100-27A9-4A24-9347-29B6A9BA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117186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9A350C3-3185-4A0E-9E1F-504D7E6E0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26924"/>
            <a:ext cx="10515600" cy="126272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060CE8-5E49-4336-BB31-974F0D6E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2C1D1AF-DB46-4EF6-93AD-E8CD740A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64FBCEF-E902-4ECE-B0DB-142617EF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3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3902F6-08C1-4F71-90D1-FCA6563EC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11756"/>
            <a:ext cx="5181600" cy="4365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9FB0FE5-5497-4854-B57F-7955ADCBC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11756"/>
            <a:ext cx="5181600" cy="4365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9E3852A-0F7C-4F18-A663-165414BA9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F87E8B5-A392-435C-89FE-849D9B0A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977AA31-DB02-4BFC-8238-507F5E8B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B698B4-B17B-4FAB-894D-5400BDEC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FBF5B355-1608-4ECA-8C03-3ABD722BC611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50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A1EEBE1-2D73-4E5F-A8DD-593B79D18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06039"/>
            <a:ext cx="5157787" cy="584548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545328A-A6CB-4A40-806F-E68606FC7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90588"/>
            <a:ext cx="5157787" cy="3751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2730D26-BCC4-4CE4-9273-69B4E36D3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806038"/>
            <a:ext cx="5183188" cy="584549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D832694-AE69-4399-B6B4-3F0CBD29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390588"/>
            <a:ext cx="5183188" cy="3751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4054DBB-2048-445B-8127-6D2DB22DD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E0454E7-E598-4FCD-834F-13291B95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2677B82-4082-402D-889D-8081104D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01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CC1A14-BCE3-4322-A314-ABFB09FB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213"/>
            <a:ext cx="10515600" cy="221225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D5258E1-694B-4BB9-A41B-BB742555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912B65B-60BA-40E5-8A5A-5A79D315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4672797-16BC-4A2F-8A6F-62F61512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4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4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D37465-F6D9-414A-9829-B2793D3A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7698"/>
            <a:ext cx="4061821" cy="155855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635B2F-EF96-4A99-8082-911D63A37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47699"/>
            <a:ext cx="6172200" cy="52133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25EE3AB-F64B-4276-8303-CAE4B4F1D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6256"/>
            <a:ext cx="4061821" cy="36627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DF20479-140A-466F-B2F2-AFE27D477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86B342-BDCE-45E8-BDA2-B041981D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2E3F3AE-E094-4EA8-9900-F77CD687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4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C43B7E-262A-4834-9437-C20690BF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89FC6C5-CFC6-43FC-9CD2-EB131734F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67985"/>
            <a:ext cx="6172200" cy="499306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DCAD41B-4C7D-4884-B895-CFDA0A447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8222704-F91B-471A-988B-9023E120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0828E75-DDDE-4BD4-B495-47F44DB37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00B0594-D6B3-41C6-BBEF-A060A2EB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7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AFB555E-8FF5-457E-B328-53ABDB59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427"/>
            <a:ext cx="10515600" cy="819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DA64ED7-3275-4F98-88B1-4F0832514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1459"/>
            <a:ext cx="10515600" cy="434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EF0BCFA-771C-4297-8ACE-974191C70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67A5E8B7-F220-42D2-BB61-4E5E24A05506}" type="datetimeFigureOut">
              <a:rPr lang="en-US" smtClean="0"/>
              <a:pPr/>
              <a:t>3/4/2022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E317DE-CC16-4596-92A2-460BC081E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86E724-AEC3-4D96-A62C-C286B703F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522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>
              <a:alpha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b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2pPr>
      <a:lvl3pPr marL="571500" indent="-3429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i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xmlns="" id="{DEB38159-65C7-468B-8AAC-0CB079B54F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D96246-9DC7-47FC-8193-CEFB5C2EC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3812" y="2752884"/>
            <a:ext cx="4781175" cy="1807166"/>
          </a:xfrm>
        </p:spPr>
        <p:txBody>
          <a:bodyPr anchor="b">
            <a:normAutofit/>
          </a:bodyPr>
          <a:lstStyle/>
          <a:p>
            <a:r>
              <a:rPr lang="en-US" sz="4100" dirty="0"/>
              <a:t/>
            </a:r>
            <a:br>
              <a:rPr lang="en-US" sz="4100" dirty="0"/>
            </a:br>
            <a:r>
              <a:rPr lang="en-US" sz="4100" dirty="0"/>
              <a:t>Challenged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1D3A28C-230A-4D8C-B3DE-4FF4B7540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7796" y="4769229"/>
            <a:ext cx="4255698" cy="1041401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100" dirty="0" smtClean="0"/>
              <a:t>Department </a:t>
            </a:r>
            <a:r>
              <a:rPr lang="en-US" sz="1100" dirty="0"/>
              <a:t>of CSE, IUT</a:t>
            </a:r>
          </a:p>
        </p:txBody>
      </p:sp>
      <p:pic>
        <p:nvPicPr>
          <p:cNvPr id="1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xmlns="" id="{B86BE601-F205-46F1-9F0E-97F0B69556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81" r="18709" b="2"/>
          <a:stretch/>
        </p:blipFill>
        <p:spPr>
          <a:xfrm>
            <a:off x="20" y="10"/>
            <a:ext cx="4876780" cy="6857990"/>
          </a:xfrm>
          <a:prstGeom prst="rect">
            <a:avLst/>
          </a:prstGeom>
        </p:spPr>
      </p:pic>
      <p:sp>
        <p:nvSpPr>
          <p:cNvPr id="15" name="Freeform: Shape 10">
            <a:extLst>
              <a:ext uri="{FF2B5EF4-FFF2-40B4-BE49-F238E27FC236}">
                <a16:creationId xmlns:a16="http://schemas.microsoft.com/office/drawing/2014/main" xmlns="" id="{AB071053-63CB-4A28-B710-9C1F35327D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618895" flipH="1">
            <a:off x="7983408" y="181130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1E679A24-160E-440A-9984-8923BC4B8D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618895" flipH="1">
            <a:off x="5561167" y="1911565"/>
            <a:ext cx="1044472" cy="908544"/>
          </a:xfrm>
          <a:custGeom>
            <a:avLst/>
            <a:gdLst/>
            <a:ahLst/>
            <a:cxnLst/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DEB38159-65C7-468B-8AAC-0CB079B54F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31A160-2484-4B84-ACCA-D5E6DEEFD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6793" y="2208944"/>
            <a:ext cx="3328912" cy="1892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/>
              <a:t>VANET: An Example Scenario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xmlns="" id="{B0DEA7FC-A0B7-4CF0-B3AF-7A65A1C75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" y="1077719"/>
            <a:ext cx="6482107" cy="468332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3F09238C-D497-47FE-B839-1903DD64C7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810500" y="1620672"/>
            <a:ext cx="0" cy="3862316"/>
          </a:xfrm>
          <a:prstGeom prst="line">
            <a:avLst/>
          </a:prstGeom>
          <a:ln w="19050">
            <a:solidFill>
              <a:schemeClr val="accent1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13A8E43C-75A8-491A-B804-6A38E5AA1A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731698" y="1247621"/>
            <a:ext cx="539102" cy="746101"/>
          </a:xfrm>
          <a:custGeom>
            <a:avLst/>
            <a:gdLst>
              <a:gd name="connsiteX0" fmla="*/ 1193342 w 1206769"/>
              <a:gd name="connsiteY0" fmla="*/ 899406 h 1684262"/>
              <a:gd name="connsiteX1" fmla="*/ 1174292 w 1206769"/>
              <a:gd name="connsiteY1" fmla="*/ 814824 h 1684262"/>
              <a:gd name="connsiteX2" fmla="*/ 1032083 w 1206769"/>
              <a:gd name="connsiteY2" fmla="*/ 868640 h 1684262"/>
              <a:gd name="connsiteX3" fmla="*/ 962932 w 1206769"/>
              <a:gd name="connsiteY3" fmla="*/ 860925 h 1684262"/>
              <a:gd name="connsiteX4" fmla="*/ 1035893 w 1206769"/>
              <a:gd name="connsiteY4" fmla="*/ 795583 h 1684262"/>
              <a:gd name="connsiteX5" fmla="*/ 893685 w 1206769"/>
              <a:gd name="connsiteY5" fmla="*/ 930172 h 1684262"/>
              <a:gd name="connsiteX6" fmla="*/ 951311 w 1206769"/>
              <a:gd name="connsiteY6" fmla="*/ 914741 h 1684262"/>
              <a:gd name="connsiteX7" fmla="*/ 951311 w 1206769"/>
              <a:gd name="connsiteY7" fmla="*/ 937887 h 1684262"/>
              <a:gd name="connsiteX8" fmla="*/ 862824 w 1206769"/>
              <a:gd name="connsiteY8" fmla="*/ 964747 h 1684262"/>
              <a:gd name="connsiteX9" fmla="*/ 812913 w 1206769"/>
              <a:gd name="connsiteY9" fmla="*/ 991608 h 1684262"/>
              <a:gd name="connsiteX10" fmla="*/ 905115 w 1206769"/>
              <a:gd name="connsiteY10" fmla="*/ 872545 h 1684262"/>
              <a:gd name="connsiteX11" fmla="*/ 1062754 w 1206769"/>
              <a:gd name="connsiteY11" fmla="*/ 784058 h 1684262"/>
              <a:gd name="connsiteX12" fmla="*/ 1106474 w 1206769"/>
              <a:gd name="connsiteY12" fmla="*/ 662995 h 1684262"/>
              <a:gd name="connsiteX13" fmla="*/ 1028178 w 1206769"/>
              <a:gd name="connsiteY13" fmla="*/ 722527 h 1684262"/>
              <a:gd name="connsiteX14" fmla="*/ 1003794 w 1206769"/>
              <a:gd name="connsiteY14" fmla="*/ 692428 h 1684262"/>
              <a:gd name="connsiteX15" fmla="*/ 1000651 w 1206769"/>
              <a:gd name="connsiteY15" fmla="*/ 679855 h 1684262"/>
              <a:gd name="connsiteX16" fmla="*/ 1000651 w 1206769"/>
              <a:gd name="connsiteY16" fmla="*/ 677664 h 1684262"/>
              <a:gd name="connsiteX17" fmla="*/ 1005794 w 1206769"/>
              <a:gd name="connsiteY17" fmla="*/ 661471 h 1684262"/>
              <a:gd name="connsiteX18" fmla="*/ 1065707 w 1206769"/>
              <a:gd name="connsiteY18" fmla="*/ 651375 h 1684262"/>
              <a:gd name="connsiteX19" fmla="*/ 1073136 w 1206769"/>
              <a:gd name="connsiteY19" fmla="*/ 652613 h 1684262"/>
              <a:gd name="connsiteX20" fmla="*/ 1086185 w 1206769"/>
              <a:gd name="connsiteY20" fmla="*/ 660614 h 1684262"/>
              <a:gd name="connsiteX21" fmla="*/ 1102473 w 1206769"/>
              <a:gd name="connsiteY21" fmla="*/ 657661 h 1684262"/>
              <a:gd name="connsiteX22" fmla="*/ 739761 w 1206769"/>
              <a:gd name="connsiteY22" fmla="*/ 595654 h 1684262"/>
              <a:gd name="connsiteX23" fmla="*/ 716806 w 1206769"/>
              <a:gd name="connsiteY23" fmla="*/ 318952 h 1684262"/>
              <a:gd name="connsiteX24" fmla="*/ 920450 w 1206769"/>
              <a:gd name="connsiteY24" fmla="*/ 245991 h 1684262"/>
              <a:gd name="connsiteX25" fmla="*/ 682325 w 1206769"/>
              <a:gd name="connsiteY25" fmla="*/ 238276 h 1684262"/>
              <a:gd name="connsiteX26" fmla="*/ 928451 w 1206769"/>
              <a:gd name="connsiteY26" fmla="*/ 226750 h 1684262"/>
              <a:gd name="connsiteX27" fmla="*/ 720806 w 1206769"/>
              <a:gd name="connsiteY27" fmla="*/ 195985 h 1684262"/>
              <a:gd name="connsiteX28" fmla="*/ 736142 w 1206769"/>
              <a:gd name="connsiteY28" fmla="*/ 49871 h 1684262"/>
              <a:gd name="connsiteX29" fmla="*/ 663180 w 1206769"/>
              <a:gd name="connsiteY29" fmla="*/ -40 h 1684262"/>
              <a:gd name="connsiteX30" fmla="*/ 625080 w 1206769"/>
              <a:gd name="connsiteY30" fmla="*/ 103687 h 1684262"/>
              <a:gd name="connsiteX31" fmla="*/ 625080 w 1206769"/>
              <a:gd name="connsiteY31" fmla="*/ 288282 h 1684262"/>
              <a:gd name="connsiteX32" fmla="*/ 336758 w 1206769"/>
              <a:gd name="connsiteY32" fmla="*/ 261326 h 1684262"/>
              <a:gd name="connsiteX33" fmla="*/ 367524 w 1206769"/>
              <a:gd name="connsiteY33" fmla="*/ 307427 h 1684262"/>
              <a:gd name="connsiteX34" fmla="*/ 578979 w 1206769"/>
              <a:gd name="connsiteY34" fmla="*/ 614989 h 1684262"/>
              <a:gd name="connsiteX35" fmla="*/ 263797 w 1206769"/>
              <a:gd name="connsiteY35" fmla="*/ 511167 h 1684262"/>
              <a:gd name="connsiteX36" fmla="*/ 233031 w 1206769"/>
              <a:gd name="connsiteY36" fmla="*/ 714907 h 1684262"/>
              <a:gd name="connsiteX37" fmla="*/ 532878 w 1206769"/>
              <a:gd name="connsiteY37" fmla="*/ 807109 h 1684262"/>
              <a:gd name="connsiteX38" fmla="*/ 513828 w 1206769"/>
              <a:gd name="connsiteY38" fmla="*/ 803299 h 1684262"/>
              <a:gd name="connsiteX39" fmla="*/ 502303 w 1206769"/>
              <a:gd name="connsiteY39" fmla="*/ 791773 h 1684262"/>
              <a:gd name="connsiteX40" fmla="*/ 464203 w 1206769"/>
              <a:gd name="connsiteY40" fmla="*/ 772723 h 1684262"/>
              <a:gd name="connsiteX41" fmla="*/ 375144 w 1206769"/>
              <a:gd name="connsiteY41" fmla="*/ 788630 h 1684262"/>
              <a:gd name="connsiteX42" fmla="*/ 418102 w 1206769"/>
              <a:gd name="connsiteY42" fmla="*/ 826730 h 1684262"/>
              <a:gd name="connsiteX43" fmla="*/ 333520 w 1206769"/>
              <a:gd name="connsiteY43" fmla="*/ 826730 h 1684262"/>
              <a:gd name="connsiteX44" fmla="*/ 276370 w 1206769"/>
              <a:gd name="connsiteY44" fmla="*/ 857496 h 1684262"/>
              <a:gd name="connsiteX45" fmla="*/ 288371 w 1206769"/>
              <a:gd name="connsiteY45" fmla="*/ 765961 h 1684262"/>
              <a:gd name="connsiteX46" fmla="*/ 137972 w 1206769"/>
              <a:gd name="connsiteY46" fmla="*/ 911312 h 1684262"/>
              <a:gd name="connsiteX47" fmla="*/ 237889 w 1206769"/>
              <a:gd name="connsiteY47" fmla="*/ 961318 h 1684262"/>
              <a:gd name="connsiteX48" fmla="*/ 45770 w 1206769"/>
              <a:gd name="connsiteY48" fmla="*/ 1057426 h 1684262"/>
              <a:gd name="connsiteX49" fmla="*/ 80345 w 1206769"/>
              <a:gd name="connsiteY49" fmla="*/ 915122 h 1684262"/>
              <a:gd name="connsiteX50" fmla="*/ 91871 w 1206769"/>
              <a:gd name="connsiteY50" fmla="*/ 1107337 h 1684262"/>
              <a:gd name="connsiteX51" fmla="*/ 214838 w 1206769"/>
              <a:gd name="connsiteY51" fmla="*/ 1157343 h 1684262"/>
              <a:gd name="connsiteX52" fmla="*/ 322376 w 1206769"/>
              <a:gd name="connsiteY52" fmla="*/ 1240306 h 1684262"/>
              <a:gd name="connsiteX53" fmla="*/ 309707 w 1206769"/>
              <a:gd name="connsiteY53" fmla="*/ 1240306 h 1684262"/>
              <a:gd name="connsiteX54" fmla="*/ 311612 w 1206769"/>
              <a:gd name="connsiteY54" fmla="*/ 1248688 h 1684262"/>
              <a:gd name="connsiteX55" fmla="*/ 310755 w 1206769"/>
              <a:gd name="connsiteY55" fmla="*/ 1254784 h 1684262"/>
              <a:gd name="connsiteX56" fmla="*/ 309136 w 1206769"/>
              <a:gd name="connsiteY56" fmla="*/ 1259356 h 1684262"/>
              <a:gd name="connsiteX57" fmla="*/ 301230 w 1206769"/>
              <a:gd name="connsiteY57" fmla="*/ 1268023 h 1684262"/>
              <a:gd name="connsiteX58" fmla="*/ 283799 w 1206769"/>
              <a:gd name="connsiteY58" fmla="*/ 1268023 h 1684262"/>
              <a:gd name="connsiteX59" fmla="*/ 284847 w 1206769"/>
              <a:gd name="connsiteY59" fmla="*/ 1275167 h 1684262"/>
              <a:gd name="connsiteX60" fmla="*/ 395528 w 1206769"/>
              <a:gd name="connsiteY60" fmla="*/ 1319077 h 1684262"/>
              <a:gd name="connsiteX61" fmla="*/ 256939 w 1206769"/>
              <a:gd name="connsiteY61" fmla="*/ 1309552 h 1684262"/>
              <a:gd name="connsiteX62" fmla="*/ 256939 w 1206769"/>
              <a:gd name="connsiteY62" fmla="*/ 1309552 h 1684262"/>
              <a:gd name="connsiteX63" fmla="*/ 248176 w 1206769"/>
              <a:gd name="connsiteY63" fmla="*/ 1308219 h 1684262"/>
              <a:gd name="connsiteX64" fmla="*/ 247604 w 1206769"/>
              <a:gd name="connsiteY64" fmla="*/ 1308695 h 1684262"/>
              <a:gd name="connsiteX65" fmla="*/ 229793 w 1206769"/>
              <a:gd name="connsiteY65" fmla="*/ 1312219 h 1684262"/>
              <a:gd name="connsiteX66" fmla="*/ 146068 w 1206769"/>
              <a:gd name="connsiteY66" fmla="*/ 1230304 h 1684262"/>
              <a:gd name="connsiteX67" fmla="*/ 115302 w 1206769"/>
              <a:gd name="connsiteY67" fmla="*/ 1430329 h 1684262"/>
              <a:gd name="connsiteX68" fmla="*/ 349712 w 1206769"/>
              <a:gd name="connsiteY68" fmla="*/ 1480240 h 1684262"/>
              <a:gd name="connsiteX69" fmla="*/ 299420 w 1206769"/>
              <a:gd name="connsiteY69" fmla="*/ 1464619 h 1684262"/>
              <a:gd name="connsiteX70" fmla="*/ 320947 w 1206769"/>
              <a:gd name="connsiteY70" fmla="*/ 1477002 h 1684262"/>
              <a:gd name="connsiteX71" fmla="*/ 330472 w 1206769"/>
              <a:gd name="connsiteY71" fmla="*/ 1484336 h 1684262"/>
              <a:gd name="connsiteX72" fmla="*/ 388193 w 1206769"/>
              <a:gd name="connsiteY72" fmla="*/ 1545677 h 1684262"/>
              <a:gd name="connsiteX73" fmla="*/ 348760 w 1206769"/>
              <a:gd name="connsiteY73" fmla="*/ 1542439 h 1684262"/>
              <a:gd name="connsiteX74" fmla="*/ 329710 w 1206769"/>
              <a:gd name="connsiteY74" fmla="*/ 1549582 h 1684262"/>
              <a:gd name="connsiteX75" fmla="*/ 309422 w 1206769"/>
              <a:gd name="connsiteY75" fmla="*/ 1541201 h 1684262"/>
              <a:gd name="connsiteX76" fmla="*/ 294086 w 1206769"/>
              <a:gd name="connsiteY76" fmla="*/ 1528246 h 1684262"/>
              <a:gd name="connsiteX77" fmla="*/ 275036 w 1206769"/>
              <a:gd name="connsiteY77" fmla="*/ 1516531 h 1684262"/>
              <a:gd name="connsiteX78" fmla="*/ 272941 w 1206769"/>
              <a:gd name="connsiteY78" fmla="*/ 1515769 h 1684262"/>
              <a:gd name="connsiteX79" fmla="*/ 255796 w 1206769"/>
              <a:gd name="connsiteY79" fmla="*/ 1502624 h 1684262"/>
              <a:gd name="connsiteX80" fmla="*/ 255796 w 1206769"/>
              <a:gd name="connsiteY80" fmla="*/ 1502624 h 1684262"/>
              <a:gd name="connsiteX81" fmla="*/ 239889 w 1206769"/>
              <a:gd name="connsiteY81" fmla="*/ 1484241 h 1684262"/>
              <a:gd name="connsiteX82" fmla="*/ 203408 w 1206769"/>
              <a:gd name="connsiteY82" fmla="*/ 1484241 h 1684262"/>
              <a:gd name="connsiteX83" fmla="*/ 187216 w 1206769"/>
              <a:gd name="connsiteY83" fmla="*/ 1499100 h 1684262"/>
              <a:gd name="connsiteX84" fmla="*/ 490587 w 1206769"/>
              <a:gd name="connsiteY84" fmla="*/ 1673312 h 1684262"/>
              <a:gd name="connsiteX85" fmla="*/ 757287 w 1206769"/>
              <a:gd name="connsiteY85" fmla="*/ 1682361 h 1684262"/>
              <a:gd name="connsiteX86" fmla="*/ 987983 w 1206769"/>
              <a:gd name="connsiteY86" fmla="*/ 1594445 h 1684262"/>
              <a:gd name="connsiteX87" fmla="*/ 1152479 w 1206769"/>
              <a:gd name="connsiteY87" fmla="*/ 1394420 h 1684262"/>
              <a:gd name="connsiteX88" fmla="*/ 918736 w 1206769"/>
              <a:gd name="connsiteY88" fmla="*/ 1334222 h 1684262"/>
              <a:gd name="connsiteX89" fmla="*/ 826439 w 1206769"/>
              <a:gd name="connsiteY89" fmla="*/ 1349557 h 1684262"/>
              <a:gd name="connsiteX90" fmla="*/ 802817 w 1206769"/>
              <a:gd name="connsiteY90" fmla="*/ 1350414 h 1684262"/>
              <a:gd name="connsiteX91" fmla="*/ 802817 w 1206769"/>
              <a:gd name="connsiteY91" fmla="*/ 1350414 h 1684262"/>
              <a:gd name="connsiteX92" fmla="*/ 841869 w 1206769"/>
              <a:gd name="connsiteY92" fmla="*/ 1326507 h 1684262"/>
              <a:gd name="connsiteX93" fmla="*/ 884160 w 1206769"/>
              <a:gd name="connsiteY93" fmla="*/ 1322697 h 1684262"/>
              <a:gd name="connsiteX94" fmla="*/ 980267 w 1206769"/>
              <a:gd name="connsiteY94" fmla="*/ 1268881 h 1684262"/>
              <a:gd name="connsiteX95" fmla="*/ 1084090 w 1206769"/>
              <a:gd name="connsiteY95" fmla="*/ 1211254 h 1684262"/>
              <a:gd name="connsiteX96" fmla="*/ 911116 w 1206769"/>
              <a:gd name="connsiteY96" fmla="*/ 1022850 h 1684262"/>
              <a:gd name="connsiteX97" fmla="*/ 1193342 w 1206769"/>
              <a:gd name="connsiteY97" fmla="*/ 899406 h 1684262"/>
              <a:gd name="connsiteX98" fmla="*/ 759002 w 1206769"/>
              <a:gd name="connsiteY98" fmla="*/ 61206 h 1684262"/>
              <a:gd name="connsiteX99" fmla="*/ 720902 w 1206769"/>
              <a:gd name="connsiteY99" fmla="*/ 145788 h 1684262"/>
              <a:gd name="connsiteX100" fmla="*/ 759002 w 1206769"/>
              <a:gd name="connsiteY100" fmla="*/ 61396 h 1684262"/>
              <a:gd name="connsiteX101" fmla="*/ 363524 w 1206769"/>
              <a:gd name="connsiteY101" fmla="*/ 545743 h 1684262"/>
              <a:gd name="connsiteX102" fmla="*/ 348188 w 1206769"/>
              <a:gd name="connsiteY102" fmla="*/ 553458 h 1684262"/>
              <a:gd name="connsiteX103" fmla="*/ 363524 w 1206769"/>
              <a:gd name="connsiteY103" fmla="*/ 545743 h 1684262"/>
              <a:gd name="connsiteX104" fmla="*/ 232364 w 1206769"/>
              <a:gd name="connsiteY104" fmla="*/ 523073 h 1684262"/>
              <a:gd name="connsiteX105" fmla="*/ 239984 w 1206769"/>
              <a:gd name="connsiteY105" fmla="*/ 688427 h 1684262"/>
              <a:gd name="connsiteX106" fmla="*/ 232364 w 1206769"/>
              <a:gd name="connsiteY106" fmla="*/ 523073 h 1684262"/>
              <a:gd name="connsiteX107" fmla="*/ 339997 w 1206769"/>
              <a:gd name="connsiteY107" fmla="*/ 692237 h 1684262"/>
              <a:gd name="connsiteX108" fmla="*/ 470680 w 1206769"/>
              <a:gd name="connsiteY108" fmla="*/ 684522 h 1684262"/>
              <a:gd name="connsiteX109" fmla="*/ 339997 w 1206769"/>
              <a:gd name="connsiteY109" fmla="*/ 691856 h 1684262"/>
              <a:gd name="connsiteX110" fmla="*/ 382288 w 1206769"/>
              <a:gd name="connsiteY110" fmla="*/ 615370 h 1684262"/>
              <a:gd name="connsiteX111" fmla="*/ 516781 w 1206769"/>
              <a:gd name="connsiteY111" fmla="*/ 688332 h 1684262"/>
              <a:gd name="connsiteX112" fmla="*/ 382574 w 1206769"/>
              <a:gd name="connsiteY112" fmla="*/ 614989 h 1684262"/>
              <a:gd name="connsiteX113" fmla="*/ 201313 w 1206769"/>
              <a:gd name="connsiteY113" fmla="*/ 907502 h 1684262"/>
              <a:gd name="connsiteX114" fmla="*/ 163213 w 1206769"/>
              <a:gd name="connsiteY114" fmla="*/ 838255 h 1684262"/>
              <a:gd name="connsiteX115" fmla="*/ 201599 w 1206769"/>
              <a:gd name="connsiteY115" fmla="*/ 907121 h 1684262"/>
              <a:gd name="connsiteX116" fmla="*/ 70916 w 1206769"/>
              <a:gd name="connsiteY116" fmla="*/ 1295265 h 1684262"/>
              <a:gd name="connsiteX117" fmla="*/ 128066 w 1206769"/>
              <a:gd name="connsiteY117" fmla="*/ 1230019 h 1684262"/>
              <a:gd name="connsiteX118" fmla="*/ 231888 w 1206769"/>
              <a:gd name="connsiteY118" fmla="*/ 1341461 h 1684262"/>
              <a:gd name="connsiteX119" fmla="*/ 70916 w 1206769"/>
              <a:gd name="connsiteY119" fmla="*/ 1295265 h 1684262"/>
              <a:gd name="connsiteX120" fmla="*/ 232841 w 1206769"/>
              <a:gd name="connsiteY120" fmla="*/ 1376037 h 1684262"/>
              <a:gd name="connsiteX121" fmla="*/ 278942 w 1206769"/>
              <a:gd name="connsiteY121" fmla="*/ 1379847 h 1684262"/>
              <a:gd name="connsiteX122" fmla="*/ 232364 w 1206769"/>
              <a:gd name="connsiteY122" fmla="*/ 1376037 h 1684262"/>
              <a:gd name="connsiteX123" fmla="*/ 856157 w 1206769"/>
              <a:gd name="connsiteY123" fmla="*/ 715573 h 1684262"/>
              <a:gd name="connsiteX124" fmla="*/ 834725 w 1206769"/>
              <a:gd name="connsiteY124" fmla="*/ 719383 h 1684262"/>
              <a:gd name="connsiteX125" fmla="*/ 827296 w 1206769"/>
              <a:gd name="connsiteY125" fmla="*/ 718621 h 1684262"/>
              <a:gd name="connsiteX126" fmla="*/ 720997 w 1206769"/>
              <a:gd name="connsiteY126" fmla="*/ 657185 h 1684262"/>
              <a:gd name="connsiteX127" fmla="*/ 855680 w 1206769"/>
              <a:gd name="connsiteY127" fmla="*/ 715573 h 1684262"/>
              <a:gd name="connsiteX128" fmla="*/ 663371 w 1206769"/>
              <a:gd name="connsiteY128" fmla="*/ 722622 h 1684262"/>
              <a:gd name="connsiteX129" fmla="*/ 644321 w 1206769"/>
              <a:gd name="connsiteY129" fmla="*/ 807109 h 1684262"/>
              <a:gd name="connsiteX130" fmla="*/ 662894 w 1206769"/>
              <a:gd name="connsiteY130" fmla="*/ 723098 h 1684262"/>
              <a:gd name="connsiteX131" fmla="*/ 628795 w 1206769"/>
              <a:gd name="connsiteY131" fmla="*/ 753292 h 1684262"/>
              <a:gd name="connsiteX132" fmla="*/ 655655 w 1206769"/>
              <a:gd name="connsiteY132" fmla="*/ 726432 h 1684262"/>
              <a:gd name="connsiteX133" fmla="*/ 628319 w 1206769"/>
              <a:gd name="connsiteY133" fmla="*/ 753292 h 1684262"/>
              <a:gd name="connsiteX134" fmla="*/ 771003 w 1206769"/>
              <a:gd name="connsiteY134" fmla="*/ 757197 h 1684262"/>
              <a:gd name="connsiteX135" fmla="*/ 690231 w 1206769"/>
              <a:gd name="connsiteY135" fmla="*/ 822539 h 1684262"/>
              <a:gd name="connsiteX136" fmla="*/ 770527 w 1206769"/>
              <a:gd name="connsiteY136" fmla="*/ 757197 h 1684262"/>
              <a:gd name="connsiteX137" fmla="*/ 759478 w 1206769"/>
              <a:gd name="connsiteY137" fmla="*/ 538122 h 1684262"/>
              <a:gd name="connsiteX138" fmla="*/ 851680 w 1206769"/>
              <a:gd name="connsiteY138" fmla="*/ 480496 h 1684262"/>
              <a:gd name="connsiteX139" fmla="*/ 759002 w 1206769"/>
              <a:gd name="connsiteY139" fmla="*/ 538027 h 1684262"/>
              <a:gd name="connsiteX140" fmla="*/ 877874 w 1206769"/>
              <a:gd name="connsiteY140" fmla="*/ 342098 h 1684262"/>
              <a:gd name="connsiteX141" fmla="*/ 812532 w 1206769"/>
              <a:gd name="connsiteY141" fmla="*/ 442015 h 1684262"/>
              <a:gd name="connsiteX142" fmla="*/ 877874 w 1206769"/>
              <a:gd name="connsiteY142" fmla="*/ 342098 h 1684262"/>
              <a:gd name="connsiteX143" fmla="*/ 681754 w 1206769"/>
              <a:gd name="connsiteY143" fmla="*/ 323048 h 1684262"/>
              <a:gd name="connsiteX144" fmla="*/ 758716 w 1206769"/>
              <a:gd name="connsiteY144" fmla="*/ 430776 h 1684262"/>
              <a:gd name="connsiteX145" fmla="*/ 643368 w 1206769"/>
              <a:gd name="connsiteY145" fmla="*/ 396105 h 1684262"/>
              <a:gd name="connsiteX146" fmla="*/ 639463 w 1206769"/>
              <a:gd name="connsiteY146" fmla="*/ 438396 h 1684262"/>
              <a:gd name="connsiteX147" fmla="*/ 682040 w 1206769"/>
              <a:gd name="connsiteY147" fmla="*/ 323048 h 1684262"/>
              <a:gd name="connsiteX148" fmla="*/ 351236 w 1206769"/>
              <a:gd name="connsiteY148" fmla="*/ 219321 h 1684262"/>
              <a:gd name="connsiteX149" fmla="*/ 383907 w 1206769"/>
              <a:gd name="connsiteY149" fmla="*/ 183030 h 1684262"/>
              <a:gd name="connsiteX150" fmla="*/ 403624 w 1206769"/>
              <a:gd name="connsiteY150" fmla="*/ 175029 h 1684262"/>
              <a:gd name="connsiteX151" fmla="*/ 411244 w 1206769"/>
              <a:gd name="connsiteY151" fmla="*/ 176077 h 1684262"/>
              <a:gd name="connsiteX152" fmla="*/ 569264 w 1206769"/>
              <a:gd name="connsiteY152" fmla="*/ 242752 h 1684262"/>
              <a:gd name="connsiteX153" fmla="*/ 569835 w 1206769"/>
              <a:gd name="connsiteY153" fmla="*/ 242752 h 1684262"/>
              <a:gd name="connsiteX154" fmla="*/ 558786 w 1206769"/>
              <a:gd name="connsiteY154" fmla="*/ 299902 h 1684262"/>
              <a:gd name="connsiteX155" fmla="*/ 351522 w 1206769"/>
              <a:gd name="connsiteY155" fmla="*/ 219035 h 1684262"/>
              <a:gd name="connsiteX156" fmla="*/ 470680 w 1206769"/>
              <a:gd name="connsiteY156" fmla="*/ 361148 h 1684262"/>
              <a:gd name="connsiteX157" fmla="*/ 566787 w 1206769"/>
              <a:gd name="connsiteY157" fmla="*/ 503356 h 1684262"/>
              <a:gd name="connsiteX158" fmla="*/ 470680 w 1206769"/>
              <a:gd name="connsiteY158" fmla="*/ 361148 h 1684262"/>
              <a:gd name="connsiteX159" fmla="*/ 632129 w 1206769"/>
              <a:gd name="connsiteY159" fmla="*/ 453445 h 1684262"/>
              <a:gd name="connsiteX160" fmla="*/ 699280 w 1206769"/>
              <a:gd name="connsiteY160" fmla="*/ 515072 h 1684262"/>
              <a:gd name="connsiteX161" fmla="*/ 759002 w 1206769"/>
              <a:gd name="connsiteY161" fmla="*/ 438015 h 1684262"/>
              <a:gd name="connsiteX162" fmla="*/ 678230 w 1206769"/>
              <a:gd name="connsiteY162" fmla="*/ 610989 h 1684262"/>
              <a:gd name="connsiteX163" fmla="*/ 640130 w 1206769"/>
              <a:gd name="connsiteY163" fmla="*/ 587938 h 1684262"/>
              <a:gd name="connsiteX164" fmla="*/ 632129 w 1206769"/>
              <a:gd name="connsiteY164" fmla="*/ 453541 h 1684262"/>
              <a:gd name="connsiteX165" fmla="*/ 685945 w 1206769"/>
              <a:gd name="connsiteY165" fmla="*/ 837779 h 1684262"/>
              <a:gd name="connsiteX166" fmla="*/ 628223 w 1206769"/>
              <a:gd name="connsiteY166" fmla="*/ 930076 h 1684262"/>
              <a:gd name="connsiteX167" fmla="*/ 685945 w 1206769"/>
              <a:gd name="connsiteY167" fmla="*/ 837874 h 1684262"/>
              <a:gd name="connsiteX168" fmla="*/ 743571 w 1206769"/>
              <a:gd name="connsiteY168" fmla="*/ 1291360 h 1684262"/>
              <a:gd name="connsiteX169" fmla="*/ 547547 w 1206769"/>
              <a:gd name="connsiteY169" fmla="*/ 1206778 h 1684262"/>
              <a:gd name="connsiteX170" fmla="*/ 573359 w 1206769"/>
              <a:gd name="connsiteY170" fmla="*/ 1222399 h 1684262"/>
              <a:gd name="connsiteX171" fmla="*/ 603363 w 1206769"/>
              <a:gd name="connsiteY171" fmla="*/ 1227447 h 1684262"/>
              <a:gd name="connsiteX172" fmla="*/ 743571 w 1206769"/>
              <a:gd name="connsiteY172" fmla="*/ 1291455 h 1684262"/>
              <a:gd name="connsiteX173" fmla="*/ 578312 w 1206769"/>
              <a:gd name="connsiteY173" fmla="*/ 945412 h 1684262"/>
              <a:gd name="connsiteX174" fmla="*/ 689755 w 1206769"/>
              <a:gd name="connsiteY174" fmla="*/ 1122196 h 1684262"/>
              <a:gd name="connsiteX175" fmla="*/ 578312 w 1206769"/>
              <a:gd name="connsiteY175" fmla="*/ 945507 h 1684262"/>
              <a:gd name="connsiteX176" fmla="*/ 351522 w 1206769"/>
              <a:gd name="connsiteY176" fmla="*/ 1045424 h 1684262"/>
              <a:gd name="connsiteX177" fmla="*/ 382288 w 1206769"/>
              <a:gd name="connsiteY177" fmla="*/ 887785 h 1684262"/>
              <a:gd name="connsiteX178" fmla="*/ 351522 w 1206769"/>
              <a:gd name="connsiteY178" fmla="*/ 1045519 h 1684262"/>
              <a:gd name="connsiteX179" fmla="*/ 420674 w 1206769"/>
              <a:gd name="connsiteY179" fmla="*/ 1018373 h 1684262"/>
              <a:gd name="connsiteX180" fmla="*/ 605173 w 1206769"/>
              <a:gd name="connsiteY180" fmla="*/ 1180298 h 1684262"/>
              <a:gd name="connsiteX181" fmla="*/ 420674 w 1206769"/>
              <a:gd name="connsiteY181" fmla="*/ 1018373 h 1684262"/>
              <a:gd name="connsiteX182" fmla="*/ 366857 w 1206769"/>
              <a:gd name="connsiteY182" fmla="*/ 1414232 h 1684262"/>
              <a:gd name="connsiteX183" fmla="*/ 597553 w 1206769"/>
              <a:gd name="connsiteY183" fmla="*/ 1460428 h 1684262"/>
              <a:gd name="connsiteX184" fmla="*/ 366857 w 1206769"/>
              <a:gd name="connsiteY184" fmla="*/ 1414423 h 1684262"/>
              <a:gd name="connsiteX185" fmla="*/ 536021 w 1206769"/>
              <a:gd name="connsiteY185" fmla="*/ 1644928 h 1684262"/>
              <a:gd name="connsiteX186" fmla="*/ 497921 w 1206769"/>
              <a:gd name="connsiteY186" fmla="*/ 1625878 h 1684262"/>
              <a:gd name="connsiteX187" fmla="*/ 471061 w 1206769"/>
              <a:gd name="connsiteY187" fmla="*/ 1618162 h 1684262"/>
              <a:gd name="connsiteX188" fmla="*/ 471061 w 1206769"/>
              <a:gd name="connsiteY188" fmla="*/ 1664359 h 1684262"/>
              <a:gd name="connsiteX189" fmla="*/ 401814 w 1206769"/>
              <a:gd name="connsiteY189" fmla="*/ 1579777 h 1684262"/>
              <a:gd name="connsiteX190" fmla="*/ 536021 w 1206769"/>
              <a:gd name="connsiteY190" fmla="*/ 1645118 h 1684262"/>
              <a:gd name="connsiteX191" fmla="*/ 616698 w 1206769"/>
              <a:gd name="connsiteY191" fmla="*/ 1564156 h 1684262"/>
              <a:gd name="connsiteX192" fmla="*/ 555262 w 1206769"/>
              <a:gd name="connsiteY192" fmla="*/ 1541105 h 1684262"/>
              <a:gd name="connsiteX193" fmla="*/ 638510 w 1206769"/>
              <a:gd name="connsiteY193" fmla="*/ 1493480 h 1684262"/>
              <a:gd name="connsiteX194" fmla="*/ 644035 w 1206769"/>
              <a:gd name="connsiteY194" fmla="*/ 1491194 h 1684262"/>
              <a:gd name="connsiteX195" fmla="*/ 677658 w 1206769"/>
              <a:gd name="connsiteY195" fmla="*/ 1495671 h 1684262"/>
              <a:gd name="connsiteX196" fmla="*/ 690136 w 1206769"/>
              <a:gd name="connsiteY196" fmla="*/ 1506625 h 1684262"/>
              <a:gd name="connsiteX197" fmla="*/ 739761 w 1206769"/>
              <a:gd name="connsiteY197" fmla="*/ 1525675 h 1684262"/>
              <a:gd name="connsiteX198" fmla="*/ 616698 w 1206769"/>
              <a:gd name="connsiteY198" fmla="*/ 1564346 h 1684262"/>
              <a:gd name="connsiteX199" fmla="*/ 752144 w 1206769"/>
              <a:gd name="connsiteY199" fmla="*/ 1664739 h 1684262"/>
              <a:gd name="connsiteX200" fmla="*/ 739571 w 1206769"/>
              <a:gd name="connsiteY200" fmla="*/ 1664739 h 1684262"/>
              <a:gd name="connsiteX201" fmla="*/ 731093 w 1206769"/>
              <a:gd name="connsiteY201" fmla="*/ 1664739 h 1684262"/>
              <a:gd name="connsiteX202" fmla="*/ 727474 w 1206769"/>
              <a:gd name="connsiteY202" fmla="*/ 1664739 h 1684262"/>
              <a:gd name="connsiteX203" fmla="*/ 713663 w 1206769"/>
              <a:gd name="connsiteY203" fmla="*/ 1666740 h 1684262"/>
              <a:gd name="connsiteX204" fmla="*/ 704138 w 1206769"/>
              <a:gd name="connsiteY204" fmla="*/ 1665216 h 1684262"/>
              <a:gd name="connsiteX205" fmla="*/ 705471 w 1206769"/>
              <a:gd name="connsiteY205" fmla="*/ 1667693 h 1684262"/>
              <a:gd name="connsiteX206" fmla="*/ 789958 w 1206769"/>
              <a:gd name="connsiteY206" fmla="*/ 1610066 h 1684262"/>
              <a:gd name="connsiteX207" fmla="*/ 752144 w 1206769"/>
              <a:gd name="connsiteY207" fmla="*/ 1664930 h 1684262"/>
              <a:gd name="connsiteX208" fmla="*/ 857776 w 1206769"/>
              <a:gd name="connsiteY208" fmla="*/ 1591016 h 1684262"/>
              <a:gd name="connsiteX209" fmla="*/ 838726 w 1206769"/>
              <a:gd name="connsiteY209" fmla="*/ 1568918 h 1684262"/>
              <a:gd name="connsiteX210" fmla="*/ 836059 w 1206769"/>
              <a:gd name="connsiteY210" fmla="*/ 1564251 h 1684262"/>
              <a:gd name="connsiteX211" fmla="*/ 908639 w 1206769"/>
              <a:gd name="connsiteY211" fmla="*/ 1497576 h 1684262"/>
              <a:gd name="connsiteX212" fmla="*/ 921022 w 1206769"/>
              <a:gd name="connsiteY212" fmla="*/ 1495766 h 1684262"/>
              <a:gd name="connsiteX213" fmla="*/ 935595 w 1206769"/>
              <a:gd name="connsiteY213" fmla="*/ 1498243 h 1684262"/>
              <a:gd name="connsiteX214" fmla="*/ 985982 w 1206769"/>
              <a:gd name="connsiteY214" fmla="*/ 1513959 h 1684262"/>
              <a:gd name="connsiteX215" fmla="*/ 857776 w 1206769"/>
              <a:gd name="connsiteY215" fmla="*/ 1591207 h 1684262"/>
              <a:gd name="connsiteX216" fmla="*/ 1028083 w 1206769"/>
              <a:gd name="connsiteY216" fmla="*/ 1444998 h 1684262"/>
              <a:gd name="connsiteX217" fmla="*/ 916545 w 1206769"/>
              <a:gd name="connsiteY217" fmla="*/ 1468144 h 1684262"/>
              <a:gd name="connsiteX218" fmla="*/ 1028083 w 1206769"/>
              <a:gd name="connsiteY218" fmla="*/ 1445188 h 1684262"/>
              <a:gd name="connsiteX219" fmla="*/ 862729 w 1206769"/>
              <a:gd name="connsiteY219" fmla="*/ 1410422 h 1684262"/>
              <a:gd name="connsiteX220" fmla="*/ 647464 w 1206769"/>
              <a:gd name="connsiteY220" fmla="*/ 1448522 h 1684262"/>
              <a:gd name="connsiteX221" fmla="*/ 862729 w 1206769"/>
              <a:gd name="connsiteY221" fmla="*/ 1410613 h 1684262"/>
              <a:gd name="connsiteX222" fmla="*/ 689755 w 1206769"/>
              <a:gd name="connsiteY222" fmla="*/ 1391372 h 1684262"/>
              <a:gd name="connsiteX223" fmla="*/ 924260 w 1206769"/>
              <a:gd name="connsiteY223" fmla="*/ 1306790 h 1684262"/>
              <a:gd name="connsiteX224" fmla="*/ 689755 w 1206769"/>
              <a:gd name="connsiteY224" fmla="*/ 1391372 h 1684262"/>
              <a:gd name="connsiteX225" fmla="*/ 1162576 w 1206769"/>
              <a:gd name="connsiteY225" fmla="*/ 1057045 h 1684262"/>
              <a:gd name="connsiteX226" fmla="*/ 1148669 w 1206769"/>
              <a:gd name="connsiteY226" fmla="*/ 1134388 h 1684262"/>
              <a:gd name="connsiteX227" fmla="*/ 1107140 w 1206769"/>
              <a:gd name="connsiteY227" fmla="*/ 1170773 h 1684262"/>
              <a:gd name="connsiteX228" fmla="*/ 1066754 w 1206769"/>
              <a:gd name="connsiteY228" fmla="*/ 1139722 h 1684262"/>
              <a:gd name="connsiteX229" fmla="*/ 1035703 w 1206769"/>
              <a:gd name="connsiteY229" fmla="*/ 1087715 h 1684262"/>
              <a:gd name="connsiteX230" fmla="*/ 1162576 w 1206769"/>
              <a:gd name="connsiteY230" fmla="*/ 1057045 h 1684262"/>
              <a:gd name="connsiteX231" fmla="*/ 978077 w 1206769"/>
              <a:gd name="connsiteY231" fmla="*/ 1203063 h 1684262"/>
              <a:gd name="connsiteX232" fmla="*/ 972552 w 1206769"/>
              <a:gd name="connsiteY232" fmla="*/ 1215160 h 1684262"/>
              <a:gd name="connsiteX233" fmla="*/ 973790 w 1206769"/>
              <a:gd name="connsiteY233" fmla="*/ 1224685 h 1684262"/>
              <a:gd name="connsiteX234" fmla="*/ 958836 w 1206769"/>
              <a:gd name="connsiteY234" fmla="*/ 1264404 h 1684262"/>
              <a:gd name="connsiteX235" fmla="*/ 905020 w 1206769"/>
              <a:gd name="connsiteY235" fmla="*/ 1118290 h 1684262"/>
              <a:gd name="connsiteX236" fmla="*/ 978077 w 1206769"/>
              <a:gd name="connsiteY236" fmla="*/ 120306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45857 w 1206769"/>
              <a:gd name="connsiteY48" fmla="*/ 1057466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71003 w 1206769"/>
              <a:gd name="connsiteY120" fmla="*/ 1295305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71003 w 1206769"/>
              <a:gd name="connsiteY123" fmla="*/ 1295305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107227 w 1206769"/>
              <a:gd name="connsiteY251" fmla="*/ 117081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45857 w 1206769"/>
              <a:gd name="connsiteY48" fmla="*/ 1057466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71003 w 1206769"/>
              <a:gd name="connsiteY120" fmla="*/ 1295305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71003 w 1206769"/>
              <a:gd name="connsiteY123" fmla="*/ 1295305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107227 w 1206769"/>
              <a:gd name="connsiteY251" fmla="*/ 117081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71003 w 1206769"/>
              <a:gd name="connsiteY120" fmla="*/ 1295305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71003 w 1206769"/>
              <a:gd name="connsiteY123" fmla="*/ 1295305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107227 w 1206769"/>
              <a:gd name="connsiteY251" fmla="*/ 117081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71003 w 1206769"/>
              <a:gd name="connsiteY120" fmla="*/ 1295305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71003 w 1206769"/>
              <a:gd name="connsiteY123" fmla="*/ 1295305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7479 w 1206769"/>
              <a:gd name="connsiteY251" fmla="*/ 117081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71003 w 1206769"/>
              <a:gd name="connsiteY120" fmla="*/ 1295305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71003 w 1206769"/>
              <a:gd name="connsiteY123" fmla="*/ 1295305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7479 w 1206769"/>
              <a:gd name="connsiteY251" fmla="*/ 117081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71003 w 1206769"/>
              <a:gd name="connsiteY120" fmla="*/ 1295305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71003 w 1206769"/>
              <a:gd name="connsiteY123" fmla="*/ 1295305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9916 w 1206769"/>
              <a:gd name="connsiteY251" fmla="*/ 115375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97811 w 1206769"/>
              <a:gd name="connsiteY120" fmla="*/ 1285557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97811 w 1206769"/>
              <a:gd name="connsiteY123" fmla="*/ 1285557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9916 w 1206769"/>
              <a:gd name="connsiteY251" fmla="*/ 115375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97811 w 1206769"/>
              <a:gd name="connsiteY120" fmla="*/ 1285557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97811 w 1206769"/>
              <a:gd name="connsiteY123" fmla="*/ 1285557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9916 w 1206769"/>
              <a:gd name="connsiteY251" fmla="*/ 115375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97811 w 1206769"/>
              <a:gd name="connsiteY120" fmla="*/ 1285557 h 1684262"/>
              <a:gd name="connsiteX121" fmla="*/ 123279 w 1206769"/>
              <a:gd name="connsiteY121" fmla="*/ 1264178 h 1684262"/>
              <a:gd name="connsiteX122" fmla="*/ 231975 w 1206769"/>
              <a:gd name="connsiteY122" fmla="*/ 1341501 h 1684262"/>
              <a:gd name="connsiteX123" fmla="*/ 97811 w 1206769"/>
              <a:gd name="connsiteY123" fmla="*/ 1285557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9916 w 1206769"/>
              <a:gd name="connsiteY251" fmla="*/ 115375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97811 w 1206769"/>
              <a:gd name="connsiteY120" fmla="*/ 1285557 h 1684262"/>
              <a:gd name="connsiteX121" fmla="*/ 123279 w 1206769"/>
              <a:gd name="connsiteY121" fmla="*/ 1264178 h 1684262"/>
              <a:gd name="connsiteX122" fmla="*/ 231975 w 1206769"/>
              <a:gd name="connsiteY122" fmla="*/ 1341501 h 1684262"/>
              <a:gd name="connsiteX123" fmla="*/ 97811 w 1206769"/>
              <a:gd name="connsiteY123" fmla="*/ 1285557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9916 w 1206769"/>
              <a:gd name="connsiteY251" fmla="*/ 115375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97811 w 1206769"/>
              <a:gd name="connsiteY120" fmla="*/ 1285557 h 1684262"/>
              <a:gd name="connsiteX121" fmla="*/ 123279 w 1206769"/>
              <a:gd name="connsiteY121" fmla="*/ 1264178 h 1684262"/>
              <a:gd name="connsiteX122" fmla="*/ 231975 w 1206769"/>
              <a:gd name="connsiteY122" fmla="*/ 1341501 h 1684262"/>
              <a:gd name="connsiteX123" fmla="*/ 97811 w 1206769"/>
              <a:gd name="connsiteY123" fmla="*/ 1285557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17635 w 1206769"/>
              <a:gd name="connsiteY130" fmla="*/ 708913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9916 w 1206769"/>
              <a:gd name="connsiteY251" fmla="*/ 115375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97811 w 1206769"/>
              <a:gd name="connsiteY120" fmla="*/ 1285557 h 1684262"/>
              <a:gd name="connsiteX121" fmla="*/ 123279 w 1206769"/>
              <a:gd name="connsiteY121" fmla="*/ 1264178 h 1684262"/>
              <a:gd name="connsiteX122" fmla="*/ 231975 w 1206769"/>
              <a:gd name="connsiteY122" fmla="*/ 1341501 h 1684262"/>
              <a:gd name="connsiteX123" fmla="*/ 97811 w 1206769"/>
              <a:gd name="connsiteY123" fmla="*/ 1285557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17635 w 1206769"/>
              <a:gd name="connsiteY129" fmla="*/ 708913 h 1684262"/>
              <a:gd name="connsiteX130" fmla="*/ 721084 w 1206769"/>
              <a:gd name="connsiteY130" fmla="*/ 657225 h 1684262"/>
              <a:gd name="connsiteX131" fmla="*/ 855767 w 1206769"/>
              <a:gd name="connsiteY131" fmla="*/ 715613 h 1684262"/>
              <a:gd name="connsiteX132" fmla="*/ 856244 w 1206769"/>
              <a:gd name="connsiteY132" fmla="*/ 715613 h 1684262"/>
              <a:gd name="connsiteX133" fmla="*/ 663458 w 1206769"/>
              <a:gd name="connsiteY133" fmla="*/ 722662 h 1684262"/>
              <a:gd name="connsiteX134" fmla="*/ 644408 w 1206769"/>
              <a:gd name="connsiteY134" fmla="*/ 807149 h 1684262"/>
              <a:gd name="connsiteX135" fmla="*/ 662981 w 1206769"/>
              <a:gd name="connsiteY135" fmla="*/ 723138 h 1684262"/>
              <a:gd name="connsiteX136" fmla="*/ 663458 w 1206769"/>
              <a:gd name="connsiteY136" fmla="*/ 722662 h 1684262"/>
              <a:gd name="connsiteX137" fmla="*/ 628882 w 1206769"/>
              <a:gd name="connsiteY137" fmla="*/ 753332 h 1684262"/>
              <a:gd name="connsiteX138" fmla="*/ 655742 w 1206769"/>
              <a:gd name="connsiteY138" fmla="*/ 726472 h 1684262"/>
              <a:gd name="connsiteX139" fmla="*/ 628406 w 1206769"/>
              <a:gd name="connsiteY139" fmla="*/ 753332 h 1684262"/>
              <a:gd name="connsiteX140" fmla="*/ 628882 w 1206769"/>
              <a:gd name="connsiteY140" fmla="*/ 753332 h 1684262"/>
              <a:gd name="connsiteX141" fmla="*/ 771090 w 1206769"/>
              <a:gd name="connsiteY141" fmla="*/ 757237 h 1684262"/>
              <a:gd name="connsiteX142" fmla="*/ 690318 w 1206769"/>
              <a:gd name="connsiteY142" fmla="*/ 822579 h 1684262"/>
              <a:gd name="connsiteX143" fmla="*/ 770614 w 1206769"/>
              <a:gd name="connsiteY143" fmla="*/ 757237 h 1684262"/>
              <a:gd name="connsiteX144" fmla="*/ 771090 w 1206769"/>
              <a:gd name="connsiteY144" fmla="*/ 757237 h 1684262"/>
              <a:gd name="connsiteX145" fmla="*/ 759565 w 1206769"/>
              <a:gd name="connsiteY145" fmla="*/ 538162 h 1684262"/>
              <a:gd name="connsiteX146" fmla="*/ 851767 w 1206769"/>
              <a:gd name="connsiteY146" fmla="*/ 480536 h 1684262"/>
              <a:gd name="connsiteX147" fmla="*/ 759089 w 1206769"/>
              <a:gd name="connsiteY147" fmla="*/ 538067 h 1684262"/>
              <a:gd name="connsiteX148" fmla="*/ 759565 w 1206769"/>
              <a:gd name="connsiteY148" fmla="*/ 538162 h 1684262"/>
              <a:gd name="connsiteX149" fmla="*/ 877961 w 1206769"/>
              <a:gd name="connsiteY149" fmla="*/ 342138 h 1684262"/>
              <a:gd name="connsiteX150" fmla="*/ 812619 w 1206769"/>
              <a:gd name="connsiteY150" fmla="*/ 442055 h 1684262"/>
              <a:gd name="connsiteX151" fmla="*/ 877961 w 1206769"/>
              <a:gd name="connsiteY151" fmla="*/ 342138 h 1684262"/>
              <a:gd name="connsiteX152" fmla="*/ 681841 w 1206769"/>
              <a:gd name="connsiteY152" fmla="*/ 323088 h 1684262"/>
              <a:gd name="connsiteX153" fmla="*/ 758803 w 1206769"/>
              <a:gd name="connsiteY153" fmla="*/ 430816 h 1684262"/>
              <a:gd name="connsiteX154" fmla="*/ 643455 w 1206769"/>
              <a:gd name="connsiteY154" fmla="*/ 396145 h 1684262"/>
              <a:gd name="connsiteX155" fmla="*/ 639550 w 1206769"/>
              <a:gd name="connsiteY155" fmla="*/ 438436 h 1684262"/>
              <a:gd name="connsiteX156" fmla="*/ 682127 w 1206769"/>
              <a:gd name="connsiteY156" fmla="*/ 323088 h 1684262"/>
              <a:gd name="connsiteX157" fmla="*/ 681841 w 1206769"/>
              <a:gd name="connsiteY157" fmla="*/ 323088 h 1684262"/>
              <a:gd name="connsiteX158" fmla="*/ 351323 w 1206769"/>
              <a:gd name="connsiteY158" fmla="*/ 219361 h 1684262"/>
              <a:gd name="connsiteX159" fmla="*/ 383994 w 1206769"/>
              <a:gd name="connsiteY159" fmla="*/ 183070 h 1684262"/>
              <a:gd name="connsiteX160" fmla="*/ 403711 w 1206769"/>
              <a:gd name="connsiteY160" fmla="*/ 175069 h 1684262"/>
              <a:gd name="connsiteX161" fmla="*/ 411331 w 1206769"/>
              <a:gd name="connsiteY161" fmla="*/ 176117 h 1684262"/>
              <a:gd name="connsiteX162" fmla="*/ 569351 w 1206769"/>
              <a:gd name="connsiteY162" fmla="*/ 242792 h 1684262"/>
              <a:gd name="connsiteX163" fmla="*/ 569922 w 1206769"/>
              <a:gd name="connsiteY163" fmla="*/ 242792 h 1684262"/>
              <a:gd name="connsiteX164" fmla="*/ 558873 w 1206769"/>
              <a:gd name="connsiteY164" fmla="*/ 299942 h 1684262"/>
              <a:gd name="connsiteX165" fmla="*/ 351609 w 1206769"/>
              <a:gd name="connsiteY165" fmla="*/ 219075 h 1684262"/>
              <a:gd name="connsiteX166" fmla="*/ 351323 w 1206769"/>
              <a:gd name="connsiteY166" fmla="*/ 219361 h 1684262"/>
              <a:gd name="connsiteX167" fmla="*/ 470767 w 1206769"/>
              <a:gd name="connsiteY167" fmla="*/ 361188 h 1684262"/>
              <a:gd name="connsiteX168" fmla="*/ 566874 w 1206769"/>
              <a:gd name="connsiteY168" fmla="*/ 503396 h 1684262"/>
              <a:gd name="connsiteX169" fmla="*/ 470767 w 1206769"/>
              <a:gd name="connsiteY169" fmla="*/ 361188 h 1684262"/>
              <a:gd name="connsiteX170" fmla="*/ 632216 w 1206769"/>
              <a:gd name="connsiteY170" fmla="*/ 453485 h 1684262"/>
              <a:gd name="connsiteX171" fmla="*/ 699367 w 1206769"/>
              <a:gd name="connsiteY171" fmla="*/ 515112 h 1684262"/>
              <a:gd name="connsiteX172" fmla="*/ 759089 w 1206769"/>
              <a:gd name="connsiteY172" fmla="*/ 438055 h 1684262"/>
              <a:gd name="connsiteX173" fmla="*/ 678317 w 1206769"/>
              <a:gd name="connsiteY173" fmla="*/ 611029 h 1684262"/>
              <a:gd name="connsiteX174" fmla="*/ 640217 w 1206769"/>
              <a:gd name="connsiteY174" fmla="*/ 587978 h 1684262"/>
              <a:gd name="connsiteX175" fmla="*/ 632216 w 1206769"/>
              <a:gd name="connsiteY175" fmla="*/ 453581 h 1684262"/>
              <a:gd name="connsiteX176" fmla="*/ 632216 w 1206769"/>
              <a:gd name="connsiteY176" fmla="*/ 453485 h 1684262"/>
              <a:gd name="connsiteX177" fmla="*/ 686032 w 1206769"/>
              <a:gd name="connsiteY177" fmla="*/ 837819 h 1684262"/>
              <a:gd name="connsiteX178" fmla="*/ 628310 w 1206769"/>
              <a:gd name="connsiteY178" fmla="*/ 930116 h 1684262"/>
              <a:gd name="connsiteX179" fmla="*/ 686032 w 1206769"/>
              <a:gd name="connsiteY179" fmla="*/ 837914 h 1684262"/>
              <a:gd name="connsiteX180" fmla="*/ 686032 w 1206769"/>
              <a:gd name="connsiteY180" fmla="*/ 837819 h 1684262"/>
              <a:gd name="connsiteX181" fmla="*/ 743658 w 1206769"/>
              <a:gd name="connsiteY181" fmla="*/ 1291400 h 1684262"/>
              <a:gd name="connsiteX182" fmla="*/ 547634 w 1206769"/>
              <a:gd name="connsiteY182" fmla="*/ 1206818 h 1684262"/>
              <a:gd name="connsiteX183" fmla="*/ 573446 w 1206769"/>
              <a:gd name="connsiteY183" fmla="*/ 1222439 h 1684262"/>
              <a:gd name="connsiteX184" fmla="*/ 603450 w 1206769"/>
              <a:gd name="connsiteY184" fmla="*/ 1227487 h 1684262"/>
              <a:gd name="connsiteX185" fmla="*/ 743658 w 1206769"/>
              <a:gd name="connsiteY185" fmla="*/ 1291495 h 1684262"/>
              <a:gd name="connsiteX186" fmla="*/ 743658 w 1206769"/>
              <a:gd name="connsiteY186" fmla="*/ 1291400 h 1684262"/>
              <a:gd name="connsiteX187" fmla="*/ 578399 w 1206769"/>
              <a:gd name="connsiteY187" fmla="*/ 945452 h 1684262"/>
              <a:gd name="connsiteX188" fmla="*/ 689842 w 1206769"/>
              <a:gd name="connsiteY188" fmla="*/ 1122236 h 1684262"/>
              <a:gd name="connsiteX189" fmla="*/ 578399 w 1206769"/>
              <a:gd name="connsiteY189" fmla="*/ 945547 h 1684262"/>
              <a:gd name="connsiteX190" fmla="*/ 578399 w 1206769"/>
              <a:gd name="connsiteY190" fmla="*/ 945452 h 1684262"/>
              <a:gd name="connsiteX191" fmla="*/ 351609 w 1206769"/>
              <a:gd name="connsiteY191" fmla="*/ 1045464 h 1684262"/>
              <a:gd name="connsiteX192" fmla="*/ 382375 w 1206769"/>
              <a:gd name="connsiteY192" fmla="*/ 887825 h 1684262"/>
              <a:gd name="connsiteX193" fmla="*/ 351609 w 1206769"/>
              <a:gd name="connsiteY193" fmla="*/ 1045559 h 1684262"/>
              <a:gd name="connsiteX194" fmla="*/ 351609 w 1206769"/>
              <a:gd name="connsiteY194" fmla="*/ 1045464 h 1684262"/>
              <a:gd name="connsiteX195" fmla="*/ 420761 w 1206769"/>
              <a:gd name="connsiteY195" fmla="*/ 1018413 h 1684262"/>
              <a:gd name="connsiteX196" fmla="*/ 605260 w 1206769"/>
              <a:gd name="connsiteY196" fmla="*/ 1180338 h 1684262"/>
              <a:gd name="connsiteX197" fmla="*/ 420761 w 1206769"/>
              <a:gd name="connsiteY197" fmla="*/ 1018413 h 1684262"/>
              <a:gd name="connsiteX198" fmla="*/ 366944 w 1206769"/>
              <a:gd name="connsiteY198" fmla="*/ 1414272 h 1684262"/>
              <a:gd name="connsiteX199" fmla="*/ 597640 w 1206769"/>
              <a:gd name="connsiteY199" fmla="*/ 1460468 h 1684262"/>
              <a:gd name="connsiteX200" fmla="*/ 366944 w 1206769"/>
              <a:gd name="connsiteY200" fmla="*/ 1414463 h 1684262"/>
              <a:gd name="connsiteX201" fmla="*/ 366944 w 1206769"/>
              <a:gd name="connsiteY201" fmla="*/ 1414272 h 1684262"/>
              <a:gd name="connsiteX202" fmla="*/ 536108 w 1206769"/>
              <a:gd name="connsiteY202" fmla="*/ 1644968 h 1684262"/>
              <a:gd name="connsiteX203" fmla="*/ 498008 w 1206769"/>
              <a:gd name="connsiteY203" fmla="*/ 1625918 h 1684262"/>
              <a:gd name="connsiteX204" fmla="*/ 471148 w 1206769"/>
              <a:gd name="connsiteY204" fmla="*/ 1618202 h 1684262"/>
              <a:gd name="connsiteX205" fmla="*/ 471148 w 1206769"/>
              <a:gd name="connsiteY205" fmla="*/ 1664399 h 1684262"/>
              <a:gd name="connsiteX206" fmla="*/ 401901 w 1206769"/>
              <a:gd name="connsiteY206" fmla="*/ 1579817 h 1684262"/>
              <a:gd name="connsiteX207" fmla="*/ 536108 w 1206769"/>
              <a:gd name="connsiteY207" fmla="*/ 1645158 h 1684262"/>
              <a:gd name="connsiteX208" fmla="*/ 536108 w 1206769"/>
              <a:gd name="connsiteY208" fmla="*/ 1644968 h 1684262"/>
              <a:gd name="connsiteX209" fmla="*/ 616785 w 1206769"/>
              <a:gd name="connsiteY209" fmla="*/ 1564196 h 1684262"/>
              <a:gd name="connsiteX210" fmla="*/ 555349 w 1206769"/>
              <a:gd name="connsiteY210" fmla="*/ 1541145 h 1684262"/>
              <a:gd name="connsiteX211" fmla="*/ 638597 w 1206769"/>
              <a:gd name="connsiteY211" fmla="*/ 1493520 h 1684262"/>
              <a:gd name="connsiteX212" fmla="*/ 644122 w 1206769"/>
              <a:gd name="connsiteY212" fmla="*/ 1491234 h 1684262"/>
              <a:gd name="connsiteX213" fmla="*/ 677745 w 1206769"/>
              <a:gd name="connsiteY213" fmla="*/ 1495711 h 1684262"/>
              <a:gd name="connsiteX214" fmla="*/ 690223 w 1206769"/>
              <a:gd name="connsiteY214" fmla="*/ 1506665 h 1684262"/>
              <a:gd name="connsiteX215" fmla="*/ 739848 w 1206769"/>
              <a:gd name="connsiteY215" fmla="*/ 1525715 h 1684262"/>
              <a:gd name="connsiteX216" fmla="*/ 616785 w 1206769"/>
              <a:gd name="connsiteY216" fmla="*/ 1564386 h 1684262"/>
              <a:gd name="connsiteX217" fmla="*/ 616785 w 1206769"/>
              <a:gd name="connsiteY217" fmla="*/ 1564196 h 1684262"/>
              <a:gd name="connsiteX218" fmla="*/ 752231 w 1206769"/>
              <a:gd name="connsiteY218" fmla="*/ 1664779 h 1684262"/>
              <a:gd name="connsiteX219" fmla="*/ 739658 w 1206769"/>
              <a:gd name="connsiteY219" fmla="*/ 1664779 h 1684262"/>
              <a:gd name="connsiteX220" fmla="*/ 731180 w 1206769"/>
              <a:gd name="connsiteY220" fmla="*/ 1664779 h 1684262"/>
              <a:gd name="connsiteX221" fmla="*/ 727561 w 1206769"/>
              <a:gd name="connsiteY221" fmla="*/ 1664779 h 1684262"/>
              <a:gd name="connsiteX222" fmla="*/ 713750 w 1206769"/>
              <a:gd name="connsiteY222" fmla="*/ 1666780 h 1684262"/>
              <a:gd name="connsiteX223" fmla="*/ 704225 w 1206769"/>
              <a:gd name="connsiteY223" fmla="*/ 1665256 h 1684262"/>
              <a:gd name="connsiteX224" fmla="*/ 705558 w 1206769"/>
              <a:gd name="connsiteY224" fmla="*/ 1667733 h 1684262"/>
              <a:gd name="connsiteX225" fmla="*/ 790045 w 1206769"/>
              <a:gd name="connsiteY225" fmla="*/ 1610106 h 1684262"/>
              <a:gd name="connsiteX226" fmla="*/ 752231 w 1206769"/>
              <a:gd name="connsiteY226" fmla="*/ 1664970 h 1684262"/>
              <a:gd name="connsiteX227" fmla="*/ 752231 w 1206769"/>
              <a:gd name="connsiteY227" fmla="*/ 1664779 h 1684262"/>
              <a:gd name="connsiteX228" fmla="*/ 857863 w 1206769"/>
              <a:gd name="connsiteY228" fmla="*/ 1591056 h 1684262"/>
              <a:gd name="connsiteX229" fmla="*/ 838813 w 1206769"/>
              <a:gd name="connsiteY229" fmla="*/ 1568958 h 1684262"/>
              <a:gd name="connsiteX230" fmla="*/ 836146 w 1206769"/>
              <a:gd name="connsiteY230" fmla="*/ 1564291 h 1684262"/>
              <a:gd name="connsiteX231" fmla="*/ 908726 w 1206769"/>
              <a:gd name="connsiteY231" fmla="*/ 1497616 h 1684262"/>
              <a:gd name="connsiteX232" fmla="*/ 921109 w 1206769"/>
              <a:gd name="connsiteY232" fmla="*/ 1495806 h 1684262"/>
              <a:gd name="connsiteX233" fmla="*/ 935682 w 1206769"/>
              <a:gd name="connsiteY233" fmla="*/ 1498283 h 1684262"/>
              <a:gd name="connsiteX234" fmla="*/ 986069 w 1206769"/>
              <a:gd name="connsiteY234" fmla="*/ 1513999 h 1684262"/>
              <a:gd name="connsiteX235" fmla="*/ 857863 w 1206769"/>
              <a:gd name="connsiteY235" fmla="*/ 1591247 h 1684262"/>
              <a:gd name="connsiteX236" fmla="*/ 857863 w 1206769"/>
              <a:gd name="connsiteY236" fmla="*/ 1591056 h 1684262"/>
              <a:gd name="connsiteX237" fmla="*/ 1028170 w 1206769"/>
              <a:gd name="connsiteY237" fmla="*/ 1445038 h 1684262"/>
              <a:gd name="connsiteX238" fmla="*/ 916632 w 1206769"/>
              <a:gd name="connsiteY238" fmla="*/ 1468184 h 1684262"/>
              <a:gd name="connsiteX239" fmla="*/ 1028170 w 1206769"/>
              <a:gd name="connsiteY239" fmla="*/ 1445228 h 1684262"/>
              <a:gd name="connsiteX240" fmla="*/ 1028170 w 1206769"/>
              <a:gd name="connsiteY240" fmla="*/ 1445038 h 1684262"/>
              <a:gd name="connsiteX241" fmla="*/ 862816 w 1206769"/>
              <a:gd name="connsiteY241" fmla="*/ 1410462 h 1684262"/>
              <a:gd name="connsiteX242" fmla="*/ 647551 w 1206769"/>
              <a:gd name="connsiteY242" fmla="*/ 1448562 h 1684262"/>
              <a:gd name="connsiteX243" fmla="*/ 862816 w 1206769"/>
              <a:gd name="connsiteY243" fmla="*/ 1410653 h 1684262"/>
              <a:gd name="connsiteX244" fmla="*/ 862816 w 1206769"/>
              <a:gd name="connsiteY244" fmla="*/ 1410462 h 1684262"/>
              <a:gd name="connsiteX245" fmla="*/ 689842 w 1206769"/>
              <a:gd name="connsiteY245" fmla="*/ 1391412 h 1684262"/>
              <a:gd name="connsiteX246" fmla="*/ 924347 w 1206769"/>
              <a:gd name="connsiteY246" fmla="*/ 1306830 h 1684262"/>
              <a:gd name="connsiteX247" fmla="*/ 689842 w 1206769"/>
              <a:gd name="connsiteY247" fmla="*/ 1391412 h 1684262"/>
              <a:gd name="connsiteX248" fmla="*/ 1162663 w 1206769"/>
              <a:gd name="connsiteY248" fmla="*/ 1057085 h 1684262"/>
              <a:gd name="connsiteX249" fmla="*/ 1148756 w 1206769"/>
              <a:gd name="connsiteY249" fmla="*/ 1134428 h 1684262"/>
              <a:gd name="connsiteX250" fmla="*/ 1099916 w 1206769"/>
              <a:gd name="connsiteY250" fmla="*/ 1153753 h 1684262"/>
              <a:gd name="connsiteX251" fmla="*/ 1066841 w 1206769"/>
              <a:gd name="connsiteY251" fmla="*/ 1139762 h 1684262"/>
              <a:gd name="connsiteX252" fmla="*/ 1035790 w 1206769"/>
              <a:gd name="connsiteY252" fmla="*/ 1087755 h 1684262"/>
              <a:gd name="connsiteX253" fmla="*/ 1162663 w 1206769"/>
              <a:gd name="connsiteY253" fmla="*/ 1057085 h 1684262"/>
              <a:gd name="connsiteX254" fmla="*/ 978164 w 1206769"/>
              <a:gd name="connsiteY254" fmla="*/ 1203103 h 1684262"/>
              <a:gd name="connsiteX255" fmla="*/ 972639 w 1206769"/>
              <a:gd name="connsiteY255" fmla="*/ 1215200 h 1684262"/>
              <a:gd name="connsiteX256" fmla="*/ 973877 w 1206769"/>
              <a:gd name="connsiteY256" fmla="*/ 1224725 h 1684262"/>
              <a:gd name="connsiteX257" fmla="*/ 958923 w 1206769"/>
              <a:gd name="connsiteY257" fmla="*/ 1264444 h 1684262"/>
              <a:gd name="connsiteX258" fmla="*/ 905107 w 1206769"/>
              <a:gd name="connsiteY258" fmla="*/ 1118330 h 1684262"/>
              <a:gd name="connsiteX259" fmla="*/ 978164 w 1206769"/>
              <a:gd name="connsiteY259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44122 w 1206769"/>
              <a:gd name="connsiteY211" fmla="*/ 1491234 h 1684262"/>
              <a:gd name="connsiteX212" fmla="*/ 677745 w 1206769"/>
              <a:gd name="connsiteY212" fmla="*/ 1495711 h 1684262"/>
              <a:gd name="connsiteX213" fmla="*/ 690223 w 1206769"/>
              <a:gd name="connsiteY213" fmla="*/ 1506665 h 1684262"/>
              <a:gd name="connsiteX214" fmla="*/ 739848 w 1206769"/>
              <a:gd name="connsiteY214" fmla="*/ 1525715 h 1684262"/>
              <a:gd name="connsiteX215" fmla="*/ 616785 w 1206769"/>
              <a:gd name="connsiteY215" fmla="*/ 1564386 h 1684262"/>
              <a:gd name="connsiteX216" fmla="*/ 616785 w 1206769"/>
              <a:gd name="connsiteY216" fmla="*/ 1564196 h 1684262"/>
              <a:gd name="connsiteX217" fmla="*/ 752231 w 1206769"/>
              <a:gd name="connsiteY217" fmla="*/ 1664779 h 1684262"/>
              <a:gd name="connsiteX218" fmla="*/ 739658 w 1206769"/>
              <a:gd name="connsiteY218" fmla="*/ 1664779 h 1684262"/>
              <a:gd name="connsiteX219" fmla="*/ 731180 w 1206769"/>
              <a:gd name="connsiteY219" fmla="*/ 1664779 h 1684262"/>
              <a:gd name="connsiteX220" fmla="*/ 727561 w 1206769"/>
              <a:gd name="connsiteY220" fmla="*/ 1664779 h 1684262"/>
              <a:gd name="connsiteX221" fmla="*/ 713750 w 1206769"/>
              <a:gd name="connsiteY221" fmla="*/ 1666780 h 1684262"/>
              <a:gd name="connsiteX222" fmla="*/ 704225 w 1206769"/>
              <a:gd name="connsiteY222" fmla="*/ 1665256 h 1684262"/>
              <a:gd name="connsiteX223" fmla="*/ 705558 w 1206769"/>
              <a:gd name="connsiteY223" fmla="*/ 1667733 h 1684262"/>
              <a:gd name="connsiteX224" fmla="*/ 790045 w 1206769"/>
              <a:gd name="connsiteY224" fmla="*/ 1610106 h 1684262"/>
              <a:gd name="connsiteX225" fmla="*/ 752231 w 1206769"/>
              <a:gd name="connsiteY225" fmla="*/ 1664970 h 1684262"/>
              <a:gd name="connsiteX226" fmla="*/ 752231 w 1206769"/>
              <a:gd name="connsiteY226" fmla="*/ 1664779 h 1684262"/>
              <a:gd name="connsiteX227" fmla="*/ 857863 w 1206769"/>
              <a:gd name="connsiteY227" fmla="*/ 1591056 h 1684262"/>
              <a:gd name="connsiteX228" fmla="*/ 838813 w 1206769"/>
              <a:gd name="connsiteY228" fmla="*/ 1568958 h 1684262"/>
              <a:gd name="connsiteX229" fmla="*/ 836146 w 1206769"/>
              <a:gd name="connsiteY229" fmla="*/ 1564291 h 1684262"/>
              <a:gd name="connsiteX230" fmla="*/ 908726 w 1206769"/>
              <a:gd name="connsiteY230" fmla="*/ 1497616 h 1684262"/>
              <a:gd name="connsiteX231" fmla="*/ 921109 w 1206769"/>
              <a:gd name="connsiteY231" fmla="*/ 1495806 h 1684262"/>
              <a:gd name="connsiteX232" fmla="*/ 935682 w 1206769"/>
              <a:gd name="connsiteY232" fmla="*/ 1498283 h 1684262"/>
              <a:gd name="connsiteX233" fmla="*/ 986069 w 1206769"/>
              <a:gd name="connsiteY233" fmla="*/ 1513999 h 1684262"/>
              <a:gd name="connsiteX234" fmla="*/ 857863 w 1206769"/>
              <a:gd name="connsiteY234" fmla="*/ 1591247 h 1684262"/>
              <a:gd name="connsiteX235" fmla="*/ 857863 w 1206769"/>
              <a:gd name="connsiteY235" fmla="*/ 1591056 h 1684262"/>
              <a:gd name="connsiteX236" fmla="*/ 1028170 w 1206769"/>
              <a:gd name="connsiteY236" fmla="*/ 1445038 h 1684262"/>
              <a:gd name="connsiteX237" fmla="*/ 916632 w 1206769"/>
              <a:gd name="connsiteY237" fmla="*/ 1468184 h 1684262"/>
              <a:gd name="connsiteX238" fmla="*/ 1028170 w 1206769"/>
              <a:gd name="connsiteY238" fmla="*/ 1445228 h 1684262"/>
              <a:gd name="connsiteX239" fmla="*/ 1028170 w 1206769"/>
              <a:gd name="connsiteY239" fmla="*/ 1445038 h 1684262"/>
              <a:gd name="connsiteX240" fmla="*/ 862816 w 1206769"/>
              <a:gd name="connsiteY240" fmla="*/ 1410462 h 1684262"/>
              <a:gd name="connsiteX241" fmla="*/ 647551 w 1206769"/>
              <a:gd name="connsiteY241" fmla="*/ 1448562 h 1684262"/>
              <a:gd name="connsiteX242" fmla="*/ 862816 w 1206769"/>
              <a:gd name="connsiteY242" fmla="*/ 1410653 h 1684262"/>
              <a:gd name="connsiteX243" fmla="*/ 862816 w 1206769"/>
              <a:gd name="connsiteY243" fmla="*/ 1410462 h 1684262"/>
              <a:gd name="connsiteX244" fmla="*/ 689842 w 1206769"/>
              <a:gd name="connsiteY244" fmla="*/ 1391412 h 1684262"/>
              <a:gd name="connsiteX245" fmla="*/ 924347 w 1206769"/>
              <a:gd name="connsiteY245" fmla="*/ 1306830 h 1684262"/>
              <a:gd name="connsiteX246" fmla="*/ 689842 w 1206769"/>
              <a:gd name="connsiteY246" fmla="*/ 1391412 h 1684262"/>
              <a:gd name="connsiteX247" fmla="*/ 1162663 w 1206769"/>
              <a:gd name="connsiteY247" fmla="*/ 1057085 h 1684262"/>
              <a:gd name="connsiteX248" fmla="*/ 1148756 w 1206769"/>
              <a:gd name="connsiteY248" fmla="*/ 1134428 h 1684262"/>
              <a:gd name="connsiteX249" fmla="*/ 1099916 w 1206769"/>
              <a:gd name="connsiteY249" fmla="*/ 1153753 h 1684262"/>
              <a:gd name="connsiteX250" fmla="*/ 1066841 w 1206769"/>
              <a:gd name="connsiteY250" fmla="*/ 1139762 h 1684262"/>
              <a:gd name="connsiteX251" fmla="*/ 1035790 w 1206769"/>
              <a:gd name="connsiteY251" fmla="*/ 1087755 h 1684262"/>
              <a:gd name="connsiteX252" fmla="*/ 1162663 w 1206769"/>
              <a:gd name="connsiteY252" fmla="*/ 1057085 h 1684262"/>
              <a:gd name="connsiteX253" fmla="*/ 978164 w 1206769"/>
              <a:gd name="connsiteY253" fmla="*/ 1203103 h 1684262"/>
              <a:gd name="connsiteX254" fmla="*/ 972639 w 1206769"/>
              <a:gd name="connsiteY254" fmla="*/ 1215200 h 1684262"/>
              <a:gd name="connsiteX255" fmla="*/ 973877 w 1206769"/>
              <a:gd name="connsiteY255" fmla="*/ 1224725 h 1684262"/>
              <a:gd name="connsiteX256" fmla="*/ 958923 w 1206769"/>
              <a:gd name="connsiteY256" fmla="*/ 1264444 h 1684262"/>
              <a:gd name="connsiteX257" fmla="*/ 905107 w 1206769"/>
              <a:gd name="connsiteY257" fmla="*/ 1118330 h 1684262"/>
              <a:gd name="connsiteX258" fmla="*/ 978164 w 1206769"/>
              <a:gd name="connsiteY258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44122 w 1206769"/>
              <a:gd name="connsiteY211" fmla="*/ 1491234 h 1684262"/>
              <a:gd name="connsiteX212" fmla="*/ 677745 w 1206769"/>
              <a:gd name="connsiteY212" fmla="*/ 1495711 h 1684262"/>
              <a:gd name="connsiteX213" fmla="*/ 690223 w 1206769"/>
              <a:gd name="connsiteY213" fmla="*/ 1506665 h 1684262"/>
              <a:gd name="connsiteX214" fmla="*/ 739848 w 1206769"/>
              <a:gd name="connsiteY214" fmla="*/ 1525715 h 1684262"/>
              <a:gd name="connsiteX215" fmla="*/ 616785 w 1206769"/>
              <a:gd name="connsiteY215" fmla="*/ 1564386 h 1684262"/>
              <a:gd name="connsiteX216" fmla="*/ 616785 w 1206769"/>
              <a:gd name="connsiteY216" fmla="*/ 1564196 h 1684262"/>
              <a:gd name="connsiteX217" fmla="*/ 752231 w 1206769"/>
              <a:gd name="connsiteY217" fmla="*/ 1664779 h 1684262"/>
              <a:gd name="connsiteX218" fmla="*/ 739658 w 1206769"/>
              <a:gd name="connsiteY218" fmla="*/ 1664779 h 1684262"/>
              <a:gd name="connsiteX219" fmla="*/ 731180 w 1206769"/>
              <a:gd name="connsiteY219" fmla="*/ 1664779 h 1684262"/>
              <a:gd name="connsiteX220" fmla="*/ 727561 w 1206769"/>
              <a:gd name="connsiteY220" fmla="*/ 1664779 h 1684262"/>
              <a:gd name="connsiteX221" fmla="*/ 713750 w 1206769"/>
              <a:gd name="connsiteY221" fmla="*/ 1666780 h 1684262"/>
              <a:gd name="connsiteX222" fmla="*/ 704225 w 1206769"/>
              <a:gd name="connsiteY222" fmla="*/ 1665256 h 1684262"/>
              <a:gd name="connsiteX223" fmla="*/ 705558 w 1206769"/>
              <a:gd name="connsiteY223" fmla="*/ 1667733 h 1684262"/>
              <a:gd name="connsiteX224" fmla="*/ 790045 w 1206769"/>
              <a:gd name="connsiteY224" fmla="*/ 1610106 h 1684262"/>
              <a:gd name="connsiteX225" fmla="*/ 752231 w 1206769"/>
              <a:gd name="connsiteY225" fmla="*/ 1664970 h 1684262"/>
              <a:gd name="connsiteX226" fmla="*/ 752231 w 1206769"/>
              <a:gd name="connsiteY226" fmla="*/ 1664779 h 1684262"/>
              <a:gd name="connsiteX227" fmla="*/ 857863 w 1206769"/>
              <a:gd name="connsiteY227" fmla="*/ 1591056 h 1684262"/>
              <a:gd name="connsiteX228" fmla="*/ 838813 w 1206769"/>
              <a:gd name="connsiteY228" fmla="*/ 1568958 h 1684262"/>
              <a:gd name="connsiteX229" fmla="*/ 836146 w 1206769"/>
              <a:gd name="connsiteY229" fmla="*/ 1564291 h 1684262"/>
              <a:gd name="connsiteX230" fmla="*/ 908726 w 1206769"/>
              <a:gd name="connsiteY230" fmla="*/ 1497616 h 1684262"/>
              <a:gd name="connsiteX231" fmla="*/ 921109 w 1206769"/>
              <a:gd name="connsiteY231" fmla="*/ 1495806 h 1684262"/>
              <a:gd name="connsiteX232" fmla="*/ 935682 w 1206769"/>
              <a:gd name="connsiteY232" fmla="*/ 1498283 h 1684262"/>
              <a:gd name="connsiteX233" fmla="*/ 986069 w 1206769"/>
              <a:gd name="connsiteY233" fmla="*/ 1513999 h 1684262"/>
              <a:gd name="connsiteX234" fmla="*/ 857863 w 1206769"/>
              <a:gd name="connsiteY234" fmla="*/ 1591247 h 1684262"/>
              <a:gd name="connsiteX235" fmla="*/ 857863 w 1206769"/>
              <a:gd name="connsiteY235" fmla="*/ 1591056 h 1684262"/>
              <a:gd name="connsiteX236" fmla="*/ 1028170 w 1206769"/>
              <a:gd name="connsiteY236" fmla="*/ 1445038 h 1684262"/>
              <a:gd name="connsiteX237" fmla="*/ 916632 w 1206769"/>
              <a:gd name="connsiteY237" fmla="*/ 1468184 h 1684262"/>
              <a:gd name="connsiteX238" fmla="*/ 1028170 w 1206769"/>
              <a:gd name="connsiteY238" fmla="*/ 1445228 h 1684262"/>
              <a:gd name="connsiteX239" fmla="*/ 1028170 w 1206769"/>
              <a:gd name="connsiteY239" fmla="*/ 1445038 h 1684262"/>
              <a:gd name="connsiteX240" fmla="*/ 862816 w 1206769"/>
              <a:gd name="connsiteY240" fmla="*/ 1410462 h 1684262"/>
              <a:gd name="connsiteX241" fmla="*/ 647551 w 1206769"/>
              <a:gd name="connsiteY241" fmla="*/ 1448562 h 1684262"/>
              <a:gd name="connsiteX242" fmla="*/ 862816 w 1206769"/>
              <a:gd name="connsiteY242" fmla="*/ 1410653 h 1684262"/>
              <a:gd name="connsiteX243" fmla="*/ 862816 w 1206769"/>
              <a:gd name="connsiteY243" fmla="*/ 1410462 h 1684262"/>
              <a:gd name="connsiteX244" fmla="*/ 689842 w 1206769"/>
              <a:gd name="connsiteY244" fmla="*/ 1391412 h 1684262"/>
              <a:gd name="connsiteX245" fmla="*/ 924347 w 1206769"/>
              <a:gd name="connsiteY245" fmla="*/ 1306830 h 1684262"/>
              <a:gd name="connsiteX246" fmla="*/ 689842 w 1206769"/>
              <a:gd name="connsiteY246" fmla="*/ 1391412 h 1684262"/>
              <a:gd name="connsiteX247" fmla="*/ 1162663 w 1206769"/>
              <a:gd name="connsiteY247" fmla="*/ 1057085 h 1684262"/>
              <a:gd name="connsiteX248" fmla="*/ 1148756 w 1206769"/>
              <a:gd name="connsiteY248" fmla="*/ 1134428 h 1684262"/>
              <a:gd name="connsiteX249" fmla="*/ 1099916 w 1206769"/>
              <a:gd name="connsiteY249" fmla="*/ 1153753 h 1684262"/>
              <a:gd name="connsiteX250" fmla="*/ 1066841 w 1206769"/>
              <a:gd name="connsiteY250" fmla="*/ 1139762 h 1684262"/>
              <a:gd name="connsiteX251" fmla="*/ 1035790 w 1206769"/>
              <a:gd name="connsiteY251" fmla="*/ 1087755 h 1684262"/>
              <a:gd name="connsiteX252" fmla="*/ 1162663 w 1206769"/>
              <a:gd name="connsiteY252" fmla="*/ 1057085 h 1684262"/>
              <a:gd name="connsiteX253" fmla="*/ 978164 w 1206769"/>
              <a:gd name="connsiteY253" fmla="*/ 1203103 h 1684262"/>
              <a:gd name="connsiteX254" fmla="*/ 972639 w 1206769"/>
              <a:gd name="connsiteY254" fmla="*/ 1215200 h 1684262"/>
              <a:gd name="connsiteX255" fmla="*/ 973877 w 1206769"/>
              <a:gd name="connsiteY255" fmla="*/ 1224725 h 1684262"/>
              <a:gd name="connsiteX256" fmla="*/ 958923 w 1206769"/>
              <a:gd name="connsiteY256" fmla="*/ 1264444 h 1684262"/>
              <a:gd name="connsiteX257" fmla="*/ 905107 w 1206769"/>
              <a:gd name="connsiteY257" fmla="*/ 1118330 h 1684262"/>
              <a:gd name="connsiteX258" fmla="*/ 978164 w 1206769"/>
              <a:gd name="connsiteY258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44122 w 1206769"/>
              <a:gd name="connsiteY211" fmla="*/ 1491234 h 1684262"/>
              <a:gd name="connsiteX212" fmla="*/ 677745 w 1206769"/>
              <a:gd name="connsiteY212" fmla="*/ 1495711 h 1684262"/>
              <a:gd name="connsiteX213" fmla="*/ 690223 w 1206769"/>
              <a:gd name="connsiteY213" fmla="*/ 1506665 h 1684262"/>
              <a:gd name="connsiteX214" fmla="*/ 739848 w 1206769"/>
              <a:gd name="connsiteY214" fmla="*/ 1525715 h 1684262"/>
              <a:gd name="connsiteX215" fmla="*/ 616785 w 1206769"/>
              <a:gd name="connsiteY215" fmla="*/ 1564386 h 1684262"/>
              <a:gd name="connsiteX216" fmla="*/ 616785 w 1206769"/>
              <a:gd name="connsiteY216" fmla="*/ 1564196 h 1684262"/>
              <a:gd name="connsiteX217" fmla="*/ 752231 w 1206769"/>
              <a:gd name="connsiteY217" fmla="*/ 1664779 h 1684262"/>
              <a:gd name="connsiteX218" fmla="*/ 739658 w 1206769"/>
              <a:gd name="connsiteY218" fmla="*/ 1664779 h 1684262"/>
              <a:gd name="connsiteX219" fmla="*/ 731180 w 1206769"/>
              <a:gd name="connsiteY219" fmla="*/ 1664779 h 1684262"/>
              <a:gd name="connsiteX220" fmla="*/ 727561 w 1206769"/>
              <a:gd name="connsiteY220" fmla="*/ 1664779 h 1684262"/>
              <a:gd name="connsiteX221" fmla="*/ 713750 w 1206769"/>
              <a:gd name="connsiteY221" fmla="*/ 1666780 h 1684262"/>
              <a:gd name="connsiteX222" fmla="*/ 704225 w 1206769"/>
              <a:gd name="connsiteY222" fmla="*/ 1665256 h 1684262"/>
              <a:gd name="connsiteX223" fmla="*/ 705558 w 1206769"/>
              <a:gd name="connsiteY223" fmla="*/ 1667733 h 1684262"/>
              <a:gd name="connsiteX224" fmla="*/ 790045 w 1206769"/>
              <a:gd name="connsiteY224" fmla="*/ 1610106 h 1684262"/>
              <a:gd name="connsiteX225" fmla="*/ 752231 w 1206769"/>
              <a:gd name="connsiteY225" fmla="*/ 1664970 h 1684262"/>
              <a:gd name="connsiteX226" fmla="*/ 752231 w 1206769"/>
              <a:gd name="connsiteY226" fmla="*/ 1664779 h 1684262"/>
              <a:gd name="connsiteX227" fmla="*/ 857863 w 1206769"/>
              <a:gd name="connsiteY227" fmla="*/ 1591056 h 1684262"/>
              <a:gd name="connsiteX228" fmla="*/ 838813 w 1206769"/>
              <a:gd name="connsiteY228" fmla="*/ 1568958 h 1684262"/>
              <a:gd name="connsiteX229" fmla="*/ 836146 w 1206769"/>
              <a:gd name="connsiteY229" fmla="*/ 1564291 h 1684262"/>
              <a:gd name="connsiteX230" fmla="*/ 908726 w 1206769"/>
              <a:gd name="connsiteY230" fmla="*/ 1497616 h 1684262"/>
              <a:gd name="connsiteX231" fmla="*/ 921109 w 1206769"/>
              <a:gd name="connsiteY231" fmla="*/ 1495806 h 1684262"/>
              <a:gd name="connsiteX232" fmla="*/ 935682 w 1206769"/>
              <a:gd name="connsiteY232" fmla="*/ 1498283 h 1684262"/>
              <a:gd name="connsiteX233" fmla="*/ 986069 w 1206769"/>
              <a:gd name="connsiteY233" fmla="*/ 1513999 h 1684262"/>
              <a:gd name="connsiteX234" fmla="*/ 857863 w 1206769"/>
              <a:gd name="connsiteY234" fmla="*/ 1591247 h 1684262"/>
              <a:gd name="connsiteX235" fmla="*/ 857863 w 1206769"/>
              <a:gd name="connsiteY235" fmla="*/ 1591056 h 1684262"/>
              <a:gd name="connsiteX236" fmla="*/ 1028170 w 1206769"/>
              <a:gd name="connsiteY236" fmla="*/ 1445038 h 1684262"/>
              <a:gd name="connsiteX237" fmla="*/ 916632 w 1206769"/>
              <a:gd name="connsiteY237" fmla="*/ 1468184 h 1684262"/>
              <a:gd name="connsiteX238" fmla="*/ 1028170 w 1206769"/>
              <a:gd name="connsiteY238" fmla="*/ 1445228 h 1684262"/>
              <a:gd name="connsiteX239" fmla="*/ 1028170 w 1206769"/>
              <a:gd name="connsiteY239" fmla="*/ 1445038 h 1684262"/>
              <a:gd name="connsiteX240" fmla="*/ 862816 w 1206769"/>
              <a:gd name="connsiteY240" fmla="*/ 1410462 h 1684262"/>
              <a:gd name="connsiteX241" fmla="*/ 647551 w 1206769"/>
              <a:gd name="connsiteY241" fmla="*/ 1448562 h 1684262"/>
              <a:gd name="connsiteX242" fmla="*/ 862816 w 1206769"/>
              <a:gd name="connsiteY242" fmla="*/ 1410653 h 1684262"/>
              <a:gd name="connsiteX243" fmla="*/ 862816 w 1206769"/>
              <a:gd name="connsiteY243" fmla="*/ 1410462 h 1684262"/>
              <a:gd name="connsiteX244" fmla="*/ 689842 w 1206769"/>
              <a:gd name="connsiteY244" fmla="*/ 1391412 h 1684262"/>
              <a:gd name="connsiteX245" fmla="*/ 924347 w 1206769"/>
              <a:gd name="connsiteY245" fmla="*/ 1306830 h 1684262"/>
              <a:gd name="connsiteX246" fmla="*/ 689842 w 1206769"/>
              <a:gd name="connsiteY246" fmla="*/ 1391412 h 1684262"/>
              <a:gd name="connsiteX247" fmla="*/ 1162663 w 1206769"/>
              <a:gd name="connsiteY247" fmla="*/ 1057085 h 1684262"/>
              <a:gd name="connsiteX248" fmla="*/ 1148756 w 1206769"/>
              <a:gd name="connsiteY248" fmla="*/ 1134428 h 1684262"/>
              <a:gd name="connsiteX249" fmla="*/ 1066841 w 1206769"/>
              <a:gd name="connsiteY249" fmla="*/ 1139762 h 1684262"/>
              <a:gd name="connsiteX250" fmla="*/ 1035790 w 1206769"/>
              <a:gd name="connsiteY250" fmla="*/ 1087755 h 1684262"/>
              <a:gd name="connsiteX251" fmla="*/ 1162663 w 1206769"/>
              <a:gd name="connsiteY251" fmla="*/ 1057085 h 1684262"/>
              <a:gd name="connsiteX252" fmla="*/ 978164 w 1206769"/>
              <a:gd name="connsiteY252" fmla="*/ 1203103 h 1684262"/>
              <a:gd name="connsiteX253" fmla="*/ 972639 w 1206769"/>
              <a:gd name="connsiteY253" fmla="*/ 1215200 h 1684262"/>
              <a:gd name="connsiteX254" fmla="*/ 973877 w 1206769"/>
              <a:gd name="connsiteY254" fmla="*/ 1224725 h 1684262"/>
              <a:gd name="connsiteX255" fmla="*/ 958923 w 1206769"/>
              <a:gd name="connsiteY255" fmla="*/ 1264444 h 1684262"/>
              <a:gd name="connsiteX256" fmla="*/ 905107 w 1206769"/>
              <a:gd name="connsiteY256" fmla="*/ 1118330 h 1684262"/>
              <a:gd name="connsiteX257" fmla="*/ 978164 w 1206769"/>
              <a:gd name="connsiteY257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44122 w 1206769"/>
              <a:gd name="connsiteY211" fmla="*/ 1491234 h 1684262"/>
              <a:gd name="connsiteX212" fmla="*/ 677745 w 1206769"/>
              <a:gd name="connsiteY212" fmla="*/ 1495711 h 1684262"/>
              <a:gd name="connsiteX213" fmla="*/ 690223 w 1206769"/>
              <a:gd name="connsiteY213" fmla="*/ 1506665 h 1684262"/>
              <a:gd name="connsiteX214" fmla="*/ 739848 w 1206769"/>
              <a:gd name="connsiteY214" fmla="*/ 1525715 h 1684262"/>
              <a:gd name="connsiteX215" fmla="*/ 616785 w 1206769"/>
              <a:gd name="connsiteY215" fmla="*/ 1564386 h 1684262"/>
              <a:gd name="connsiteX216" fmla="*/ 616785 w 1206769"/>
              <a:gd name="connsiteY216" fmla="*/ 1564196 h 1684262"/>
              <a:gd name="connsiteX217" fmla="*/ 752231 w 1206769"/>
              <a:gd name="connsiteY217" fmla="*/ 1664779 h 1684262"/>
              <a:gd name="connsiteX218" fmla="*/ 739658 w 1206769"/>
              <a:gd name="connsiteY218" fmla="*/ 1664779 h 1684262"/>
              <a:gd name="connsiteX219" fmla="*/ 731180 w 1206769"/>
              <a:gd name="connsiteY219" fmla="*/ 1664779 h 1684262"/>
              <a:gd name="connsiteX220" fmla="*/ 727561 w 1206769"/>
              <a:gd name="connsiteY220" fmla="*/ 1664779 h 1684262"/>
              <a:gd name="connsiteX221" fmla="*/ 713750 w 1206769"/>
              <a:gd name="connsiteY221" fmla="*/ 1666780 h 1684262"/>
              <a:gd name="connsiteX222" fmla="*/ 704225 w 1206769"/>
              <a:gd name="connsiteY222" fmla="*/ 1665256 h 1684262"/>
              <a:gd name="connsiteX223" fmla="*/ 705558 w 1206769"/>
              <a:gd name="connsiteY223" fmla="*/ 1667733 h 1684262"/>
              <a:gd name="connsiteX224" fmla="*/ 790045 w 1206769"/>
              <a:gd name="connsiteY224" fmla="*/ 1610106 h 1684262"/>
              <a:gd name="connsiteX225" fmla="*/ 752231 w 1206769"/>
              <a:gd name="connsiteY225" fmla="*/ 1664970 h 1684262"/>
              <a:gd name="connsiteX226" fmla="*/ 752231 w 1206769"/>
              <a:gd name="connsiteY226" fmla="*/ 1664779 h 1684262"/>
              <a:gd name="connsiteX227" fmla="*/ 857863 w 1206769"/>
              <a:gd name="connsiteY227" fmla="*/ 1591056 h 1684262"/>
              <a:gd name="connsiteX228" fmla="*/ 838813 w 1206769"/>
              <a:gd name="connsiteY228" fmla="*/ 1568958 h 1684262"/>
              <a:gd name="connsiteX229" fmla="*/ 836146 w 1206769"/>
              <a:gd name="connsiteY229" fmla="*/ 1564291 h 1684262"/>
              <a:gd name="connsiteX230" fmla="*/ 908726 w 1206769"/>
              <a:gd name="connsiteY230" fmla="*/ 1497616 h 1684262"/>
              <a:gd name="connsiteX231" fmla="*/ 921109 w 1206769"/>
              <a:gd name="connsiteY231" fmla="*/ 1495806 h 1684262"/>
              <a:gd name="connsiteX232" fmla="*/ 935682 w 1206769"/>
              <a:gd name="connsiteY232" fmla="*/ 1498283 h 1684262"/>
              <a:gd name="connsiteX233" fmla="*/ 986069 w 1206769"/>
              <a:gd name="connsiteY233" fmla="*/ 1513999 h 1684262"/>
              <a:gd name="connsiteX234" fmla="*/ 857863 w 1206769"/>
              <a:gd name="connsiteY234" fmla="*/ 1591247 h 1684262"/>
              <a:gd name="connsiteX235" fmla="*/ 857863 w 1206769"/>
              <a:gd name="connsiteY235" fmla="*/ 1591056 h 1684262"/>
              <a:gd name="connsiteX236" fmla="*/ 1028170 w 1206769"/>
              <a:gd name="connsiteY236" fmla="*/ 1445038 h 1684262"/>
              <a:gd name="connsiteX237" fmla="*/ 916632 w 1206769"/>
              <a:gd name="connsiteY237" fmla="*/ 1468184 h 1684262"/>
              <a:gd name="connsiteX238" fmla="*/ 1028170 w 1206769"/>
              <a:gd name="connsiteY238" fmla="*/ 1445228 h 1684262"/>
              <a:gd name="connsiteX239" fmla="*/ 1028170 w 1206769"/>
              <a:gd name="connsiteY239" fmla="*/ 1445038 h 1684262"/>
              <a:gd name="connsiteX240" fmla="*/ 862816 w 1206769"/>
              <a:gd name="connsiteY240" fmla="*/ 1410462 h 1684262"/>
              <a:gd name="connsiteX241" fmla="*/ 647551 w 1206769"/>
              <a:gd name="connsiteY241" fmla="*/ 1448562 h 1684262"/>
              <a:gd name="connsiteX242" fmla="*/ 862816 w 1206769"/>
              <a:gd name="connsiteY242" fmla="*/ 1410653 h 1684262"/>
              <a:gd name="connsiteX243" fmla="*/ 862816 w 1206769"/>
              <a:gd name="connsiteY243" fmla="*/ 1410462 h 1684262"/>
              <a:gd name="connsiteX244" fmla="*/ 689842 w 1206769"/>
              <a:gd name="connsiteY244" fmla="*/ 1391412 h 1684262"/>
              <a:gd name="connsiteX245" fmla="*/ 924347 w 1206769"/>
              <a:gd name="connsiteY245" fmla="*/ 1306830 h 1684262"/>
              <a:gd name="connsiteX246" fmla="*/ 689842 w 1206769"/>
              <a:gd name="connsiteY246" fmla="*/ 1391412 h 1684262"/>
              <a:gd name="connsiteX247" fmla="*/ 1162663 w 1206769"/>
              <a:gd name="connsiteY247" fmla="*/ 1057085 h 1684262"/>
              <a:gd name="connsiteX248" fmla="*/ 1148756 w 1206769"/>
              <a:gd name="connsiteY248" fmla="*/ 1134428 h 1684262"/>
              <a:gd name="connsiteX249" fmla="*/ 1066841 w 1206769"/>
              <a:gd name="connsiteY249" fmla="*/ 1139762 h 1684262"/>
              <a:gd name="connsiteX250" fmla="*/ 1035790 w 1206769"/>
              <a:gd name="connsiteY250" fmla="*/ 1087755 h 1684262"/>
              <a:gd name="connsiteX251" fmla="*/ 1162663 w 1206769"/>
              <a:gd name="connsiteY251" fmla="*/ 1057085 h 1684262"/>
              <a:gd name="connsiteX252" fmla="*/ 978164 w 1206769"/>
              <a:gd name="connsiteY252" fmla="*/ 1203103 h 1684262"/>
              <a:gd name="connsiteX253" fmla="*/ 972639 w 1206769"/>
              <a:gd name="connsiteY253" fmla="*/ 1215200 h 1684262"/>
              <a:gd name="connsiteX254" fmla="*/ 958923 w 1206769"/>
              <a:gd name="connsiteY254" fmla="*/ 1264444 h 1684262"/>
              <a:gd name="connsiteX255" fmla="*/ 905107 w 1206769"/>
              <a:gd name="connsiteY255" fmla="*/ 1118330 h 1684262"/>
              <a:gd name="connsiteX256" fmla="*/ 978164 w 1206769"/>
              <a:gd name="connsiteY256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44122 w 1206769"/>
              <a:gd name="connsiteY211" fmla="*/ 1491234 h 1684262"/>
              <a:gd name="connsiteX212" fmla="*/ 677745 w 1206769"/>
              <a:gd name="connsiteY212" fmla="*/ 1495711 h 1684262"/>
              <a:gd name="connsiteX213" fmla="*/ 690223 w 1206769"/>
              <a:gd name="connsiteY213" fmla="*/ 1506665 h 1684262"/>
              <a:gd name="connsiteX214" fmla="*/ 739848 w 1206769"/>
              <a:gd name="connsiteY214" fmla="*/ 1525715 h 1684262"/>
              <a:gd name="connsiteX215" fmla="*/ 616785 w 1206769"/>
              <a:gd name="connsiteY215" fmla="*/ 1564386 h 1684262"/>
              <a:gd name="connsiteX216" fmla="*/ 616785 w 1206769"/>
              <a:gd name="connsiteY216" fmla="*/ 1564196 h 1684262"/>
              <a:gd name="connsiteX217" fmla="*/ 752231 w 1206769"/>
              <a:gd name="connsiteY217" fmla="*/ 1664779 h 1684262"/>
              <a:gd name="connsiteX218" fmla="*/ 739658 w 1206769"/>
              <a:gd name="connsiteY218" fmla="*/ 1664779 h 1684262"/>
              <a:gd name="connsiteX219" fmla="*/ 731180 w 1206769"/>
              <a:gd name="connsiteY219" fmla="*/ 1664779 h 1684262"/>
              <a:gd name="connsiteX220" fmla="*/ 727561 w 1206769"/>
              <a:gd name="connsiteY220" fmla="*/ 1664779 h 1684262"/>
              <a:gd name="connsiteX221" fmla="*/ 713750 w 1206769"/>
              <a:gd name="connsiteY221" fmla="*/ 1666780 h 1684262"/>
              <a:gd name="connsiteX222" fmla="*/ 704225 w 1206769"/>
              <a:gd name="connsiteY222" fmla="*/ 1665256 h 1684262"/>
              <a:gd name="connsiteX223" fmla="*/ 705558 w 1206769"/>
              <a:gd name="connsiteY223" fmla="*/ 1667733 h 1684262"/>
              <a:gd name="connsiteX224" fmla="*/ 790045 w 1206769"/>
              <a:gd name="connsiteY224" fmla="*/ 1610106 h 1684262"/>
              <a:gd name="connsiteX225" fmla="*/ 752231 w 1206769"/>
              <a:gd name="connsiteY225" fmla="*/ 1664970 h 1684262"/>
              <a:gd name="connsiteX226" fmla="*/ 752231 w 1206769"/>
              <a:gd name="connsiteY226" fmla="*/ 1664779 h 1684262"/>
              <a:gd name="connsiteX227" fmla="*/ 857863 w 1206769"/>
              <a:gd name="connsiteY227" fmla="*/ 1591056 h 1684262"/>
              <a:gd name="connsiteX228" fmla="*/ 838813 w 1206769"/>
              <a:gd name="connsiteY228" fmla="*/ 1568958 h 1684262"/>
              <a:gd name="connsiteX229" fmla="*/ 836146 w 1206769"/>
              <a:gd name="connsiteY229" fmla="*/ 1564291 h 1684262"/>
              <a:gd name="connsiteX230" fmla="*/ 908726 w 1206769"/>
              <a:gd name="connsiteY230" fmla="*/ 1497616 h 1684262"/>
              <a:gd name="connsiteX231" fmla="*/ 921109 w 1206769"/>
              <a:gd name="connsiteY231" fmla="*/ 1495806 h 1684262"/>
              <a:gd name="connsiteX232" fmla="*/ 935682 w 1206769"/>
              <a:gd name="connsiteY232" fmla="*/ 1498283 h 1684262"/>
              <a:gd name="connsiteX233" fmla="*/ 986069 w 1206769"/>
              <a:gd name="connsiteY233" fmla="*/ 1513999 h 1684262"/>
              <a:gd name="connsiteX234" fmla="*/ 857863 w 1206769"/>
              <a:gd name="connsiteY234" fmla="*/ 1591247 h 1684262"/>
              <a:gd name="connsiteX235" fmla="*/ 857863 w 1206769"/>
              <a:gd name="connsiteY235" fmla="*/ 1591056 h 1684262"/>
              <a:gd name="connsiteX236" fmla="*/ 1028170 w 1206769"/>
              <a:gd name="connsiteY236" fmla="*/ 1445038 h 1684262"/>
              <a:gd name="connsiteX237" fmla="*/ 916632 w 1206769"/>
              <a:gd name="connsiteY237" fmla="*/ 1468184 h 1684262"/>
              <a:gd name="connsiteX238" fmla="*/ 1028170 w 1206769"/>
              <a:gd name="connsiteY238" fmla="*/ 1445228 h 1684262"/>
              <a:gd name="connsiteX239" fmla="*/ 1028170 w 1206769"/>
              <a:gd name="connsiteY239" fmla="*/ 1445038 h 1684262"/>
              <a:gd name="connsiteX240" fmla="*/ 862816 w 1206769"/>
              <a:gd name="connsiteY240" fmla="*/ 1410462 h 1684262"/>
              <a:gd name="connsiteX241" fmla="*/ 647551 w 1206769"/>
              <a:gd name="connsiteY241" fmla="*/ 1448562 h 1684262"/>
              <a:gd name="connsiteX242" fmla="*/ 862816 w 1206769"/>
              <a:gd name="connsiteY242" fmla="*/ 1410653 h 1684262"/>
              <a:gd name="connsiteX243" fmla="*/ 862816 w 1206769"/>
              <a:gd name="connsiteY243" fmla="*/ 1410462 h 1684262"/>
              <a:gd name="connsiteX244" fmla="*/ 689842 w 1206769"/>
              <a:gd name="connsiteY244" fmla="*/ 1391412 h 1684262"/>
              <a:gd name="connsiteX245" fmla="*/ 924347 w 1206769"/>
              <a:gd name="connsiteY245" fmla="*/ 1306830 h 1684262"/>
              <a:gd name="connsiteX246" fmla="*/ 689842 w 1206769"/>
              <a:gd name="connsiteY246" fmla="*/ 1391412 h 1684262"/>
              <a:gd name="connsiteX247" fmla="*/ 1162663 w 1206769"/>
              <a:gd name="connsiteY247" fmla="*/ 1057085 h 1684262"/>
              <a:gd name="connsiteX248" fmla="*/ 1148756 w 1206769"/>
              <a:gd name="connsiteY248" fmla="*/ 1134428 h 1684262"/>
              <a:gd name="connsiteX249" fmla="*/ 1066841 w 1206769"/>
              <a:gd name="connsiteY249" fmla="*/ 1139762 h 1684262"/>
              <a:gd name="connsiteX250" fmla="*/ 1035790 w 1206769"/>
              <a:gd name="connsiteY250" fmla="*/ 1087755 h 1684262"/>
              <a:gd name="connsiteX251" fmla="*/ 1162663 w 1206769"/>
              <a:gd name="connsiteY251" fmla="*/ 1057085 h 1684262"/>
              <a:gd name="connsiteX252" fmla="*/ 987913 w 1206769"/>
              <a:gd name="connsiteY252" fmla="*/ 1181170 h 1684262"/>
              <a:gd name="connsiteX253" fmla="*/ 972639 w 1206769"/>
              <a:gd name="connsiteY253" fmla="*/ 1215200 h 1684262"/>
              <a:gd name="connsiteX254" fmla="*/ 958923 w 1206769"/>
              <a:gd name="connsiteY254" fmla="*/ 1264444 h 1684262"/>
              <a:gd name="connsiteX255" fmla="*/ 905107 w 1206769"/>
              <a:gd name="connsiteY255" fmla="*/ 1118330 h 1684262"/>
              <a:gd name="connsiteX256" fmla="*/ 987913 w 1206769"/>
              <a:gd name="connsiteY256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44122 w 1206769"/>
              <a:gd name="connsiteY211" fmla="*/ 1491234 h 1684262"/>
              <a:gd name="connsiteX212" fmla="*/ 677745 w 1206769"/>
              <a:gd name="connsiteY212" fmla="*/ 1495711 h 1684262"/>
              <a:gd name="connsiteX213" fmla="*/ 690223 w 1206769"/>
              <a:gd name="connsiteY213" fmla="*/ 1506665 h 1684262"/>
              <a:gd name="connsiteX214" fmla="*/ 739848 w 1206769"/>
              <a:gd name="connsiteY214" fmla="*/ 1525715 h 1684262"/>
              <a:gd name="connsiteX215" fmla="*/ 616785 w 1206769"/>
              <a:gd name="connsiteY215" fmla="*/ 1564386 h 1684262"/>
              <a:gd name="connsiteX216" fmla="*/ 616785 w 1206769"/>
              <a:gd name="connsiteY216" fmla="*/ 1564196 h 1684262"/>
              <a:gd name="connsiteX217" fmla="*/ 752231 w 1206769"/>
              <a:gd name="connsiteY217" fmla="*/ 1664779 h 1684262"/>
              <a:gd name="connsiteX218" fmla="*/ 739658 w 1206769"/>
              <a:gd name="connsiteY218" fmla="*/ 1664779 h 1684262"/>
              <a:gd name="connsiteX219" fmla="*/ 731180 w 1206769"/>
              <a:gd name="connsiteY219" fmla="*/ 1664779 h 1684262"/>
              <a:gd name="connsiteX220" fmla="*/ 727561 w 1206769"/>
              <a:gd name="connsiteY220" fmla="*/ 1664779 h 1684262"/>
              <a:gd name="connsiteX221" fmla="*/ 713750 w 1206769"/>
              <a:gd name="connsiteY221" fmla="*/ 1666780 h 1684262"/>
              <a:gd name="connsiteX222" fmla="*/ 704225 w 1206769"/>
              <a:gd name="connsiteY222" fmla="*/ 1665256 h 1684262"/>
              <a:gd name="connsiteX223" fmla="*/ 705558 w 1206769"/>
              <a:gd name="connsiteY223" fmla="*/ 1667733 h 1684262"/>
              <a:gd name="connsiteX224" fmla="*/ 790045 w 1206769"/>
              <a:gd name="connsiteY224" fmla="*/ 1610106 h 1684262"/>
              <a:gd name="connsiteX225" fmla="*/ 752231 w 1206769"/>
              <a:gd name="connsiteY225" fmla="*/ 1664970 h 1684262"/>
              <a:gd name="connsiteX226" fmla="*/ 752231 w 1206769"/>
              <a:gd name="connsiteY226" fmla="*/ 1664779 h 1684262"/>
              <a:gd name="connsiteX227" fmla="*/ 857863 w 1206769"/>
              <a:gd name="connsiteY227" fmla="*/ 1591056 h 1684262"/>
              <a:gd name="connsiteX228" fmla="*/ 838813 w 1206769"/>
              <a:gd name="connsiteY228" fmla="*/ 1568958 h 1684262"/>
              <a:gd name="connsiteX229" fmla="*/ 836146 w 1206769"/>
              <a:gd name="connsiteY229" fmla="*/ 1564291 h 1684262"/>
              <a:gd name="connsiteX230" fmla="*/ 908726 w 1206769"/>
              <a:gd name="connsiteY230" fmla="*/ 1497616 h 1684262"/>
              <a:gd name="connsiteX231" fmla="*/ 921109 w 1206769"/>
              <a:gd name="connsiteY231" fmla="*/ 1495806 h 1684262"/>
              <a:gd name="connsiteX232" fmla="*/ 935682 w 1206769"/>
              <a:gd name="connsiteY232" fmla="*/ 1498283 h 1684262"/>
              <a:gd name="connsiteX233" fmla="*/ 986069 w 1206769"/>
              <a:gd name="connsiteY233" fmla="*/ 1513999 h 1684262"/>
              <a:gd name="connsiteX234" fmla="*/ 857863 w 1206769"/>
              <a:gd name="connsiteY234" fmla="*/ 1591247 h 1684262"/>
              <a:gd name="connsiteX235" fmla="*/ 857863 w 1206769"/>
              <a:gd name="connsiteY235" fmla="*/ 1591056 h 1684262"/>
              <a:gd name="connsiteX236" fmla="*/ 1028170 w 1206769"/>
              <a:gd name="connsiteY236" fmla="*/ 1445038 h 1684262"/>
              <a:gd name="connsiteX237" fmla="*/ 916632 w 1206769"/>
              <a:gd name="connsiteY237" fmla="*/ 1468184 h 1684262"/>
              <a:gd name="connsiteX238" fmla="*/ 1028170 w 1206769"/>
              <a:gd name="connsiteY238" fmla="*/ 1445228 h 1684262"/>
              <a:gd name="connsiteX239" fmla="*/ 1028170 w 1206769"/>
              <a:gd name="connsiteY239" fmla="*/ 1445038 h 1684262"/>
              <a:gd name="connsiteX240" fmla="*/ 862816 w 1206769"/>
              <a:gd name="connsiteY240" fmla="*/ 1410462 h 1684262"/>
              <a:gd name="connsiteX241" fmla="*/ 647551 w 1206769"/>
              <a:gd name="connsiteY241" fmla="*/ 1448562 h 1684262"/>
              <a:gd name="connsiteX242" fmla="*/ 862816 w 1206769"/>
              <a:gd name="connsiteY242" fmla="*/ 1410653 h 1684262"/>
              <a:gd name="connsiteX243" fmla="*/ 862816 w 1206769"/>
              <a:gd name="connsiteY243" fmla="*/ 1410462 h 1684262"/>
              <a:gd name="connsiteX244" fmla="*/ 689842 w 1206769"/>
              <a:gd name="connsiteY244" fmla="*/ 1391412 h 1684262"/>
              <a:gd name="connsiteX245" fmla="*/ 924347 w 1206769"/>
              <a:gd name="connsiteY245" fmla="*/ 1306830 h 1684262"/>
              <a:gd name="connsiteX246" fmla="*/ 689842 w 1206769"/>
              <a:gd name="connsiteY246" fmla="*/ 1391412 h 1684262"/>
              <a:gd name="connsiteX247" fmla="*/ 1162663 w 1206769"/>
              <a:gd name="connsiteY247" fmla="*/ 1057085 h 1684262"/>
              <a:gd name="connsiteX248" fmla="*/ 1148756 w 1206769"/>
              <a:gd name="connsiteY248" fmla="*/ 1134428 h 1684262"/>
              <a:gd name="connsiteX249" fmla="*/ 1066841 w 1206769"/>
              <a:gd name="connsiteY249" fmla="*/ 1139762 h 1684262"/>
              <a:gd name="connsiteX250" fmla="*/ 1035790 w 1206769"/>
              <a:gd name="connsiteY250" fmla="*/ 1087755 h 1684262"/>
              <a:gd name="connsiteX251" fmla="*/ 1162663 w 1206769"/>
              <a:gd name="connsiteY251" fmla="*/ 1057085 h 1684262"/>
              <a:gd name="connsiteX252" fmla="*/ 987913 w 1206769"/>
              <a:gd name="connsiteY252" fmla="*/ 1181170 h 1684262"/>
              <a:gd name="connsiteX253" fmla="*/ 958923 w 1206769"/>
              <a:gd name="connsiteY253" fmla="*/ 1264444 h 1684262"/>
              <a:gd name="connsiteX254" fmla="*/ 905107 w 1206769"/>
              <a:gd name="connsiteY254" fmla="*/ 1118330 h 1684262"/>
              <a:gd name="connsiteX255" fmla="*/ 987913 w 1206769"/>
              <a:gd name="connsiteY255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44122 w 1206769"/>
              <a:gd name="connsiteY211" fmla="*/ 1491234 h 1684262"/>
              <a:gd name="connsiteX212" fmla="*/ 677745 w 1206769"/>
              <a:gd name="connsiteY212" fmla="*/ 1495711 h 1684262"/>
              <a:gd name="connsiteX213" fmla="*/ 739848 w 1206769"/>
              <a:gd name="connsiteY213" fmla="*/ 1525715 h 1684262"/>
              <a:gd name="connsiteX214" fmla="*/ 616785 w 1206769"/>
              <a:gd name="connsiteY214" fmla="*/ 1564386 h 1684262"/>
              <a:gd name="connsiteX215" fmla="*/ 616785 w 1206769"/>
              <a:gd name="connsiteY215" fmla="*/ 1564196 h 1684262"/>
              <a:gd name="connsiteX216" fmla="*/ 752231 w 1206769"/>
              <a:gd name="connsiteY216" fmla="*/ 1664779 h 1684262"/>
              <a:gd name="connsiteX217" fmla="*/ 739658 w 1206769"/>
              <a:gd name="connsiteY217" fmla="*/ 1664779 h 1684262"/>
              <a:gd name="connsiteX218" fmla="*/ 731180 w 1206769"/>
              <a:gd name="connsiteY218" fmla="*/ 1664779 h 1684262"/>
              <a:gd name="connsiteX219" fmla="*/ 727561 w 1206769"/>
              <a:gd name="connsiteY219" fmla="*/ 1664779 h 1684262"/>
              <a:gd name="connsiteX220" fmla="*/ 713750 w 1206769"/>
              <a:gd name="connsiteY220" fmla="*/ 1666780 h 1684262"/>
              <a:gd name="connsiteX221" fmla="*/ 704225 w 1206769"/>
              <a:gd name="connsiteY221" fmla="*/ 1665256 h 1684262"/>
              <a:gd name="connsiteX222" fmla="*/ 705558 w 1206769"/>
              <a:gd name="connsiteY222" fmla="*/ 1667733 h 1684262"/>
              <a:gd name="connsiteX223" fmla="*/ 790045 w 1206769"/>
              <a:gd name="connsiteY223" fmla="*/ 1610106 h 1684262"/>
              <a:gd name="connsiteX224" fmla="*/ 752231 w 1206769"/>
              <a:gd name="connsiteY224" fmla="*/ 1664970 h 1684262"/>
              <a:gd name="connsiteX225" fmla="*/ 752231 w 1206769"/>
              <a:gd name="connsiteY225" fmla="*/ 1664779 h 1684262"/>
              <a:gd name="connsiteX226" fmla="*/ 857863 w 1206769"/>
              <a:gd name="connsiteY226" fmla="*/ 1591056 h 1684262"/>
              <a:gd name="connsiteX227" fmla="*/ 838813 w 1206769"/>
              <a:gd name="connsiteY227" fmla="*/ 1568958 h 1684262"/>
              <a:gd name="connsiteX228" fmla="*/ 836146 w 1206769"/>
              <a:gd name="connsiteY228" fmla="*/ 1564291 h 1684262"/>
              <a:gd name="connsiteX229" fmla="*/ 908726 w 1206769"/>
              <a:gd name="connsiteY229" fmla="*/ 1497616 h 1684262"/>
              <a:gd name="connsiteX230" fmla="*/ 921109 w 1206769"/>
              <a:gd name="connsiteY230" fmla="*/ 1495806 h 1684262"/>
              <a:gd name="connsiteX231" fmla="*/ 935682 w 1206769"/>
              <a:gd name="connsiteY231" fmla="*/ 1498283 h 1684262"/>
              <a:gd name="connsiteX232" fmla="*/ 986069 w 1206769"/>
              <a:gd name="connsiteY232" fmla="*/ 1513999 h 1684262"/>
              <a:gd name="connsiteX233" fmla="*/ 857863 w 1206769"/>
              <a:gd name="connsiteY233" fmla="*/ 1591247 h 1684262"/>
              <a:gd name="connsiteX234" fmla="*/ 857863 w 1206769"/>
              <a:gd name="connsiteY234" fmla="*/ 1591056 h 1684262"/>
              <a:gd name="connsiteX235" fmla="*/ 1028170 w 1206769"/>
              <a:gd name="connsiteY235" fmla="*/ 1445038 h 1684262"/>
              <a:gd name="connsiteX236" fmla="*/ 916632 w 1206769"/>
              <a:gd name="connsiteY236" fmla="*/ 1468184 h 1684262"/>
              <a:gd name="connsiteX237" fmla="*/ 1028170 w 1206769"/>
              <a:gd name="connsiteY237" fmla="*/ 1445228 h 1684262"/>
              <a:gd name="connsiteX238" fmla="*/ 1028170 w 1206769"/>
              <a:gd name="connsiteY238" fmla="*/ 1445038 h 1684262"/>
              <a:gd name="connsiteX239" fmla="*/ 862816 w 1206769"/>
              <a:gd name="connsiteY239" fmla="*/ 1410462 h 1684262"/>
              <a:gd name="connsiteX240" fmla="*/ 647551 w 1206769"/>
              <a:gd name="connsiteY240" fmla="*/ 1448562 h 1684262"/>
              <a:gd name="connsiteX241" fmla="*/ 862816 w 1206769"/>
              <a:gd name="connsiteY241" fmla="*/ 1410653 h 1684262"/>
              <a:gd name="connsiteX242" fmla="*/ 862816 w 1206769"/>
              <a:gd name="connsiteY242" fmla="*/ 1410462 h 1684262"/>
              <a:gd name="connsiteX243" fmla="*/ 689842 w 1206769"/>
              <a:gd name="connsiteY243" fmla="*/ 1391412 h 1684262"/>
              <a:gd name="connsiteX244" fmla="*/ 924347 w 1206769"/>
              <a:gd name="connsiteY244" fmla="*/ 1306830 h 1684262"/>
              <a:gd name="connsiteX245" fmla="*/ 689842 w 1206769"/>
              <a:gd name="connsiteY245" fmla="*/ 1391412 h 1684262"/>
              <a:gd name="connsiteX246" fmla="*/ 1162663 w 1206769"/>
              <a:gd name="connsiteY246" fmla="*/ 1057085 h 1684262"/>
              <a:gd name="connsiteX247" fmla="*/ 1148756 w 1206769"/>
              <a:gd name="connsiteY247" fmla="*/ 1134428 h 1684262"/>
              <a:gd name="connsiteX248" fmla="*/ 1066841 w 1206769"/>
              <a:gd name="connsiteY248" fmla="*/ 1139762 h 1684262"/>
              <a:gd name="connsiteX249" fmla="*/ 1035790 w 1206769"/>
              <a:gd name="connsiteY249" fmla="*/ 1087755 h 1684262"/>
              <a:gd name="connsiteX250" fmla="*/ 1162663 w 1206769"/>
              <a:gd name="connsiteY250" fmla="*/ 1057085 h 1684262"/>
              <a:gd name="connsiteX251" fmla="*/ 987913 w 1206769"/>
              <a:gd name="connsiteY251" fmla="*/ 1181170 h 1684262"/>
              <a:gd name="connsiteX252" fmla="*/ 958923 w 1206769"/>
              <a:gd name="connsiteY252" fmla="*/ 1264444 h 1684262"/>
              <a:gd name="connsiteX253" fmla="*/ 905107 w 1206769"/>
              <a:gd name="connsiteY253" fmla="*/ 1118330 h 1684262"/>
              <a:gd name="connsiteX254" fmla="*/ 987913 w 1206769"/>
              <a:gd name="connsiteY254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77745 w 1206769"/>
              <a:gd name="connsiteY211" fmla="*/ 1495711 h 1684262"/>
              <a:gd name="connsiteX212" fmla="*/ 739848 w 1206769"/>
              <a:gd name="connsiteY212" fmla="*/ 1525715 h 1684262"/>
              <a:gd name="connsiteX213" fmla="*/ 616785 w 1206769"/>
              <a:gd name="connsiteY213" fmla="*/ 1564386 h 1684262"/>
              <a:gd name="connsiteX214" fmla="*/ 616785 w 1206769"/>
              <a:gd name="connsiteY214" fmla="*/ 1564196 h 1684262"/>
              <a:gd name="connsiteX215" fmla="*/ 752231 w 1206769"/>
              <a:gd name="connsiteY215" fmla="*/ 1664779 h 1684262"/>
              <a:gd name="connsiteX216" fmla="*/ 739658 w 1206769"/>
              <a:gd name="connsiteY216" fmla="*/ 1664779 h 1684262"/>
              <a:gd name="connsiteX217" fmla="*/ 731180 w 1206769"/>
              <a:gd name="connsiteY217" fmla="*/ 1664779 h 1684262"/>
              <a:gd name="connsiteX218" fmla="*/ 727561 w 1206769"/>
              <a:gd name="connsiteY218" fmla="*/ 1664779 h 1684262"/>
              <a:gd name="connsiteX219" fmla="*/ 713750 w 1206769"/>
              <a:gd name="connsiteY219" fmla="*/ 1666780 h 1684262"/>
              <a:gd name="connsiteX220" fmla="*/ 704225 w 1206769"/>
              <a:gd name="connsiteY220" fmla="*/ 1665256 h 1684262"/>
              <a:gd name="connsiteX221" fmla="*/ 705558 w 1206769"/>
              <a:gd name="connsiteY221" fmla="*/ 1667733 h 1684262"/>
              <a:gd name="connsiteX222" fmla="*/ 790045 w 1206769"/>
              <a:gd name="connsiteY222" fmla="*/ 1610106 h 1684262"/>
              <a:gd name="connsiteX223" fmla="*/ 752231 w 1206769"/>
              <a:gd name="connsiteY223" fmla="*/ 1664970 h 1684262"/>
              <a:gd name="connsiteX224" fmla="*/ 752231 w 1206769"/>
              <a:gd name="connsiteY224" fmla="*/ 1664779 h 1684262"/>
              <a:gd name="connsiteX225" fmla="*/ 857863 w 1206769"/>
              <a:gd name="connsiteY225" fmla="*/ 1591056 h 1684262"/>
              <a:gd name="connsiteX226" fmla="*/ 838813 w 1206769"/>
              <a:gd name="connsiteY226" fmla="*/ 1568958 h 1684262"/>
              <a:gd name="connsiteX227" fmla="*/ 836146 w 1206769"/>
              <a:gd name="connsiteY227" fmla="*/ 1564291 h 1684262"/>
              <a:gd name="connsiteX228" fmla="*/ 908726 w 1206769"/>
              <a:gd name="connsiteY228" fmla="*/ 1497616 h 1684262"/>
              <a:gd name="connsiteX229" fmla="*/ 921109 w 1206769"/>
              <a:gd name="connsiteY229" fmla="*/ 1495806 h 1684262"/>
              <a:gd name="connsiteX230" fmla="*/ 935682 w 1206769"/>
              <a:gd name="connsiteY230" fmla="*/ 1498283 h 1684262"/>
              <a:gd name="connsiteX231" fmla="*/ 986069 w 1206769"/>
              <a:gd name="connsiteY231" fmla="*/ 1513999 h 1684262"/>
              <a:gd name="connsiteX232" fmla="*/ 857863 w 1206769"/>
              <a:gd name="connsiteY232" fmla="*/ 1591247 h 1684262"/>
              <a:gd name="connsiteX233" fmla="*/ 857863 w 1206769"/>
              <a:gd name="connsiteY233" fmla="*/ 1591056 h 1684262"/>
              <a:gd name="connsiteX234" fmla="*/ 1028170 w 1206769"/>
              <a:gd name="connsiteY234" fmla="*/ 1445038 h 1684262"/>
              <a:gd name="connsiteX235" fmla="*/ 916632 w 1206769"/>
              <a:gd name="connsiteY235" fmla="*/ 1468184 h 1684262"/>
              <a:gd name="connsiteX236" fmla="*/ 1028170 w 1206769"/>
              <a:gd name="connsiteY236" fmla="*/ 1445228 h 1684262"/>
              <a:gd name="connsiteX237" fmla="*/ 1028170 w 1206769"/>
              <a:gd name="connsiteY237" fmla="*/ 1445038 h 1684262"/>
              <a:gd name="connsiteX238" fmla="*/ 862816 w 1206769"/>
              <a:gd name="connsiteY238" fmla="*/ 1410462 h 1684262"/>
              <a:gd name="connsiteX239" fmla="*/ 647551 w 1206769"/>
              <a:gd name="connsiteY239" fmla="*/ 1448562 h 1684262"/>
              <a:gd name="connsiteX240" fmla="*/ 862816 w 1206769"/>
              <a:gd name="connsiteY240" fmla="*/ 1410653 h 1684262"/>
              <a:gd name="connsiteX241" fmla="*/ 862816 w 1206769"/>
              <a:gd name="connsiteY241" fmla="*/ 1410462 h 1684262"/>
              <a:gd name="connsiteX242" fmla="*/ 689842 w 1206769"/>
              <a:gd name="connsiteY242" fmla="*/ 1391412 h 1684262"/>
              <a:gd name="connsiteX243" fmla="*/ 924347 w 1206769"/>
              <a:gd name="connsiteY243" fmla="*/ 1306830 h 1684262"/>
              <a:gd name="connsiteX244" fmla="*/ 689842 w 1206769"/>
              <a:gd name="connsiteY244" fmla="*/ 1391412 h 1684262"/>
              <a:gd name="connsiteX245" fmla="*/ 1162663 w 1206769"/>
              <a:gd name="connsiteY245" fmla="*/ 1057085 h 1684262"/>
              <a:gd name="connsiteX246" fmla="*/ 1148756 w 1206769"/>
              <a:gd name="connsiteY246" fmla="*/ 1134428 h 1684262"/>
              <a:gd name="connsiteX247" fmla="*/ 1066841 w 1206769"/>
              <a:gd name="connsiteY247" fmla="*/ 1139762 h 1684262"/>
              <a:gd name="connsiteX248" fmla="*/ 1035790 w 1206769"/>
              <a:gd name="connsiteY248" fmla="*/ 1087755 h 1684262"/>
              <a:gd name="connsiteX249" fmla="*/ 1162663 w 1206769"/>
              <a:gd name="connsiteY249" fmla="*/ 1057085 h 1684262"/>
              <a:gd name="connsiteX250" fmla="*/ 987913 w 1206769"/>
              <a:gd name="connsiteY250" fmla="*/ 1181170 h 1684262"/>
              <a:gd name="connsiteX251" fmla="*/ 958923 w 1206769"/>
              <a:gd name="connsiteY251" fmla="*/ 1264444 h 1684262"/>
              <a:gd name="connsiteX252" fmla="*/ 905107 w 1206769"/>
              <a:gd name="connsiteY252" fmla="*/ 1118330 h 1684262"/>
              <a:gd name="connsiteX253" fmla="*/ 987913 w 1206769"/>
              <a:gd name="connsiteY253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677745 w 1206769"/>
              <a:gd name="connsiteY210" fmla="*/ 1495711 h 1684262"/>
              <a:gd name="connsiteX211" fmla="*/ 739848 w 1206769"/>
              <a:gd name="connsiteY211" fmla="*/ 1525715 h 1684262"/>
              <a:gd name="connsiteX212" fmla="*/ 616785 w 1206769"/>
              <a:gd name="connsiteY212" fmla="*/ 1564386 h 1684262"/>
              <a:gd name="connsiteX213" fmla="*/ 616785 w 1206769"/>
              <a:gd name="connsiteY213" fmla="*/ 1564196 h 1684262"/>
              <a:gd name="connsiteX214" fmla="*/ 752231 w 1206769"/>
              <a:gd name="connsiteY214" fmla="*/ 1664779 h 1684262"/>
              <a:gd name="connsiteX215" fmla="*/ 739658 w 1206769"/>
              <a:gd name="connsiteY215" fmla="*/ 1664779 h 1684262"/>
              <a:gd name="connsiteX216" fmla="*/ 731180 w 1206769"/>
              <a:gd name="connsiteY216" fmla="*/ 1664779 h 1684262"/>
              <a:gd name="connsiteX217" fmla="*/ 727561 w 1206769"/>
              <a:gd name="connsiteY217" fmla="*/ 1664779 h 1684262"/>
              <a:gd name="connsiteX218" fmla="*/ 713750 w 1206769"/>
              <a:gd name="connsiteY218" fmla="*/ 1666780 h 1684262"/>
              <a:gd name="connsiteX219" fmla="*/ 704225 w 1206769"/>
              <a:gd name="connsiteY219" fmla="*/ 1665256 h 1684262"/>
              <a:gd name="connsiteX220" fmla="*/ 705558 w 1206769"/>
              <a:gd name="connsiteY220" fmla="*/ 1667733 h 1684262"/>
              <a:gd name="connsiteX221" fmla="*/ 790045 w 1206769"/>
              <a:gd name="connsiteY221" fmla="*/ 1610106 h 1684262"/>
              <a:gd name="connsiteX222" fmla="*/ 752231 w 1206769"/>
              <a:gd name="connsiteY222" fmla="*/ 1664970 h 1684262"/>
              <a:gd name="connsiteX223" fmla="*/ 752231 w 1206769"/>
              <a:gd name="connsiteY223" fmla="*/ 1664779 h 1684262"/>
              <a:gd name="connsiteX224" fmla="*/ 857863 w 1206769"/>
              <a:gd name="connsiteY224" fmla="*/ 1591056 h 1684262"/>
              <a:gd name="connsiteX225" fmla="*/ 838813 w 1206769"/>
              <a:gd name="connsiteY225" fmla="*/ 1568958 h 1684262"/>
              <a:gd name="connsiteX226" fmla="*/ 836146 w 1206769"/>
              <a:gd name="connsiteY226" fmla="*/ 1564291 h 1684262"/>
              <a:gd name="connsiteX227" fmla="*/ 908726 w 1206769"/>
              <a:gd name="connsiteY227" fmla="*/ 1497616 h 1684262"/>
              <a:gd name="connsiteX228" fmla="*/ 921109 w 1206769"/>
              <a:gd name="connsiteY228" fmla="*/ 1495806 h 1684262"/>
              <a:gd name="connsiteX229" fmla="*/ 935682 w 1206769"/>
              <a:gd name="connsiteY229" fmla="*/ 1498283 h 1684262"/>
              <a:gd name="connsiteX230" fmla="*/ 986069 w 1206769"/>
              <a:gd name="connsiteY230" fmla="*/ 1513999 h 1684262"/>
              <a:gd name="connsiteX231" fmla="*/ 857863 w 1206769"/>
              <a:gd name="connsiteY231" fmla="*/ 1591247 h 1684262"/>
              <a:gd name="connsiteX232" fmla="*/ 857863 w 1206769"/>
              <a:gd name="connsiteY232" fmla="*/ 1591056 h 1684262"/>
              <a:gd name="connsiteX233" fmla="*/ 1028170 w 1206769"/>
              <a:gd name="connsiteY233" fmla="*/ 1445038 h 1684262"/>
              <a:gd name="connsiteX234" fmla="*/ 916632 w 1206769"/>
              <a:gd name="connsiteY234" fmla="*/ 1468184 h 1684262"/>
              <a:gd name="connsiteX235" fmla="*/ 1028170 w 1206769"/>
              <a:gd name="connsiteY235" fmla="*/ 1445228 h 1684262"/>
              <a:gd name="connsiteX236" fmla="*/ 1028170 w 1206769"/>
              <a:gd name="connsiteY236" fmla="*/ 1445038 h 1684262"/>
              <a:gd name="connsiteX237" fmla="*/ 862816 w 1206769"/>
              <a:gd name="connsiteY237" fmla="*/ 1410462 h 1684262"/>
              <a:gd name="connsiteX238" fmla="*/ 647551 w 1206769"/>
              <a:gd name="connsiteY238" fmla="*/ 1448562 h 1684262"/>
              <a:gd name="connsiteX239" fmla="*/ 862816 w 1206769"/>
              <a:gd name="connsiteY239" fmla="*/ 1410653 h 1684262"/>
              <a:gd name="connsiteX240" fmla="*/ 862816 w 1206769"/>
              <a:gd name="connsiteY240" fmla="*/ 1410462 h 1684262"/>
              <a:gd name="connsiteX241" fmla="*/ 689842 w 1206769"/>
              <a:gd name="connsiteY241" fmla="*/ 1391412 h 1684262"/>
              <a:gd name="connsiteX242" fmla="*/ 924347 w 1206769"/>
              <a:gd name="connsiteY242" fmla="*/ 1306830 h 1684262"/>
              <a:gd name="connsiteX243" fmla="*/ 689842 w 1206769"/>
              <a:gd name="connsiteY243" fmla="*/ 1391412 h 1684262"/>
              <a:gd name="connsiteX244" fmla="*/ 1162663 w 1206769"/>
              <a:gd name="connsiteY244" fmla="*/ 1057085 h 1684262"/>
              <a:gd name="connsiteX245" fmla="*/ 1148756 w 1206769"/>
              <a:gd name="connsiteY245" fmla="*/ 1134428 h 1684262"/>
              <a:gd name="connsiteX246" fmla="*/ 1066841 w 1206769"/>
              <a:gd name="connsiteY246" fmla="*/ 1139762 h 1684262"/>
              <a:gd name="connsiteX247" fmla="*/ 1035790 w 1206769"/>
              <a:gd name="connsiteY247" fmla="*/ 1087755 h 1684262"/>
              <a:gd name="connsiteX248" fmla="*/ 1162663 w 1206769"/>
              <a:gd name="connsiteY248" fmla="*/ 1057085 h 1684262"/>
              <a:gd name="connsiteX249" fmla="*/ 987913 w 1206769"/>
              <a:gd name="connsiteY249" fmla="*/ 1181170 h 1684262"/>
              <a:gd name="connsiteX250" fmla="*/ 958923 w 1206769"/>
              <a:gd name="connsiteY250" fmla="*/ 1264444 h 1684262"/>
              <a:gd name="connsiteX251" fmla="*/ 905107 w 1206769"/>
              <a:gd name="connsiteY251" fmla="*/ 1118330 h 1684262"/>
              <a:gd name="connsiteX252" fmla="*/ 987913 w 1206769"/>
              <a:gd name="connsiteY252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08726 w 1206769"/>
              <a:gd name="connsiteY226" fmla="*/ 1497616 h 1684262"/>
              <a:gd name="connsiteX227" fmla="*/ 921109 w 1206769"/>
              <a:gd name="connsiteY227" fmla="*/ 1495806 h 1684262"/>
              <a:gd name="connsiteX228" fmla="*/ 935682 w 1206769"/>
              <a:gd name="connsiteY228" fmla="*/ 1498283 h 1684262"/>
              <a:gd name="connsiteX229" fmla="*/ 986069 w 1206769"/>
              <a:gd name="connsiteY229" fmla="*/ 1513999 h 1684262"/>
              <a:gd name="connsiteX230" fmla="*/ 857863 w 1206769"/>
              <a:gd name="connsiteY230" fmla="*/ 1591247 h 1684262"/>
              <a:gd name="connsiteX231" fmla="*/ 857863 w 1206769"/>
              <a:gd name="connsiteY231" fmla="*/ 1591056 h 1684262"/>
              <a:gd name="connsiteX232" fmla="*/ 1028170 w 1206769"/>
              <a:gd name="connsiteY232" fmla="*/ 1445038 h 1684262"/>
              <a:gd name="connsiteX233" fmla="*/ 916632 w 1206769"/>
              <a:gd name="connsiteY233" fmla="*/ 1468184 h 1684262"/>
              <a:gd name="connsiteX234" fmla="*/ 1028170 w 1206769"/>
              <a:gd name="connsiteY234" fmla="*/ 1445228 h 1684262"/>
              <a:gd name="connsiteX235" fmla="*/ 1028170 w 1206769"/>
              <a:gd name="connsiteY235" fmla="*/ 1445038 h 1684262"/>
              <a:gd name="connsiteX236" fmla="*/ 862816 w 1206769"/>
              <a:gd name="connsiteY236" fmla="*/ 1410462 h 1684262"/>
              <a:gd name="connsiteX237" fmla="*/ 647551 w 1206769"/>
              <a:gd name="connsiteY237" fmla="*/ 1448562 h 1684262"/>
              <a:gd name="connsiteX238" fmla="*/ 862816 w 1206769"/>
              <a:gd name="connsiteY238" fmla="*/ 1410653 h 1684262"/>
              <a:gd name="connsiteX239" fmla="*/ 862816 w 1206769"/>
              <a:gd name="connsiteY239" fmla="*/ 1410462 h 1684262"/>
              <a:gd name="connsiteX240" fmla="*/ 689842 w 1206769"/>
              <a:gd name="connsiteY240" fmla="*/ 1391412 h 1684262"/>
              <a:gd name="connsiteX241" fmla="*/ 924347 w 1206769"/>
              <a:gd name="connsiteY241" fmla="*/ 1306830 h 1684262"/>
              <a:gd name="connsiteX242" fmla="*/ 689842 w 1206769"/>
              <a:gd name="connsiteY242" fmla="*/ 1391412 h 1684262"/>
              <a:gd name="connsiteX243" fmla="*/ 1162663 w 1206769"/>
              <a:gd name="connsiteY243" fmla="*/ 1057085 h 1684262"/>
              <a:gd name="connsiteX244" fmla="*/ 1148756 w 1206769"/>
              <a:gd name="connsiteY244" fmla="*/ 1134428 h 1684262"/>
              <a:gd name="connsiteX245" fmla="*/ 1066841 w 1206769"/>
              <a:gd name="connsiteY245" fmla="*/ 1139762 h 1684262"/>
              <a:gd name="connsiteX246" fmla="*/ 1035790 w 1206769"/>
              <a:gd name="connsiteY246" fmla="*/ 1087755 h 1684262"/>
              <a:gd name="connsiteX247" fmla="*/ 1162663 w 1206769"/>
              <a:gd name="connsiteY247" fmla="*/ 1057085 h 1684262"/>
              <a:gd name="connsiteX248" fmla="*/ 987913 w 1206769"/>
              <a:gd name="connsiteY248" fmla="*/ 1181170 h 1684262"/>
              <a:gd name="connsiteX249" fmla="*/ 958923 w 1206769"/>
              <a:gd name="connsiteY249" fmla="*/ 1264444 h 1684262"/>
              <a:gd name="connsiteX250" fmla="*/ 905107 w 1206769"/>
              <a:gd name="connsiteY250" fmla="*/ 1118330 h 1684262"/>
              <a:gd name="connsiteX251" fmla="*/ 987913 w 1206769"/>
              <a:gd name="connsiteY251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08726 w 1206769"/>
              <a:gd name="connsiteY226" fmla="*/ 1497616 h 1684262"/>
              <a:gd name="connsiteX227" fmla="*/ 921109 w 1206769"/>
              <a:gd name="connsiteY227" fmla="*/ 1495806 h 1684262"/>
              <a:gd name="connsiteX228" fmla="*/ 935682 w 1206769"/>
              <a:gd name="connsiteY228" fmla="*/ 1498283 h 1684262"/>
              <a:gd name="connsiteX229" fmla="*/ 1066493 w 1206769"/>
              <a:gd name="connsiteY229" fmla="*/ 1492065 h 1684262"/>
              <a:gd name="connsiteX230" fmla="*/ 857863 w 1206769"/>
              <a:gd name="connsiteY230" fmla="*/ 1591247 h 1684262"/>
              <a:gd name="connsiteX231" fmla="*/ 857863 w 1206769"/>
              <a:gd name="connsiteY231" fmla="*/ 1591056 h 1684262"/>
              <a:gd name="connsiteX232" fmla="*/ 1028170 w 1206769"/>
              <a:gd name="connsiteY232" fmla="*/ 1445038 h 1684262"/>
              <a:gd name="connsiteX233" fmla="*/ 916632 w 1206769"/>
              <a:gd name="connsiteY233" fmla="*/ 1468184 h 1684262"/>
              <a:gd name="connsiteX234" fmla="*/ 1028170 w 1206769"/>
              <a:gd name="connsiteY234" fmla="*/ 1445228 h 1684262"/>
              <a:gd name="connsiteX235" fmla="*/ 1028170 w 1206769"/>
              <a:gd name="connsiteY235" fmla="*/ 1445038 h 1684262"/>
              <a:gd name="connsiteX236" fmla="*/ 862816 w 1206769"/>
              <a:gd name="connsiteY236" fmla="*/ 1410462 h 1684262"/>
              <a:gd name="connsiteX237" fmla="*/ 647551 w 1206769"/>
              <a:gd name="connsiteY237" fmla="*/ 1448562 h 1684262"/>
              <a:gd name="connsiteX238" fmla="*/ 862816 w 1206769"/>
              <a:gd name="connsiteY238" fmla="*/ 1410653 h 1684262"/>
              <a:gd name="connsiteX239" fmla="*/ 862816 w 1206769"/>
              <a:gd name="connsiteY239" fmla="*/ 1410462 h 1684262"/>
              <a:gd name="connsiteX240" fmla="*/ 689842 w 1206769"/>
              <a:gd name="connsiteY240" fmla="*/ 1391412 h 1684262"/>
              <a:gd name="connsiteX241" fmla="*/ 924347 w 1206769"/>
              <a:gd name="connsiteY241" fmla="*/ 1306830 h 1684262"/>
              <a:gd name="connsiteX242" fmla="*/ 689842 w 1206769"/>
              <a:gd name="connsiteY242" fmla="*/ 1391412 h 1684262"/>
              <a:gd name="connsiteX243" fmla="*/ 1162663 w 1206769"/>
              <a:gd name="connsiteY243" fmla="*/ 1057085 h 1684262"/>
              <a:gd name="connsiteX244" fmla="*/ 1148756 w 1206769"/>
              <a:gd name="connsiteY244" fmla="*/ 1134428 h 1684262"/>
              <a:gd name="connsiteX245" fmla="*/ 1066841 w 1206769"/>
              <a:gd name="connsiteY245" fmla="*/ 1139762 h 1684262"/>
              <a:gd name="connsiteX246" fmla="*/ 1035790 w 1206769"/>
              <a:gd name="connsiteY246" fmla="*/ 1087755 h 1684262"/>
              <a:gd name="connsiteX247" fmla="*/ 1162663 w 1206769"/>
              <a:gd name="connsiteY247" fmla="*/ 1057085 h 1684262"/>
              <a:gd name="connsiteX248" fmla="*/ 987913 w 1206769"/>
              <a:gd name="connsiteY248" fmla="*/ 1181170 h 1684262"/>
              <a:gd name="connsiteX249" fmla="*/ 958923 w 1206769"/>
              <a:gd name="connsiteY249" fmla="*/ 1264444 h 1684262"/>
              <a:gd name="connsiteX250" fmla="*/ 905107 w 1206769"/>
              <a:gd name="connsiteY250" fmla="*/ 1118330 h 1684262"/>
              <a:gd name="connsiteX251" fmla="*/ 987913 w 1206769"/>
              <a:gd name="connsiteY251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08726 w 1206769"/>
              <a:gd name="connsiteY226" fmla="*/ 1497616 h 1684262"/>
              <a:gd name="connsiteX227" fmla="*/ 921109 w 1206769"/>
              <a:gd name="connsiteY227" fmla="*/ 1495806 h 1684262"/>
              <a:gd name="connsiteX228" fmla="*/ 955179 w 1206769"/>
              <a:gd name="connsiteY228" fmla="*/ 1500720 h 1684262"/>
              <a:gd name="connsiteX229" fmla="*/ 1066493 w 1206769"/>
              <a:gd name="connsiteY229" fmla="*/ 1492065 h 1684262"/>
              <a:gd name="connsiteX230" fmla="*/ 857863 w 1206769"/>
              <a:gd name="connsiteY230" fmla="*/ 1591247 h 1684262"/>
              <a:gd name="connsiteX231" fmla="*/ 857863 w 1206769"/>
              <a:gd name="connsiteY231" fmla="*/ 1591056 h 1684262"/>
              <a:gd name="connsiteX232" fmla="*/ 1028170 w 1206769"/>
              <a:gd name="connsiteY232" fmla="*/ 1445038 h 1684262"/>
              <a:gd name="connsiteX233" fmla="*/ 916632 w 1206769"/>
              <a:gd name="connsiteY233" fmla="*/ 1468184 h 1684262"/>
              <a:gd name="connsiteX234" fmla="*/ 1028170 w 1206769"/>
              <a:gd name="connsiteY234" fmla="*/ 1445228 h 1684262"/>
              <a:gd name="connsiteX235" fmla="*/ 1028170 w 1206769"/>
              <a:gd name="connsiteY235" fmla="*/ 1445038 h 1684262"/>
              <a:gd name="connsiteX236" fmla="*/ 862816 w 1206769"/>
              <a:gd name="connsiteY236" fmla="*/ 1410462 h 1684262"/>
              <a:gd name="connsiteX237" fmla="*/ 647551 w 1206769"/>
              <a:gd name="connsiteY237" fmla="*/ 1448562 h 1684262"/>
              <a:gd name="connsiteX238" fmla="*/ 862816 w 1206769"/>
              <a:gd name="connsiteY238" fmla="*/ 1410653 h 1684262"/>
              <a:gd name="connsiteX239" fmla="*/ 862816 w 1206769"/>
              <a:gd name="connsiteY239" fmla="*/ 1410462 h 1684262"/>
              <a:gd name="connsiteX240" fmla="*/ 689842 w 1206769"/>
              <a:gd name="connsiteY240" fmla="*/ 1391412 h 1684262"/>
              <a:gd name="connsiteX241" fmla="*/ 924347 w 1206769"/>
              <a:gd name="connsiteY241" fmla="*/ 1306830 h 1684262"/>
              <a:gd name="connsiteX242" fmla="*/ 689842 w 1206769"/>
              <a:gd name="connsiteY242" fmla="*/ 1391412 h 1684262"/>
              <a:gd name="connsiteX243" fmla="*/ 1162663 w 1206769"/>
              <a:gd name="connsiteY243" fmla="*/ 1057085 h 1684262"/>
              <a:gd name="connsiteX244" fmla="*/ 1148756 w 1206769"/>
              <a:gd name="connsiteY244" fmla="*/ 1134428 h 1684262"/>
              <a:gd name="connsiteX245" fmla="*/ 1066841 w 1206769"/>
              <a:gd name="connsiteY245" fmla="*/ 1139762 h 1684262"/>
              <a:gd name="connsiteX246" fmla="*/ 1035790 w 1206769"/>
              <a:gd name="connsiteY246" fmla="*/ 1087755 h 1684262"/>
              <a:gd name="connsiteX247" fmla="*/ 1162663 w 1206769"/>
              <a:gd name="connsiteY247" fmla="*/ 1057085 h 1684262"/>
              <a:gd name="connsiteX248" fmla="*/ 987913 w 1206769"/>
              <a:gd name="connsiteY248" fmla="*/ 1181170 h 1684262"/>
              <a:gd name="connsiteX249" fmla="*/ 958923 w 1206769"/>
              <a:gd name="connsiteY249" fmla="*/ 1264444 h 1684262"/>
              <a:gd name="connsiteX250" fmla="*/ 905107 w 1206769"/>
              <a:gd name="connsiteY250" fmla="*/ 1118330 h 1684262"/>
              <a:gd name="connsiteX251" fmla="*/ 987913 w 1206769"/>
              <a:gd name="connsiteY251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08726 w 1206769"/>
              <a:gd name="connsiteY226" fmla="*/ 1497616 h 1684262"/>
              <a:gd name="connsiteX227" fmla="*/ 955179 w 1206769"/>
              <a:gd name="connsiteY227" fmla="*/ 1500720 h 1684262"/>
              <a:gd name="connsiteX228" fmla="*/ 1066493 w 1206769"/>
              <a:gd name="connsiteY228" fmla="*/ 1492065 h 1684262"/>
              <a:gd name="connsiteX229" fmla="*/ 857863 w 1206769"/>
              <a:gd name="connsiteY229" fmla="*/ 1591247 h 1684262"/>
              <a:gd name="connsiteX230" fmla="*/ 857863 w 1206769"/>
              <a:gd name="connsiteY230" fmla="*/ 1591056 h 1684262"/>
              <a:gd name="connsiteX231" fmla="*/ 1028170 w 1206769"/>
              <a:gd name="connsiteY231" fmla="*/ 1445038 h 1684262"/>
              <a:gd name="connsiteX232" fmla="*/ 916632 w 1206769"/>
              <a:gd name="connsiteY232" fmla="*/ 1468184 h 1684262"/>
              <a:gd name="connsiteX233" fmla="*/ 1028170 w 1206769"/>
              <a:gd name="connsiteY233" fmla="*/ 1445228 h 1684262"/>
              <a:gd name="connsiteX234" fmla="*/ 1028170 w 1206769"/>
              <a:gd name="connsiteY234" fmla="*/ 1445038 h 1684262"/>
              <a:gd name="connsiteX235" fmla="*/ 862816 w 1206769"/>
              <a:gd name="connsiteY235" fmla="*/ 1410462 h 1684262"/>
              <a:gd name="connsiteX236" fmla="*/ 647551 w 1206769"/>
              <a:gd name="connsiteY236" fmla="*/ 1448562 h 1684262"/>
              <a:gd name="connsiteX237" fmla="*/ 862816 w 1206769"/>
              <a:gd name="connsiteY237" fmla="*/ 1410653 h 1684262"/>
              <a:gd name="connsiteX238" fmla="*/ 862816 w 1206769"/>
              <a:gd name="connsiteY238" fmla="*/ 1410462 h 1684262"/>
              <a:gd name="connsiteX239" fmla="*/ 689842 w 1206769"/>
              <a:gd name="connsiteY239" fmla="*/ 1391412 h 1684262"/>
              <a:gd name="connsiteX240" fmla="*/ 924347 w 1206769"/>
              <a:gd name="connsiteY240" fmla="*/ 1306830 h 1684262"/>
              <a:gd name="connsiteX241" fmla="*/ 689842 w 1206769"/>
              <a:gd name="connsiteY241" fmla="*/ 1391412 h 1684262"/>
              <a:gd name="connsiteX242" fmla="*/ 1162663 w 1206769"/>
              <a:gd name="connsiteY242" fmla="*/ 1057085 h 1684262"/>
              <a:gd name="connsiteX243" fmla="*/ 1148756 w 1206769"/>
              <a:gd name="connsiteY243" fmla="*/ 1134428 h 1684262"/>
              <a:gd name="connsiteX244" fmla="*/ 1066841 w 1206769"/>
              <a:gd name="connsiteY244" fmla="*/ 1139762 h 1684262"/>
              <a:gd name="connsiteX245" fmla="*/ 1035790 w 1206769"/>
              <a:gd name="connsiteY245" fmla="*/ 1087755 h 1684262"/>
              <a:gd name="connsiteX246" fmla="*/ 1162663 w 1206769"/>
              <a:gd name="connsiteY246" fmla="*/ 1057085 h 1684262"/>
              <a:gd name="connsiteX247" fmla="*/ 987913 w 1206769"/>
              <a:gd name="connsiteY247" fmla="*/ 1181170 h 1684262"/>
              <a:gd name="connsiteX248" fmla="*/ 958923 w 1206769"/>
              <a:gd name="connsiteY248" fmla="*/ 1264444 h 1684262"/>
              <a:gd name="connsiteX249" fmla="*/ 905107 w 1206769"/>
              <a:gd name="connsiteY249" fmla="*/ 1118330 h 1684262"/>
              <a:gd name="connsiteX250" fmla="*/ 987913 w 1206769"/>
              <a:gd name="connsiteY250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28170 w 1206769"/>
              <a:gd name="connsiteY230" fmla="*/ 1445038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28170 w 1206769"/>
              <a:gd name="connsiteY233" fmla="*/ 1445038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45230 w 1206769"/>
              <a:gd name="connsiteY230" fmla="*/ 1457223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45230 w 1206769"/>
              <a:gd name="connsiteY233" fmla="*/ 1457223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54979 w 1206769"/>
              <a:gd name="connsiteY230" fmla="*/ 1445037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54979 w 1206769"/>
              <a:gd name="connsiteY233" fmla="*/ 1445037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945174 w 1206769"/>
              <a:gd name="connsiteY91" fmla="*/ 1325174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54979 w 1206769"/>
              <a:gd name="connsiteY230" fmla="*/ 1445037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54979 w 1206769"/>
              <a:gd name="connsiteY233" fmla="*/ 1445037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6385 w 1206769"/>
              <a:gd name="connsiteY87" fmla="*/ 1331825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945174 w 1206769"/>
              <a:gd name="connsiteY91" fmla="*/ 1325174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54979 w 1206769"/>
              <a:gd name="connsiteY230" fmla="*/ 1445037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54979 w 1206769"/>
              <a:gd name="connsiteY233" fmla="*/ 1445037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6385 w 1206769"/>
              <a:gd name="connsiteY87" fmla="*/ 1331825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952485 w 1206769"/>
              <a:gd name="connsiteY91" fmla="*/ 1295929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54979 w 1206769"/>
              <a:gd name="connsiteY230" fmla="*/ 1445037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54979 w 1206769"/>
              <a:gd name="connsiteY233" fmla="*/ 1445037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6385 w 1206769"/>
              <a:gd name="connsiteY87" fmla="*/ 1331825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952485 w 1206769"/>
              <a:gd name="connsiteY91" fmla="*/ 1295929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54979 w 1206769"/>
              <a:gd name="connsiteY230" fmla="*/ 1445037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54979 w 1206769"/>
              <a:gd name="connsiteY233" fmla="*/ 1445037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6385 w 1206769"/>
              <a:gd name="connsiteY87" fmla="*/ 1331825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952485 w 1206769"/>
              <a:gd name="connsiteY91" fmla="*/ 1295929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54979 w 1206769"/>
              <a:gd name="connsiteY230" fmla="*/ 1445037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54979 w 1206769"/>
              <a:gd name="connsiteY233" fmla="*/ 1445037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6385 w 1206769"/>
              <a:gd name="connsiteY87" fmla="*/ 1331825 h 1684262"/>
              <a:gd name="connsiteX88" fmla="*/ 802904 w 1206769"/>
              <a:gd name="connsiteY88" fmla="*/ 1350454 h 1684262"/>
              <a:gd name="connsiteX89" fmla="*/ 841956 w 1206769"/>
              <a:gd name="connsiteY89" fmla="*/ 1326547 h 1684262"/>
              <a:gd name="connsiteX90" fmla="*/ 952485 w 1206769"/>
              <a:gd name="connsiteY90" fmla="*/ 1295929 h 1684262"/>
              <a:gd name="connsiteX91" fmla="*/ 980354 w 1206769"/>
              <a:gd name="connsiteY91" fmla="*/ 1268921 h 1684262"/>
              <a:gd name="connsiteX92" fmla="*/ 1084177 w 1206769"/>
              <a:gd name="connsiteY92" fmla="*/ 1211294 h 1684262"/>
              <a:gd name="connsiteX93" fmla="*/ 911203 w 1206769"/>
              <a:gd name="connsiteY93" fmla="*/ 1022890 h 1684262"/>
              <a:gd name="connsiteX94" fmla="*/ 1193429 w 1206769"/>
              <a:gd name="connsiteY94" fmla="*/ 899446 h 1684262"/>
              <a:gd name="connsiteX95" fmla="*/ 759089 w 1206769"/>
              <a:gd name="connsiteY95" fmla="*/ 61246 h 1684262"/>
              <a:gd name="connsiteX96" fmla="*/ 720989 w 1206769"/>
              <a:gd name="connsiteY96" fmla="*/ 145828 h 1684262"/>
              <a:gd name="connsiteX97" fmla="*/ 759089 w 1206769"/>
              <a:gd name="connsiteY97" fmla="*/ 61436 h 1684262"/>
              <a:gd name="connsiteX98" fmla="*/ 759089 w 1206769"/>
              <a:gd name="connsiteY98" fmla="*/ 61246 h 1684262"/>
              <a:gd name="connsiteX99" fmla="*/ 363611 w 1206769"/>
              <a:gd name="connsiteY99" fmla="*/ 545783 h 1684262"/>
              <a:gd name="connsiteX100" fmla="*/ 348275 w 1206769"/>
              <a:gd name="connsiteY100" fmla="*/ 553498 h 1684262"/>
              <a:gd name="connsiteX101" fmla="*/ 363611 w 1206769"/>
              <a:gd name="connsiteY101" fmla="*/ 545783 h 1684262"/>
              <a:gd name="connsiteX102" fmla="*/ 232451 w 1206769"/>
              <a:gd name="connsiteY102" fmla="*/ 523113 h 1684262"/>
              <a:gd name="connsiteX103" fmla="*/ 254694 w 1206769"/>
              <a:gd name="connsiteY103" fmla="*/ 664096 h 1684262"/>
              <a:gd name="connsiteX104" fmla="*/ 232451 w 1206769"/>
              <a:gd name="connsiteY104" fmla="*/ 523113 h 1684262"/>
              <a:gd name="connsiteX105" fmla="*/ 340084 w 1206769"/>
              <a:gd name="connsiteY105" fmla="*/ 692277 h 1684262"/>
              <a:gd name="connsiteX106" fmla="*/ 470767 w 1206769"/>
              <a:gd name="connsiteY106" fmla="*/ 684562 h 1684262"/>
              <a:gd name="connsiteX107" fmla="*/ 340084 w 1206769"/>
              <a:gd name="connsiteY107" fmla="*/ 691896 h 1684262"/>
              <a:gd name="connsiteX108" fmla="*/ 340084 w 1206769"/>
              <a:gd name="connsiteY108" fmla="*/ 692277 h 1684262"/>
              <a:gd name="connsiteX109" fmla="*/ 382375 w 1206769"/>
              <a:gd name="connsiteY109" fmla="*/ 615410 h 1684262"/>
              <a:gd name="connsiteX110" fmla="*/ 516868 w 1206769"/>
              <a:gd name="connsiteY110" fmla="*/ 688372 h 1684262"/>
              <a:gd name="connsiteX111" fmla="*/ 382661 w 1206769"/>
              <a:gd name="connsiteY111" fmla="*/ 615029 h 1684262"/>
              <a:gd name="connsiteX112" fmla="*/ 382375 w 1206769"/>
              <a:gd name="connsiteY112" fmla="*/ 615410 h 1684262"/>
              <a:gd name="connsiteX113" fmla="*/ 201400 w 1206769"/>
              <a:gd name="connsiteY113" fmla="*/ 907542 h 1684262"/>
              <a:gd name="connsiteX114" fmla="*/ 163300 w 1206769"/>
              <a:gd name="connsiteY114" fmla="*/ 838295 h 1684262"/>
              <a:gd name="connsiteX115" fmla="*/ 201686 w 1206769"/>
              <a:gd name="connsiteY115" fmla="*/ 907161 h 1684262"/>
              <a:gd name="connsiteX116" fmla="*/ 201400 w 1206769"/>
              <a:gd name="connsiteY116" fmla="*/ 907542 h 1684262"/>
              <a:gd name="connsiteX117" fmla="*/ 97811 w 1206769"/>
              <a:gd name="connsiteY117" fmla="*/ 1285557 h 1684262"/>
              <a:gd name="connsiteX118" fmla="*/ 123279 w 1206769"/>
              <a:gd name="connsiteY118" fmla="*/ 1264178 h 1684262"/>
              <a:gd name="connsiteX119" fmla="*/ 231975 w 1206769"/>
              <a:gd name="connsiteY119" fmla="*/ 1341501 h 1684262"/>
              <a:gd name="connsiteX120" fmla="*/ 97811 w 1206769"/>
              <a:gd name="connsiteY120" fmla="*/ 1285557 h 1684262"/>
              <a:gd name="connsiteX121" fmla="*/ 232928 w 1206769"/>
              <a:gd name="connsiteY121" fmla="*/ 1376077 h 1684262"/>
              <a:gd name="connsiteX122" fmla="*/ 279029 w 1206769"/>
              <a:gd name="connsiteY122" fmla="*/ 1379887 h 1684262"/>
              <a:gd name="connsiteX123" fmla="*/ 232451 w 1206769"/>
              <a:gd name="connsiteY123" fmla="*/ 1376077 h 1684262"/>
              <a:gd name="connsiteX124" fmla="*/ 232928 w 1206769"/>
              <a:gd name="connsiteY124" fmla="*/ 1376077 h 1684262"/>
              <a:gd name="connsiteX125" fmla="*/ 856244 w 1206769"/>
              <a:gd name="connsiteY125" fmla="*/ 715613 h 1684262"/>
              <a:gd name="connsiteX126" fmla="*/ 817635 w 1206769"/>
              <a:gd name="connsiteY126" fmla="*/ 708913 h 1684262"/>
              <a:gd name="connsiteX127" fmla="*/ 721084 w 1206769"/>
              <a:gd name="connsiteY127" fmla="*/ 657225 h 1684262"/>
              <a:gd name="connsiteX128" fmla="*/ 855767 w 1206769"/>
              <a:gd name="connsiteY128" fmla="*/ 715613 h 1684262"/>
              <a:gd name="connsiteX129" fmla="*/ 856244 w 1206769"/>
              <a:gd name="connsiteY129" fmla="*/ 715613 h 1684262"/>
              <a:gd name="connsiteX130" fmla="*/ 663458 w 1206769"/>
              <a:gd name="connsiteY130" fmla="*/ 722662 h 1684262"/>
              <a:gd name="connsiteX131" fmla="*/ 644408 w 1206769"/>
              <a:gd name="connsiteY131" fmla="*/ 807149 h 1684262"/>
              <a:gd name="connsiteX132" fmla="*/ 662981 w 1206769"/>
              <a:gd name="connsiteY132" fmla="*/ 723138 h 1684262"/>
              <a:gd name="connsiteX133" fmla="*/ 663458 w 1206769"/>
              <a:gd name="connsiteY133" fmla="*/ 722662 h 1684262"/>
              <a:gd name="connsiteX134" fmla="*/ 628882 w 1206769"/>
              <a:gd name="connsiteY134" fmla="*/ 753332 h 1684262"/>
              <a:gd name="connsiteX135" fmla="*/ 655742 w 1206769"/>
              <a:gd name="connsiteY135" fmla="*/ 726472 h 1684262"/>
              <a:gd name="connsiteX136" fmla="*/ 628406 w 1206769"/>
              <a:gd name="connsiteY136" fmla="*/ 753332 h 1684262"/>
              <a:gd name="connsiteX137" fmla="*/ 628882 w 1206769"/>
              <a:gd name="connsiteY137" fmla="*/ 753332 h 1684262"/>
              <a:gd name="connsiteX138" fmla="*/ 771090 w 1206769"/>
              <a:gd name="connsiteY138" fmla="*/ 757237 h 1684262"/>
              <a:gd name="connsiteX139" fmla="*/ 690318 w 1206769"/>
              <a:gd name="connsiteY139" fmla="*/ 822579 h 1684262"/>
              <a:gd name="connsiteX140" fmla="*/ 770614 w 1206769"/>
              <a:gd name="connsiteY140" fmla="*/ 757237 h 1684262"/>
              <a:gd name="connsiteX141" fmla="*/ 771090 w 1206769"/>
              <a:gd name="connsiteY141" fmla="*/ 757237 h 1684262"/>
              <a:gd name="connsiteX142" fmla="*/ 759565 w 1206769"/>
              <a:gd name="connsiteY142" fmla="*/ 538162 h 1684262"/>
              <a:gd name="connsiteX143" fmla="*/ 851767 w 1206769"/>
              <a:gd name="connsiteY143" fmla="*/ 480536 h 1684262"/>
              <a:gd name="connsiteX144" fmla="*/ 759089 w 1206769"/>
              <a:gd name="connsiteY144" fmla="*/ 538067 h 1684262"/>
              <a:gd name="connsiteX145" fmla="*/ 759565 w 1206769"/>
              <a:gd name="connsiteY145" fmla="*/ 538162 h 1684262"/>
              <a:gd name="connsiteX146" fmla="*/ 877961 w 1206769"/>
              <a:gd name="connsiteY146" fmla="*/ 342138 h 1684262"/>
              <a:gd name="connsiteX147" fmla="*/ 812619 w 1206769"/>
              <a:gd name="connsiteY147" fmla="*/ 442055 h 1684262"/>
              <a:gd name="connsiteX148" fmla="*/ 877961 w 1206769"/>
              <a:gd name="connsiteY148" fmla="*/ 342138 h 1684262"/>
              <a:gd name="connsiteX149" fmla="*/ 681841 w 1206769"/>
              <a:gd name="connsiteY149" fmla="*/ 323088 h 1684262"/>
              <a:gd name="connsiteX150" fmla="*/ 758803 w 1206769"/>
              <a:gd name="connsiteY150" fmla="*/ 430816 h 1684262"/>
              <a:gd name="connsiteX151" fmla="*/ 643455 w 1206769"/>
              <a:gd name="connsiteY151" fmla="*/ 396145 h 1684262"/>
              <a:gd name="connsiteX152" fmla="*/ 639550 w 1206769"/>
              <a:gd name="connsiteY152" fmla="*/ 438436 h 1684262"/>
              <a:gd name="connsiteX153" fmla="*/ 682127 w 1206769"/>
              <a:gd name="connsiteY153" fmla="*/ 323088 h 1684262"/>
              <a:gd name="connsiteX154" fmla="*/ 681841 w 1206769"/>
              <a:gd name="connsiteY154" fmla="*/ 323088 h 1684262"/>
              <a:gd name="connsiteX155" fmla="*/ 351323 w 1206769"/>
              <a:gd name="connsiteY155" fmla="*/ 219361 h 1684262"/>
              <a:gd name="connsiteX156" fmla="*/ 383994 w 1206769"/>
              <a:gd name="connsiteY156" fmla="*/ 183070 h 1684262"/>
              <a:gd name="connsiteX157" fmla="*/ 403711 w 1206769"/>
              <a:gd name="connsiteY157" fmla="*/ 175069 h 1684262"/>
              <a:gd name="connsiteX158" fmla="*/ 411331 w 1206769"/>
              <a:gd name="connsiteY158" fmla="*/ 176117 h 1684262"/>
              <a:gd name="connsiteX159" fmla="*/ 569351 w 1206769"/>
              <a:gd name="connsiteY159" fmla="*/ 242792 h 1684262"/>
              <a:gd name="connsiteX160" fmla="*/ 569922 w 1206769"/>
              <a:gd name="connsiteY160" fmla="*/ 242792 h 1684262"/>
              <a:gd name="connsiteX161" fmla="*/ 558873 w 1206769"/>
              <a:gd name="connsiteY161" fmla="*/ 299942 h 1684262"/>
              <a:gd name="connsiteX162" fmla="*/ 351609 w 1206769"/>
              <a:gd name="connsiteY162" fmla="*/ 219075 h 1684262"/>
              <a:gd name="connsiteX163" fmla="*/ 351323 w 1206769"/>
              <a:gd name="connsiteY163" fmla="*/ 219361 h 1684262"/>
              <a:gd name="connsiteX164" fmla="*/ 470767 w 1206769"/>
              <a:gd name="connsiteY164" fmla="*/ 361188 h 1684262"/>
              <a:gd name="connsiteX165" fmla="*/ 566874 w 1206769"/>
              <a:gd name="connsiteY165" fmla="*/ 503396 h 1684262"/>
              <a:gd name="connsiteX166" fmla="*/ 470767 w 1206769"/>
              <a:gd name="connsiteY166" fmla="*/ 361188 h 1684262"/>
              <a:gd name="connsiteX167" fmla="*/ 632216 w 1206769"/>
              <a:gd name="connsiteY167" fmla="*/ 453485 h 1684262"/>
              <a:gd name="connsiteX168" fmla="*/ 699367 w 1206769"/>
              <a:gd name="connsiteY168" fmla="*/ 515112 h 1684262"/>
              <a:gd name="connsiteX169" fmla="*/ 759089 w 1206769"/>
              <a:gd name="connsiteY169" fmla="*/ 438055 h 1684262"/>
              <a:gd name="connsiteX170" fmla="*/ 678317 w 1206769"/>
              <a:gd name="connsiteY170" fmla="*/ 611029 h 1684262"/>
              <a:gd name="connsiteX171" fmla="*/ 640217 w 1206769"/>
              <a:gd name="connsiteY171" fmla="*/ 587978 h 1684262"/>
              <a:gd name="connsiteX172" fmla="*/ 632216 w 1206769"/>
              <a:gd name="connsiteY172" fmla="*/ 453581 h 1684262"/>
              <a:gd name="connsiteX173" fmla="*/ 632216 w 1206769"/>
              <a:gd name="connsiteY173" fmla="*/ 453485 h 1684262"/>
              <a:gd name="connsiteX174" fmla="*/ 686032 w 1206769"/>
              <a:gd name="connsiteY174" fmla="*/ 837819 h 1684262"/>
              <a:gd name="connsiteX175" fmla="*/ 628310 w 1206769"/>
              <a:gd name="connsiteY175" fmla="*/ 930116 h 1684262"/>
              <a:gd name="connsiteX176" fmla="*/ 686032 w 1206769"/>
              <a:gd name="connsiteY176" fmla="*/ 837914 h 1684262"/>
              <a:gd name="connsiteX177" fmla="*/ 686032 w 1206769"/>
              <a:gd name="connsiteY177" fmla="*/ 837819 h 1684262"/>
              <a:gd name="connsiteX178" fmla="*/ 743658 w 1206769"/>
              <a:gd name="connsiteY178" fmla="*/ 1291400 h 1684262"/>
              <a:gd name="connsiteX179" fmla="*/ 547634 w 1206769"/>
              <a:gd name="connsiteY179" fmla="*/ 1206818 h 1684262"/>
              <a:gd name="connsiteX180" fmla="*/ 573446 w 1206769"/>
              <a:gd name="connsiteY180" fmla="*/ 1222439 h 1684262"/>
              <a:gd name="connsiteX181" fmla="*/ 603450 w 1206769"/>
              <a:gd name="connsiteY181" fmla="*/ 1227487 h 1684262"/>
              <a:gd name="connsiteX182" fmla="*/ 743658 w 1206769"/>
              <a:gd name="connsiteY182" fmla="*/ 1291495 h 1684262"/>
              <a:gd name="connsiteX183" fmla="*/ 743658 w 1206769"/>
              <a:gd name="connsiteY183" fmla="*/ 1291400 h 1684262"/>
              <a:gd name="connsiteX184" fmla="*/ 578399 w 1206769"/>
              <a:gd name="connsiteY184" fmla="*/ 945452 h 1684262"/>
              <a:gd name="connsiteX185" fmla="*/ 689842 w 1206769"/>
              <a:gd name="connsiteY185" fmla="*/ 1122236 h 1684262"/>
              <a:gd name="connsiteX186" fmla="*/ 578399 w 1206769"/>
              <a:gd name="connsiteY186" fmla="*/ 945547 h 1684262"/>
              <a:gd name="connsiteX187" fmla="*/ 578399 w 1206769"/>
              <a:gd name="connsiteY187" fmla="*/ 945452 h 1684262"/>
              <a:gd name="connsiteX188" fmla="*/ 351609 w 1206769"/>
              <a:gd name="connsiteY188" fmla="*/ 1045464 h 1684262"/>
              <a:gd name="connsiteX189" fmla="*/ 382375 w 1206769"/>
              <a:gd name="connsiteY189" fmla="*/ 887825 h 1684262"/>
              <a:gd name="connsiteX190" fmla="*/ 351609 w 1206769"/>
              <a:gd name="connsiteY190" fmla="*/ 1045559 h 1684262"/>
              <a:gd name="connsiteX191" fmla="*/ 351609 w 1206769"/>
              <a:gd name="connsiteY191" fmla="*/ 1045464 h 1684262"/>
              <a:gd name="connsiteX192" fmla="*/ 420761 w 1206769"/>
              <a:gd name="connsiteY192" fmla="*/ 1018413 h 1684262"/>
              <a:gd name="connsiteX193" fmla="*/ 605260 w 1206769"/>
              <a:gd name="connsiteY193" fmla="*/ 1180338 h 1684262"/>
              <a:gd name="connsiteX194" fmla="*/ 420761 w 1206769"/>
              <a:gd name="connsiteY194" fmla="*/ 1018413 h 1684262"/>
              <a:gd name="connsiteX195" fmla="*/ 366944 w 1206769"/>
              <a:gd name="connsiteY195" fmla="*/ 1414272 h 1684262"/>
              <a:gd name="connsiteX196" fmla="*/ 597640 w 1206769"/>
              <a:gd name="connsiteY196" fmla="*/ 1460468 h 1684262"/>
              <a:gd name="connsiteX197" fmla="*/ 366944 w 1206769"/>
              <a:gd name="connsiteY197" fmla="*/ 1414463 h 1684262"/>
              <a:gd name="connsiteX198" fmla="*/ 366944 w 1206769"/>
              <a:gd name="connsiteY198" fmla="*/ 1414272 h 1684262"/>
              <a:gd name="connsiteX199" fmla="*/ 536108 w 1206769"/>
              <a:gd name="connsiteY199" fmla="*/ 1644968 h 1684262"/>
              <a:gd name="connsiteX200" fmla="*/ 498008 w 1206769"/>
              <a:gd name="connsiteY200" fmla="*/ 1625918 h 1684262"/>
              <a:gd name="connsiteX201" fmla="*/ 471148 w 1206769"/>
              <a:gd name="connsiteY201" fmla="*/ 1618202 h 1684262"/>
              <a:gd name="connsiteX202" fmla="*/ 471148 w 1206769"/>
              <a:gd name="connsiteY202" fmla="*/ 1664399 h 1684262"/>
              <a:gd name="connsiteX203" fmla="*/ 401901 w 1206769"/>
              <a:gd name="connsiteY203" fmla="*/ 1579817 h 1684262"/>
              <a:gd name="connsiteX204" fmla="*/ 536108 w 1206769"/>
              <a:gd name="connsiteY204" fmla="*/ 1645158 h 1684262"/>
              <a:gd name="connsiteX205" fmla="*/ 536108 w 1206769"/>
              <a:gd name="connsiteY205" fmla="*/ 1644968 h 1684262"/>
              <a:gd name="connsiteX206" fmla="*/ 616785 w 1206769"/>
              <a:gd name="connsiteY206" fmla="*/ 1564196 h 1684262"/>
              <a:gd name="connsiteX207" fmla="*/ 555349 w 1206769"/>
              <a:gd name="connsiteY207" fmla="*/ 1541145 h 1684262"/>
              <a:gd name="connsiteX208" fmla="*/ 638597 w 1206769"/>
              <a:gd name="connsiteY208" fmla="*/ 1493520 h 1684262"/>
              <a:gd name="connsiteX209" fmla="*/ 739848 w 1206769"/>
              <a:gd name="connsiteY209" fmla="*/ 1525715 h 1684262"/>
              <a:gd name="connsiteX210" fmla="*/ 616785 w 1206769"/>
              <a:gd name="connsiteY210" fmla="*/ 1564386 h 1684262"/>
              <a:gd name="connsiteX211" fmla="*/ 616785 w 1206769"/>
              <a:gd name="connsiteY211" fmla="*/ 1564196 h 1684262"/>
              <a:gd name="connsiteX212" fmla="*/ 752231 w 1206769"/>
              <a:gd name="connsiteY212" fmla="*/ 1664779 h 1684262"/>
              <a:gd name="connsiteX213" fmla="*/ 739658 w 1206769"/>
              <a:gd name="connsiteY213" fmla="*/ 1664779 h 1684262"/>
              <a:gd name="connsiteX214" fmla="*/ 731180 w 1206769"/>
              <a:gd name="connsiteY214" fmla="*/ 1664779 h 1684262"/>
              <a:gd name="connsiteX215" fmla="*/ 727561 w 1206769"/>
              <a:gd name="connsiteY215" fmla="*/ 1664779 h 1684262"/>
              <a:gd name="connsiteX216" fmla="*/ 713750 w 1206769"/>
              <a:gd name="connsiteY216" fmla="*/ 1666780 h 1684262"/>
              <a:gd name="connsiteX217" fmla="*/ 704225 w 1206769"/>
              <a:gd name="connsiteY217" fmla="*/ 1665256 h 1684262"/>
              <a:gd name="connsiteX218" fmla="*/ 705558 w 1206769"/>
              <a:gd name="connsiteY218" fmla="*/ 1667733 h 1684262"/>
              <a:gd name="connsiteX219" fmla="*/ 790045 w 1206769"/>
              <a:gd name="connsiteY219" fmla="*/ 1610106 h 1684262"/>
              <a:gd name="connsiteX220" fmla="*/ 752231 w 1206769"/>
              <a:gd name="connsiteY220" fmla="*/ 1664970 h 1684262"/>
              <a:gd name="connsiteX221" fmla="*/ 752231 w 1206769"/>
              <a:gd name="connsiteY221" fmla="*/ 1664779 h 1684262"/>
              <a:gd name="connsiteX222" fmla="*/ 857863 w 1206769"/>
              <a:gd name="connsiteY222" fmla="*/ 1591056 h 1684262"/>
              <a:gd name="connsiteX223" fmla="*/ 838813 w 1206769"/>
              <a:gd name="connsiteY223" fmla="*/ 1568958 h 1684262"/>
              <a:gd name="connsiteX224" fmla="*/ 836146 w 1206769"/>
              <a:gd name="connsiteY224" fmla="*/ 1564291 h 1684262"/>
              <a:gd name="connsiteX225" fmla="*/ 955179 w 1206769"/>
              <a:gd name="connsiteY225" fmla="*/ 1500720 h 1684262"/>
              <a:gd name="connsiteX226" fmla="*/ 1066493 w 1206769"/>
              <a:gd name="connsiteY226" fmla="*/ 1492065 h 1684262"/>
              <a:gd name="connsiteX227" fmla="*/ 857863 w 1206769"/>
              <a:gd name="connsiteY227" fmla="*/ 1591247 h 1684262"/>
              <a:gd name="connsiteX228" fmla="*/ 857863 w 1206769"/>
              <a:gd name="connsiteY228" fmla="*/ 1591056 h 1684262"/>
              <a:gd name="connsiteX229" fmla="*/ 1054979 w 1206769"/>
              <a:gd name="connsiteY229" fmla="*/ 1445037 h 1684262"/>
              <a:gd name="connsiteX230" fmla="*/ 916632 w 1206769"/>
              <a:gd name="connsiteY230" fmla="*/ 1468184 h 1684262"/>
              <a:gd name="connsiteX231" fmla="*/ 1028170 w 1206769"/>
              <a:gd name="connsiteY231" fmla="*/ 1445228 h 1684262"/>
              <a:gd name="connsiteX232" fmla="*/ 1054979 w 1206769"/>
              <a:gd name="connsiteY232" fmla="*/ 1445037 h 1684262"/>
              <a:gd name="connsiteX233" fmla="*/ 862816 w 1206769"/>
              <a:gd name="connsiteY233" fmla="*/ 1410462 h 1684262"/>
              <a:gd name="connsiteX234" fmla="*/ 647551 w 1206769"/>
              <a:gd name="connsiteY234" fmla="*/ 1448562 h 1684262"/>
              <a:gd name="connsiteX235" fmla="*/ 862816 w 1206769"/>
              <a:gd name="connsiteY235" fmla="*/ 1410653 h 1684262"/>
              <a:gd name="connsiteX236" fmla="*/ 862816 w 1206769"/>
              <a:gd name="connsiteY236" fmla="*/ 1410462 h 1684262"/>
              <a:gd name="connsiteX237" fmla="*/ 689842 w 1206769"/>
              <a:gd name="connsiteY237" fmla="*/ 1391412 h 1684262"/>
              <a:gd name="connsiteX238" fmla="*/ 924347 w 1206769"/>
              <a:gd name="connsiteY238" fmla="*/ 1306830 h 1684262"/>
              <a:gd name="connsiteX239" fmla="*/ 689842 w 1206769"/>
              <a:gd name="connsiteY239" fmla="*/ 1391412 h 1684262"/>
              <a:gd name="connsiteX240" fmla="*/ 1162663 w 1206769"/>
              <a:gd name="connsiteY240" fmla="*/ 1057085 h 1684262"/>
              <a:gd name="connsiteX241" fmla="*/ 1148756 w 1206769"/>
              <a:gd name="connsiteY241" fmla="*/ 1134428 h 1684262"/>
              <a:gd name="connsiteX242" fmla="*/ 1066841 w 1206769"/>
              <a:gd name="connsiteY242" fmla="*/ 1139762 h 1684262"/>
              <a:gd name="connsiteX243" fmla="*/ 1035790 w 1206769"/>
              <a:gd name="connsiteY243" fmla="*/ 1087755 h 1684262"/>
              <a:gd name="connsiteX244" fmla="*/ 1162663 w 1206769"/>
              <a:gd name="connsiteY244" fmla="*/ 1057085 h 1684262"/>
              <a:gd name="connsiteX245" fmla="*/ 987913 w 1206769"/>
              <a:gd name="connsiteY245" fmla="*/ 1181170 h 1684262"/>
              <a:gd name="connsiteX246" fmla="*/ 958923 w 1206769"/>
              <a:gd name="connsiteY246" fmla="*/ 1264444 h 1684262"/>
              <a:gd name="connsiteX247" fmla="*/ 905107 w 1206769"/>
              <a:gd name="connsiteY247" fmla="*/ 1118330 h 1684262"/>
              <a:gd name="connsiteX248" fmla="*/ 987913 w 1206769"/>
              <a:gd name="connsiteY248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2 w 1206769"/>
              <a:gd name="connsiteY87" fmla="*/ 1363507 h 1684262"/>
              <a:gd name="connsiteX88" fmla="*/ 802904 w 1206769"/>
              <a:gd name="connsiteY88" fmla="*/ 1350454 h 1684262"/>
              <a:gd name="connsiteX89" fmla="*/ 841956 w 1206769"/>
              <a:gd name="connsiteY89" fmla="*/ 1326547 h 1684262"/>
              <a:gd name="connsiteX90" fmla="*/ 952485 w 1206769"/>
              <a:gd name="connsiteY90" fmla="*/ 1295929 h 1684262"/>
              <a:gd name="connsiteX91" fmla="*/ 980354 w 1206769"/>
              <a:gd name="connsiteY91" fmla="*/ 1268921 h 1684262"/>
              <a:gd name="connsiteX92" fmla="*/ 1084177 w 1206769"/>
              <a:gd name="connsiteY92" fmla="*/ 1211294 h 1684262"/>
              <a:gd name="connsiteX93" fmla="*/ 911203 w 1206769"/>
              <a:gd name="connsiteY93" fmla="*/ 1022890 h 1684262"/>
              <a:gd name="connsiteX94" fmla="*/ 1193429 w 1206769"/>
              <a:gd name="connsiteY94" fmla="*/ 899446 h 1684262"/>
              <a:gd name="connsiteX95" fmla="*/ 759089 w 1206769"/>
              <a:gd name="connsiteY95" fmla="*/ 61246 h 1684262"/>
              <a:gd name="connsiteX96" fmla="*/ 720989 w 1206769"/>
              <a:gd name="connsiteY96" fmla="*/ 145828 h 1684262"/>
              <a:gd name="connsiteX97" fmla="*/ 759089 w 1206769"/>
              <a:gd name="connsiteY97" fmla="*/ 61436 h 1684262"/>
              <a:gd name="connsiteX98" fmla="*/ 759089 w 1206769"/>
              <a:gd name="connsiteY98" fmla="*/ 61246 h 1684262"/>
              <a:gd name="connsiteX99" fmla="*/ 363611 w 1206769"/>
              <a:gd name="connsiteY99" fmla="*/ 545783 h 1684262"/>
              <a:gd name="connsiteX100" fmla="*/ 348275 w 1206769"/>
              <a:gd name="connsiteY100" fmla="*/ 553498 h 1684262"/>
              <a:gd name="connsiteX101" fmla="*/ 363611 w 1206769"/>
              <a:gd name="connsiteY101" fmla="*/ 545783 h 1684262"/>
              <a:gd name="connsiteX102" fmla="*/ 232451 w 1206769"/>
              <a:gd name="connsiteY102" fmla="*/ 523113 h 1684262"/>
              <a:gd name="connsiteX103" fmla="*/ 254694 w 1206769"/>
              <a:gd name="connsiteY103" fmla="*/ 664096 h 1684262"/>
              <a:gd name="connsiteX104" fmla="*/ 232451 w 1206769"/>
              <a:gd name="connsiteY104" fmla="*/ 523113 h 1684262"/>
              <a:gd name="connsiteX105" fmla="*/ 340084 w 1206769"/>
              <a:gd name="connsiteY105" fmla="*/ 692277 h 1684262"/>
              <a:gd name="connsiteX106" fmla="*/ 470767 w 1206769"/>
              <a:gd name="connsiteY106" fmla="*/ 684562 h 1684262"/>
              <a:gd name="connsiteX107" fmla="*/ 340084 w 1206769"/>
              <a:gd name="connsiteY107" fmla="*/ 691896 h 1684262"/>
              <a:gd name="connsiteX108" fmla="*/ 340084 w 1206769"/>
              <a:gd name="connsiteY108" fmla="*/ 692277 h 1684262"/>
              <a:gd name="connsiteX109" fmla="*/ 382375 w 1206769"/>
              <a:gd name="connsiteY109" fmla="*/ 615410 h 1684262"/>
              <a:gd name="connsiteX110" fmla="*/ 516868 w 1206769"/>
              <a:gd name="connsiteY110" fmla="*/ 688372 h 1684262"/>
              <a:gd name="connsiteX111" fmla="*/ 382661 w 1206769"/>
              <a:gd name="connsiteY111" fmla="*/ 615029 h 1684262"/>
              <a:gd name="connsiteX112" fmla="*/ 382375 w 1206769"/>
              <a:gd name="connsiteY112" fmla="*/ 615410 h 1684262"/>
              <a:gd name="connsiteX113" fmla="*/ 201400 w 1206769"/>
              <a:gd name="connsiteY113" fmla="*/ 907542 h 1684262"/>
              <a:gd name="connsiteX114" fmla="*/ 163300 w 1206769"/>
              <a:gd name="connsiteY114" fmla="*/ 838295 h 1684262"/>
              <a:gd name="connsiteX115" fmla="*/ 201686 w 1206769"/>
              <a:gd name="connsiteY115" fmla="*/ 907161 h 1684262"/>
              <a:gd name="connsiteX116" fmla="*/ 201400 w 1206769"/>
              <a:gd name="connsiteY116" fmla="*/ 907542 h 1684262"/>
              <a:gd name="connsiteX117" fmla="*/ 97811 w 1206769"/>
              <a:gd name="connsiteY117" fmla="*/ 1285557 h 1684262"/>
              <a:gd name="connsiteX118" fmla="*/ 123279 w 1206769"/>
              <a:gd name="connsiteY118" fmla="*/ 1264178 h 1684262"/>
              <a:gd name="connsiteX119" fmla="*/ 231975 w 1206769"/>
              <a:gd name="connsiteY119" fmla="*/ 1341501 h 1684262"/>
              <a:gd name="connsiteX120" fmla="*/ 97811 w 1206769"/>
              <a:gd name="connsiteY120" fmla="*/ 1285557 h 1684262"/>
              <a:gd name="connsiteX121" fmla="*/ 232928 w 1206769"/>
              <a:gd name="connsiteY121" fmla="*/ 1376077 h 1684262"/>
              <a:gd name="connsiteX122" fmla="*/ 279029 w 1206769"/>
              <a:gd name="connsiteY122" fmla="*/ 1379887 h 1684262"/>
              <a:gd name="connsiteX123" fmla="*/ 232451 w 1206769"/>
              <a:gd name="connsiteY123" fmla="*/ 1376077 h 1684262"/>
              <a:gd name="connsiteX124" fmla="*/ 232928 w 1206769"/>
              <a:gd name="connsiteY124" fmla="*/ 1376077 h 1684262"/>
              <a:gd name="connsiteX125" fmla="*/ 856244 w 1206769"/>
              <a:gd name="connsiteY125" fmla="*/ 715613 h 1684262"/>
              <a:gd name="connsiteX126" fmla="*/ 817635 w 1206769"/>
              <a:gd name="connsiteY126" fmla="*/ 708913 h 1684262"/>
              <a:gd name="connsiteX127" fmla="*/ 721084 w 1206769"/>
              <a:gd name="connsiteY127" fmla="*/ 657225 h 1684262"/>
              <a:gd name="connsiteX128" fmla="*/ 855767 w 1206769"/>
              <a:gd name="connsiteY128" fmla="*/ 715613 h 1684262"/>
              <a:gd name="connsiteX129" fmla="*/ 856244 w 1206769"/>
              <a:gd name="connsiteY129" fmla="*/ 715613 h 1684262"/>
              <a:gd name="connsiteX130" fmla="*/ 663458 w 1206769"/>
              <a:gd name="connsiteY130" fmla="*/ 722662 h 1684262"/>
              <a:gd name="connsiteX131" fmla="*/ 644408 w 1206769"/>
              <a:gd name="connsiteY131" fmla="*/ 807149 h 1684262"/>
              <a:gd name="connsiteX132" fmla="*/ 662981 w 1206769"/>
              <a:gd name="connsiteY132" fmla="*/ 723138 h 1684262"/>
              <a:gd name="connsiteX133" fmla="*/ 663458 w 1206769"/>
              <a:gd name="connsiteY133" fmla="*/ 722662 h 1684262"/>
              <a:gd name="connsiteX134" fmla="*/ 628882 w 1206769"/>
              <a:gd name="connsiteY134" fmla="*/ 753332 h 1684262"/>
              <a:gd name="connsiteX135" fmla="*/ 655742 w 1206769"/>
              <a:gd name="connsiteY135" fmla="*/ 726472 h 1684262"/>
              <a:gd name="connsiteX136" fmla="*/ 628406 w 1206769"/>
              <a:gd name="connsiteY136" fmla="*/ 753332 h 1684262"/>
              <a:gd name="connsiteX137" fmla="*/ 628882 w 1206769"/>
              <a:gd name="connsiteY137" fmla="*/ 753332 h 1684262"/>
              <a:gd name="connsiteX138" fmla="*/ 771090 w 1206769"/>
              <a:gd name="connsiteY138" fmla="*/ 757237 h 1684262"/>
              <a:gd name="connsiteX139" fmla="*/ 690318 w 1206769"/>
              <a:gd name="connsiteY139" fmla="*/ 822579 h 1684262"/>
              <a:gd name="connsiteX140" fmla="*/ 770614 w 1206769"/>
              <a:gd name="connsiteY140" fmla="*/ 757237 h 1684262"/>
              <a:gd name="connsiteX141" fmla="*/ 771090 w 1206769"/>
              <a:gd name="connsiteY141" fmla="*/ 757237 h 1684262"/>
              <a:gd name="connsiteX142" fmla="*/ 759565 w 1206769"/>
              <a:gd name="connsiteY142" fmla="*/ 538162 h 1684262"/>
              <a:gd name="connsiteX143" fmla="*/ 851767 w 1206769"/>
              <a:gd name="connsiteY143" fmla="*/ 480536 h 1684262"/>
              <a:gd name="connsiteX144" fmla="*/ 759089 w 1206769"/>
              <a:gd name="connsiteY144" fmla="*/ 538067 h 1684262"/>
              <a:gd name="connsiteX145" fmla="*/ 759565 w 1206769"/>
              <a:gd name="connsiteY145" fmla="*/ 538162 h 1684262"/>
              <a:gd name="connsiteX146" fmla="*/ 877961 w 1206769"/>
              <a:gd name="connsiteY146" fmla="*/ 342138 h 1684262"/>
              <a:gd name="connsiteX147" fmla="*/ 812619 w 1206769"/>
              <a:gd name="connsiteY147" fmla="*/ 442055 h 1684262"/>
              <a:gd name="connsiteX148" fmla="*/ 877961 w 1206769"/>
              <a:gd name="connsiteY148" fmla="*/ 342138 h 1684262"/>
              <a:gd name="connsiteX149" fmla="*/ 681841 w 1206769"/>
              <a:gd name="connsiteY149" fmla="*/ 323088 h 1684262"/>
              <a:gd name="connsiteX150" fmla="*/ 758803 w 1206769"/>
              <a:gd name="connsiteY150" fmla="*/ 430816 h 1684262"/>
              <a:gd name="connsiteX151" fmla="*/ 643455 w 1206769"/>
              <a:gd name="connsiteY151" fmla="*/ 396145 h 1684262"/>
              <a:gd name="connsiteX152" fmla="*/ 639550 w 1206769"/>
              <a:gd name="connsiteY152" fmla="*/ 438436 h 1684262"/>
              <a:gd name="connsiteX153" fmla="*/ 682127 w 1206769"/>
              <a:gd name="connsiteY153" fmla="*/ 323088 h 1684262"/>
              <a:gd name="connsiteX154" fmla="*/ 681841 w 1206769"/>
              <a:gd name="connsiteY154" fmla="*/ 323088 h 1684262"/>
              <a:gd name="connsiteX155" fmla="*/ 351323 w 1206769"/>
              <a:gd name="connsiteY155" fmla="*/ 219361 h 1684262"/>
              <a:gd name="connsiteX156" fmla="*/ 383994 w 1206769"/>
              <a:gd name="connsiteY156" fmla="*/ 183070 h 1684262"/>
              <a:gd name="connsiteX157" fmla="*/ 403711 w 1206769"/>
              <a:gd name="connsiteY157" fmla="*/ 175069 h 1684262"/>
              <a:gd name="connsiteX158" fmla="*/ 411331 w 1206769"/>
              <a:gd name="connsiteY158" fmla="*/ 176117 h 1684262"/>
              <a:gd name="connsiteX159" fmla="*/ 569351 w 1206769"/>
              <a:gd name="connsiteY159" fmla="*/ 242792 h 1684262"/>
              <a:gd name="connsiteX160" fmla="*/ 569922 w 1206769"/>
              <a:gd name="connsiteY160" fmla="*/ 242792 h 1684262"/>
              <a:gd name="connsiteX161" fmla="*/ 558873 w 1206769"/>
              <a:gd name="connsiteY161" fmla="*/ 299942 h 1684262"/>
              <a:gd name="connsiteX162" fmla="*/ 351609 w 1206769"/>
              <a:gd name="connsiteY162" fmla="*/ 219075 h 1684262"/>
              <a:gd name="connsiteX163" fmla="*/ 351323 w 1206769"/>
              <a:gd name="connsiteY163" fmla="*/ 219361 h 1684262"/>
              <a:gd name="connsiteX164" fmla="*/ 470767 w 1206769"/>
              <a:gd name="connsiteY164" fmla="*/ 361188 h 1684262"/>
              <a:gd name="connsiteX165" fmla="*/ 566874 w 1206769"/>
              <a:gd name="connsiteY165" fmla="*/ 503396 h 1684262"/>
              <a:gd name="connsiteX166" fmla="*/ 470767 w 1206769"/>
              <a:gd name="connsiteY166" fmla="*/ 361188 h 1684262"/>
              <a:gd name="connsiteX167" fmla="*/ 632216 w 1206769"/>
              <a:gd name="connsiteY167" fmla="*/ 453485 h 1684262"/>
              <a:gd name="connsiteX168" fmla="*/ 699367 w 1206769"/>
              <a:gd name="connsiteY168" fmla="*/ 515112 h 1684262"/>
              <a:gd name="connsiteX169" fmla="*/ 759089 w 1206769"/>
              <a:gd name="connsiteY169" fmla="*/ 438055 h 1684262"/>
              <a:gd name="connsiteX170" fmla="*/ 678317 w 1206769"/>
              <a:gd name="connsiteY170" fmla="*/ 611029 h 1684262"/>
              <a:gd name="connsiteX171" fmla="*/ 640217 w 1206769"/>
              <a:gd name="connsiteY171" fmla="*/ 587978 h 1684262"/>
              <a:gd name="connsiteX172" fmla="*/ 632216 w 1206769"/>
              <a:gd name="connsiteY172" fmla="*/ 453581 h 1684262"/>
              <a:gd name="connsiteX173" fmla="*/ 632216 w 1206769"/>
              <a:gd name="connsiteY173" fmla="*/ 453485 h 1684262"/>
              <a:gd name="connsiteX174" fmla="*/ 686032 w 1206769"/>
              <a:gd name="connsiteY174" fmla="*/ 837819 h 1684262"/>
              <a:gd name="connsiteX175" fmla="*/ 628310 w 1206769"/>
              <a:gd name="connsiteY175" fmla="*/ 930116 h 1684262"/>
              <a:gd name="connsiteX176" fmla="*/ 686032 w 1206769"/>
              <a:gd name="connsiteY176" fmla="*/ 837914 h 1684262"/>
              <a:gd name="connsiteX177" fmla="*/ 686032 w 1206769"/>
              <a:gd name="connsiteY177" fmla="*/ 837819 h 1684262"/>
              <a:gd name="connsiteX178" fmla="*/ 743658 w 1206769"/>
              <a:gd name="connsiteY178" fmla="*/ 1291400 h 1684262"/>
              <a:gd name="connsiteX179" fmla="*/ 547634 w 1206769"/>
              <a:gd name="connsiteY179" fmla="*/ 1206818 h 1684262"/>
              <a:gd name="connsiteX180" fmla="*/ 573446 w 1206769"/>
              <a:gd name="connsiteY180" fmla="*/ 1222439 h 1684262"/>
              <a:gd name="connsiteX181" fmla="*/ 603450 w 1206769"/>
              <a:gd name="connsiteY181" fmla="*/ 1227487 h 1684262"/>
              <a:gd name="connsiteX182" fmla="*/ 743658 w 1206769"/>
              <a:gd name="connsiteY182" fmla="*/ 1291495 h 1684262"/>
              <a:gd name="connsiteX183" fmla="*/ 743658 w 1206769"/>
              <a:gd name="connsiteY183" fmla="*/ 1291400 h 1684262"/>
              <a:gd name="connsiteX184" fmla="*/ 578399 w 1206769"/>
              <a:gd name="connsiteY184" fmla="*/ 945452 h 1684262"/>
              <a:gd name="connsiteX185" fmla="*/ 689842 w 1206769"/>
              <a:gd name="connsiteY185" fmla="*/ 1122236 h 1684262"/>
              <a:gd name="connsiteX186" fmla="*/ 578399 w 1206769"/>
              <a:gd name="connsiteY186" fmla="*/ 945547 h 1684262"/>
              <a:gd name="connsiteX187" fmla="*/ 578399 w 1206769"/>
              <a:gd name="connsiteY187" fmla="*/ 945452 h 1684262"/>
              <a:gd name="connsiteX188" fmla="*/ 351609 w 1206769"/>
              <a:gd name="connsiteY188" fmla="*/ 1045464 h 1684262"/>
              <a:gd name="connsiteX189" fmla="*/ 382375 w 1206769"/>
              <a:gd name="connsiteY189" fmla="*/ 887825 h 1684262"/>
              <a:gd name="connsiteX190" fmla="*/ 351609 w 1206769"/>
              <a:gd name="connsiteY190" fmla="*/ 1045559 h 1684262"/>
              <a:gd name="connsiteX191" fmla="*/ 351609 w 1206769"/>
              <a:gd name="connsiteY191" fmla="*/ 1045464 h 1684262"/>
              <a:gd name="connsiteX192" fmla="*/ 420761 w 1206769"/>
              <a:gd name="connsiteY192" fmla="*/ 1018413 h 1684262"/>
              <a:gd name="connsiteX193" fmla="*/ 605260 w 1206769"/>
              <a:gd name="connsiteY193" fmla="*/ 1180338 h 1684262"/>
              <a:gd name="connsiteX194" fmla="*/ 420761 w 1206769"/>
              <a:gd name="connsiteY194" fmla="*/ 1018413 h 1684262"/>
              <a:gd name="connsiteX195" fmla="*/ 366944 w 1206769"/>
              <a:gd name="connsiteY195" fmla="*/ 1414272 h 1684262"/>
              <a:gd name="connsiteX196" fmla="*/ 597640 w 1206769"/>
              <a:gd name="connsiteY196" fmla="*/ 1460468 h 1684262"/>
              <a:gd name="connsiteX197" fmla="*/ 366944 w 1206769"/>
              <a:gd name="connsiteY197" fmla="*/ 1414463 h 1684262"/>
              <a:gd name="connsiteX198" fmla="*/ 366944 w 1206769"/>
              <a:gd name="connsiteY198" fmla="*/ 1414272 h 1684262"/>
              <a:gd name="connsiteX199" fmla="*/ 536108 w 1206769"/>
              <a:gd name="connsiteY199" fmla="*/ 1644968 h 1684262"/>
              <a:gd name="connsiteX200" fmla="*/ 498008 w 1206769"/>
              <a:gd name="connsiteY200" fmla="*/ 1625918 h 1684262"/>
              <a:gd name="connsiteX201" fmla="*/ 471148 w 1206769"/>
              <a:gd name="connsiteY201" fmla="*/ 1618202 h 1684262"/>
              <a:gd name="connsiteX202" fmla="*/ 471148 w 1206769"/>
              <a:gd name="connsiteY202" fmla="*/ 1664399 h 1684262"/>
              <a:gd name="connsiteX203" fmla="*/ 401901 w 1206769"/>
              <a:gd name="connsiteY203" fmla="*/ 1579817 h 1684262"/>
              <a:gd name="connsiteX204" fmla="*/ 536108 w 1206769"/>
              <a:gd name="connsiteY204" fmla="*/ 1645158 h 1684262"/>
              <a:gd name="connsiteX205" fmla="*/ 536108 w 1206769"/>
              <a:gd name="connsiteY205" fmla="*/ 1644968 h 1684262"/>
              <a:gd name="connsiteX206" fmla="*/ 616785 w 1206769"/>
              <a:gd name="connsiteY206" fmla="*/ 1564196 h 1684262"/>
              <a:gd name="connsiteX207" fmla="*/ 555349 w 1206769"/>
              <a:gd name="connsiteY207" fmla="*/ 1541145 h 1684262"/>
              <a:gd name="connsiteX208" fmla="*/ 638597 w 1206769"/>
              <a:gd name="connsiteY208" fmla="*/ 1493520 h 1684262"/>
              <a:gd name="connsiteX209" fmla="*/ 739848 w 1206769"/>
              <a:gd name="connsiteY209" fmla="*/ 1525715 h 1684262"/>
              <a:gd name="connsiteX210" fmla="*/ 616785 w 1206769"/>
              <a:gd name="connsiteY210" fmla="*/ 1564386 h 1684262"/>
              <a:gd name="connsiteX211" fmla="*/ 616785 w 1206769"/>
              <a:gd name="connsiteY211" fmla="*/ 1564196 h 1684262"/>
              <a:gd name="connsiteX212" fmla="*/ 752231 w 1206769"/>
              <a:gd name="connsiteY212" fmla="*/ 1664779 h 1684262"/>
              <a:gd name="connsiteX213" fmla="*/ 739658 w 1206769"/>
              <a:gd name="connsiteY213" fmla="*/ 1664779 h 1684262"/>
              <a:gd name="connsiteX214" fmla="*/ 731180 w 1206769"/>
              <a:gd name="connsiteY214" fmla="*/ 1664779 h 1684262"/>
              <a:gd name="connsiteX215" fmla="*/ 727561 w 1206769"/>
              <a:gd name="connsiteY215" fmla="*/ 1664779 h 1684262"/>
              <a:gd name="connsiteX216" fmla="*/ 713750 w 1206769"/>
              <a:gd name="connsiteY216" fmla="*/ 1666780 h 1684262"/>
              <a:gd name="connsiteX217" fmla="*/ 704225 w 1206769"/>
              <a:gd name="connsiteY217" fmla="*/ 1665256 h 1684262"/>
              <a:gd name="connsiteX218" fmla="*/ 705558 w 1206769"/>
              <a:gd name="connsiteY218" fmla="*/ 1667733 h 1684262"/>
              <a:gd name="connsiteX219" fmla="*/ 790045 w 1206769"/>
              <a:gd name="connsiteY219" fmla="*/ 1610106 h 1684262"/>
              <a:gd name="connsiteX220" fmla="*/ 752231 w 1206769"/>
              <a:gd name="connsiteY220" fmla="*/ 1664970 h 1684262"/>
              <a:gd name="connsiteX221" fmla="*/ 752231 w 1206769"/>
              <a:gd name="connsiteY221" fmla="*/ 1664779 h 1684262"/>
              <a:gd name="connsiteX222" fmla="*/ 857863 w 1206769"/>
              <a:gd name="connsiteY222" fmla="*/ 1591056 h 1684262"/>
              <a:gd name="connsiteX223" fmla="*/ 838813 w 1206769"/>
              <a:gd name="connsiteY223" fmla="*/ 1568958 h 1684262"/>
              <a:gd name="connsiteX224" fmla="*/ 836146 w 1206769"/>
              <a:gd name="connsiteY224" fmla="*/ 1564291 h 1684262"/>
              <a:gd name="connsiteX225" fmla="*/ 955179 w 1206769"/>
              <a:gd name="connsiteY225" fmla="*/ 1500720 h 1684262"/>
              <a:gd name="connsiteX226" fmla="*/ 1066493 w 1206769"/>
              <a:gd name="connsiteY226" fmla="*/ 1492065 h 1684262"/>
              <a:gd name="connsiteX227" fmla="*/ 857863 w 1206769"/>
              <a:gd name="connsiteY227" fmla="*/ 1591247 h 1684262"/>
              <a:gd name="connsiteX228" fmla="*/ 857863 w 1206769"/>
              <a:gd name="connsiteY228" fmla="*/ 1591056 h 1684262"/>
              <a:gd name="connsiteX229" fmla="*/ 1054979 w 1206769"/>
              <a:gd name="connsiteY229" fmla="*/ 1445037 h 1684262"/>
              <a:gd name="connsiteX230" fmla="*/ 916632 w 1206769"/>
              <a:gd name="connsiteY230" fmla="*/ 1468184 h 1684262"/>
              <a:gd name="connsiteX231" fmla="*/ 1028170 w 1206769"/>
              <a:gd name="connsiteY231" fmla="*/ 1445228 h 1684262"/>
              <a:gd name="connsiteX232" fmla="*/ 1054979 w 1206769"/>
              <a:gd name="connsiteY232" fmla="*/ 1445037 h 1684262"/>
              <a:gd name="connsiteX233" fmla="*/ 862816 w 1206769"/>
              <a:gd name="connsiteY233" fmla="*/ 1410462 h 1684262"/>
              <a:gd name="connsiteX234" fmla="*/ 647551 w 1206769"/>
              <a:gd name="connsiteY234" fmla="*/ 1448562 h 1684262"/>
              <a:gd name="connsiteX235" fmla="*/ 862816 w 1206769"/>
              <a:gd name="connsiteY235" fmla="*/ 1410653 h 1684262"/>
              <a:gd name="connsiteX236" fmla="*/ 862816 w 1206769"/>
              <a:gd name="connsiteY236" fmla="*/ 1410462 h 1684262"/>
              <a:gd name="connsiteX237" fmla="*/ 689842 w 1206769"/>
              <a:gd name="connsiteY237" fmla="*/ 1391412 h 1684262"/>
              <a:gd name="connsiteX238" fmla="*/ 924347 w 1206769"/>
              <a:gd name="connsiteY238" fmla="*/ 1306830 h 1684262"/>
              <a:gd name="connsiteX239" fmla="*/ 689842 w 1206769"/>
              <a:gd name="connsiteY239" fmla="*/ 1391412 h 1684262"/>
              <a:gd name="connsiteX240" fmla="*/ 1162663 w 1206769"/>
              <a:gd name="connsiteY240" fmla="*/ 1057085 h 1684262"/>
              <a:gd name="connsiteX241" fmla="*/ 1148756 w 1206769"/>
              <a:gd name="connsiteY241" fmla="*/ 1134428 h 1684262"/>
              <a:gd name="connsiteX242" fmla="*/ 1066841 w 1206769"/>
              <a:gd name="connsiteY242" fmla="*/ 1139762 h 1684262"/>
              <a:gd name="connsiteX243" fmla="*/ 1035790 w 1206769"/>
              <a:gd name="connsiteY243" fmla="*/ 1087755 h 1684262"/>
              <a:gd name="connsiteX244" fmla="*/ 1162663 w 1206769"/>
              <a:gd name="connsiteY244" fmla="*/ 1057085 h 1684262"/>
              <a:gd name="connsiteX245" fmla="*/ 987913 w 1206769"/>
              <a:gd name="connsiteY245" fmla="*/ 1181170 h 1684262"/>
              <a:gd name="connsiteX246" fmla="*/ 958923 w 1206769"/>
              <a:gd name="connsiteY246" fmla="*/ 1264444 h 1684262"/>
              <a:gd name="connsiteX247" fmla="*/ 905107 w 1206769"/>
              <a:gd name="connsiteY247" fmla="*/ 1118330 h 1684262"/>
              <a:gd name="connsiteX248" fmla="*/ 987913 w 1206769"/>
              <a:gd name="connsiteY248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2 w 1206769"/>
              <a:gd name="connsiteY87" fmla="*/ 1363507 h 1684262"/>
              <a:gd name="connsiteX88" fmla="*/ 802904 w 1206769"/>
              <a:gd name="connsiteY88" fmla="*/ 1350454 h 1684262"/>
              <a:gd name="connsiteX89" fmla="*/ 841956 w 1206769"/>
              <a:gd name="connsiteY89" fmla="*/ 1326547 h 1684262"/>
              <a:gd name="connsiteX90" fmla="*/ 1018286 w 1206769"/>
              <a:gd name="connsiteY90" fmla="*/ 1315425 h 1684262"/>
              <a:gd name="connsiteX91" fmla="*/ 980354 w 1206769"/>
              <a:gd name="connsiteY91" fmla="*/ 1268921 h 1684262"/>
              <a:gd name="connsiteX92" fmla="*/ 1084177 w 1206769"/>
              <a:gd name="connsiteY92" fmla="*/ 1211294 h 1684262"/>
              <a:gd name="connsiteX93" fmla="*/ 911203 w 1206769"/>
              <a:gd name="connsiteY93" fmla="*/ 1022890 h 1684262"/>
              <a:gd name="connsiteX94" fmla="*/ 1193429 w 1206769"/>
              <a:gd name="connsiteY94" fmla="*/ 899446 h 1684262"/>
              <a:gd name="connsiteX95" fmla="*/ 759089 w 1206769"/>
              <a:gd name="connsiteY95" fmla="*/ 61246 h 1684262"/>
              <a:gd name="connsiteX96" fmla="*/ 720989 w 1206769"/>
              <a:gd name="connsiteY96" fmla="*/ 145828 h 1684262"/>
              <a:gd name="connsiteX97" fmla="*/ 759089 w 1206769"/>
              <a:gd name="connsiteY97" fmla="*/ 61436 h 1684262"/>
              <a:gd name="connsiteX98" fmla="*/ 759089 w 1206769"/>
              <a:gd name="connsiteY98" fmla="*/ 61246 h 1684262"/>
              <a:gd name="connsiteX99" fmla="*/ 363611 w 1206769"/>
              <a:gd name="connsiteY99" fmla="*/ 545783 h 1684262"/>
              <a:gd name="connsiteX100" fmla="*/ 348275 w 1206769"/>
              <a:gd name="connsiteY100" fmla="*/ 553498 h 1684262"/>
              <a:gd name="connsiteX101" fmla="*/ 363611 w 1206769"/>
              <a:gd name="connsiteY101" fmla="*/ 545783 h 1684262"/>
              <a:gd name="connsiteX102" fmla="*/ 232451 w 1206769"/>
              <a:gd name="connsiteY102" fmla="*/ 523113 h 1684262"/>
              <a:gd name="connsiteX103" fmla="*/ 254694 w 1206769"/>
              <a:gd name="connsiteY103" fmla="*/ 664096 h 1684262"/>
              <a:gd name="connsiteX104" fmla="*/ 232451 w 1206769"/>
              <a:gd name="connsiteY104" fmla="*/ 523113 h 1684262"/>
              <a:gd name="connsiteX105" fmla="*/ 340084 w 1206769"/>
              <a:gd name="connsiteY105" fmla="*/ 692277 h 1684262"/>
              <a:gd name="connsiteX106" fmla="*/ 470767 w 1206769"/>
              <a:gd name="connsiteY106" fmla="*/ 684562 h 1684262"/>
              <a:gd name="connsiteX107" fmla="*/ 340084 w 1206769"/>
              <a:gd name="connsiteY107" fmla="*/ 691896 h 1684262"/>
              <a:gd name="connsiteX108" fmla="*/ 340084 w 1206769"/>
              <a:gd name="connsiteY108" fmla="*/ 692277 h 1684262"/>
              <a:gd name="connsiteX109" fmla="*/ 382375 w 1206769"/>
              <a:gd name="connsiteY109" fmla="*/ 615410 h 1684262"/>
              <a:gd name="connsiteX110" fmla="*/ 516868 w 1206769"/>
              <a:gd name="connsiteY110" fmla="*/ 688372 h 1684262"/>
              <a:gd name="connsiteX111" fmla="*/ 382661 w 1206769"/>
              <a:gd name="connsiteY111" fmla="*/ 615029 h 1684262"/>
              <a:gd name="connsiteX112" fmla="*/ 382375 w 1206769"/>
              <a:gd name="connsiteY112" fmla="*/ 615410 h 1684262"/>
              <a:gd name="connsiteX113" fmla="*/ 201400 w 1206769"/>
              <a:gd name="connsiteY113" fmla="*/ 907542 h 1684262"/>
              <a:gd name="connsiteX114" fmla="*/ 163300 w 1206769"/>
              <a:gd name="connsiteY114" fmla="*/ 838295 h 1684262"/>
              <a:gd name="connsiteX115" fmla="*/ 201686 w 1206769"/>
              <a:gd name="connsiteY115" fmla="*/ 907161 h 1684262"/>
              <a:gd name="connsiteX116" fmla="*/ 201400 w 1206769"/>
              <a:gd name="connsiteY116" fmla="*/ 907542 h 1684262"/>
              <a:gd name="connsiteX117" fmla="*/ 97811 w 1206769"/>
              <a:gd name="connsiteY117" fmla="*/ 1285557 h 1684262"/>
              <a:gd name="connsiteX118" fmla="*/ 123279 w 1206769"/>
              <a:gd name="connsiteY118" fmla="*/ 1264178 h 1684262"/>
              <a:gd name="connsiteX119" fmla="*/ 231975 w 1206769"/>
              <a:gd name="connsiteY119" fmla="*/ 1341501 h 1684262"/>
              <a:gd name="connsiteX120" fmla="*/ 97811 w 1206769"/>
              <a:gd name="connsiteY120" fmla="*/ 1285557 h 1684262"/>
              <a:gd name="connsiteX121" fmla="*/ 232928 w 1206769"/>
              <a:gd name="connsiteY121" fmla="*/ 1376077 h 1684262"/>
              <a:gd name="connsiteX122" fmla="*/ 279029 w 1206769"/>
              <a:gd name="connsiteY122" fmla="*/ 1379887 h 1684262"/>
              <a:gd name="connsiteX123" fmla="*/ 232451 w 1206769"/>
              <a:gd name="connsiteY123" fmla="*/ 1376077 h 1684262"/>
              <a:gd name="connsiteX124" fmla="*/ 232928 w 1206769"/>
              <a:gd name="connsiteY124" fmla="*/ 1376077 h 1684262"/>
              <a:gd name="connsiteX125" fmla="*/ 856244 w 1206769"/>
              <a:gd name="connsiteY125" fmla="*/ 715613 h 1684262"/>
              <a:gd name="connsiteX126" fmla="*/ 817635 w 1206769"/>
              <a:gd name="connsiteY126" fmla="*/ 708913 h 1684262"/>
              <a:gd name="connsiteX127" fmla="*/ 721084 w 1206769"/>
              <a:gd name="connsiteY127" fmla="*/ 657225 h 1684262"/>
              <a:gd name="connsiteX128" fmla="*/ 855767 w 1206769"/>
              <a:gd name="connsiteY128" fmla="*/ 715613 h 1684262"/>
              <a:gd name="connsiteX129" fmla="*/ 856244 w 1206769"/>
              <a:gd name="connsiteY129" fmla="*/ 715613 h 1684262"/>
              <a:gd name="connsiteX130" fmla="*/ 663458 w 1206769"/>
              <a:gd name="connsiteY130" fmla="*/ 722662 h 1684262"/>
              <a:gd name="connsiteX131" fmla="*/ 644408 w 1206769"/>
              <a:gd name="connsiteY131" fmla="*/ 807149 h 1684262"/>
              <a:gd name="connsiteX132" fmla="*/ 662981 w 1206769"/>
              <a:gd name="connsiteY132" fmla="*/ 723138 h 1684262"/>
              <a:gd name="connsiteX133" fmla="*/ 663458 w 1206769"/>
              <a:gd name="connsiteY133" fmla="*/ 722662 h 1684262"/>
              <a:gd name="connsiteX134" fmla="*/ 628882 w 1206769"/>
              <a:gd name="connsiteY134" fmla="*/ 753332 h 1684262"/>
              <a:gd name="connsiteX135" fmla="*/ 655742 w 1206769"/>
              <a:gd name="connsiteY135" fmla="*/ 726472 h 1684262"/>
              <a:gd name="connsiteX136" fmla="*/ 628406 w 1206769"/>
              <a:gd name="connsiteY136" fmla="*/ 753332 h 1684262"/>
              <a:gd name="connsiteX137" fmla="*/ 628882 w 1206769"/>
              <a:gd name="connsiteY137" fmla="*/ 753332 h 1684262"/>
              <a:gd name="connsiteX138" fmla="*/ 771090 w 1206769"/>
              <a:gd name="connsiteY138" fmla="*/ 757237 h 1684262"/>
              <a:gd name="connsiteX139" fmla="*/ 690318 w 1206769"/>
              <a:gd name="connsiteY139" fmla="*/ 822579 h 1684262"/>
              <a:gd name="connsiteX140" fmla="*/ 770614 w 1206769"/>
              <a:gd name="connsiteY140" fmla="*/ 757237 h 1684262"/>
              <a:gd name="connsiteX141" fmla="*/ 771090 w 1206769"/>
              <a:gd name="connsiteY141" fmla="*/ 757237 h 1684262"/>
              <a:gd name="connsiteX142" fmla="*/ 759565 w 1206769"/>
              <a:gd name="connsiteY142" fmla="*/ 538162 h 1684262"/>
              <a:gd name="connsiteX143" fmla="*/ 851767 w 1206769"/>
              <a:gd name="connsiteY143" fmla="*/ 480536 h 1684262"/>
              <a:gd name="connsiteX144" fmla="*/ 759089 w 1206769"/>
              <a:gd name="connsiteY144" fmla="*/ 538067 h 1684262"/>
              <a:gd name="connsiteX145" fmla="*/ 759565 w 1206769"/>
              <a:gd name="connsiteY145" fmla="*/ 538162 h 1684262"/>
              <a:gd name="connsiteX146" fmla="*/ 877961 w 1206769"/>
              <a:gd name="connsiteY146" fmla="*/ 342138 h 1684262"/>
              <a:gd name="connsiteX147" fmla="*/ 812619 w 1206769"/>
              <a:gd name="connsiteY147" fmla="*/ 442055 h 1684262"/>
              <a:gd name="connsiteX148" fmla="*/ 877961 w 1206769"/>
              <a:gd name="connsiteY148" fmla="*/ 342138 h 1684262"/>
              <a:gd name="connsiteX149" fmla="*/ 681841 w 1206769"/>
              <a:gd name="connsiteY149" fmla="*/ 323088 h 1684262"/>
              <a:gd name="connsiteX150" fmla="*/ 758803 w 1206769"/>
              <a:gd name="connsiteY150" fmla="*/ 430816 h 1684262"/>
              <a:gd name="connsiteX151" fmla="*/ 643455 w 1206769"/>
              <a:gd name="connsiteY151" fmla="*/ 396145 h 1684262"/>
              <a:gd name="connsiteX152" fmla="*/ 639550 w 1206769"/>
              <a:gd name="connsiteY152" fmla="*/ 438436 h 1684262"/>
              <a:gd name="connsiteX153" fmla="*/ 682127 w 1206769"/>
              <a:gd name="connsiteY153" fmla="*/ 323088 h 1684262"/>
              <a:gd name="connsiteX154" fmla="*/ 681841 w 1206769"/>
              <a:gd name="connsiteY154" fmla="*/ 323088 h 1684262"/>
              <a:gd name="connsiteX155" fmla="*/ 351323 w 1206769"/>
              <a:gd name="connsiteY155" fmla="*/ 219361 h 1684262"/>
              <a:gd name="connsiteX156" fmla="*/ 383994 w 1206769"/>
              <a:gd name="connsiteY156" fmla="*/ 183070 h 1684262"/>
              <a:gd name="connsiteX157" fmla="*/ 403711 w 1206769"/>
              <a:gd name="connsiteY157" fmla="*/ 175069 h 1684262"/>
              <a:gd name="connsiteX158" fmla="*/ 411331 w 1206769"/>
              <a:gd name="connsiteY158" fmla="*/ 176117 h 1684262"/>
              <a:gd name="connsiteX159" fmla="*/ 569351 w 1206769"/>
              <a:gd name="connsiteY159" fmla="*/ 242792 h 1684262"/>
              <a:gd name="connsiteX160" fmla="*/ 569922 w 1206769"/>
              <a:gd name="connsiteY160" fmla="*/ 242792 h 1684262"/>
              <a:gd name="connsiteX161" fmla="*/ 558873 w 1206769"/>
              <a:gd name="connsiteY161" fmla="*/ 299942 h 1684262"/>
              <a:gd name="connsiteX162" fmla="*/ 351609 w 1206769"/>
              <a:gd name="connsiteY162" fmla="*/ 219075 h 1684262"/>
              <a:gd name="connsiteX163" fmla="*/ 351323 w 1206769"/>
              <a:gd name="connsiteY163" fmla="*/ 219361 h 1684262"/>
              <a:gd name="connsiteX164" fmla="*/ 470767 w 1206769"/>
              <a:gd name="connsiteY164" fmla="*/ 361188 h 1684262"/>
              <a:gd name="connsiteX165" fmla="*/ 566874 w 1206769"/>
              <a:gd name="connsiteY165" fmla="*/ 503396 h 1684262"/>
              <a:gd name="connsiteX166" fmla="*/ 470767 w 1206769"/>
              <a:gd name="connsiteY166" fmla="*/ 361188 h 1684262"/>
              <a:gd name="connsiteX167" fmla="*/ 632216 w 1206769"/>
              <a:gd name="connsiteY167" fmla="*/ 453485 h 1684262"/>
              <a:gd name="connsiteX168" fmla="*/ 699367 w 1206769"/>
              <a:gd name="connsiteY168" fmla="*/ 515112 h 1684262"/>
              <a:gd name="connsiteX169" fmla="*/ 759089 w 1206769"/>
              <a:gd name="connsiteY169" fmla="*/ 438055 h 1684262"/>
              <a:gd name="connsiteX170" fmla="*/ 678317 w 1206769"/>
              <a:gd name="connsiteY170" fmla="*/ 611029 h 1684262"/>
              <a:gd name="connsiteX171" fmla="*/ 640217 w 1206769"/>
              <a:gd name="connsiteY171" fmla="*/ 587978 h 1684262"/>
              <a:gd name="connsiteX172" fmla="*/ 632216 w 1206769"/>
              <a:gd name="connsiteY172" fmla="*/ 453581 h 1684262"/>
              <a:gd name="connsiteX173" fmla="*/ 632216 w 1206769"/>
              <a:gd name="connsiteY173" fmla="*/ 453485 h 1684262"/>
              <a:gd name="connsiteX174" fmla="*/ 686032 w 1206769"/>
              <a:gd name="connsiteY174" fmla="*/ 837819 h 1684262"/>
              <a:gd name="connsiteX175" fmla="*/ 628310 w 1206769"/>
              <a:gd name="connsiteY175" fmla="*/ 930116 h 1684262"/>
              <a:gd name="connsiteX176" fmla="*/ 686032 w 1206769"/>
              <a:gd name="connsiteY176" fmla="*/ 837914 h 1684262"/>
              <a:gd name="connsiteX177" fmla="*/ 686032 w 1206769"/>
              <a:gd name="connsiteY177" fmla="*/ 837819 h 1684262"/>
              <a:gd name="connsiteX178" fmla="*/ 743658 w 1206769"/>
              <a:gd name="connsiteY178" fmla="*/ 1291400 h 1684262"/>
              <a:gd name="connsiteX179" fmla="*/ 547634 w 1206769"/>
              <a:gd name="connsiteY179" fmla="*/ 1206818 h 1684262"/>
              <a:gd name="connsiteX180" fmla="*/ 573446 w 1206769"/>
              <a:gd name="connsiteY180" fmla="*/ 1222439 h 1684262"/>
              <a:gd name="connsiteX181" fmla="*/ 603450 w 1206769"/>
              <a:gd name="connsiteY181" fmla="*/ 1227487 h 1684262"/>
              <a:gd name="connsiteX182" fmla="*/ 743658 w 1206769"/>
              <a:gd name="connsiteY182" fmla="*/ 1291495 h 1684262"/>
              <a:gd name="connsiteX183" fmla="*/ 743658 w 1206769"/>
              <a:gd name="connsiteY183" fmla="*/ 1291400 h 1684262"/>
              <a:gd name="connsiteX184" fmla="*/ 578399 w 1206769"/>
              <a:gd name="connsiteY184" fmla="*/ 945452 h 1684262"/>
              <a:gd name="connsiteX185" fmla="*/ 689842 w 1206769"/>
              <a:gd name="connsiteY185" fmla="*/ 1122236 h 1684262"/>
              <a:gd name="connsiteX186" fmla="*/ 578399 w 1206769"/>
              <a:gd name="connsiteY186" fmla="*/ 945547 h 1684262"/>
              <a:gd name="connsiteX187" fmla="*/ 578399 w 1206769"/>
              <a:gd name="connsiteY187" fmla="*/ 945452 h 1684262"/>
              <a:gd name="connsiteX188" fmla="*/ 351609 w 1206769"/>
              <a:gd name="connsiteY188" fmla="*/ 1045464 h 1684262"/>
              <a:gd name="connsiteX189" fmla="*/ 382375 w 1206769"/>
              <a:gd name="connsiteY189" fmla="*/ 887825 h 1684262"/>
              <a:gd name="connsiteX190" fmla="*/ 351609 w 1206769"/>
              <a:gd name="connsiteY190" fmla="*/ 1045559 h 1684262"/>
              <a:gd name="connsiteX191" fmla="*/ 351609 w 1206769"/>
              <a:gd name="connsiteY191" fmla="*/ 1045464 h 1684262"/>
              <a:gd name="connsiteX192" fmla="*/ 420761 w 1206769"/>
              <a:gd name="connsiteY192" fmla="*/ 1018413 h 1684262"/>
              <a:gd name="connsiteX193" fmla="*/ 605260 w 1206769"/>
              <a:gd name="connsiteY193" fmla="*/ 1180338 h 1684262"/>
              <a:gd name="connsiteX194" fmla="*/ 420761 w 1206769"/>
              <a:gd name="connsiteY194" fmla="*/ 1018413 h 1684262"/>
              <a:gd name="connsiteX195" fmla="*/ 366944 w 1206769"/>
              <a:gd name="connsiteY195" fmla="*/ 1414272 h 1684262"/>
              <a:gd name="connsiteX196" fmla="*/ 597640 w 1206769"/>
              <a:gd name="connsiteY196" fmla="*/ 1460468 h 1684262"/>
              <a:gd name="connsiteX197" fmla="*/ 366944 w 1206769"/>
              <a:gd name="connsiteY197" fmla="*/ 1414463 h 1684262"/>
              <a:gd name="connsiteX198" fmla="*/ 366944 w 1206769"/>
              <a:gd name="connsiteY198" fmla="*/ 1414272 h 1684262"/>
              <a:gd name="connsiteX199" fmla="*/ 536108 w 1206769"/>
              <a:gd name="connsiteY199" fmla="*/ 1644968 h 1684262"/>
              <a:gd name="connsiteX200" fmla="*/ 498008 w 1206769"/>
              <a:gd name="connsiteY200" fmla="*/ 1625918 h 1684262"/>
              <a:gd name="connsiteX201" fmla="*/ 471148 w 1206769"/>
              <a:gd name="connsiteY201" fmla="*/ 1618202 h 1684262"/>
              <a:gd name="connsiteX202" fmla="*/ 471148 w 1206769"/>
              <a:gd name="connsiteY202" fmla="*/ 1664399 h 1684262"/>
              <a:gd name="connsiteX203" fmla="*/ 401901 w 1206769"/>
              <a:gd name="connsiteY203" fmla="*/ 1579817 h 1684262"/>
              <a:gd name="connsiteX204" fmla="*/ 536108 w 1206769"/>
              <a:gd name="connsiteY204" fmla="*/ 1645158 h 1684262"/>
              <a:gd name="connsiteX205" fmla="*/ 536108 w 1206769"/>
              <a:gd name="connsiteY205" fmla="*/ 1644968 h 1684262"/>
              <a:gd name="connsiteX206" fmla="*/ 616785 w 1206769"/>
              <a:gd name="connsiteY206" fmla="*/ 1564196 h 1684262"/>
              <a:gd name="connsiteX207" fmla="*/ 555349 w 1206769"/>
              <a:gd name="connsiteY207" fmla="*/ 1541145 h 1684262"/>
              <a:gd name="connsiteX208" fmla="*/ 638597 w 1206769"/>
              <a:gd name="connsiteY208" fmla="*/ 1493520 h 1684262"/>
              <a:gd name="connsiteX209" fmla="*/ 739848 w 1206769"/>
              <a:gd name="connsiteY209" fmla="*/ 1525715 h 1684262"/>
              <a:gd name="connsiteX210" fmla="*/ 616785 w 1206769"/>
              <a:gd name="connsiteY210" fmla="*/ 1564386 h 1684262"/>
              <a:gd name="connsiteX211" fmla="*/ 616785 w 1206769"/>
              <a:gd name="connsiteY211" fmla="*/ 1564196 h 1684262"/>
              <a:gd name="connsiteX212" fmla="*/ 752231 w 1206769"/>
              <a:gd name="connsiteY212" fmla="*/ 1664779 h 1684262"/>
              <a:gd name="connsiteX213" fmla="*/ 739658 w 1206769"/>
              <a:gd name="connsiteY213" fmla="*/ 1664779 h 1684262"/>
              <a:gd name="connsiteX214" fmla="*/ 731180 w 1206769"/>
              <a:gd name="connsiteY214" fmla="*/ 1664779 h 1684262"/>
              <a:gd name="connsiteX215" fmla="*/ 727561 w 1206769"/>
              <a:gd name="connsiteY215" fmla="*/ 1664779 h 1684262"/>
              <a:gd name="connsiteX216" fmla="*/ 713750 w 1206769"/>
              <a:gd name="connsiteY216" fmla="*/ 1666780 h 1684262"/>
              <a:gd name="connsiteX217" fmla="*/ 704225 w 1206769"/>
              <a:gd name="connsiteY217" fmla="*/ 1665256 h 1684262"/>
              <a:gd name="connsiteX218" fmla="*/ 705558 w 1206769"/>
              <a:gd name="connsiteY218" fmla="*/ 1667733 h 1684262"/>
              <a:gd name="connsiteX219" fmla="*/ 790045 w 1206769"/>
              <a:gd name="connsiteY219" fmla="*/ 1610106 h 1684262"/>
              <a:gd name="connsiteX220" fmla="*/ 752231 w 1206769"/>
              <a:gd name="connsiteY220" fmla="*/ 1664970 h 1684262"/>
              <a:gd name="connsiteX221" fmla="*/ 752231 w 1206769"/>
              <a:gd name="connsiteY221" fmla="*/ 1664779 h 1684262"/>
              <a:gd name="connsiteX222" fmla="*/ 857863 w 1206769"/>
              <a:gd name="connsiteY222" fmla="*/ 1591056 h 1684262"/>
              <a:gd name="connsiteX223" fmla="*/ 838813 w 1206769"/>
              <a:gd name="connsiteY223" fmla="*/ 1568958 h 1684262"/>
              <a:gd name="connsiteX224" fmla="*/ 836146 w 1206769"/>
              <a:gd name="connsiteY224" fmla="*/ 1564291 h 1684262"/>
              <a:gd name="connsiteX225" fmla="*/ 955179 w 1206769"/>
              <a:gd name="connsiteY225" fmla="*/ 1500720 h 1684262"/>
              <a:gd name="connsiteX226" fmla="*/ 1066493 w 1206769"/>
              <a:gd name="connsiteY226" fmla="*/ 1492065 h 1684262"/>
              <a:gd name="connsiteX227" fmla="*/ 857863 w 1206769"/>
              <a:gd name="connsiteY227" fmla="*/ 1591247 h 1684262"/>
              <a:gd name="connsiteX228" fmla="*/ 857863 w 1206769"/>
              <a:gd name="connsiteY228" fmla="*/ 1591056 h 1684262"/>
              <a:gd name="connsiteX229" fmla="*/ 1054979 w 1206769"/>
              <a:gd name="connsiteY229" fmla="*/ 1445037 h 1684262"/>
              <a:gd name="connsiteX230" fmla="*/ 916632 w 1206769"/>
              <a:gd name="connsiteY230" fmla="*/ 1468184 h 1684262"/>
              <a:gd name="connsiteX231" fmla="*/ 1028170 w 1206769"/>
              <a:gd name="connsiteY231" fmla="*/ 1445228 h 1684262"/>
              <a:gd name="connsiteX232" fmla="*/ 1054979 w 1206769"/>
              <a:gd name="connsiteY232" fmla="*/ 1445037 h 1684262"/>
              <a:gd name="connsiteX233" fmla="*/ 862816 w 1206769"/>
              <a:gd name="connsiteY233" fmla="*/ 1410462 h 1684262"/>
              <a:gd name="connsiteX234" fmla="*/ 647551 w 1206769"/>
              <a:gd name="connsiteY234" fmla="*/ 1448562 h 1684262"/>
              <a:gd name="connsiteX235" fmla="*/ 862816 w 1206769"/>
              <a:gd name="connsiteY235" fmla="*/ 1410653 h 1684262"/>
              <a:gd name="connsiteX236" fmla="*/ 862816 w 1206769"/>
              <a:gd name="connsiteY236" fmla="*/ 1410462 h 1684262"/>
              <a:gd name="connsiteX237" fmla="*/ 689842 w 1206769"/>
              <a:gd name="connsiteY237" fmla="*/ 1391412 h 1684262"/>
              <a:gd name="connsiteX238" fmla="*/ 924347 w 1206769"/>
              <a:gd name="connsiteY238" fmla="*/ 1306830 h 1684262"/>
              <a:gd name="connsiteX239" fmla="*/ 689842 w 1206769"/>
              <a:gd name="connsiteY239" fmla="*/ 1391412 h 1684262"/>
              <a:gd name="connsiteX240" fmla="*/ 1162663 w 1206769"/>
              <a:gd name="connsiteY240" fmla="*/ 1057085 h 1684262"/>
              <a:gd name="connsiteX241" fmla="*/ 1148756 w 1206769"/>
              <a:gd name="connsiteY241" fmla="*/ 1134428 h 1684262"/>
              <a:gd name="connsiteX242" fmla="*/ 1066841 w 1206769"/>
              <a:gd name="connsiteY242" fmla="*/ 1139762 h 1684262"/>
              <a:gd name="connsiteX243" fmla="*/ 1035790 w 1206769"/>
              <a:gd name="connsiteY243" fmla="*/ 1087755 h 1684262"/>
              <a:gd name="connsiteX244" fmla="*/ 1162663 w 1206769"/>
              <a:gd name="connsiteY244" fmla="*/ 1057085 h 1684262"/>
              <a:gd name="connsiteX245" fmla="*/ 987913 w 1206769"/>
              <a:gd name="connsiteY245" fmla="*/ 1181170 h 1684262"/>
              <a:gd name="connsiteX246" fmla="*/ 958923 w 1206769"/>
              <a:gd name="connsiteY246" fmla="*/ 1264444 h 1684262"/>
              <a:gd name="connsiteX247" fmla="*/ 905107 w 1206769"/>
              <a:gd name="connsiteY247" fmla="*/ 1118330 h 1684262"/>
              <a:gd name="connsiteX248" fmla="*/ 987913 w 1206769"/>
              <a:gd name="connsiteY248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2 w 1206769"/>
              <a:gd name="connsiteY87" fmla="*/ 1363507 h 1684262"/>
              <a:gd name="connsiteX88" fmla="*/ 802904 w 1206769"/>
              <a:gd name="connsiteY88" fmla="*/ 1350454 h 1684262"/>
              <a:gd name="connsiteX89" fmla="*/ 841956 w 1206769"/>
              <a:gd name="connsiteY89" fmla="*/ 1326547 h 1684262"/>
              <a:gd name="connsiteX90" fmla="*/ 1018286 w 1206769"/>
              <a:gd name="connsiteY90" fmla="*/ 1315425 h 1684262"/>
              <a:gd name="connsiteX91" fmla="*/ 980354 w 1206769"/>
              <a:gd name="connsiteY91" fmla="*/ 1268921 h 1684262"/>
              <a:gd name="connsiteX92" fmla="*/ 1091488 w 1206769"/>
              <a:gd name="connsiteY92" fmla="*/ 1221043 h 1684262"/>
              <a:gd name="connsiteX93" fmla="*/ 911203 w 1206769"/>
              <a:gd name="connsiteY93" fmla="*/ 1022890 h 1684262"/>
              <a:gd name="connsiteX94" fmla="*/ 1193429 w 1206769"/>
              <a:gd name="connsiteY94" fmla="*/ 899446 h 1684262"/>
              <a:gd name="connsiteX95" fmla="*/ 759089 w 1206769"/>
              <a:gd name="connsiteY95" fmla="*/ 61246 h 1684262"/>
              <a:gd name="connsiteX96" fmla="*/ 720989 w 1206769"/>
              <a:gd name="connsiteY96" fmla="*/ 145828 h 1684262"/>
              <a:gd name="connsiteX97" fmla="*/ 759089 w 1206769"/>
              <a:gd name="connsiteY97" fmla="*/ 61436 h 1684262"/>
              <a:gd name="connsiteX98" fmla="*/ 759089 w 1206769"/>
              <a:gd name="connsiteY98" fmla="*/ 61246 h 1684262"/>
              <a:gd name="connsiteX99" fmla="*/ 363611 w 1206769"/>
              <a:gd name="connsiteY99" fmla="*/ 545783 h 1684262"/>
              <a:gd name="connsiteX100" fmla="*/ 348275 w 1206769"/>
              <a:gd name="connsiteY100" fmla="*/ 553498 h 1684262"/>
              <a:gd name="connsiteX101" fmla="*/ 363611 w 1206769"/>
              <a:gd name="connsiteY101" fmla="*/ 545783 h 1684262"/>
              <a:gd name="connsiteX102" fmla="*/ 232451 w 1206769"/>
              <a:gd name="connsiteY102" fmla="*/ 523113 h 1684262"/>
              <a:gd name="connsiteX103" fmla="*/ 254694 w 1206769"/>
              <a:gd name="connsiteY103" fmla="*/ 664096 h 1684262"/>
              <a:gd name="connsiteX104" fmla="*/ 232451 w 1206769"/>
              <a:gd name="connsiteY104" fmla="*/ 523113 h 1684262"/>
              <a:gd name="connsiteX105" fmla="*/ 340084 w 1206769"/>
              <a:gd name="connsiteY105" fmla="*/ 692277 h 1684262"/>
              <a:gd name="connsiteX106" fmla="*/ 470767 w 1206769"/>
              <a:gd name="connsiteY106" fmla="*/ 684562 h 1684262"/>
              <a:gd name="connsiteX107" fmla="*/ 340084 w 1206769"/>
              <a:gd name="connsiteY107" fmla="*/ 691896 h 1684262"/>
              <a:gd name="connsiteX108" fmla="*/ 340084 w 1206769"/>
              <a:gd name="connsiteY108" fmla="*/ 692277 h 1684262"/>
              <a:gd name="connsiteX109" fmla="*/ 382375 w 1206769"/>
              <a:gd name="connsiteY109" fmla="*/ 615410 h 1684262"/>
              <a:gd name="connsiteX110" fmla="*/ 516868 w 1206769"/>
              <a:gd name="connsiteY110" fmla="*/ 688372 h 1684262"/>
              <a:gd name="connsiteX111" fmla="*/ 382661 w 1206769"/>
              <a:gd name="connsiteY111" fmla="*/ 615029 h 1684262"/>
              <a:gd name="connsiteX112" fmla="*/ 382375 w 1206769"/>
              <a:gd name="connsiteY112" fmla="*/ 615410 h 1684262"/>
              <a:gd name="connsiteX113" fmla="*/ 201400 w 1206769"/>
              <a:gd name="connsiteY113" fmla="*/ 907542 h 1684262"/>
              <a:gd name="connsiteX114" fmla="*/ 163300 w 1206769"/>
              <a:gd name="connsiteY114" fmla="*/ 838295 h 1684262"/>
              <a:gd name="connsiteX115" fmla="*/ 201686 w 1206769"/>
              <a:gd name="connsiteY115" fmla="*/ 907161 h 1684262"/>
              <a:gd name="connsiteX116" fmla="*/ 201400 w 1206769"/>
              <a:gd name="connsiteY116" fmla="*/ 907542 h 1684262"/>
              <a:gd name="connsiteX117" fmla="*/ 97811 w 1206769"/>
              <a:gd name="connsiteY117" fmla="*/ 1285557 h 1684262"/>
              <a:gd name="connsiteX118" fmla="*/ 123279 w 1206769"/>
              <a:gd name="connsiteY118" fmla="*/ 1264178 h 1684262"/>
              <a:gd name="connsiteX119" fmla="*/ 231975 w 1206769"/>
              <a:gd name="connsiteY119" fmla="*/ 1341501 h 1684262"/>
              <a:gd name="connsiteX120" fmla="*/ 97811 w 1206769"/>
              <a:gd name="connsiteY120" fmla="*/ 1285557 h 1684262"/>
              <a:gd name="connsiteX121" fmla="*/ 232928 w 1206769"/>
              <a:gd name="connsiteY121" fmla="*/ 1376077 h 1684262"/>
              <a:gd name="connsiteX122" fmla="*/ 279029 w 1206769"/>
              <a:gd name="connsiteY122" fmla="*/ 1379887 h 1684262"/>
              <a:gd name="connsiteX123" fmla="*/ 232451 w 1206769"/>
              <a:gd name="connsiteY123" fmla="*/ 1376077 h 1684262"/>
              <a:gd name="connsiteX124" fmla="*/ 232928 w 1206769"/>
              <a:gd name="connsiteY124" fmla="*/ 1376077 h 1684262"/>
              <a:gd name="connsiteX125" fmla="*/ 856244 w 1206769"/>
              <a:gd name="connsiteY125" fmla="*/ 715613 h 1684262"/>
              <a:gd name="connsiteX126" fmla="*/ 817635 w 1206769"/>
              <a:gd name="connsiteY126" fmla="*/ 708913 h 1684262"/>
              <a:gd name="connsiteX127" fmla="*/ 721084 w 1206769"/>
              <a:gd name="connsiteY127" fmla="*/ 657225 h 1684262"/>
              <a:gd name="connsiteX128" fmla="*/ 855767 w 1206769"/>
              <a:gd name="connsiteY128" fmla="*/ 715613 h 1684262"/>
              <a:gd name="connsiteX129" fmla="*/ 856244 w 1206769"/>
              <a:gd name="connsiteY129" fmla="*/ 715613 h 1684262"/>
              <a:gd name="connsiteX130" fmla="*/ 663458 w 1206769"/>
              <a:gd name="connsiteY130" fmla="*/ 722662 h 1684262"/>
              <a:gd name="connsiteX131" fmla="*/ 644408 w 1206769"/>
              <a:gd name="connsiteY131" fmla="*/ 807149 h 1684262"/>
              <a:gd name="connsiteX132" fmla="*/ 662981 w 1206769"/>
              <a:gd name="connsiteY132" fmla="*/ 723138 h 1684262"/>
              <a:gd name="connsiteX133" fmla="*/ 663458 w 1206769"/>
              <a:gd name="connsiteY133" fmla="*/ 722662 h 1684262"/>
              <a:gd name="connsiteX134" fmla="*/ 628882 w 1206769"/>
              <a:gd name="connsiteY134" fmla="*/ 753332 h 1684262"/>
              <a:gd name="connsiteX135" fmla="*/ 655742 w 1206769"/>
              <a:gd name="connsiteY135" fmla="*/ 726472 h 1684262"/>
              <a:gd name="connsiteX136" fmla="*/ 628406 w 1206769"/>
              <a:gd name="connsiteY136" fmla="*/ 753332 h 1684262"/>
              <a:gd name="connsiteX137" fmla="*/ 628882 w 1206769"/>
              <a:gd name="connsiteY137" fmla="*/ 753332 h 1684262"/>
              <a:gd name="connsiteX138" fmla="*/ 771090 w 1206769"/>
              <a:gd name="connsiteY138" fmla="*/ 757237 h 1684262"/>
              <a:gd name="connsiteX139" fmla="*/ 690318 w 1206769"/>
              <a:gd name="connsiteY139" fmla="*/ 822579 h 1684262"/>
              <a:gd name="connsiteX140" fmla="*/ 770614 w 1206769"/>
              <a:gd name="connsiteY140" fmla="*/ 757237 h 1684262"/>
              <a:gd name="connsiteX141" fmla="*/ 771090 w 1206769"/>
              <a:gd name="connsiteY141" fmla="*/ 757237 h 1684262"/>
              <a:gd name="connsiteX142" fmla="*/ 759565 w 1206769"/>
              <a:gd name="connsiteY142" fmla="*/ 538162 h 1684262"/>
              <a:gd name="connsiteX143" fmla="*/ 851767 w 1206769"/>
              <a:gd name="connsiteY143" fmla="*/ 480536 h 1684262"/>
              <a:gd name="connsiteX144" fmla="*/ 759089 w 1206769"/>
              <a:gd name="connsiteY144" fmla="*/ 538067 h 1684262"/>
              <a:gd name="connsiteX145" fmla="*/ 759565 w 1206769"/>
              <a:gd name="connsiteY145" fmla="*/ 538162 h 1684262"/>
              <a:gd name="connsiteX146" fmla="*/ 877961 w 1206769"/>
              <a:gd name="connsiteY146" fmla="*/ 342138 h 1684262"/>
              <a:gd name="connsiteX147" fmla="*/ 812619 w 1206769"/>
              <a:gd name="connsiteY147" fmla="*/ 442055 h 1684262"/>
              <a:gd name="connsiteX148" fmla="*/ 877961 w 1206769"/>
              <a:gd name="connsiteY148" fmla="*/ 342138 h 1684262"/>
              <a:gd name="connsiteX149" fmla="*/ 681841 w 1206769"/>
              <a:gd name="connsiteY149" fmla="*/ 323088 h 1684262"/>
              <a:gd name="connsiteX150" fmla="*/ 758803 w 1206769"/>
              <a:gd name="connsiteY150" fmla="*/ 430816 h 1684262"/>
              <a:gd name="connsiteX151" fmla="*/ 643455 w 1206769"/>
              <a:gd name="connsiteY151" fmla="*/ 396145 h 1684262"/>
              <a:gd name="connsiteX152" fmla="*/ 639550 w 1206769"/>
              <a:gd name="connsiteY152" fmla="*/ 438436 h 1684262"/>
              <a:gd name="connsiteX153" fmla="*/ 682127 w 1206769"/>
              <a:gd name="connsiteY153" fmla="*/ 323088 h 1684262"/>
              <a:gd name="connsiteX154" fmla="*/ 681841 w 1206769"/>
              <a:gd name="connsiteY154" fmla="*/ 323088 h 1684262"/>
              <a:gd name="connsiteX155" fmla="*/ 351323 w 1206769"/>
              <a:gd name="connsiteY155" fmla="*/ 219361 h 1684262"/>
              <a:gd name="connsiteX156" fmla="*/ 383994 w 1206769"/>
              <a:gd name="connsiteY156" fmla="*/ 183070 h 1684262"/>
              <a:gd name="connsiteX157" fmla="*/ 403711 w 1206769"/>
              <a:gd name="connsiteY157" fmla="*/ 175069 h 1684262"/>
              <a:gd name="connsiteX158" fmla="*/ 411331 w 1206769"/>
              <a:gd name="connsiteY158" fmla="*/ 176117 h 1684262"/>
              <a:gd name="connsiteX159" fmla="*/ 569351 w 1206769"/>
              <a:gd name="connsiteY159" fmla="*/ 242792 h 1684262"/>
              <a:gd name="connsiteX160" fmla="*/ 569922 w 1206769"/>
              <a:gd name="connsiteY160" fmla="*/ 242792 h 1684262"/>
              <a:gd name="connsiteX161" fmla="*/ 558873 w 1206769"/>
              <a:gd name="connsiteY161" fmla="*/ 299942 h 1684262"/>
              <a:gd name="connsiteX162" fmla="*/ 351609 w 1206769"/>
              <a:gd name="connsiteY162" fmla="*/ 219075 h 1684262"/>
              <a:gd name="connsiteX163" fmla="*/ 351323 w 1206769"/>
              <a:gd name="connsiteY163" fmla="*/ 219361 h 1684262"/>
              <a:gd name="connsiteX164" fmla="*/ 470767 w 1206769"/>
              <a:gd name="connsiteY164" fmla="*/ 361188 h 1684262"/>
              <a:gd name="connsiteX165" fmla="*/ 566874 w 1206769"/>
              <a:gd name="connsiteY165" fmla="*/ 503396 h 1684262"/>
              <a:gd name="connsiteX166" fmla="*/ 470767 w 1206769"/>
              <a:gd name="connsiteY166" fmla="*/ 361188 h 1684262"/>
              <a:gd name="connsiteX167" fmla="*/ 632216 w 1206769"/>
              <a:gd name="connsiteY167" fmla="*/ 453485 h 1684262"/>
              <a:gd name="connsiteX168" fmla="*/ 699367 w 1206769"/>
              <a:gd name="connsiteY168" fmla="*/ 515112 h 1684262"/>
              <a:gd name="connsiteX169" fmla="*/ 759089 w 1206769"/>
              <a:gd name="connsiteY169" fmla="*/ 438055 h 1684262"/>
              <a:gd name="connsiteX170" fmla="*/ 678317 w 1206769"/>
              <a:gd name="connsiteY170" fmla="*/ 611029 h 1684262"/>
              <a:gd name="connsiteX171" fmla="*/ 640217 w 1206769"/>
              <a:gd name="connsiteY171" fmla="*/ 587978 h 1684262"/>
              <a:gd name="connsiteX172" fmla="*/ 632216 w 1206769"/>
              <a:gd name="connsiteY172" fmla="*/ 453581 h 1684262"/>
              <a:gd name="connsiteX173" fmla="*/ 632216 w 1206769"/>
              <a:gd name="connsiteY173" fmla="*/ 453485 h 1684262"/>
              <a:gd name="connsiteX174" fmla="*/ 686032 w 1206769"/>
              <a:gd name="connsiteY174" fmla="*/ 837819 h 1684262"/>
              <a:gd name="connsiteX175" fmla="*/ 628310 w 1206769"/>
              <a:gd name="connsiteY175" fmla="*/ 930116 h 1684262"/>
              <a:gd name="connsiteX176" fmla="*/ 686032 w 1206769"/>
              <a:gd name="connsiteY176" fmla="*/ 837914 h 1684262"/>
              <a:gd name="connsiteX177" fmla="*/ 686032 w 1206769"/>
              <a:gd name="connsiteY177" fmla="*/ 837819 h 1684262"/>
              <a:gd name="connsiteX178" fmla="*/ 743658 w 1206769"/>
              <a:gd name="connsiteY178" fmla="*/ 1291400 h 1684262"/>
              <a:gd name="connsiteX179" fmla="*/ 547634 w 1206769"/>
              <a:gd name="connsiteY179" fmla="*/ 1206818 h 1684262"/>
              <a:gd name="connsiteX180" fmla="*/ 573446 w 1206769"/>
              <a:gd name="connsiteY180" fmla="*/ 1222439 h 1684262"/>
              <a:gd name="connsiteX181" fmla="*/ 603450 w 1206769"/>
              <a:gd name="connsiteY181" fmla="*/ 1227487 h 1684262"/>
              <a:gd name="connsiteX182" fmla="*/ 743658 w 1206769"/>
              <a:gd name="connsiteY182" fmla="*/ 1291495 h 1684262"/>
              <a:gd name="connsiteX183" fmla="*/ 743658 w 1206769"/>
              <a:gd name="connsiteY183" fmla="*/ 1291400 h 1684262"/>
              <a:gd name="connsiteX184" fmla="*/ 578399 w 1206769"/>
              <a:gd name="connsiteY184" fmla="*/ 945452 h 1684262"/>
              <a:gd name="connsiteX185" fmla="*/ 689842 w 1206769"/>
              <a:gd name="connsiteY185" fmla="*/ 1122236 h 1684262"/>
              <a:gd name="connsiteX186" fmla="*/ 578399 w 1206769"/>
              <a:gd name="connsiteY186" fmla="*/ 945547 h 1684262"/>
              <a:gd name="connsiteX187" fmla="*/ 578399 w 1206769"/>
              <a:gd name="connsiteY187" fmla="*/ 945452 h 1684262"/>
              <a:gd name="connsiteX188" fmla="*/ 351609 w 1206769"/>
              <a:gd name="connsiteY188" fmla="*/ 1045464 h 1684262"/>
              <a:gd name="connsiteX189" fmla="*/ 382375 w 1206769"/>
              <a:gd name="connsiteY189" fmla="*/ 887825 h 1684262"/>
              <a:gd name="connsiteX190" fmla="*/ 351609 w 1206769"/>
              <a:gd name="connsiteY190" fmla="*/ 1045559 h 1684262"/>
              <a:gd name="connsiteX191" fmla="*/ 351609 w 1206769"/>
              <a:gd name="connsiteY191" fmla="*/ 1045464 h 1684262"/>
              <a:gd name="connsiteX192" fmla="*/ 420761 w 1206769"/>
              <a:gd name="connsiteY192" fmla="*/ 1018413 h 1684262"/>
              <a:gd name="connsiteX193" fmla="*/ 605260 w 1206769"/>
              <a:gd name="connsiteY193" fmla="*/ 1180338 h 1684262"/>
              <a:gd name="connsiteX194" fmla="*/ 420761 w 1206769"/>
              <a:gd name="connsiteY194" fmla="*/ 1018413 h 1684262"/>
              <a:gd name="connsiteX195" fmla="*/ 366944 w 1206769"/>
              <a:gd name="connsiteY195" fmla="*/ 1414272 h 1684262"/>
              <a:gd name="connsiteX196" fmla="*/ 597640 w 1206769"/>
              <a:gd name="connsiteY196" fmla="*/ 1460468 h 1684262"/>
              <a:gd name="connsiteX197" fmla="*/ 366944 w 1206769"/>
              <a:gd name="connsiteY197" fmla="*/ 1414463 h 1684262"/>
              <a:gd name="connsiteX198" fmla="*/ 366944 w 1206769"/>
              <a:gd name="connsiteY198" fmla="*/ 1414272 h 1684262"/>
              <a:gd name="connsiteX199" fmla="*/ 536108 w 1206769"/>
              <a:gd name="connsiteY199" fmla="*/ 1644968 h 1684262"/>
              <a:gd name="connsiteX200" fmla="*/ 498008 w 1206769"/>
              <a:gd name="connsiteY200" fmla="*/ 1625918 h 1684262"/>
              <a:gd name="connsiteX201" fmla="*/ 471148 w 1206769"/>
              <a:gd name="connsiteY201" fmla="*/ 1618202 h 1684262"/>
              <a:gd name="connsiteX202" fmla="*/ 471148 w 1206769"/>
              <a:gd name="connsiteY202" fmla="*/ 1664399 h 1684262"/>
              <a:gd name="connsiteX203" fmla="*/ 401901 w 1206769"/>
              <a:gd name="connsiteY203" fmla="*/ 1579817 h 1684262"/>
              <a:gd name="connsiteX204" fmla="*/ 536108 w 1206769"/>
              <a:gd name="connsiteY204" fmla="*/ 1645158 h 1684262"/>
              <a:gd name="connsiteX205" fmla="*/ 536108 w 1206769"/>
              <a:gd name="connsiteY205" fmla="*/ 1644968 h 1684262"/>
              <a:gd name="connsiteX206" fmla="*/ 616785 w 1206769"/>
              <a:gd name="connsiteY206" fmla="*/ 1564196 h 1684262"/>
              <a:gd name="connsiteX207" fmla="*/ 555349 w 1206769"/>
              <a:gd name="connsiteY207" fmla="*/ 1541145 h 1684262"/>
              <a:gd name="connsiteX208" fmla="*/ 638597 w 1206769"/>
              <a:gd name="connsiteY208" fmla="*/ 1493520 h 1684262"/>
              <a:gd name="connsiteX209" fmla="*/ 739848 w 1206769"/>
              <a:gd name="connsiteY209" fmla="*/ 1525715 h 1684262"/>
              <a:gd name="connsiteX210" fmla="*/ 616785 w 1206769"/>
              <a:gd name="connsiteY210" fmla="*/ 1564386 h 1684262"/>
              <a:gd name="connsiteX211" fmla="*/ 616785 w 1206769"/>
              <a:gd name="connsiteY211" fmla="*/ 1564196 h 1684262"/>
              <a:gd name="connsiteX212" fmla="*/ 752231 w 1206769"/>
              <a:gd name="connsiteY212" fmla="*/ 1664779 h 1684262"/>
              <a:gd name="connsiteX213" fmla="*/ 739658 w 1206769"/>
              <a:gd name="connsiteY213" fmla="*/ 1664779 h 1684262"/>
              <a:gd name="connsiteX214" fmla="*/ 731180 w 1206769"/>
              <a:gd name="connsiteY214" fmla="*/ 1664779 h 1684262"/>
              <a:gd name="connsiteX215" fmla="*/ 727561 w 1206769"/>
              <a:gd name="connsiteY215" fmla="*/ 1664779 h 1684262"/>
              <a:gd name="connsiteX216" fmla="*/ 713750 w 1206769"/>
              <a:gd name="connsiteY216" fmla="*/ 1666780 h 1684262"/>
              <a:gd name="connsiteX217" fmla="*/ 704225 w 1206769"/>
              <a:gd name="connsiteY217" fmla="*/ 1665256 h 1684262"/>
              <a:gd name="connsiteX218" fmla="*/ 705558 w 1206769"/>
              <a:gd name="connsiteY218" fmla="*/ 1667733 h 1684262"/>
              <a:gd name="connsiteX219" fmla="*/ 790045 w 1206769"/>
              <a:gd name="connsiteY219" fmla="*/ 1610106 h 1684262"/>
              <a:gd name="connsiteX220" fmla="*/ 752231 w 1206769"/>
              <a:gd name="connsiteY220" fmla="*/ 1664970 h 1684262"/>
              <a:gd name="connsiteX221" fmla="*/ 752231 w 1206769"/>
              <a:gd name="connsiteY221" fmla="*/ 1664779 h 1684262"/>
              <a:gd name="connsiteX222" fmla="*/ 857863 w 1206769"/>
              <a:gd name="connsiteY222" fmla="*/ 1591056 h 1684262"/>
              <a:gd name="connsiteX223" fmla="*/ 838813 w 1206769"/>
              <a:gd name="connsiteY223" fmla="*/ 1568958 h 1684262"/>
              <a:gd name="connsiteX224" fmla="*/ 836146 w 1206769"/>
              <a:gd name="connsiteY224" fmla="*/ 1564291 h 1684262"/>
              <a:gd name="connsiteX225" fmla="*/ 955179 w 1206769"/>
              <a:gd name="connsiteY225" fmla="*/ 1500720 h 1684262"/>
              <a:gd name="connsiteX226" fmla="*/ 1066493 w 1206769"/>
              <a:gd name="connsiteY226" fmla="*/ 1492065 h 1684262"/>
              <a:gd name="connsiteX227" fmla="*/ 857863 w 1206769"/>
              <a:gd name="connsiteY227" fmla="*/ 1591247 h 1684262"/>
              <a:gd name="connsiteX228" fmla="*/ 857863 w 1206769"/>
              <a:gd name="connsiteY228" fmla="*/ 1591056 h 1684262"/>
              <a:gd name="connsiteX229" fmla="*/ 1054979 w 1206769"/>
              <a:gd name="connsiteY229" fmla="*/ 1445037 h 1684262"/>
              <a:gd name="connsiteX230" fmla="*/ 916632 w 1206769"/>
              <a:gd name="connsiteY230" fmla="*/ 1468184 h 1684262"/>
              <a:gd name="connsiteX231" fmla="*/ 1028170 w 1206769"/>
              <a:gd name="connsiteY231" fmla="*/ 1445228 h 1684262"/>
              <a:gd name="connsiteX232" fmla="*/ 1054979 w 1206769"/>
              <a:gd name="connsiteY232" fmla="*/ 1445037 h 1684262"/>
              <a:gd name="connsiteX233" fmla="*/ 862816 w 1206769"/>
              <a:gd name="connsiteY233" fmla="*/ 1410462 h 1684262"/>
              <a:gd name="connsiteX234" fmla="*/ 647551 w 1206769"/>
              <a:gd name="connsiteY234" fmla="*/ 1448562 h 1684262"/>
              <a:gd name="connsiteX235" fmla="*/ 862816 w 1206769"/>
              <a:gd name="connsiteY235" fmla="*/ 1410653 h 1684262"/>
              <a:gd name="connsiteX236" fmla="*/ 862816 w 1206769"/>
              <a:gd name="connsiteY236" fmla="*/ 1410462 h 1684262"/>
              <a:gd name="connsiteX237" fmla="*/ 689842 w 1206769"/>
              <a:gd name="connsiteY237" fmla="*/ 1391412 h 1684262"/>
              <a:gd name="connsiteX238" fmla="*/ 924347 w 1206769"/>
              <a:gd name="connsiteY238" fmla="*/ 1306830 h 1684262"/>
              <a:gd name="connsiteX239" fmla="*/ 689842 w 1206769"/>
              <a:gd name="connsiteY239" fmla="*/ 1391412 h 1684262"/>
              <a:gd name="connsiteX240" fmla="*/ 1162663 w 1206769"/>
              <a:gd name="connsiteY240" fmla="*/ 1057085 h 1684262"/>
              <a:gd name="connsiteX241" fmla="*/ 1148756 w 1206769"/>
              <a:gd name="connsiteY241" fmla="*/ 1134428 h 1684262"/>
              <a:gd name="connsiteX242" fmla="*/ 1066841 w 1206769"/>
              <a:gd name="connsiteY242" fmla="*/ 1139762 h 1684262"/>
              <a:gd name="connsiteX243" fmla="*/ 1035790 w 1206769"/>
              <a:gd name="connsiteY243" fmla="*/ 1087755 h 1684262"/>
              <a:gd name="connsiteX244" fmla="*/ 1162663 w 1206769"/>
              <a:gd name="connsiteY244" fmla="*/ 1057085 h 1684262"/>
              <a:gd name="connsiteX245" fmla="*/ 987913 w 1206769"/>
              <a:gd name="connsiteY245" fmla="*/ 1181170 h 1684262"/>
              <a:gd name="connsiteX246" fmla="*/ 958923 w 1206769"/>
              <a:gd name="connsiteY246" fmla="*/ 1264444 h 1684262"/>
              <a:gd name="connsiteX247" fmla="*/ 905107 w 1206769"/>
              <a:gd name="connsiteY247" fmla="*/ 1118330 h 1684262"/>
              <a:gd name="connsiteX248" fmla="*/ 987913 w 1206769"/>
              <a:gd name="connsiteY248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2 w 1206769"/>
              <a:gd name="connsiteY87" fmla="*/ 1363507 h 1684262"/>
              <a:gd name="connsiteX88" fmla="*/ 802904 w 1206769"/>
              <a:gd name="connsiteY88" fmla="*/ 1350454 h 1684262"/>
              <a:gd name="connsiteX89" fmla="*/ 841956 w 1206769"/>
              <a:gd name="connsiteY89" fmla="*/ 1326547 h 1684262"/>
              <a:gd name="connsiteX90" fmla="*/ 1018286 w 1206769"/>
              <a:gd name="connsiteY90" fmla="*/ 1315425 h 1684262"/>
              <a:gd name="connsiteX91" fmla="*/ 980354 w 1206769"/>
              <a:gd name="connsiteY91" fmla="*/ 1268921 h 1684262"/>
              <a:gd name="connsiteX92" fmla="*/ 1091488 w 1206769"/>
              <a:gd name="connsiteY92" fmla="*/ 1221043 h 1684262"/>
              <a:gd name="connsiteX93" fmla="*/ 911203 w 1206769"/>
              <a:gd name="connsiteY93" fmla="*/ 1022890 h 1684262"/>
              <a:gd name="connsiteX94" fmla="*/ 1193429 w 1206769"/>
              <a:gd name="connsiteY94" fmla="*/ 899446 h 1684262"/>
              <a:gd name="connsiteX95" fmla="*/ 759089 w 1206769"/>
              <a:gd name="connsiteY95" fmla="*/ 61246 h 1684262"/>
              <a:gd name="connsiteX96" fmla="*/ 720989 w 1206769"/>
              <a:gd name="connsiteY96" fmla="*/ 145828 h 1684262"/>
              <a:gd name="connsiteX97" fmla="*/ 759089 w 1206769"/>
              <a:gd name="connsiteY97" fmla="*/ 61436 h 1684262"/>
              <a:gd name="connsiteX98" fmla="*/ 759089 w 1206769"/>
              <a:gd name="connsiteY98" fmla="*/ 61246 h 1684262"/>
              <a:gd name="connsiteX99" fmla="*/ 363611 w 1206769"/>
              <a:gd name="connsiteY99" fmla="*/ 545783 h 1684262"/>
              <a:gd name="connsiteX100" fmla="*/ 348275 w 1206769"/>
              <a:gd name="connsiteY100" fmla="*/ 553498 h 1684262"/>
              <a:gd name="connsiteX101" fmla="*/ 363611 w 1206769"/>
              <a:gd name="connsiteY101" fmla="*/ 545783 h 1684262"/>
              <a:gd name="connsiteX102" fmla="*/ 232451 w 1206769"/>
              <a:gd name="connsiteY102" fmla="*/ 523113 h 1684262"/>
              <a:gd name="connsiteX103" fmla="*/ 254694 w 1206769"/>
              <a:gd name="connsiteY103" fmla="*/ 664096 h 1684262"/>
              <a:gd name="connsiteX104" fmla="*/ 232451 w 1206769"/>
              <a:gd name="connsiteY104" fmla="*/ 523113 h 1684262"/>
              <a:gd name="connsiteX105" fmla="*/ 340084 w 1206769"/>
              <a:gd name="connsiteY105" fmla="*/ 692277 h 1684262"/>
              <a:gd name="connsiteX106" fmla="*/ 470767 w 1206769"/>
              <a:gd name="connsiteY106" fmla="*/ 684562 h 1684262"/>
              <a:gd name="connsiteX107" fmla="*/ 340084 w 1206769"/>
              <a:gd name="connsiteY107" fmla="*/ 691896 h 1684262"/>
              <a:gd name="connsiteX108" fmla="*/ 340084 w 1206769"/>
              <a:gd name="connsiteY108" fmla="*/ 692277 h 1684262"/>
              <a:gd name="connsiteX109" fmla="*/ 382375 w 1206769"/>
              <a:gd name="connsiteY109" fmla="*/ 615410 h 1684262"/>
              <a:gd name="connsiteX110" fmla="*/ 516868 w 1206769"/>
              <a:gd name="connsiteY110" fmla="*/ 688372 h 1684262"/>
              <a:gd name="connsiteX111" fmla="*/ 382661 w 1206769"/>
              <a:gd name="connsiteY111" fmla="*/ 615029 h 1684262"/>
              <a:gd name="connsiteX112" fmla="*/ 382375 w 1206769"/>
              <a:gd name="connsiteY112" fmla="*/ 615410 h 1684262"/>
              <a:gd name="connsiteX113" fmla="*/ 201400 w 1206769"/>
              <a:gd name="connsiteY113" fmla="*/ 907542 h 1684262"/>
              <a:gd name="connsiteX114" fmla="*/ 163300 w 1206769"/>
              <a:gd name="connsiteY114" fmla="*/ 838295 h 1684262"/>
              <a:gd name="connsiteX115" fmla="*/ 201686 w 1206769"/>
              <a:gd name="connsiteY115" fmla="*/ 907161 h 1684262"/>
              <a:gd name="connsiteX116" fmla="*/ 201400 w 1206769"/>
              <a:gd name="connsiteY116" fmla="*/ 907542 h 1684262"/>
              <a:gd name="connsiteX117" fmla="*/ 97811 w 1206769"/>
              <a:gd name="connsiteY117" fmla="*/ 1285557 h 1684262"/>
              <a:gd name="connsiteX118" fmla="*/ 123279 w 1206769"/>
              <a:gd name="connsiteY118" fmla="*/ 1264178 h 1684262"/>
              <a:gd name="connsiteX119" fmla="*/ 231975 w 1206769"/>
              <a:gd name="connsiteY119" fmla="*/ 1341501 h 1684262"/>
              <a:gd name="connsiteX120" fmla="*/ 97811 w 1206769"/>
              <a:gd name="connsiteY120" fmla="*/ 1285557 h 1684262"/>
              <a:gd name="connsiteX121" fmla="*/ 232928 w 1206769"/>
              <a:gd name="connsiteY121" fmla="*/ 1376077 h 1684262"/>
              <a:gd name="connsiteX122" fmla="*/ 279029 w 1206769"/>
              <a:gd name="connsiteY122" fmla="*/ 1379887 h 1684262"/>
              <a:gd name="connsiteX123" fmla="*/ 232451 w 1206769"/>
              <a:gd name="connsiteY123" fmla="*/ 1376077 h 1684262"/>
              <a:gd name="connsiteX124" fmla="*/ 232928 w 1206769"/>
              <a:gd name="connsiteY124" fmla="*/ 1376077 h 1684262"/>
              <a:gd name="connsiteX125" fmla="*/ 856244 w 1206769"/>
              <a:gd name="connsiteY125" fmla="*/ 715613 h 1684262"/>
              <a:gd name="connsiteX126" fmla="*/ 817635 w 1206769"/>
              <a:gd name="connsiteY126" fmla="*/ 708913 h 1684262"/>
              <a:gd name="connsiteX127" fmla="*/ 721084 w 1206769"/>
              <a:gd name="connsiteY127" fmla="*/ 657225 h 1684262"/>
              <a:gd name="connsiteX128" fmla="*/ 855767 w 1206769"/>
              <a:gd name="connsiteY128" fmla="*/ 715613 h 1684262"/>
              <a:gd name="connsiteX129" fmla="*/ 856244 w 1206769"/>
              <a:gd name="connsiteY129" fmla="*/ 715613 h 1684262"/>
              <a:gd name="connsiteX130" fmla="*/ 663458 w 1206769"/>
              <a:gd name="connsiteY130" fmla="*/ 722662 h 1684262"/>
              <a:gd name="connsiteX131" fmla="*/ 644408 w 1206769"/>
              <a:gd name="connsiteY131" fmla="*/ 807149 h 1684262"/>
              <a:gd name="connsiteX132" fmla="*/ 662981 w 1206769"/>
              <a:gd name="connsiteY132" fmla="*/ 723138 h 1684262"/>
              <a:gd name="connsiteX133" fmla="*/ 663458 w 1206769"/>
              <a:gd name="connsiteY133" fmla="*/ 722662 h 1684262"/>
              <a:gd name="connsiteX134" fmla="*/ 628882 w 1206769"/>
              <a:gd name="connsiteY134" fmla="*/ 753332 h 1684262"/>
              <a:gd name="connsiteX135" fmla="*/ 655742 w 1206769"/>
              <a:gd name="connsiteY135" fmla="*/ 726472 h 1684262"/>
              <a:gd name="connsiteX136" fmla="*/ 628406 w 1206769"/>
              <a:gd name="connsiteY136" fmla="*/ 753332 h 1684262"/>
              <a:gd name="connsiteX137" fmla="*/ 628882 w 1206769"/>
              <a:gd name="connsiteY137" fmla="*/ 753332 h 1684262"/>
              <a:gd name="connsiteX138" fmla="*/ 771090 w 1206769"/>
              <a:gd name="connsiteY138" fmla="*/ 757237 h 1684262"/>
              <a:gd name="connsiteX139" fmla="*/ 690318 w 1206769"/>
              <a:gd name="connsiteY139" fmla="*/ 822579 h 1684262"/>
              <a:gd name="connsiteX140" fmla="*/ 770614 w 1206769"/>
              <a:gd name="connsiteY140" fmla="*/ 757237 h 1684262"/>
              <a:gd name="connsiteX141" fmla="*/ 771090 w 1206769"/>
              <a:gd name="connsiteY141" fmla="*/ 757237 h 1684262"/>
              <a:gd name="connsiteX142" fmla="*/ 759565 w 1206769"/>
              <a:gd name="connsiteY142" fmla="*/ 538162 h 1684262"/>
              <a:gd name="connsiteX143" fmla="*/ 851767 w 1206769"/>
              <a:gd name="connsiteY143" fmla="*/ 480536 h 1684262"/>
              <a:gd name="connsiteX144" fmla="*/ 759089 w 1206769"/>
              <a:gd name="connsiteY144" fmla="*/ 538067 h 1684262"/>
              <a:gd name="connsiteX145" fmla="*/ 759565 w 1206769"/>
              <a:gd name="connsiteY145" fmla="*/ 538162 h 1684262"/>
              <a:gd name="connsiteX146" fmla="*/ 877961 w 1206769"/>
              <a:gd name="connsiteY146" fmla="*/ 342138 h 1684262"/>
              <a:gd name="connsiteX147" fmla="*/ 812619 w 1206769"/>
              <a:gd name="connsiteY147" fmla="*/ 442055 h 1684262"/>
              <a:gd name="connsiteX148" fmla="*/ 877961 w 1206769"/>
              <a:gd name="connsiteY148" fmla="*/ 342138 h 1684262"/>
              <a:gd name="connsiteX149" fmla="*/ 681841 w 1206769"/>
              <a:gd name="connsiteY149" fmla="*/ 323088 h 1684262"/>
              <a:gd name="connsiteX150" fmla="*/ 758803 w 1206769"/>
              <a:gd name="connsiteY150" fmla="*/ 430816 h 1684262"/>
              <a:gd name="connsiteX151" fmla="*/ 643455 w 1206769"/>
              <a:gd name="connsiteY151" fmla="*/ 396145 h 1684262"/>
              <a:gd name="connsiteX152" fmla="*/ 639550 w 1206769"/>
              <a:gd name="connsiteY152" fmla="*/ 438436 h 1684262"/>
              <a:gd name="connsiteX153" fmla="*/ 682127 w 1206769"/>
              <a:gd name="connsiteY153" fmla="*/ 323088 h 1684262"/>
              <a:gd name="connsiteX154" fmla="*/ 681841 w 1206769"/>
              <a:gd name="connsiteY154" fmla="*/ 323088 h 1684262"/>
              <a:gd name="connsiteX155" fmla="*/ 351323 w 1206769"/>
              <a:gd name="connsiteY155" fmla="*/ 219361 h 1684262"/>
              <a:gd name="connsiteX156" fmla="*/ 383994 w 1206769"/>
              <a:gd name="connsiteY156" fmla="*/ 183070 h 1684262"/>
              <a:gd name="connsiteX157" fmla="*/ 403711 w 1206769"/>
              <a:gd name="connsiteY157" fmla="*/ 175069 h 1684262"/>
              <a:gd name="connsiteX158" fmla="*/ 411331 w 1206769"/>
              <a:gd name="connsiteY158" fmla="*/ 176117 h 1684262"/>
              <a:gd name="connsiteX159" fmla="*/ 569351 w 1206769"/>
              <a:gd name="connsiteY159" fmla="*/ 242792 h 1684262"/>
              <a:gd name="connsiteX160" fmla="*/ 569922 w 1206769"/>
              <a:gd name="connsiteY160" fmla="*/ 242792 h 1684262"/>
              <a:gd name="connsiteX161" fmla="*/ 558873 w 1206769"/>
              <a:gd name="connsiteY161" fmla="*/ 299942 h 1684262"/>
              <a:gd name="connsiteX162" fmla="*/ 351609 w 1206769"/>
              <a:gd name="connsiteY162" fmla="*/ 219075 h 1684262"/>
              <a:gd name="connsiteX163" fmla="*/ 351323 w 1206769"/>
              <a:gd name="connsiteY163" fmla="*/ 219361 h 1684262"/>
              <a:gd name="connsiteX164" fmla="*/ 470767 w 1206769"/>
              <a:gd name="connsiteY164" fmla="*/ 361188 h 1684262"/>
              <a:gd name="connsiteX165" fmla="*/ 566874 w 1206769"/>
              <a:gd name="connsiteY165" fmla="*/ 503396 h 1684262"/>
              <a:gd name="connsiteX166" fmla="*/ 470767 w 1206769"/>
              <a:gd name="connsiteY166" fmla="*/ 361188 h 1684262"/>
              <a:gd name="connsiteX167" fmla="*/ 632216 w 1206769"/>
              <a:gd name="connsiteY167" fmla="*/ 453485 h 1684262"/>
              <a:gd name="connsiteX168" fmla="*/ 699367 w 1206769"/>
              <a:gd name="connsiteY168" fmla="*/ 515112 h 1684262"/>
              <a:gd name="connsiteX169" fmla="*/ 759089 w 1206769"/>
              <a:gd name="connsiteY169" fmla="*/ 438055 h 1684262"/>
              <a:gd name="connsiteX170" fmla="*/ 678317 w 1206769"/>
              <a:gd name="connsiteY170" fmla="*/ 611029 h 1684262"/>
              <a:gd name="connsiteX171" fmla="*/ 640217 w 1206769"/>
              <a:gd name="connsiteY171" fmla="*/ 587978 h 1684262"/>
              <a:gd name="connsiteX172" fmla="*/ 632216 w 1206769"/>
              <a:gd name="connsiteY172" fmla="*/ 453581 h 1684262"/>
              <a:gd name="connsiteX173" fmla="*/ 632216 w 1206769"/>
              <a:gd name="connsiteY173" fmla="*/ 453485 h 1684262"/>
              <a:gd name="connsiteX174" fmla="*/ 686032 w 1206769"/>
              <a:gd name="connsiteY174" fmla="*/ 837819 h 1684262"/>
              <a:gd name="connsiteX175" fmla="*/ 628310 w 1206769"/>
              <a:gd name="connsiteY175" fmla="*/ 930116 h 1684262"/>
              <a:gd name="connsiteX176" fmla="*/ 686032 w 1206769"/>
              <a:gd name="connsiteY176" fmla="*/ 837914 h 1684262"/>
              <a:gd name="connsiteX177" fmla="*/ 686032 w 1206769"/>
              <a:gd name="connsiteY177" fmla="*/ 837819 h 1684262"/>
              <a:gd name="connsiteX178" fmla="*/ 743658 w 1206769"/>
              <a:gd name="connsiteY178" fmla="*/ 1291400 h 1684262"/>
              <a:gd name="connsiteX179" fmla="*/ 547634 w 1206769"/>
              <a:gd name="connsiteY179" fmla="*/ 1206818 h 1684262"/>
              <a:gd name="connsiteX180" fmla="*/ 573446 w 1206769"/>
              <a:gd name="connsiteY180" fmla="*/ 1222439 h 1684262"/>
              <a:gd name="connsiteX181" fmla="*/ 603450 w 1206769"/>
              <a:gd name="connsiteY181" fmla="*/ 1227487 h 1684262"/>
              <a:gd name="connsiteX182" fmla="*/ 743658 w 1206769"/>
              <a:gd name="connsiteY182" fmla="*/ 1291495 h 1684262"/>
              <a:gd name="connsiteX183" fmla="*/ 743658 w 1206769"/>
              <a:gd name="connsiteY183" fmla="*/ 1291400 h 1684262"/>
              <a:gd name="connsiteX184" fmla="*/ 578399 w 1206769"/>
              <a:gd name="connsiteY184" fmla="*/ 945452 h 1684262"/>
              <a:gd name="connsiteX185" fmla="*/ 689842 w 1206769"/>
              <a:gd name="connsiteY185" fmla="*/ 1122236 h 1684262"/>
              <a:gd name="connsiteX186" fmla="*/ 578399 w 1206769"/>
              <a:gd name="connsiteY186" fmla="*/ 945547 h 1684262"/>
              <a:gd name="connsiteX187" fmla="*/ 578399 w 1206769"/>
              <a:gd name="connsiteY187" fmla="*/ 945452 h 1684262"/>
              <a:gd name="connsiteX188" fmla="*/ 351609 w 1206769"/>
              <a:gd name="connsiteY188" fmla="*/ 1045464 h 1684262"/>
              <a:gd name="connsiteX189" fmla="*/ 382375 w 1206769"/>
              <a:gd name="connsiteY189" fmla="*/ 887825 h 1684262"/>
              <a:gd name="connsiteX190" fmla="*/ 351609 w 1206769"/>
              <a:gd name="connsiteY190" fmla="*/ 1045559 h 1684262"/>
              <a:gd name="connsiteX191" fmla="*/ 351609 w 1206769"/>
              <a:gd name="connsiteY191" fmla="*/ 1045464 h 1684262"/>
              <a:gd name="connsiteX192" fmla="*/ 420761 w 1206769"/>
              <a:gd name="connsiteY192" fmla="*/ 1018413 h 1684262"/>
              <a:gd name="connsiteX193" fmla="*/ 605260 w 1206769"/>
              <a:gd name="connsiteY193" fmla="*/ 1180338 h 1684262"/>
              <a:gd name="connsiteX194" fmla="*/ 420761 w 1206769"/>
              <a:gd name="connsiteY194" fmla="*/ 1018413 h 1684262"/>
              <a:gd name="connsiteX195" fmla="*/ 366944 w 1206769"/>
              <a:gd name="connsiteY195" fmla="*/ 1414272 h 1684262"/>
              <a:gd name="connsiteX196" fmla="*/ 597640 w 1206769"/>
              <a:gd name="connsiteY196" fmla="*/ 1460468 h 1684262"/>
              <a:gd name="connsiteX197" fmla="*/ 366944 w 1206769"/>
              <a:gd name="connsiteY197" fmla="*/ 1414463 h 1684262"/>
              <a:gd name="connsiteX198" fmla="*/ 366944 w 1206769"/>
              <a:gd name="connsiteY198" fmla="*/ 1414272 h 1684262"/>
              <a:gd name="connsiteX199" fmla="*/ 536108 w 1206769"/>
              <a:gd name="connsiteY199" fmla="*/ 1644968 h 1684262"/>
              <a:gd name="connsiteX200" fmla="*/ 498008 w 1206769"/>
              <a:gd name="connsiteY200" fmla="*/ 1625918 h 1684262"/>
              <a:gd name="connsiteX201" fmla="*/ 471148 w 1206769"/>
              <a:gd name="connsiteY201" fmla="*/ 1618202 h 1684262"/>
              <a:gd name="connsiteX202" fmla="*/ 471148 w 1206769"/>
              <a:gd name="connsiteY202" fmla="*/ 1664399 h 1684262"/>
              <a:gd name="connsiteX203" fmla="*/ 401901 w 1206769"/>
              <a:gd name="connsiteY203" fmla="*/ 1579817 h 1684262"/>
              <a:gd name="connsiteX204" fmla="*/ 536108 w 1206769"/>
              <a:gd name="connsiteY204" fmla="*/ 1645158 h 1684262"/>
              <a:gd name="connsiteX205" fmla="*/ 536108 w 1206769"/>
              <a:gd name="connsiteY205" fmla="*/ 1644968 h 1684262"/>
              <a:gd name="connsiteX206" fmla="*/ 616785 w 1206769"/>
              <a:gd name="connsiteY206" fmla="*/ 1564196 h 1684262"/>
              <a:gd name="connsiteX207" fmla="*/ 555349 w 1206769"/>
              <a:gd name="connsiteY207" fmla="*/ 1541145 h 1684262"/>
              <a:gd name="connsiteX208" fmla="*/ 638597 w 1206769"/>
              <a:gd name="connsiteY208" fmla="*/ 1493520 h 1684262"/>
              <a:gd name="connsiteX209" fmla="*/ 739848 w 1206769"/>
              <a:gd name="connsiteY209" fmla="*/ 1525715 h 1684262"/>
              <a:gd name="connsiteX210" fmla="*/ 616785 w 1206769"/>
              <a:gd name="connsiteY210" fmla="*/ 1564386 h 1684262"/>
              <a:gd name="connsiteX211" fmla="*/ 616785 w 1206769"/>
              <a:gd name="connsiteY211" fmla="*/ 1564196 h 1684262"/>
              <a:gd name="connsiteX212" fmla="*/ 752231 w 1206769"/>
              <a:gd name="connsiteY212" fmla="*/ 1664779 h 1684262"/>
              <a:gd name="connsiteX213" fmla="*/ 739658 w 1206769"/>
              <a:gd name="connsiteY213" fmla="*/ 1664779 h 1684262"/>
              <a:gd name="connsiteX214" fmla="*/ 731180 w 1206769"/>
              <a:gd name="connsiteY214" fmla="*/ 1664779 h 1684262"/>
              <a:gd name="connsiteX215" fmla="*/ 727561 w 1206769"/>
              <a:gd name="connsiteY215" fmla="*/ 1664779 h 1684262"/>
              <a:gd name="connsiteX216" fmla="*/ 713750 w 1206769"/>
              <a:gd name="connsiteY216" fmla="*/ 1666780 h 1684262"/>
              <a:gd name="connsiteX217" fmla="*/ 704225 w 1206769"/>
              <a:gd name="connsiteY217" fmla="*/ 1665256 h 1684262"/>
              <a:gd name="connsiteX218" fmla="*/ 705558 w 1206769"/>
              <a:gd name="connsiteY218" fmla="*/ 1667733 h 1684262"/>
              <a:gd name="connsiteX219" fmla="*/ 790045 w 1206769"/>
              <a:gd name="connsiteY219" fmla="*/ 1610106 h 1684262"/>
              <a:gd name="connsiteX220" fmla="*/ 752231 w 1206769"/>
              <a:gd name="connsiteY220" fmla="*/ 1664970 h 1684262"/>
              <a:gd name="connsiteX221" fmla="*/ 752231 w 1206769"/>
              <a:gd name="connsiteY221" fmla="*/ 1664779 h 1684262"/>
              <a:gd name="connsiteX222" fmla="*/ 857863 w 1206769"/>
              <a:gd name="connsiteY222" fmla="*/ 1591056 h 1684262"/>
              <a:gd name="connsiteX223" fmla="*/ 838813 w 1206769"/>
              <a:gd name="connsiteY223" fmla="*/ 1568958 h 1684262"/>
              <a:gd name="connsiteX224" fmla="*/ 836146 w 1206769"/>
              <a:gd name="connsiteY224" fmla="*/ 1564291 h 1684262"/>
              <a:gd name="connsiteX225" fmla="*/ 955179 w 1206769"/>
              <a:gd name="connsiteY225" fmla="*/ 1500720 h 1684262"/>
              <a:gd name="connsiteX226" fmla="*/ 1066493 w 1206769"/>
              <a:gd name="connsiteY226" fmla="*/ 1492065 h 1684262"/>
              <a:gd name="connsiteX227" fmla="*/ 857863 w 1206769"/>
              <a:gd name="connsiteY227" fmla="*/ 1591247 h 1684262"/>
              <a:gd name="connsiteX228" fmla="*/ 857863 w 1206769"/>
              <a:gd name="connsiteY228" fmla="*/ 1591056 h 1684262"/>
              <a:gd name="connsiteX229" fmla="*/ 1054979 w 1206769"/>
              <a:gd name="connsiteY229" fmla="*/ 1445037 h 1684262"/>
              <a:gd name="connsiteX230" fmla="*/ 916632 w 1206769"/>
              <a:gd name="connsiteY230" fmla="*/ 1468184 h 1684262"/>
              <a:gd name="connsiteX231" fmla="*/ 1028170 w 1206769"/>
              <a:gd name="connsiteY231" fmla="*/ 1445228 h 1684262"/>
              <a:gd name="connsiteX232" fmla="*/ 1054979 w 1206769"/>
              <a:gd name="connsiteY232" fmla="*/ 1445037 h 1684262"/>
              <a:gd name="connsiteX233" fmla="*/ 862816 w 1206769"/>
              <a:gd name="connsiteY233" fmla="*/ 1410462 h 1684262"/>
              <a:gd name="connsiteX234" fmla="*/ 647551 w 1206769"/>
              <a:gd name="connsiteY234" fmla="*/ 1448562 h 1684262"/>
              <a:gd name="connsiteX235" fmla="*/ 862816 w 1206769"/>
              <a:gd name="connsiteY235" fmla="*/ 1410653 h 1684262"/>
              <a:gd name="connsiteX236" fmla="*/ 862816 w 1206769"/>
              <a:gd name="connsiteY236" fmla="*/ 1410462 h 1684262"/>
              <a:gd name="connsiteX237" fmla="*/ 689842 w 1206769"/>
              <a:gd name="connsiteY237" fmla="*/ 1391412 h 1684262"/>
              <a:gd name="connsiteX238" fmla="*/ 924347 w 1206769"/>
              <a:gd name="connsiteY238" fmla="*/ 1306830 h 1684262"/>
              <a:gd name="connsiteX239" fmla="*/ 689842 w 1206769"/>
              <a:gd name="connsiteY239" fmla="*/ 1391412 h 1684262"/>
              <a:gd name="connsiteX240" fmla="*/ 1162663 w 1206769"/>
              <a:gd name="connsiteY240" fmla="*/ 1057085 h 1684262"/>
              <a:gd name="connsiteX241" fmla="*/ 1148756 w 1206769"/>
              <a:gd name="connsiteY241" fmla="*/ 1134428 h 1684262"/>
              <a:gd name="connsiteX242" fmla="*/ 1066841 w 1206769"/>
              <a:gd name="connsiteY242" fmla="*/ 1139762 h 1684262"/>
              <a:gd name="connsiteX243" fmla="*/ 1035790 w 1206769"/>
              <a:gd name="connsiteY243" fmla="*/ 1087755 h 1684262"/>
              <a:gd name="connsiteX244" fmla="*/ 1162663 w 1206769"/>
              <a:gd name="connsiteY244" fmla="*/ 1057085 h 1684262"/>
              <a:gd name="connsiteX245" fmla="*/ 987913 w 1206769"/>
              <a:gd name="connsiteY245" fmla="*/ 1181170 h 1684262"/>
              <a:gd name="connsiteX246" fmla="*/ 958923 w 1206769"/>
              <a:gd name="connsiteY246" fmla="*/ 1264444 h 1684262"/>
              <a:gd name="connsiteX247" fmla="*/ 905107 w 1206769"/>
              <a:gd name="connsiteY247" fmla="*/ 1118330 h 1684262"/>
              <a:gd name="connsiteX248" fmla="*/ 987913 w 1206769"/>
              <a:gd name="connsiteY248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2 w 1206769"/>
              <a:gd name="connsiteY87" fmla="*/ 1363507 h 1684262"/>
              <a:gd name="connsiteX88" fmla="*/ 802904 w 1206769"/>
              <a:gd name="connsiteY88" fmla="*/ 1350454 h 1684262"/>
              <a:gd name="connsiteX89" fmla="*/ 841956 w 1206769"/>
              <a:gd name="connsiteY89" fmla="*/ 1326547 h 1684262"/>
              <a:gd name="connsiteX90" fmla="*/ 1018286 w 1206769"/>
              <a:gd name="connsiteY90" fmla="*/ 1315425 h 1684262"/>
              <a:gd name="connsiteX91" fmla="*/ 980354 w 1206769"/>
              <a:gd name="connsiteY91" fmla="*/ 1268921 h 1684262"/>
              <a:gd name="connsiteX92" fmla="*/ 1091488 w 1206769"/>
              <a:gd name="connsiteY92" fmla="*/ 1221043 h 1684262"/>
              <a:gd name="connsiteX93" fmla="*/ 911203 w 1206769"/>
              <a:gd name="connsiteY93" fmla="*/ 1022890 h 1684262"/>
              <a:gd name="connsiteX94" fmla="*/ 1193429 w 1206769"/>
              <a:gd name="connsiteY94" fmla="*/ 899446 h 1684262"/>
              <a:gd name="connsiteX95" fmla="*/ 759089 w 1206769"/>
              <a:gd name="connsiteY95" fmla="*/ 61246 h 1684262"/>
              <a:gd name="connsiteX96" fmla="*/ 720989 w 1206769"/>
              <a:gd name="connsiteY96" fmla="*/ 145828 h 1684262"/>
              <a:gd name="connsiteX97" fmla="*/ 759089 w 1206769"/>
              <a:gd name="connsiteY97" fmla="*/ 61436 h 1684262"/>
              <a:gd name="connsiteX98" fmla="*/ 759089 w 1206769"/>
              <a:gd name="connsiteY98" fmla="*/ 61246 h 1684262"/>
              <a:gd name="connsiteX99" fmla="*/ 363611 w 1206769"/>
              <a:gd name="connsiteY99" fmla="*/ 545783 h 1684262"/>
              <a:gd name="connsiteX100" fmla="*/ 348275 w 1206769"/>
              <a:gd name="connsiteY100" fmla="*/ 553498 h 1684262"/>
              <a:gd name="connsiteX101" fmla="*/ 363611 w 1206769"/>
              <a:gd name="connsiteY101" fmla="*/ 545783 h 1684262"/>
              <a:gd name="connsiteX102" fmla="*/ 232451 w 1206769"/>
              <a:gd name="connsiteY102" fmla="*/ 523113 h 1684262"/>
              <a:gd name="connsiteX103" fmla="*/ 254694 w 1206769"/>
              <a:gd name="connsiteY103" fmla="*/ 664096 h 1684262"/>
              <a:gd name="connsiteX104" fmla="*/ 232451 w 1206769"/>
              <a:gd name="connsiteY104" fmla="*/ 523113 h 1684262"/>
              <a:gd name="connsiteX105" fmla="*/ 340084 w 1206769"/>
              <a:gd name="connsiteY105" fmla="*/ 692277 h 1684262"/>
              <a:gd name="connsiteX106" fmla="*/ 470767 w 1206769"/>
              <a:gd name="connsiteY106" fmla="*/ 684562 h 1684262"/>
              <a:gd name="connsiteX107" fmla="*/ 340084 w 1206769"/>
              <a:gd name="connsiteY107" fmla="*/ 691896 h 1684262"/>
              <a:gd name="connsiteX108" fmla="*/ 340084 w 1206769"/>
              <a:gd name="connsiteY108" fmla="*/ 692277 h 1684262"/>
              <a:gd name="connsiteX109" fmla="*/ 382375 w 1206769"/>
              <a:gd name="connsiteY109" fmla="*/ 615410 h 1684262"/>
              <a:gd name="connsiteX110" fmla="*/ 516868 w 1206769"/>
              <a:gd name="connsiteY110" fmla="*/ 688372 h 1684262"/>
              <a:gd name="connsiteX111" fmla="*/ 382661 w 1206769"/>
              <a:gd name="connsiteY111" fmla="*/ 615029 h 1684262"/>
              <a:gd name="connsiteX112" fmla="*/ 382375 w 1206769"/>
              <a:gd name="connsiteY112" fmla="*/ 615410 h 1684262"/>
              <a:gd name="connsiteX113" fmla="*/ 201400 w 1206769"/>
              <a:gd name="connsiteY113" fmla="*/ 907542 h 1684262"/>
              <a:gd name="connsiteX114" fmla="*/ 163300 w 1206769"/>
              <a:gd name="connsiteY114" fmla="*/ 838295 h 1684262"/>
              <a:gd name="connsiteX115" fmla="*/ 201686 w 1206769"/>
              <a:gd name="connsiteY115" fmla="*/ 907161 h 1684262"/>
              <a:gd name="connsiteX116" fmla="*/ 201400 w 1206769"/>
              <a:gd name="connsiteY116" fmla="*/ 907542 h 1684262"/>
              <a:gd name="connsiteX117" fmla="*/ 97811 w 1206769"/>
              <a:gd name="connsiteY117" fmla="*/ 1285557 h 1684262"/>
              <a:gd name="connsiteX118" fmla="*/ 123279 w 1206769"/>
              <a:gd name="connsiteY118" fmla="*/ 1264178 h 1684262"/>
              <a:gd name="connsiteX119" fmla="*/ 231975 w 1206769"/>
              <a:gd name="connsiteY119" fmla="*/ 1341501 h 1684262"/>
              <a:gd name="connsiteX120" fmla="*/ 97811 w 1206769"/>
              <a:gd name="connsiteY120" fmla="*/ 1285557 h 1684262"/>
              <a:gd name="connsiteX121" fmla="*/ 232928 w 1206769"/>
              <a:gd name="connsiteY121" fmla="*/ 1376077 h 1684262"/>
              <a:gd name="connsiteX122" fmla="*/ 279029 w 1206769"/>
              <a:gd name="connsiteY122" fmla="*/ 1379887 h 1684262"/>
              <a:gd name="connsiteX123" fmla="*/ 232451 w 1206769"/>
              <a:gd name="connsiteY123" fmla="*/ 1376077 h 1684262"/>
              <a:gd name="connsiteX124" fmla="*/ 232928 w 1206769"/>
              <a:gd name="connsiteY124" fmla="*/ 1376077 h 1684262"/>
              <a:gd name="connsiteX125" fmla="*/ 856244 w 1206769"/>
              <a:gd name="connsiteY125" fmla="*/ 715613 h 1684262"/>
              <a:gd name="connsiteX126" fmla="*/ 817635 w 1206769"/>
              <a:gd name="connsiteY126" fmla="*/ 708913 h 1684262"/>
              <a:gd name="connsiteX127" fmla="*/ 721084 w 1206769"/>
              <a:gd name="connsiteY127" fmla="*/ 657225 h 1684262"/>
              <a:gd name="connsiteX128" fmla="*/ 855767 w 1206769"/>
              <a:gd name="connsiteY128" fmla="*/ 715613 h 1684262"/>
              <a:gd name="connsiteX129" fmla="*/ 856244 w 1206769"/>
              <a:gd name="connsiteY129" fmla="*/ 715613 h 1684262"/>
              <a:gd name="connsiteX130" fmla="*/ 663458 w 1206769"/>
              <a:gd name="connsiteY130" fmla="*/ 722662 h 1684262"/>
              <a:gd name="connsiteX131" fmla="*/ 644408 w 1206769"/>
              <a:gd name="connsiteY131" fmla="*/ 807149 h 1684262"/>
              <a:gd name="connsiteX132" fmla="*/ 662981 w 1206769"/>
              <a:gd name="connsiteY132" fmla="*/ 723138 h 1684262"/>
              <a:gd name="connsiteX133" fmla="*/ 663458 w 1206769"/>
              <a:gd name="connsiteY133" fmla="*/ 722662 h 1684262"/>
              <a:gd name="connsiteX134" fmla="*/ 628882 w 1206769"/>
              <a:gd name="connsiteY134" fmla="*/ 753332 h 1684262"/>
              <a:gd name="connsiteX135" fmla="*/ 655742 w 1206769"/>
              <a:gd name="connsiteY135" fmla="*/ 726472 h 1684262"/>
              <a:gd name="connsiteX136" fmla="*/ 628406 w 1206769"/>
              <a:gd name="connsiteY136" fmla="*/ 753332 h 1684262"/>
              <a:gd name="connsiteX137" fmla="*/ 628882 w 1206769"/>
              <a:gd name="connsiteY137" fmla="*/ 753332 h 1684262"/>
              <a:gd name="connsiteX138" fmla="*/ 771090 w 1206769"/>
              <a:gd name="connsiteY138" fmla="*/ 757237 h 1684262"/>
              <a:gd name="connsiteX139" fmla="*/ 690318 w 1206769"/>
              <a:gd name="connsiteY139" fmla="*/ 822579 h 1684262"/>
              <a:gd name="connsiteX140" fmla="*/ 770614 w 1206769"/>
              <a:gd name="connsiteY140" fmla="*/ 757237 h 1684262"/>
              <a:gd name="connsiteX141" fmla="*/ 771090 w 1206769"/>
              <a:gd name="connsiteY141" fmla="*/ 757237 h 1684262"/>
              <a:gd name="connsiteX142" fmla="*/ 759565 w 1206769"/>
              <a:gd name="connsiteY142" fmla="*/ 538162 h 1684262"/>
              <a:gd name="connsiteX143" fmla="*/ 851767 w 1206769"/>
              <a:gd name="connsiteY143" fmla="*/ 480536 h 1684262"/>
              <a:gd name="connsiteX144" fmla="*/ 759089 w 1206769"/>
              <a:gd name="connsiteY144" fmla="*/ 538067 h 1684262"/>
              <a:gd name="connsiteX145" fmla="*/ 759565 w 1206769"/>
              <a:gd name="connsiteY145" fmla="*/ 538162 h 1684262"/>
              <a:gd name="connsiteX146" fmla="*/ 877961 w 1206769"/>
              <a:gd name="connsiteY146" fmla="*/ 342138 h 1684262"/>
              <a:gd name="connsiteX147" fmla="*/ 812619 w 1206769"/>
              <a:gd name="connsiteY147" fmla="*/ 442055 h 1684262"/>
              <a:gd name="connsiteX148" fmla="*/ 877961 w 1206769"/>
              <a:gd name="connsiteY148" fmla="*/ 342138 h 1684262"/>
              <a:gd name="connsiteX149" fmla="*/ 681841 w 1206769"/>
              <a:gd name="connsiteY149" fmla="*/ 323088 h 1684262"/>
              <a:gd name="connsiteX150" fmla="*/ 758803 w 1206769"/>
              <a:gd name="connsiteY150" fmla="*/ 430816 h 1684262"/>
              <a:gd name="connsiteX151" fmla="*/ 643455 w 1206769"/>
              <a:gd name="connsiteY151" fmla="*/ 396145 h 1684262"/>
              <a:gd name="connsiteX152" fmla="*/ 639550 w 1206769"/>
              <a:gd name="connsiteY152" fmla="*/ 438436 h 1684262"/>
              <a:gd name="connsiteX153" fmla="*/ 682127 w 1206769"/>
              <a:gd name="connsiteY153" fmla="*/ 323088 h 1684262"/>
              <a:gd name="connsiteX154" fmla="*/ 681841 w 1206769"/>
              <a:gd name="connsiteY154" fmla="*/ 323088 h 1684262"/>
              <a:gd name="connsiteX155" fmla="*/ 351323 w 1206769"/>
              <a:gd name="connsiteY155" fmla="*/ 219361 h 1684262"/>
              <a:gd name="connsiteX156" fmla="*/ 383994 w 1206769"/>
              <a:gd name="connsiteY156" fmla="*/ 183070 h 1684262"/>
              <a:gd name="connsiteX157" fmla="*/ 403711 w 1206769"/>
              <a:gd name="connsiteY157" fmla="*/ 175069 h 1684262"/>
              <a:gd name="connsiteX158" fmla="*/ 411331 w 1206769"/>
              <a:gd name="connsiteY158" fmla="*/ 176117 h 1684262"/>
              <a:gd name="connsiteX159" fmla="*/ 569351 w 1206769"/>
              <a:gd name="connsiteY159" fmla="*/ 242792 h 1684262"/>
              <a:gd name="connsiteX160" fmla="*/ 569922 w 1206769"/>
              <a:gd name="connsiteY160" fmla="*/ 242792 h 1684262"/>
              <a:gd name="connsiteX161" fmla="*/ 558873 w 1206769"/>
              <a:gd name="connsiteY161" fmla="*/ 299942 h 1684262"/>
              <a:gd name="connsiteX162" fmla="*/ 351609 w 1206769"/>
              <a:gd name="connsiteY162" fmla="*/ 219075 h 1684262"/>
              <a:gd name="connsiteX163" fmla="*/ 351323 w 1206769"/>
              <a:gd name="connsiteY163" fmla="*/ 219361 h 1684262"/>
              <a:gd name="connsiteX164" fmla="*/ 470767 w 1206769"/>
              <a:gd name="connsiteY164" fmla="*/ 361188 h 1684262"/>
              <a:gd name="connsiteX165" fmla="*/ 566874 w 1206769"/>
              <a:gd name="connsiteY165" fmla="*/ 503396 h 1684262"/>
              <a:gd name="connsiteX166" fmla="*/ 470767 w 1206769"/>
              <a:gd name="connsiteY166" fmla="*/ 361188 h 1684262"/>
              <a:gd name="connsiteX167" fmla="*/ 632216 w 1206769"/>
              <a:gd name="connsiteY167" fmla="*/ 453485 h 1684262"/>
              <a:gd name="connsiteX168" fmla="*/ 699367 w 1206769"/>
              <a:gd name="connsiteY168" fmla="*/ 515112 h 1684262"/>
              <a:gd name="connsiteX169" fmla="*/ 759089 w 1206769"/>
              <a:gd name="connsiteY169" fmla="*/ 438055 h 1684262"/>
              <a:gd name="connsiteX170" fmla="*/ 678317 w 1206769"/>
              <a:gd name="connsiteY170" fmla="*/ 611029 h 1684262"/>
              <a:gd name="connsiteX171" fmla="*/ 640217 w 1206769"/>
              <a:gd name="connsiteY171" fmla="*/ 587978 h 1684262"/>
              <a:gd name="connsiteX172" fmla="*/ 632216 w 1206769"/>
              <a:gd name="connsiteY172" fmla="*/ 453581 h 1684262"/>
              <a:gd name="connsiteX173" fmla="*/ 632216 w 1206769"/>
              <a:gd name="connsiteY173" fmla="*/ 453485 h 1684262"/>
              <a:gd name="connsiteX174" fmla="*/ 686032 w 1206769"/>
              <a:gd name="connsiteY174" fmla="*/ 837819 h 1684262"/>
              <a:gd name="connsiteX175" fmla="*/ 628310 w 1206769"/>
              <a:gd name="connsiteY175" fmla="*/ 930116 h 1684262"/>
              <a:gd name="connsiteX176" fmla="*/ 686032 w 1206769"/>
              <a:gd name="connsiteY176" fmla="*/ 837914 h 1684262"/>
              <a:gd name="connsiteX177" fmla="*/ 686032 w 1206769"/>
              <a:gd name="connsiteY177" fmla="*/ 837819 h 1684262"/>
              <a:gd name="connsiteX178" fmla="*/ 743658 w 1206769"/>
              <a:gd name="connsiteY178" fmla="*/ 1291400 h 1684262"/>
              <a:gd name="connsiteX179" fmla="*/ 547634 w 1206769"/>
              <a:gd name="connsiteY179" fmla="*/ 1206818 h 1684262"/>
              <a:gd name="connsiteX180" fmla="*/ 573446 w 1206769"/>
              <a:gd name="connsiteY180" fmla="*/ 1222439 h 1684262"/>
              <a:gd name="connsiteX181" fmla="*/ 603450 w 1206769"/>
              <a:gd name="connsiteY181" fmla="*/ 1227487 h 1684262"/>
              <a:gd name="connsiteX182" fmla="*/ 743658 w 1206769"/>
              <a:gd name="connsiteY182" fmla="*/ 1291495 h 1684262"/>
              <a:gd name="connsiteX183" fmla="*/ 743658 w 1206769"/>
              <a:gd name="connsiteY183" fmla="*/ 1291400 h 1684262"/>
              <a:gd name="connsiteX184" fmla="*/ 578399 w 1206769"/>
              <a:gd name="connsiteY184" fmla="*/ 945452 h 1684262"/>
              <a:gd name="connsiteX185" fmla="*/ 689842 w 1206769"/>
              <a:gd name="connsiteY185" fmla="*/ 1122236 h 1684262"/>
              <a:gd name="connsiteX186" fmla="*/ 578399 w 1206769"/>
              <a:gd name="connsiteY186" fmla="*/ 945547 h 1684262"/>
              <a:gd name="connsiteX187" fmla="*/ 578399 w 1206769"/>
              <a:gd name="connsiteY187" fmla="*/ 945452 h 1684262"/>
              <a:gd name="connsiteX188" fmla="*/ 351609 w 1206769"/>
              <a:gd name="connsiteY188" fmla="*/ 1045464 h 1684262"/>
              <a:gd name="connsiteX189" fmla="*/ 382375 w 1206769"/>
              <a:gd name="connsiteY189" fmla="*/ 887825 h 1684262"/>
              <a:gd name="connsiteX190" fmla="*/ 351609 w 1206769"/>
              <a:gd name="connsiteY190" fmla="*/ 1045559 h 1684262"/>
              <a:gd name="connsiteX191" fmla="*/ 351609 w 1206769"/>
              <a:gd name="connsiteY191" fmla="*/ 1045464 h 1684262"/>
              <a:gd name="connsiteX192" fmla="*/ 420761 w 1206769"/>
              <a:gd name="connsiteY192" fmla="*/ 1018413 h 1684262"/>
              <a:gd name="connsiteX193" fmla="*/ 605260 w 1206769"/>
              <a:gd name="connsiteY193" fmla="*/ 1180338 h 1684262"/>
              <a:gd name="connsiteX194" fmla="*/ 420761 w 1206769"/>
              <a:gd name="connsiteY194" fmla="*/ 1018413 h 1684262"/>
              <a:gd name="connsiteX195" fmla="*/ 366944 w 1206769"/>
              <a:gd name="connsiteY195" fmla="*/ 1414272 h 1684262"/>
              <a:gd name="connsiteX196" fmla="*/ 597640 w 1206769"/>
              <a:gd name="connsiteY196" fmla="*/ 1460468 h 1684262"/>
              <a:gd name="connsiteX197" fmla="*/ 366944 w 1206769"/>
              <a:gd name="connsiteY197" fmla="*/ 1414463 h 1684262"/>
              <a:gd name="connsiteX198" fmla="*/ 366944 w 1206769"/>
              <a:gd name="connsiteY198" fmla="*/ 1414272 h 1684262"/>
              <a:gd name="connsiteX199" fmla="*/ 536108 w 1206769"/>
              <a:gd name="connsiteY199" fmla="*/ 1644968 h 1684262"/>
              <a:gd name="connsiteX200" fmla="*/ 498008 w 1206769"/>
              <a:gd name="connsiteY200" fmla="*/ 1625918 h 1684262"/>
              <a:gd name="connsiteX201" fmla="*/ 471148 w 1206769"/>
              <a:gd name="connsiteY201" fmla="*/ 1618202 h 1684262"/>
              <a:gd name="connsiteX202" fmla="*/ 471148 w 1206769"/>
              <a:gd name="connsiteY202" fmla="*/ 1664399 h 1684262"/>
              <a:gd name="connsiteX203" fmla="*/ 401901 w 1206769"/>
              <a:gd name="connsiteY203" fmla="*/ 1579817 h 1684262"/>
              <a:gd name="connsiteX204" fmla="*/ 536108 w 1206769"/>
              <a:gd name="connsiteY204" fmla="*/ 1645158 h 1684262"/>
              <a:gd name="connsiteX205" fmla="*/ 536108 w 1206769"/>
              <a:gd name="connsiteY205" fmla="*/ 1644968 h 1684262"/>
              <a:gd name="connsiteX206" fmla="*/ 616785 w 1206769"/>
              <a:gd name="connsiteY206" fmla="*/ 1564196 h 1684262"/>
              <a:gd name="connsiteX207" fmla="*/ 555349 w 1206769"/>
              <a:gd name="connsiteY207" fmla="*/ 1541145 h 1684262"/>
              <a:gd name="connsiteX208" fmla="*/ 638597 w 1206769"/>
              <a:gd name="connsiteY208" fmla="*/ 1493520 h 1684262"/>
              <a:gd name="connsiteX209" fmla="*/ 739848 w 1206769"/>
              <a:gd name="connsiteY209" fmla="*/ 1525715 h 1684262"/>
              <a:gd name="connsiteX210" fmla="*/ 616785 w 1206769"/>
              <a:gd name="connsiteY210" fmla="*/ 1564386 h 1684262"/>
              <a:gd name="connsiteX211" fmla="*/ 616785 w 1206769"/>
              <a:gd name="connsiteY211" fmla="*/ 1564196 h 1684262"/>
              <a:gd name="connsiteX212" fmla="*/ 752231 w 1206769"/>
              <a:gd name="connsiteY212" fmla="*/ 1664779 h 1684262"/>
              <a:gd name="connsiteX213" fmla="*/ 739658 w 1206769"/>
              <a:gd name="connsiteY213" fmla="*/ 1664779 h 1684262"/>
              <a:gd name="connsiteX214" fmla="*/ 731180 w 1206769"/>
              <a:gd name="connsiteY214" fmla="*/ 1664779 h 1684262"/>
              <a:gd name="connsiteX215" fmla="*/ 727561 w 1206769"/>
              <a:gd name="connsiteY215" fmla="*/ 1664779 h 1684262"/>
              <a:gd name="connsiteX216" fmla="*/ 713750 w 1206769"/>
              <a:gd name="connsiteY216" fmla="*/ 1666780 h 1684262"/>
              <a:gd name="connsiteX217" fmla="*/ 704225 w 1206769"/>
              <a:gd name="connsiteY217" fmla="*/ 1665256 h 1684262"/>
              <a:gd name="connsiteX218" fmla="*/ 705558 w 1206769"/>
              <a:gd name="connsiteY218" fmla="*/ 1667733 h 1684262"/>
              <a:gd name="connsiteX219" fmla="*/ 790045 w 1206769"/>
              <a:gd name="connsiteY219" fmla="*/ 1610106 h 1684262"/>
              <a:gd name="connsiteX220" fmla="*/ 752231 w 1206769"/>
              <a:gd name="connsiteY220" fmla="*/ 1664970 h 1684262"/>
              <a:gd name="connsiteX221" fmla="*/ 752231 w 1206769"/>
              <a:gd name="connsiteY221" fmla="*/ 1664779 h 1684262"/>
              <a:gd name="connsiteX222" fmla="*/ 857863 w 1206769"/>
              <a:gd name="connsiteY222" fmla="*/ 1591056 h 1684262"/>
              <a:gd name="connsiteX223" fmla="*/ 838813 w 1206769"/>
              <a:gd name="connsiteY223" fmla="*/ 1568958 h 1684262"/>
              <a:gd name="connsiteX224" fmla="*/ 836146 w 1206769"/>
              <a:gd name="connsiteY224" fmla="*/ 1564291 h 1684262"/>
              <a:gd name="connsiteX225" fmla="*/ 955179 w 1206769"/>
              <a:gd name="connsiteY225" fmla="*/ 1500720 h 1684262"/>
              <a:gd name="connsiteX226" fmla="*/ 1066493 w 1206769"/>
              <a:gd name="connsiteY226" fmla="*/ 1492065 h 1684262"/>
              <a:gd name="connsiteX227" fmla="*/ 857863 w 1206769"/>
              <a:gd name="connsiteY227" fmla="*/ 1591247 h 1684262"/>
              <a:gd name="connsiteX228" fmla="*/ 857863 w 1206769"/>
              <a:gd name="connsiteY228" fmla="*/ 1591056 h 1684262"/>
              <a:gd name="connsiteX229" fmla="*/ 1054979 w 1206769"/>
              <a:gd name="connsiteY229" fmla="*/ 1445037 h 1684262"/>
              <a:gd name="connsiteX230" fmla="*/ 916632 w 1206769"/>
              <a:gd name="connsiteY230" fmla="*/ 1468184 h 1684262"/>
              <a:gd name="connsiteX231" fmla="*/ 1028170 w 1206769"/>
              <a:gd name="connsiteY231" fmla="*/ 1445228 h 1684262"/>
              <a:gd name="connsiteX232" fmla="*/ 1054979 w 1206769"/>
              <a:gd name="connsiteY232" fmla="*/ 1445037 h 1684262"/>
              <a:gd name="connsiteX233" fmla="*/ 862816 w 1206769"/>
              <a:gd name="connsiteY233" fmla="*/ 1410462 h 1684262"/>
              <a:gd name="connsiteX234" fmla="*/ 647551 w 1206769"/>
              <a:gd name="connsiteY234" fmla="*/ 1448562 h 1684262"/>
              <a:gd name="connsiteX235" fmla="*/ 862816 w 1206769"/>
              <a:gd name="connsiteY235" fmla="*/ 1410653 h 1684262"/>
              <a:gd name="connsiteX236" fmla="*/ 862816 w 1206769"/>
              <a:gd name="connsiteY236" fmla="*/ 1410462 h 1684262"/>
              <a:gd name="connsiteX237" fmla="*/ 689842 w 1206769"/>
              <a:gd name="connsiteY237" fmla="*/ 1391412 h 1684262"/>
              <a:gd name="connsiteX238" fmla="*/ 924347 w 1206769"/>
              <a:gd name="connsiteY238" fmla="*/ 1306830 h 1684262"/>
              <a:gd name="connsiteX239" fmla="*/ 689842 w 1206769"/>
              <a:gd name="connsiteY239" fmla="*/ 1391412 h 1684262"/>
              <a:gd name="connsiteX240" fmla="*/ 1162663 w 1206769"/>
              <a:gd name="connsiteY240" fmla="*/ 1057085 h 1684262"/>
              <a:gd name="connsiteX241" fmla="*/ 1148756 w 1206769"/>
              <a:gd name="connsiteY241" fmla="*/ 1134428 h 1684262"/>
              <a:gd name="connsiteX242" fmla="*/ 1066841 w 1206769"/>
              <a:gd name="connsiteY242" fmla="*/ 1139762 h 1684262"/>
              <a:gd name="connsiteX243" fmla="*/ 1035790 w 1206769"/>
              <a:gd name="connsiteY243" fmla="*/ 1087755 h 1684262"/>
              <a:gd name="connsiteX244" fmla="*/ 1162663 w 1206769"/>
              <a:gd name="connsiteY244" fmla="*/ 1057085 h 1684262"/>
              <a:gd name="connsiteX245" fmla="*/ 987913 w 1206769"/>
              <a:gd name="connsiteY245" fmla="*/ 1181170 h 1684262"/>
              <a:gd name="connsiteX246" fmla="*/ 958923 w 1206769"/>
              <a:gd name="connsiteY246" fmla="*/ 1264444 h 1684262"/>
              <a:gd name="connsiteX247" fmla="*/ 905107 w 1206769"/>
              <a:gd name="connsiteY247" fmla="*/ 1118330 h 1684262"/>
              <a:gd name="connsiteX248" fmla="*/ 987913 w 1206769"/>
              <a:gd name="connsiteY248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75123 w 1206769"/>
              <a:gd name="connsiteY75" fmla="*/ 1516571 h 1684262"/>
              <a:gd name="connsiteX76" fmla="*/ 273028 w 1206769"/>
              <a:gd name="connsiteY76" fmla="*/ 1515809 h 1684262"/>
              <a:gd name="connsiteX77" fmla="*/ 255883 w 1206769"/>
              <a:gd name="connsiteY77" fmla="*/ 1502664 h 1684262"/>
              <a:gd name="connsiteX78" fmla="*/ 255883 w 1206769"/>
              <a:gd name="connsiteY78" fmla="*/ 1502664 h 1684262"/>
              <a:gd name="connsiteX79" fmla="*/ 239976 w 1206769"/>
              <a:gd name="connsiteY79" fmla="*/ 1484281 h 1684262"/>
              <a:gd name="connsiteX80" fmla="*/ 203495 w 1206769"/>
              <a:gd name="connsiteY80" fmla="*/ 1484281 h 1684262"/>
              <a:gd name="connsiteX81" fmla="*/ 187303 w 1206769"/>
              <a:gd name="connsiteY81" fmla="*/ 1499140 h 1684262"/>
              <a:gd name="connsiteX82" fmla="*/ 490674 w 1206769"/>
              <a:gd name="connsiteY82" fmla="*/ 1673352 h 1684262"/>
              <a:gd name="connsiteX83" fmla="*/ 757374 w 1206769"/>
              <a:gd name="connsiteY83" fmla="*/ 1682401 h 1684262"/>
              <a:gd name="connsiteX84" fmla="*/ 988070 w 1206769"/>
              <a:gd name="connsiteY84" fmla="*/ 1594485 h 1684262"/>
              <a:gd name="connsiteX85" fmla="*/ 1152566 w 1206769"/>
              <a:gd name="connsiteY85" fmla="*/ 1394460 h 1684262"/>
              <a:gd name="connsiteX86" fmla="*/ 918822 w 1206769"/>
              <a:gd name="connsiteY86" fmla="*/ 1363507 h 1684262"/>
              <a:gd name="connsiteX87" fmla="*/ 802904 w 1206769"/>
              <a:gd name="connsiteY87" fmla="*/ 1350454 h 1684262"/>
              <a:gd name="connsiteX88" fmla="*/ 841956 w 1206769"/>
              <a:gd name="connsiteY88" fmla="*/ 1326547 h 1684262"/>
              <a:gd name="connsiteX89" fmla="*/ 1018286 w 1206769"/>
              <a:gd name="connsiteY89" fmla="*/ 1315425 h 1684262"/>
              <a:gd name="connsiteX90" fmla="*/ 980354 w 1206769"/>
              <a:gd name="connsiteY90" fmla="*/ 1268921 h 1684262"/>
              <a:gd name="connsiteX91" fmla="*/ 1091488 w 1206769"/>
              <a:gd name="connsiteY91" fmla="*/ 1221043 h 1684262"/>
              <a:gd name="connsiteX92" fmla="*/ 911203 w 1206769"/>
              <a:gd name="connsiteY92" fmla="*/ 1022890 h 1684262"/>
              <a:gd name="connsiteX93" fmla="*/ 1193429 w 1206769"/>
              <a:gd name="connsiteY93" fmla="*/ 899446 h 1684262"/>
              <a:gd name="connsiteX94" fmla="*/ 759089 w 1206769"/>
              <a:gd name="connsiteY94" fmla="*/ 61246 h 1684262"/>
              <a:gd name="connsiteX95" fmla="*/ 720989 w 1206769"/>
              <a:gd name="connsiteY95" fmla="*/ 145828 h 1684262"/>
              <a:gd name="connsiteX96" fmla="*/ 759089 w 1206769"/>
              <a:gd name="connsiteY96" fmla="*/ 61436 h 1684262"/>
              <a:gd name="connsiteX97" fmla="*/ 759089 w 1206769"/>
              <a:gd name="connsiteY97" fmla="*/ 61246 h 1684262"/>
              <a:gd name="connsiteX98" fmla="*/ 363611 w 1206769"/>
              <a:gd name="connsiteY98" fmla="*/ 545783 h 1684262"/>
              <a:gd name="connsiteX99" fmla="*/ 348275 w 1206769"/>
              <a:gd name="connsiteY99" fmla="*/ 553498 h 1684262"/>
              <a:gd name="connsiteX100" fmla="*/ 363611 w 1206769"/>
              <a:gd name="connsiteY100" fmla="*/ 545783 h 1684262"/>
              <a:gd name="connsiteX101" fmla="*/ 232451 w 1206769"/>
              <a:gd name="connsiteY101" fmla="*/ 523113 h 1684262"/>
              <a:gd name="connsiteX102" fmla="*/ 254694 w 1206769"/>
              <a:gd name="connsiteY102" fmla="*/ 664096 h 1684262"/>
              <a:gd name="connsiteX103" fmla="*/ 232451 w 1206769"/>
              <a:gd name="connsiteY103" fmla="*/ 523113 h 1684262"/>
              <a:gd name="connsiteX104" fmla="*/ 340084 w 1206769"/>
              <a:gd name="connsiteY104" fmla="*/ 692277 h 1684262"/>
              <a:gd name="connsiteX105" fmla="*/ 470767 w 1206769"/>
              <a:gd name="connsiteY105" fmla="*/ 684562 h 1684262"/>
              <a:gd name="connsiteX106" fmla="*/ 340084 w 1206769"/>
              <a:gd name="connsiteY106" fmla="*/ 691896 h 1684262"/>
              <a:gd name="connsiteX107" fmla="*/ 340084 w 1206769"/>
              <a:gd name="connsiteY107" fmla="*/ 692277 h 1684262"/>
              <a:gd name="connsiteX108" fmla="*/ 382375 w 1206769"/>
              <a:gd name="connsiteY108" fmla="*/ 615410 h 1684262"/>
              <a:gd name="connsiteX109" fmla="*/ 516868 w 1206769"/>
              <a:gd name="connsiteY109" fmla="*/ 688372 h 1684262"/>
              <a:gd name="connsiteX110" fmla="*/ 382661 w 1206769"/>
              <a:gd name="connsiteY110" fmla="*/ 615029 h 1684262"/>
              <a:gd name="connsiteX111" fmla="*/ 382375 w 1206769"/>
              <a:gd name="connsiteY111" fmla="*/ 615410 h 1684262"/>
              <a:gd name="connsiteX112" fmla="*/ 201400 w 1206769"/>
              <a:gd name="connsiteY112" fmla="*/ 907542 h 1684262"/>
              <a:gd name="connsiteX113" fmla="*/ 163300 w 1206769"/>
              <a:gd name="connsiteY113" fmla="*/ 838295 h 1684262"/>
              <a:gd name="connsiteX114" fmla="*/ 201686 w 1206769"/>
              <a:gd name="connsiteY114" fmla="*/ 907161 h 1684262"/>
              <a:gd name="connsiteX115" fmla="*/ 201400 w 1206769"/>
              <a:gd name="connsiteY115" fmla="*/ 907542 h 1684262"/>
              <a:gd name="connsiteX116" fmla="*/ 97811 w 1206769"/>
              <a:gd name="connsiteY116" fmla="*/ 1285557 h 1684262"/>
              <a:gd name="connsiteX117" fmla="*/ 123279 w 1206769"/>
              <a:gd name="connsiteY117" fmla="*/ 1264178 h 1684262"/>
              <a:gd name="connsiteX118" fmla="*/ 231975 w 1206769"/>
              <a:gd name="connsiteY118" fmla="*/ 1341501 h 1684262"/>
              <a:gd name="connsiteX119" fmla="*/ 97811 w 1206769"/>
              <a:gd name="connsiteY119" fmla="*/ 1285557 h 1684262"/>
              <a:gd name="connsiteX120" fmla="*/ 232928 w 1206769"/>
              <a:gd name="connsiteY120" fmla="*/ 1376077 h 1684262"/>
              <a:gd name="connsiteX121" fmla="*/ 279029 w 1206769"/>
              <a:gd name="connsiteY121" fmla="*/ 1379887 h 1684262"/>
              <a:gd name="connsiteX122" fmla="*/ 232451 w 1206769"/>
              <a:gd name="connsiteY122" fmla="*/ 1376077 h 1684262"/>
              <a:gd name="connsiteX123" fmla="*/ 232928 w 1206769"/>
              <a:gd name="connsiteY123" fmla="*/ 1376077 h 1684262"/>
              <a:gd name="connsiteX124" fmla="*/ 856244 w 1206769"/>
              <a:gd name="connsiteY124" fmla="*/ 715613 h 1684262"/>
              <a:gd name="connsiteX125" fmla="*/ 817635 w 1206769"/>
              <a:gd name="connsiteY125" fmla="*/ 708913 h 1684262"/>
              <a:gd name="connsiteX126" fmla="*/ 721084 w 1206769"/>
              <a:gd name="connsiteY126" fmla="*/ 657225 h 1684262"/>
              <a:gd name="connsiteX127" fmla="*/ 855767 w 1206769"/>
              <a:gd name="connsiteY127" fmla="*/ 715613 h 1684262"/>
              <a:gd name="connsiteX128" fmla="*/ 856244 w 1206769"/>
              <a:gd name="connsiteY128" fmla="*/ 715613 h 1684262"/>
              <a:gd name="connsiteX129" fmla="*/ 663458 w 1206769"/>
              <a:gd name="connsiteY129" fmla="*/ 722662 h 1684262"/>
              <a:gd name="connsiteX130" fmla="*/ 644408 w 1206769"/>
              <a:gd name="connsiteY130" fmla="*/ 807149 h 1684262"/>
              <a:gd name="connsiteX131" fmla="*/ 662981 w 1206769"/>
              <a:gd name="connsiteY131" fmla="*/ 723138 h 1684262"/>
              <a:gd name="connsiteX132" fmla="*/ 663458 w 1206769"/>
              <a:gd name="connsiteY132" fmla="*/ 722662 h 1684262"/>
              <a:gd name="connsiteX133" fmla="*/ 628882 w 1206769"/>
              <a:gd name="connsiteY133" fmla="*/ 753332 h 1684262"/>
              <a:gd name="connsiteX134" fmla="*/ 655742 w 1206769"/>
              <a:gd name="connsiteY134" fmla="*/ 726472 h 1684262"/>
              <a:gd name="connsiteX135" fmla="*/ 628406 w 1206769"/>
              <a:gd name="connsiteY135" fmla="*/ 753332 h 1684262"/>
              <a:gd name="connsiteX136" fmla="*/ 628882 w 1206769"/>
              <a:gd name="connsiteY136" fmla="*/ 753332 h 1684262"/>
              <a:gd name="connsiteX137" fmla="*/ 771090 w 1206769"/>
              <a:gd name="connsiteY137" fmla="*/ 757237 h 1684262"/>
              <a:gd name="connsiteX138" fmla="*/ 690318 w 1206769"/>
              <a:gd name="connsiteY138" fmla="*/ 822579 h 1684262"/>
              <a:gd name="connsiteX139" fmla="*/ 770614 w 1206769"/>
              <a:gd name="connsiteY139" fmla="*/ 757237 h 1684262"/>
              <a:gd name="connsiteX140" fmla="*/ 771090 w 1206769"/>
              <a:gd name="connsiteY140" fmla="*/ 757237 h 1684262"/>
              <a:gd name="connsiteX141" fmla="*/ 759565 w 1206769"/>
              <a:gd name="connsiteY141" fmla="*/ 538162 h 1684262"/>
              <a:gd name="connsiteX142" fmla="*/ 851767 w 1206769"/>
              <a:gd name="connsiteY142" fmla="*/ 480536 h 1684262"/>
              <a:gd name="connsiteX143" fmla="*/ 759089 w 1206769"/>
              <a:gd name="connsiteY143" fmla="*/ 538067 h 1684262"/>
              <a:gd name="connsiteX144" fmla="*/ 759565 w 1206769"/>
              <a:gd name="connsiteY144" fmla="*/ 538162 h 1684262"/>
              <a:gd name="connsiteX145" fmla="*/ 877961 w 1206769"/>
              <a:gd name="connsiteY145" fmla="*/ 342138 h 1684262"/>
              <a:gd name="connsiteX146" fmla="*/ 812619 w 1206769"/>
              <a:gd name="connsiteY146" fmla="*/ 442055 h 1684262"/>
              <a:gd name="connsiteX147" fmla="*/ 877961 w 1206769"/>
              <a:gd name="connsiteY147" fmla="*/ 342138 h 1684262"/>
              <a:gd name="connsiteX148" fmla="*/ 681841 w 1206769"/>
              <a:gd name="connsiteY148" fmla="*/ 323088 h 1684262"/>
              <a:gd name="connsiteX149" fmla="*/ 758803 w 1206769"/>
              <a:gd name="connsiteY149" fmla="*/ 430816 h 1684262"/>
              <a:gd name="connsiteX150" fmla="*/ 643455 w 1206769"/>
              <a:gd name="connsiteY150" fmla="*/ 396145 h 1684262"/>
              <a:gd name="connsiteX151" fmla="*/ 639550 w 1206769"/>
              <a:gd name="connsiteY151" fmla="*/ 438436 h 1684262"/>
              <a:gd name="connsiteX152" fmla="*/ 682127 w 1206769"/>
              <a:gd name="connsiteY152" fmla="*/ 323088 h 1684262"/>
              <a:gd name="connsiteX153" fmla="*/ 681841 w 1206769"/>
              <a:gd name="connsiteY153" fmla="*/ 323088 h 1684262"/>
              <a:gd name="connsiteX154" fmla="*/ 351323 w 1206769"/>
              <a:gd name="connsiteY154" fmla="*/ 219361 h 1684262"/>
              <a:gd name="connsiteX155" fmla="*/ 383994 w 1206769"/>
              <a:gd name="connsiteY155" fmla="*/ 183070 h 1684262"/>
              <a:gd name="connsiteX156" fmla="*/ 403711 w 1206769"/>
              <a:gd name="connsiteY156" fmla="*/ 175069 h 1684262"/>
              <a:gd name="connsiteX157" fmla="*/ 411331 w 1206769"/>
              <a:gd name="connsiteY157" fmla="*/ 176117 h 1684262"/>
              <a:gd name="connsiteX158" fmla="*/ 569351 w 1206769"/>
              <a:gd name="connsiteY158" fmla="*/ 242792 h 1684262"/>
              <a:gd name="connsiteX159" fmla="*/ 569922 w 1206769"/>
              <a:gd name="connsiteY159" fmla="*/ 242792 h 1684262"/>
              <a:gd name="connsiteX160" fmla="*/ 558873 w 1206769"/>
              <a:gd name="connsiteY160" fmla="*/ 299942 h 1684262"/>
              <a:gd name="connsiteX161" fmla="*/ 351609 w 1206769"/>
              <a:gd name="connsiteY161" fmla="*/ 219075 h 1684262"/>
              <a:gd name="connsiteX162" fmla="*/ 351323 w 1206769"/>
              <a:gd name="connsiteY162" fmla="*/ 219361 h 1684262"/>
              <a:gd name="connsiteX163" fmla="*/ 470767 w 1206769"/>
              <a:gd name="connsiteY163" fmla="*/ 361188 h 1684262"/>
              <a:gd name="connsiteX164" fmla="*/ 566874 w 1206769"/>
              <a:gd name="connsiteY164" fmla="*/ 503396 h 1684262"/>
              <a:gd name="connsiteX165" fmla="*/ 470767 w 1206769"/>
              <a:gd name="connsiteY165" fmla="*/ 361188 h 1684262"/>
              <a:gd name="connsiteX166" fmla="*/ 632216 w 1206769"/>
              <a:gd name="connsiteY166" fmla="*/ 453485 h 1684262"/>
              <a:gd name="connsiteX167" fmla="*/ 699367 w 1206769"/>
              <a:gd name="connsiteY167" fmla="*/ 515112 h 1684262"/>
              <a:gd name="connsiteX168" fmla="*/ 759089 w 1206769"/>
              <a:gd name="connsiteY168" fmla="*/ 438055 h 1684262"/>
              <a:gd name="connsiteX169" fmla="*/ 678317 w 1206769"/>
              <a:gd name="connsiteY169" fmla="*/ 611029 h 1684262"/>
              <a:gd name="connsiteX170" fmla="*/ 640217 w 1206769"/>
              <a:gd name="connsiteY170" fmla="*/ 587978 h 1684262"/>
              <a:gd name="connsiteX171" fmla="*/ 632216 w 1206769"/>
              <a:gd name="connsiteY171" fmla="*/ 453581 h 1684262"/>
              <a:gd name="connsiteX172" fmla="*/ 632216 w 1206769"/>
              <a:gd name="connsiteY172" fmla="*/ 453485 h 1684262"/>
              <a:gd name="connsiteX173" fmla="*/ 686032 w 1206769"/>
              <a:gd name="connsiteY173" fmla="*/ 837819 h 1684262"/>
              <a:gd name="connsiteX174" fmla="*/ 628310 w 1206769"/>
              <a:gd name="connsiteY174" fmla="*/ 930116 h 1684262"/>
              <a:gd name="connsiteX175" fmla="*/ 686032 w 1206769"/>
              <a:gd name="connsiteY175" fmla="*/ 837914 h 1684262"/>
              <a:gd name="connsiteX176" fmla="*/ 686032 w 1206769"/>
              <a:gd name="connsiteY176" fmla="*/ 837819 h 1684262"/>
              <a:gd name="connsiteX177" fmla="*/ 743658 w 1206769"/>
              <a:gd name="connsiteY177" fmla="*/ 1291400 h 1684262"/>
              <a:gd name="connsiteX178" fmla="*/ 547634 w 1206769"/>
              <a:gd name="connsiteY178" fmla="*/ 1206818 h 1684262"/>
              <a:gd name="connsiteX179" fmla="*/ 573446 w 1206769"/>
              <a:gd name="connsiteY179" fmla="*/ 1222439 h 1684262"/>
              <a:gd name="connsiteX180" fmla="*/ 603450 w 1206769"/>
              <a:gd name="connsiteY180" fmla="*/ 1227487 h 1684262"/>
              <a:gd name="connsiteX181" fmla="*/ 743658 w 1206769"/>
              <a:gd name="connsiteY181" fmla="*/ 1291495 h 1684262"/>
              <a:gd name="connsiteX182" fmla="*/ 743658 w 1206769"/>
              <a:gd name="connsiteY182" fmla="*/ 1291400 h 1684262"/>
              <a:gd name="connsiteX183" fmla="*/ 578399 w 1206769"/>
              <a:gd name="connsiteY183" fmla="*/ 945452 h 1684262"/>
              <a:gd name="connsiteX184" fmla="*/ 689842 w 1206769"/>
              <a:gd name="connsiteY184" fmla="*/ 1122236 h 1684262"/>
              <a:gd name="connsiteX185" fmla="*/ 578399 w 1206769"/>
              <a:gd name="connsiteY185" fmla="*/ 945547 h 1684262"/>
              <a:gd name="connsiteX186" fmla="*/ 578399 w 1206769"/>
              <a:gd name="connsiteY186" fmla="*/ 945452 h 1684262"/>
              <a:gd name="connsiteX187" fmla="*/ 351609 w 1206769"/>
              <a:gd name="connsiteY187" fmla="*/ 1045464 h 1684262"/>
              <a:gd name="connsiteX188" fmla="*/ 382375 w 1206769"/>
              <a:gd name="connsiteY188" fmla="*/ 887825 h 1684262"/>
              <a:gd name="connsiteX189" fmla="*/ 351609 w 1206769"/>
              <a:gd name="connsiteY189" fmla="*/ 1045559 h 1684262"/>
              <a:gd name="connsiteX190" fmla="*/ 351609 w 1206769"/>
              <a:gd name="connsiteY190" fmla="*/ 1045464 h 1684262"/>
              <a:gd name="connsiteX191" fmla="*/ 420761 w 1206769"/>
              <a:gd name="connsiteY191" fmla="*/ 1018413 h 1684262"/>
              <a:gd name="connsiteX192" fmla="*/ 605260 w 1206769"/>
              <a:gd name="connsiteY192" fmla="*/ 1180338 h 1684262"/>
              <a:gd name="connsiteX193" fmla="*/ 420761 w 1206769"/>
              <a:gd name="connsiteY193" fmla="*/ 1018413 h 1684262"/>
              <a:gd name="connsiteX194" fmla="*/ 366944 w 1206769"/>
              <a:gd name="connsiteY194" fmla="*/ 1414272 h 1684262"/>
              <a:gd name="connsiteX195" fmla="*/ 597640 w 1206769"/>
              <a:gd name="connsiteY195" fmla="*/ 1460468 h 1684262"/>
              <a:gd name="connsiteX196" fmla="*/ 366944 w 1206769"/>
              <a:gd name="connsiteY196" fmla="*/ 1414463 h 1684262"/>
              <a:gd name="connsiteX197" fmla="*/ 366944 w 1206769"/>
              <a:gd name="connsiteY197" fmla="*/ 1414272 h 1684262"/>
              <a:gd name="connsiteX198" fmla="*/ 536108 w 1206769"/>
              <a:gd name="connsiteY198" fmla="*/ 1644968 h 1684262"/>
              <a:gd name="connsiteX199" fmla="*/ 498008 w 1206769"/>
              <a:gd name="connsiteY199" fmla="*/ 1625918 h 1684262"/>
              <a:gd name="connsiteX200" fmla="*/ 471148 w 1206769"/>
              <a:gd name="connsiteY200" fmla="*/ 1618202 h 1684262"/>
              <a:gd name="connsiteX201" fmla="*/ 471148 w 1206769"/>
              <a:gd name="connsiteY201" fmla="*/ 1664399 h 1684262"/>
              <a:gd name="connsiteX202" fmla="*/ 401901 w 1206769"/>
              <a:gd name="connsiteY202" fmla="*/ 1579817 h 1684262"/>
              <a:gd name="connsiteX203" fmla="*/ 536108 w 1206769"/>
              <a:gd name="connsiteY203" fmla="*/ 1645158 h 1684262"/>
              <a:gd name="connsiteX204" fmla="*/ 536108 w 1206769"/>
              <a:gd name="connsiteY204" fmla="*/ 1644968 h 1684262"/>
              <a:gd name="connsiteX205" fmla="*/ 616785 w 1206769"/>
              <a:gd name="connsiteY205" fmla="*/ 1564196 h 1684262"/>
              <a:gd name="connsiteX206" fmla="*/ 555349 w 1206769"/>
              <a:gd name="connsiteY206" fmla="*/ 1541145 h 1684262"/>
              <a:gd name="connsiteX207" fmla="*/ 638597 w 1206769"/>
              <a:gd name="connsiteY207" fmla="*/ 1493520 h 1684262"/>
              <a:gd name="connsiteX208" fmla="*/ 739848 w 1206769"/>
              <a:gd name="connsiteY208" fmla="*/ 1525715 h 1684262"/>
              <a:gd name="connsiteX209" fmla="*/ 616785 w 1206769"/>
              <a:gd name="connsiteY209" fmla="*/ 1564386 h 1684262"/>
              <a:gd name="connsiteX210" fmla="*/ 616785 w 1206769"/>
              <a:gd name="connsiteY210" fmla="*/ 1564196 h 1684262"/>
              <a:gd name="connsiteX211" fmla="*/ 752231 w 1206769"/>
              <a:gd name="connsiteY211" fmla="*/ 1664779 h 1684262"/>
              <a:gd name="connsiteX212" fmla="*/ 739658 w 1206769"/>
              <a:gd name="connsiteY212" fmla="*/ 1664779 h 1684262"/>
              <a:gd name="connsiteX213" fmla="*/ 731180 w 1206769"/>
              <a:gd name="connsiteY213" fmla="*/ 1664779 h 1684262"/>
              <a:gd name="connsiteX214" fmla="*/ 727561 w 1206769"/>
              <a:gd name="connsiteY214" fmla="*/ 1664779 h 1684262"/>
              <a:gd name="connsiteX215" fmla="*/ 713750 w 1206769"/>
              <a:gd name="connsiteY215" fmla="*/ 1666780 h 1684262"/>
              <a:gd name="connsiteX216" fmla="*/ 704225 w 1206769"/>
              <a:gd name="connsiteY216" fmla="*/ 1665256 h 1684262"/>
              <a:gd name="connsiteX217" fmla="*/ 705558 w 1206769"/>
              <a:gd name="connsiteY217" fmla="*/ 1667733 h 1684262"/>
              <a:gd name="connsiteX218" fmla="*/ 790045 w 1206769"/>
              <a:gd name="connsiteY218" fmla="*/ 1610106 h 1684262"/>
              <a:gd name="connsiteX219" fmla="*/ 752231 w 1206769"/>
              <a:gd name="connsiteY219" fmla="*/ 1664970 h 1684262"/>
              <a:gd name="connsiteX220" fmla="*/ 752231 w 1206769"/>
              <a:gd name="connsiteY220" fmla="*/ 1664779 h 1684262"/>
              <a:gd name="connsiteX221" fmla="*/ 857863 w 1206769"/>
              <a:gd name="connsiteY221" fmla="*/ 1591056 h 1684262"/>
              <a:gd name="connsiteX222" fmla="*/ 838813 w 1206769"/>
              <a:gd name="connsiteY222" fmla="*/ 1568958 h 1684262"/>
              <a:gd name="connsiteX223" fmla="*/ 836146 w 1206769"/>
              <a:gd name="connsiteY223" fmla="*/ 1564291 h 1684262"/>
              <a:gd name="connsiteX224" fmla="*/ 955179 w 1206769"/>
              <a:gd name="connsiteY224" fmla="*/ 1500720 h 1684262"/>
              <a:gd name="connsiteX225" fmla="*/ 1066493 w 1206769"/>
              <a:gd name="connsiteY225" fmla="*/ 1492065 h 1684262"/>
              <a:gd name="connsiteX226" fmla="*/ 857863 w 1206769"/>
              <a:gd name="connsiteY226" fmla="*/ 1591247 h 1684262"/>
              <a:gd name="connsiteX227" fmla="*/ 857863 w 1206769"/>
              <a:gd name="connsiteY227" fmla="*/ 1591056 h 1684262"/>
              <a:gd name="connsiteX228" fmla="*/ 1054979 w 1206769"/>
              <a:gd name="connsiteY228" fmla="*/ 1445037 h 1684262"/>
              <a:gd name="connsiteX229" fmla="*/ 916632 w 1206769"/>
              <a:gd name="connsiteY229" fmla="*/ 1468184 h 1684262"/>
              <a:gd name="connsiteX230" fmla="*/ 1028170 w 1206769"/>
              <a:gd name="connsiteY230" fmla="*/ 1445228 h 1684262"/>
              <a:gd name="connsiteX231" fmla="*/ 1054979 w 1206769"/>
              <a:gd name="connsiteY231" fmla="*/ 1445037 h 1684262"/>
              <a:gd name="connsiteX232" fmla="*/ 862816 w 1206769"/>
              <a:gd name="connsiteY232" fmla="*/ 1410462 h 1684262"/>
              <a:gd name="connsiteX233" fmla="*/ 647551 w 1206769"/>
              <a:gd name="connsiteY233" fmla="*/ 1448562 h 1684262"/>
              <a:gd name="connsiteX234" fmla="*/ 862816 w 1206769"/>
              <a:gd name="connsiteY234" fmla="*/ 1410653 h 1684262"/>
              <a:gd name="connsiteX235" fmla="*/ 862816 w 1206769"/>
              <a:gd name="connsiteY235" fmla="*/ 1410462 h 1684262"/>
              <a:gd name="connsiteX236" fmla="*/ 689842 w 1206769"/>
              <a:gd name="connsiteY236" fmla="*/ 1391412 h 1684262"/>
              <a:gd name="connsiteX237" fmla="*/ 924347 w 1206769"/>
              <a:gd name="connsiteY237" fmla="*/ 1306830 h 1684262"/>
              <a:gd name="connsiteX238" fmla="*/ 689842 w 1206769"/>
              <a:gd name="connsiteY238" fmla="*/ 1391412 h 1684262"/>
              <a:gd name="connsiteX239" fmla="*/ 1162663 w 1206769"/>
              <a:gd name="connsiteY239" fmla="*/ 1057085 h 1684262"/>
              <a:gd name="connsiteX240" fmla="*/ 1148756 w 1206769"/>
              <a:gd name="connsiteY240" fmla="*/ 1134428 h 1684262"/>
              <a:gd name="connsiteX241" fmla="*/ 1066841 w 1206769"/>
              <a:gd name="connsiteY241" fmla="*/ 1139762 h 1684262"/>
              <a:gd name="connsiteX242" fmla="*/ 1035790 w 1206769"/>
              <a:gd name="connsiteY242" fmla="*/ 1087755 h 1684262"/>
              <a:gd name="connsiteX243" fmla="*/ 1162663 w 1206769"/>
              <a:gd name="connsiteY243" fmla="*/ 1057085 h 1684262"/>
              <a:gd name="connsiteX244" fmla="*/ 987913 w 1206769"/>
              <a:gd name="connsiteY244" fmla="*/ 1181170 h 1684262"/>
              <a:gd name="connsiteX245" fmla="*/ 958923 w 1206769"/>
              <a:gd name="connsiteY245" fmla="*/ 1264444 h 1684262"/>
              <a:gd name="connsiteX246" fmla="*/ 905107 w 1206769"/>
              <a:gd name="connsiteY246" fmla="*/ 1118330 h 1684262"/>
              <a:gd name="connsiteX247" fmla="*/ 987913 w 1206769"/>
              <a:gd name="connsiteY247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75123 w 1206769"/>
              <a:gd name="connsiteY75" fmla="*/ 1516571 h 1684262"/>
              <a:gd name="connsiteX76" fmla="*/ 255883 w 1206769"/>
              <a:gd name="connsiteY76" fmla="*/ 1502664 h 1684262"/>
              <a:gd name="connsiteX77" fmla="*/ 255883 w 1206769"/>
              <a:gd name="connsiteY77" fmla="*/ 1502664 h 1684262"/>
              <a:gd name="connsiteX78" fmla="*/ 239976 w 1206769"/>
              <a:gd name="connsiteY78" fmla="*/ 1484281 h 1684262"/>
              <a:gd name="connsiteX79" fmla="*/ 203495 w 1206769"/>
              <a:gd name="connsiteY79" fmla="*/ 1484281 h 1684262"/>
              <a:gd name="connsiteX80" fmla="*/ 187303 w 1206769"/>
              <a:gd name="connsiteY80" fmla="*/ 1499140 h 1684262"/>
              <a:gd name="connsiteX81" fmla="*/ 490674 w 1206769"/>
              <a:gd name="connsiteY81" fmla="*/ 1673352 h 1684262"/>
              <a:gd name="connsiteX82" fmla="*/ 757374 w 1206769"/>
              <a:gd name="connsiteY82" fmla="*/ 1682401 h 1684262"/>
              <a:gd name="connsiteX83" fmla="*/ 988070 w 1206769"/>
              <a:gd name="connsiteY83" fmla="*/ 1594485 h 1684262"/>
              <a:gd name="connsiteX84" fmla="*/ 1152566 w 1206769"/>
              <a:gd name="connsiteY84" fmla="*/ 1394460 h 1684262"/>
              <a:gd name="connsiteX85" fmla="*/ 918822 w 1206769"/>
              <a:gd name="connsiteY85" fmla="*/ 1363507 h 1684262"/>
              <a:gd name="connsiteX86" fmla="*/ 802904 w 1206769"/>
              <a:gd name="connsiteY86" fmla="*/ 1350454 h 1684262"/>
              <a:gd name="connsiteX87" fmla="*/ 841956 w 1206769"/>
              <a:gd name="connsiteY87" fmla="*/ 1326547 h 1684262"/>
              <a:gd name="connsiteX88" fmla="*/ 1018286 w 1206769"/>
              <a:gd name="connsiteY88" fmla="*/ 1315425 h 1684262"/>
              <a:gd name="connsiteX89" fmla="*/ 980354 w 1206769"/>
              <a:gd name="connsiteY89" fmla="*/ 1268921 h 1684262"/>
              <a:gd name="connsiteX90" fmla="*/ 1091488 w 1206769"/>
              <a:gd name="connsiteY90" fmla="*/ 1221043 h 1684262"/>
              <a:gd name="connsiteX91" fmla="*/ 911203 w 1206769"/>
              <a:gd name="connsiteY91" fmla="*/ 1022890 h 1684262"/>
              <a:gd name="connsiteX92" fmla="*/ 1193429 w 1206769"/>
              <a:gd name="connsiteY92" fmla="*/ 899446 h 1684262"/>
              <a:gd name="connsiteX93" fmla="*/ 759089 w 1206769"/>
              <a:gd name="connsiteY93" fmla="*/ 61246 h 1684262"/>
              <a:gd name="connsiteX94" fmla="*/ 720989 w 1206769"/>
              <a:gd name="connsiteY94" fmla="*/ 145828 h 1684262"/>
              <a:gd name="connsiteX95" fmla="*/ 759089 w 1206769"/>
              <a:gd name="connsiteY95" fmla="*/ 61436 h 1684262"/>
              <a:gd name="connsiteX96" fmla="*/ 759089 w 1206769"/>
              <a:gd name="connsiteY96" fmla="*/ 61246 h 1684262"/>
              <a:gd name="connsiteX97" fmla="*/ 363611 w 1206769"/>
              <a:gd name="connsiteY97" fmla="*/ 545783 h 1684262"/>
              <a:gd name="connsiteX98" fmla="*/ 348275 w 1206769"/>
              <a:gd name="connsiteY98" fmla="*/ 553498 h 1684262"/>
              <a:gd name="connsiteX99" fmla="*/ 363611 w 1206769"/>
              <a:gd name="connsiteY99" fmla="*/ 545783 h 1684262"/>
              <a:gd name="connsiteX100" fmla="*/ 232451 w 1206769"/>
              <a:gd name="connsiteY100" fmla="*/ 523113 h 1684262"/>
              <a:gd name="connsiteX101" fmla="*/ 254694 w 1206769"/>
              <a:gd name="connsiteY101" fmla="*/ 664096 h 1684262"/>
              <a:gd name="connsiteX102" fmla="*/ 232451 w 1206769"/>
              <a:gd name="connsiteY102" fmla="*/ 523113 h 1684262"/>
              <a:gd name="connsiteX103" fmla="*/ 340084 w 1206769"/>
              <a:gd name="connsiteY103" fmla="*/ 692277 h 1684262"/>
              <a:gd name="connsiteX104" fmla="*/ 470767 w 1206769"/>
              <a:gd name="connsiteY104" fmla="*/ 684562 h 1684262"/>
              <a:gd name="connsiteX105" fmla="*/ 340084 w 1206769"/>
              <a:gd name="connsiteY105" fmla="*/ 691896 h 1684262"/>
              <a:gd name="connsiteX106" fmla="*/ 340084 w 1206769"/>
              <a:gd name="connsiteY106" fmla="*/ 692277 h 1684262"/>
              <a:gd name="connsiteX107" fmla="*/ 382375 w 1206769"/>
              <a:gd name="connsiteY107" fmla="*/ 615410 h 1684262"/>
              <a:gd name="connsiteX108" fmla="*/ 516868 w 1206769"/>
              <a:gd name="connsiteY108" fmla="*/ 688372 h 1684262"/>
              <a:gd name="connsiteX109" fmla="*/ 382661 w 1206769"/>
              <a:gd name="connsiteY109" fmla="*/ 615029 h 1684262"/>
              <a:gd name="connsiteX110" fmla="*/ 382375 w 1206769"/>
              <a:gd name="connsiteY110" fmla="*/ 615410 h 1684262"/>
              <a:gd name="connsiteX111" fmla="*/ 201400 w 1206769"/>
              <a:gd name="connsiteY111" fmla="*/ 907542 h 1684262"/>
              <a:gd name="connsiteX112" fmla="*/ 163300 w 1206769"/>
              <a:gd name="connsiteY112" fmla="*/ 838295 h 1684262"/>
              <a:gd name="connsiteX113" fmla="*/ 201686 w 1206769"/>
              <a:gd name="connsiteY113" fmla="*/ 907161 h 1684262"/>
              <a:gd name="connsiteX114" fmla="*/ 201400 w 1206769"/>
              <a:gd name="connsiteY114" fmla="*/ 907542 h 1684262"/>
              <a:gd name="connsiteX115" fmla="*/ 97811 w 1206769"/>
              <a:gd name="connsiteY115" fmla="*/ 1285557 h 1684262"/>
              <a:gd name="connsiteX116" fmla="*/ 123279 w 1206769"/>
              <a:gd name="connsiteY116" fmla="*/ 1264178 h 1684262"/>
              <a:gd name="connsiteX117" fmla="*/ 231975 w 1206769"/>
              <a:gd name="connsiteY117" fmla="*/ 1341501 h 1684262"/>
              <a:gd name="connsiteX118" fmla="*/ 97811 w 1206769"/>
              <a:gd name="connsiteY118" fmla="*/ 1285557 h 1684262"/>
              <a:gd name="connsiteX119" fmla="*/ 232928 w 1206769"/>
              <a:gd name="connsiteY119" fmla="*/ 1376077 h 1684262"/>
              <a:gd name="connsiteX120" fmla="*/ 279029 w 1206769"/>
              <a:gd name="connsiteY120" fmla="*/ 1379887 h 1684262"/>
              <a:gd name="connsiteX121" fmla="*/ 232451 w 1206769"/>
              <a:gd name="connsiteY121" fmla="*/ 1376077 h 1684262"/>
              <a:gd name="connsiteX122" fmla="*/ 232928 w 1206769"/>
              <a:gd name="connsiteY122" fmla="*/ 1376077 h 1684262"/>
              <a:gd name="connsiteX123" fmla="*/ 856244 w 1206769"/>
              <a:gd name="connsiteY123" fmla="*/ 715613 h 1684262"/>
              <a:gd name="connsiteX124" fmla="*/ 817635 w 1206769"/>
              <a:gd name="connsiteY124" fmla="*/ 708913 h 1684262"/>
              <a:gd name="connsiteX125" fmla="*/ 721084 w 1206769"/>
              <a:gd name="connsiteY125" fmla="*/ 657225 h 1684262"/>
              <a:gd name="connsiteX126" fmla="*/ 855767 w 1206769"/>
              <a:gd name="connsiteY126" fmla="*/ 715613 h 1684262"/>
              <a:gd name="connsiteX127" fmla="*/ 856244 w 1206769"/>
              <a:gd name="connsiteY127" fmla="*/ 715613 h 1684262"/>
              <a:gd name="connsiteX128" fmla="*/ 663458 w 1206769"/>
              <a:gd name="connsiteY128" fmla="*/ 722662 h 1684262"/>
              <a:gd name="connsiteX129" fmla="*/ 644408 w 1206769"/>
              <a:gd name="connsiteY129" fmla="*/ 807149 h 1684262"/>
              <a:gd name="connsiteX130" fmla="*/ 662981 w 1206769"/>
              <a:gd name="connsiteY130" fmla="*/ 723138 h 1684262"/>
              <a:gd name="connsiteX131" fmla="*/ 663458 w 1206769"/>
              <a:gd name="connsiteY131" fmla="*/ 722662 h 1684262"/>
              <a:gd name="connsiteX132" fmla="*/ 628882 w 1206769"/>
              <a:gd name="connsiteY132" fmla="*/ 753332 h 1684262"/>
              <a:gd name="connsiteX133" fmla="*/ 655742 w 1206769"/>
              <a:gd name="connsiteY133" fmla="*/ 726472 h 1684262"/>
              <a:gd name="connsiteX134" fmla="*/ 628406 w 1206769"/>
              <a:gd name="connsiteY134" fmla="*/ 753332 h 1684262"/>
              <a:gd name="connsiteX135" fmla="*/ 628882 w 1206769"/>
              <a:gd name="connsiteY135" fmla="*/ 753332 h 1684262"/>
              <a:gd name="connsiteX136" fmla="*/ 771090 w 1206769"/>
              <a:gd name="connsiteY136" fmla="*/ 757237 h 1684262"/>
              <a:gd name="connsiteX137" fmla="*/ 690318 w 1206769"/>
              <a:gd name="connsiteY137" fmla="*/ 822579 h 1684262"/>
              <a:gd name="connsiteX138" fmla="*/ 770614 w 1206769"/>
              <a:gd name="connsiteY138" fmla="*/ 757237 h 1684262"/>
              <a:gd name="connsiteX139" fmla="*/ 771090 w 1206769"/>
              <a:gd name="connsiteY139" fmla="*/ 757237 h 1684262"/>
              <a:gd name="connsiteX140" fmla="*/ 759565 w 1206769"/>
              <a:gd name="connsiteY140" fmla="*/ 538162 h 1684262"/>
              <a:gd name="connsiteX141" fmla="*/ 851767 w 1206769"/>
              <a:gd name="connsiteY141" fmla="*/ 480536 h 1684262"/>
              <a:gd name="connsiteX142" fmla="*/ 759089 w 1206769"/>
              <a:gd name="connsiteY142" fmla="*/ 538067 h 1684262"/>
              <a:gd name="connsiteX143" fmla="*/ 759565 w 1206769"/>
              <a:gd name="connsiteY143" fmla="*/ 538162 h 1684262"/>
              <a:gd name="connsiteX144" fmla="*/ 877961 w 1206769"/>
              <a:gd name="connsiteY144" fmla="*/ 342138 h 1684262"/>
              <a:gd name="connsiteX145" fmla="*/ 812619 w 1206769"/>
              <a:gd name="connsiteY145" fmla="*/ 442055 h 1684262"/>
              <a:gd name="connsiteX146" fmla="*/ 877961 w 1206769"/>
              <a:gd name="connsiteY146" fmla="*/ 342138 h 1684262"/>
              <a:gd name="connsiteX147" fmla="*/ 681841 w 1206769"/>
              <a:gd name="connsiteY147" fmla="*/ 323088 h 1684262"/>
              <a:gd name="connsiteX148" fmla="*/ 758803 w 1206769"/>
              <a:gd name="connsiteY148" fmla="*/ 430816 h 1684262"/>
              <a:gd name="connsiteX149" fmla="*/ 643455 w 1206769"/>
              <a:gd name="connsiteY149" fmla="*/ 396145 h 1684262"/>
              <a:gd name="connsiteX150" fmla="*/ 639550 w 1206769"/>
              <a:gd name="connsiteY150" fmla="*/ 438436 h 1684262"/>
              <a:gd name="connsiteX151" fmla="*/ 682127 w 1206769"/>
              <a:gd name="connsiteY151" fmla="*/ 323088 h 1684262"/>
              <a:gd name="connsiteX152" fmla="*/ 681841 w 1206769"/>
              <a:gd name="connsiteY152" fmla="*/ 323088 h 1684262"/>
              <a:gd name="connsiteX153" fmla="*/ 351323 w 1206769"/>
              <a:gd name="connsiteY153" fmla="*/ 219361 h 1684262"/>
              <a:gd name="connsiteX154" fmla="*/ 383994 w 1206769"/>
              <a:gd name="connsiteY154" fmla="*/ 183070 h 1684262"/>
              <a:gd name="connsiteX155" fmla="*/ 403711 w 1206769"/>
              <a:gd name="connsiteY155" fmla="*/ 175069 h 1684262"/>
              <a:gd name="connsiteX156" fmla="*/ 411331 w 1206769"/>
              <a:gd name="connsiteY156" fmla="*/ 176117 h 1684262"/>
              <a:gd name="connsiteX157" fmla="*/ 569351 w 1206769"/>
              <a:gd name="connsiteY157" fmla="*/ 242792 h 1684262"/>
              <a:gd name="connsiteX158" fmla="*/ 569922 w 1206769"/>
              <a:gd name="connsiteY158" fmla="*/ 242792 h 1684262"/>
              <a:gd name="connsiteX159" fmla="*/ 558873 w 1206769"/>
              <a:gd name="connsiteY159" fmla="*/ 299942 h 1684262"/>
              <a:gd name="connsiteX160" fmla="*/ 351609 w 1206769"/>
              <a:gd name="connsiteY160" fmla="*/ 219075 h 1684262"/>
              <a:gd name="connsiteX161" fmla="*/ 351323 w 1206769"/>
              <a:gd name="connsiteY161" fmla="*/ 219361 h 1684262"/>
              <a:gd name="connsiteX162" fmla="*/ 470767 w 1206769"/>
              <a:gd name="connsiteY162" fmla="*/ 361188 h 1684262"/>
              <a:gd name="connsiteX163" fmla="*/ 566874 w 1206769"/>
              <a:gd name="connsiteY163" fmla="*/ 503396 h 1684262"/>
              <a:gd name="connsiteX164" fmla="*/ 470767 w 1206769"/>
              <a:gd name="connsiteY164" fmla="*/ 361188 h 1684262"/>
              <a:gd name="connsiteX165" fmla="*/ 632216 w 1206769"/>
              <a:gd name="connsiteY165" fmla="*/ 453485 h 1684262"/>
              <a:gd name="connsiteX166" fmla="*/ 699367 w 1206769"/>
              <a:gd name="connsiteY166" fmla="*/ 515112 h 1684262"/>
              <a:gd name="connsiteX167" fmla="*/ 759089 w 1206769"/>
              <a:gd name="connsiteY167" fmla="*/ 438055 h 1684262"/>
              <a:gd name="connsiteX168" fmla="*/ 678317 w 1206769"/>
              <a:gd name="connsiteY168" fmla="*/ 611029 h 1684262"/>
              <a:gd name="connsiteX169" fmla="*/ 640217 w 1206769"/>
              <a:gd name="connsiteY169" fmla="*/ 587978 h 1684262"/>
              <a:gd name="connsiteX170" fmla="*/ 632216 w 1206769"/>
              <a:gd name="connsiteY170" fmla="*/ 453581 h 1684262"/>
              <a:gd name="connsiteX171" fmla="*/ 632216 w 1206769"/>
              <a:gd name="connsiteY171" fmla="*/ 453485 h 1684262"/>
              <a:gd name="connsiteX172" fmla="*/ 686032 w 1206769"/>
              <a:gd name="connsiteY172" fmla="*/ 837819 h 1684262"/>
              <a:gd name="connsiteX173" fmla="*/ 628310 w 1206769"/>
              <a:gd name="connsiteY173" fmla="*/ 930116 h 1684262"/>
              <a:gd name="connsiteX174" fmla="*/ 686032 w 1206769"/>
              <a:gd name="connsiteY174" fmla="*/ 837914 h 1684262"/>
              <a:gd name="connsiteX175" fmla="*/ 686032 w 1206769"/>
              <a:gd name="connsiteY175" fmla="*/ 837819 h 1684262"/>
              <a:gd name="connsiteX176" fmla="*/ 743658 w 1206769"/>
              <a:gd name="connsiteY176" fmla="*/ 1291400 h 1684262"/>
              <a:gd name="connsiteX177" fmla="*/ 547634 w 1206769"/>
              <a:gd name="connsiteY177" fmla="*/ 1206818 h 1684262"/>
              <a:gd name="connsiteX178" fmla="*/ 573446 w 1206769"/>
              <a:gd name="connsiteY178" fmla="*/ 1222439 h 1684262"/>
              <a:gd name="connsiteX179" fmla="*/ 603450 w 1206769"/>
              <a:gd name="connsiteY179" fmla="*/ 1227487 h 1684262"/>
              <a:gd name="connsiteX180" fmla="*/ 743658 w 1206769"/>
              <a:gd name="connsiteY180" fmla="*/ 1291495 h 1684262"/>
              <a:gd name="connsiteX181" fmla="*/ 743658 w 1206769"/>
              <a:gd name="connsiteY181" fmla="*/ 1291400 h 1684262"/>
              <a:gd name="connsiteX182" fmla="*/ 578399 w 1206769"/>
              <a:gd name="connsiteY182" fmla="*/ 945452 h 1684262"/>
              <a:gd name="connsiteX183" fmla="*/ 689842 w 1206769"/>
              <a:gd name="connsiteY183" fmla="*/ 1122236 h 1684262"/>
              <a:gd name="connsiteX184" fmla="*/ 578399 w 1206769"/>
              <a:gd name="connsiteY184" fmla="*/ 945547 h 1684262"/>
              <a:gd name="connsiteX185" fmla="*/ 578399 w 1206769"/>
              <a:gd name="connsiteY185" fmla="*/ 945452 h 1684262"/>
              <a:gd name="connsiteX186" fmla="*/ 351609 w 1206769"/>
              <a:gd name="connsiteY186" fmla="*/ 1045464 h 1684262"/>
              <a:gd name="connsiteX187" fmla="*/ 382375 w 1206769"/>
              <a:gd name="connsiteY187" fmla="*/ 887825 h 1684262"/>
              <a:gd name="connsiteX188" fmla="*/ 351609 w 1206769"/>
              <a:gd name="connsiteY188" fmla="*/ 1045559 h 1684262"/>
              <a:gd name="connsiteX189" fmla="*/ 351609 w 1206769"/>
              <a:gd name="connsiteY189" fmla="*/ 1045464 h 1684262"/>
              <a:gd name="connsiteX190" fmla="*/ 420761 w 1206769"/>
              <a:gd name="connsiteY190" fmla="*/ 1018413 h 1684262"/>
              <a:gd name="connsiteX191" fmla="*/ 605260 w 1206769"/>
              <a:gd name="connsiteY191" fmla="*/ 1180338 h 1684262"/>
              <a:gd name="connsiteX192" fmla="*/ 420761 w 1206769"/>
              <a:gd name="connsiteY192" fmla="*/ 1018413 h 1684262"/>
              <a:gd name="connsiteX193" fmla="*/ 366944 w 1206769"/>
              <a:gd name="connsiteY193" fmla="*/ 1414272 h 1684262"/>
              <a:gd name="connsiteX194" fmla="*/ 597640 w 1206769"/>
              <a:gd name="connsiteY194" fmla="*/ 1460468 h 1684262"/>
              <a:gd name="connsiteX195" fmla="*/ 366944 w 1206769"/>
              <a:gd name="connsiteY195" fmla="*/ 1414463 h 1684262"/>
              <a:gd name="connsiteX196" fmla="*/ 366944 w 1206769"/>
              <a:gd name="connsiteY196" fmla="*/ 1414272 h 1684262"/>
              <a:gd name="connsiteX197" fmla="*/ 536108 w 1206769"/>
              <a:gd name="connsiteY197" fmla="*/ 1644968 h 1684262"/>
              <a:gd name="connsiteX198" fmla="*/ 498008 w 1206769"/>
              <a:gd name="connsiteY198" fmla="*/ 1625918 h 1684262"/>
              <a:gd name="connsiteX199" fmla="*/ 471148 w 1206769"/>
              <a:gd name="connsiteY199" fmla="*/ 1618202 h 1684262"/>
              <a:gd name="connsiteX200" fmla="*/ 471148 w 1206769"/>
              <a:gd name="connsiteY200" fmla="*/ 1664399 h 1684262"/>
              <a:gd name="connsiteX201" fmla="*/ 401901 w 1206769"/>
              <a:gd name="connsiteY201" fmla="*/ 1579817 h 1684262"/>
              <a:gd name="connsiteX202" fmla="*/ 536108 w 1206769"/>
              <a:gd name="connsiteY202" fmla="*/ 1645158 h 1684262"/>
              <a:gd name="connsiteX203" fmla="*/ 536108 w 1206769"/>
              <a:gd name="connsiteY203" fmla="*/ 1644968 h 1684262"/>
              <a:gd name="connsiteX204" fmla="*/ 616785 w 1206769"/>
              <a:gd name="connsiteY204" fmla="*/ 1564196 h 1684262"/>
              <a:gd name="connsiteX205" fmla="*/ 555349 w 1206769"/>
              <a:gd name="connsiteY205" fmla="*/ 1541145 h 1684262"/>
              <a:gd name="connsiteX206" fmla="*/ 638597 w 1206769"/>
              <a:gd name="connsiteY206" fmla="*/ 1493520 h 1684262"/>
              <a:gd name="connsiteX207" fmla="*/ 739848 w 1206769"/>
              <a:gd name="connsiteY207" fmla="*/ 1525715 h 1684262"/>
              <a:gd name="connsiteX208" fmla="*/ 616785 w 1206769"/>
              <a:gd name="connsiteY208" fmla="*/ 1564386 h 1684262"/>
              <a:gd name="connsiteX209" fmla="*/ 616785 w 1206769"/>
              <a:gd name="connsiteY209" fmla="*/ 1564196 h 1684262"/>
              <a:gd name="connsiteX210" fmla="*/ 752231 w 1206769"/>
              <a:gd name="connsiteY210" fmla="*/ 1664779 h 1684262"/>
              <a:gd name="connsiteX211" fmla="*/ 739658 w 1206769"/>
              <a:gd name="connsiteY211" fmla="*/ 1664779 h 1684262"/>
              <a:gd name="connsiteX212" fmla="*/ 731180 w 1206769"/>
              <a:gd name="connsiteY212" fmla="*/ 1664779 h 1684262"/>
              <a:gd name="connsiteX213" fmla="*/ 727561 w 1206769"/>
              <a:gd name="connsiteY213" fmla="*/ 1664779 h 1684262"/>
              <a:gd name="connsiteX214" fmla="*/ 713750 w 1206769"/>
              <a:gd name="connsiteY214" fmla="*/ 1666780 h 1684262"/>
              <a:gd name="connsiteX215" fmla="*/ 704225 w 1206769"/>
              <a:gd name="connsiteY215" fmla="*/ 1665256 h 1684262"/>
              <a:gd name="connsiteX216" fmla="*/ 705558 w 1206769"/>
              <a:gd name="connsiteY216" fmla="*/ 1667733 h 1684262"/>
              <a:gd name="connsiteX217" fmla="*/ 790045 w 1206769"/>
              <a:gd name="connsiteY217" fmla="*/ 1610106 h 1684262"/>
              <a:gd name="connsiteX218" fmla="*/ 752231 w 1206769"/>
              <a:gd name="connsiteY218" fmla="*/ 1664970 h 1684262"/>
              <a:gd name="connsiteX219" fmla="*/ 752231 w 1206769"/>
              <a:gd name="connsiteY219" fmla="*/ 1664779 h 1684262"/>
              <a:gd name="connsiteX220" fmla="*/ 857863 w 1206769"/>
              <a:gd name="connsiteY220" fmla="*/ 1591056 h 1684262"/>
              <a:gd name="connsiteX221" fmla="*/ 838813 w 1206769"/>
              <a:gd name="connsiteY221" fmla="*/ 1568958 h 1684262"/>
              <a:gd name="connsiteX222" fmla="*/ 836146 w 1206769"/>
              <a:gd name="connsiteY222" fmla="*/ 1564291 h 1684262"/>
              <a:gd name="connsiteX223" fmla="*/ 955179 w 1206769"/>
              <a:gd name="connsiteY223" fmla="*/ 1500720 h 1684262"/>
              <a:gd name="connsiteX224" fmla="*/ 1066493 w 1206769"/>
              <a:gd name="connsiteY224" fmla="*/ 1492065 h 1684262"/>
              <a:gd name="connsiteX225" fmla="*/ 857863 w 1206769"/>
              <a:gd name="connsiteY225" fmla="*/ 1591247 h 1684262"/>
              <a:gd name="connsiteX226" fmla="*/ 857863 w 1206769"/>
              <a:gd name="connsiteY226" fmla="*/ 1591056 h 1684262"/>
              <a:gd name="connsiteX227" fmla="*/ 1054979 w 1206769"/>
              <a:gd name="connsiteY227" fmla="*/ 1445037 h 1684262"/>
              <a:gd name="connsiteX228" fmla="*/ 916632 w 1206769"/>
              <a:gd name="connsiteY228" fmla="*/ 1468184 h 1684262"/>
              <a:gd name="connsiteX229" fmla="*/ 1028170 w 1206769"/>
              <a:gd name="connsiteY229" fmla="*/ 1445228 h 1684262"/>
              <a:gd name="connsiteX230" fmla="*/ 1054979 w 1206769"/>
              <a:gd name="connsiteY230" fmla="*/ 1445037 h 1684262"/>
              <a:gd name="connsiteX231" fmla="*/ 862816 w 1206769"/>
              <a:gd name="connsiteY231" fmla="*/ 1410462 h 1684262"/>
              <a:gd name="connsiteX232" fmla="*/ 647551 w 1206769"/>
              <a:gd name="connsiteY232" fmla="*/ 1448562 h 1684262"/>
              <a:gd name="connsiteX233" fmla="*/ 862816 w 1206769"/>
              <a:gd name="connsiteY233" fmla="*/ 1410653 h 1684262"/>
              <a:gd name="connsiteX234" fmla="*/ 862816 w 1206769"/>
              <a:gd name="connsiteY234" fmla="*/ 1410462 h 1684262"/>
              <a:gd name="connsiteX235" fmla="*/ 689842 w 1206769"/>
              <a:gd name="connsiteY235" fmla="*/ 1391412 h 1684262"/>
              <a:gd name="connsiteX236" fmla="*/ 924347 w 1206769"/>
              <a:gd name="connsiteY236" fmla="*/ 1306830 h 1684262"/>
              <a:gd name="connsiteX237" fmla="*/ 689842 w 1206769"/>
              <a:gd name="connsiteY237" fmla="*/ 1391412 h 1684262"/>
              <a:gd name="connsiteX238" fmla="*/ 1162663 w 1206769"/>
              <a:gd name="connsiteY238" fmla="*/ 1057085 h 1684262"/>
              <a:gd name="connsiteX239" fmla="*/ 1148756 w 1206769"/>
              <a:gd name="connsiteY239" fmla="*/ 1134428 h 1684262"/>
              <a:gd name="connsiteX240" fmla="*/ 1066841 w 1206769"/>
              <a:gd name="connsiteY240" fmla="*/ 1139762 h 1684262"/>
              <a:gd name="connsiteX241" fmla="*/ 1035790 w 1206769"/>
              <a:gd name="connsiteY241" fmla="*/ 1087755 h 1684262"/>
              <a:gd name="connsiteX242" fmla="*/ 1162663 w 1206769"/>
              <a:gd name="connsiteY242" fmla="*/ 1057085 h 1684262"/>
              <a:gd name="connsiteX243" fmla="*/ 987913 w 1206769"/>
              <a:gd name="connsiteY243" fmla="*/ 1181170 h 1684262"/>
              <a:gd name="connsiteX244" fmla="*/ 958923 w 1206769"/>
              <a:gd name="connsiteY244" fmla="*/ 1264444 h 1684262"/>
              <a:gd name="connsiteX245" fmla="*/ 905107 w 1206769"/>
              <a:gd name="connsiteY245" fmla="*/ 1118330 h 1684262"/>
              <a:gd name="connsiteX246" fmla="*/ 987913 w 1206769"/>
              <a:gd name="connsiteY246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55883 w 1206769"/>
              <a:gd name="connsiteY75" fmla="*/ 1502664 h 1684262"/>
              <a:gd name="connsiteX76" fmla="*/ 255883 w 1206769"/>
              <a:gd name="connsiteY76" fmla="*/ 1502664 h 1684262"/>
              <a:gd name="connsiteX77" fmla="*/ 239976 w 1206769"/>
              <a:gd name="connsiteY77" fmla="*/ 1484281 h 1684262"/>
              <a:gd name="connsiteX78" fmla="*/ 203495 w 1206769"/>
              <a:gd name="connsiteY78" fmla="*/ 1484281 h 1684262"/>
              <a:gd name="connsiteX79" fmla="*/ 187303 w 1206769"/>
              <a:gd name="connsiteY79" fmla="*/ 1499140 h 1684262"/>
              <a:gd name="connsiteX80" fmla="*/ 490674 w 1206769"/>
              <a:gd name="connsiteY80" fmla="*/ 1673352 h 1684262"/>
              <a:gd name="connsiteX81" fmla="*/ 757374 w 1206769"/>
              <a:gd name="connsiteY81" fmla="*/ 1682401 h 1684262"/>
              <a:gd name="connsiteX82" fmla="*/ 988070 w 1206769"/>
              <a:gd name="connsiteY82" fmla="*/ 1594485 h 1684262"/>
              <a:gd name="connsiteX83" fmla="*/ 1152566 w 1206769"/>
              <a:gd name="connsiteY83" fmla="*/ 1394460 h 1684262"/>
              <a:gd name="connsiteX84" fmla="*/ 918822 w 1206769"/>
              <a:gd name="connsiteY84" fmla="*/ 1363507 h 1684262"/>
              <a:gd name="connsiteX85" fmla="*/ 802904 w 1206769"/>
              <a:gd name="connsiteY85" fmla="*/ 1350454 h 1684262"/>
              <a:gd name="connsiteX86" fmla="*/ 841956 w 1206769"/>
              <a:gd name="connsiteY86" fmla="*/ 1326547 h 1684262"/>
              <a:gd name="connsiteX87" fmla="*/ 1018286 w 1206769"/>
              <a:gd name="connsiteY87" fmla="*/ 1315425 h 1684262"/>
              <a:gd name="connsiteX88" fmla="*/ 980354 w 1206769"/>
              <a:gd name="connsiteY88" fmla="*/ 1268921 h 1684262"/>
              <a:gd name="connsiteX89" fmla="*/ 1091488 w 1206769"/>
              <a:gd name="connsiteY89" fmla="*/ 1221043 h 1684262"/>
              <a:gd name="connsiteX90" fmla="*/ 911203 w 1206769"/>
              <a:gd name="connsiteY90" fmla="*/ 1022890 h 1684262"/>
              <a:gd name="connsiteX91" fmla="*/ 1193429 w 1206769"/>
              <a:gd name="connsiteY91" fmla="*/ 899446 h 1684262"/>
              <a:gd name="connsiteX92" fmla="*/ 759089 w 1206769"/>
              <a:gd name="connsiteY92" fmla="*/ 61246 h 1684262"/>
              <a:gd name="connsiteX93" fmla="*/ 720989 w 1206769"/>
              <a:gd name="connsiteY93" fmla="*/ 145828 h 1684262"/>
              <a:gd name="connsiteX94" fmla="*/ 759089 w 1206769"/>
              <a:gd name="connsiteY94" fmla="*/ 61436 h 1684262"/>
              <a:gd name="connsiteX95" fmla="*/ 759089 w 1206769"/>
              <a:gd name="connsiteY95" fmla="*/ 61246 h 1684262"/>
              <a:gd name="connsiteX96" fmla="*/ 363611 w 1206769"/>
              <a:gd name="connsiteY96" fmla="*/ 545783 h 1684262"/>
              <a:gd name="connsiteX97" fmla="*/ 348275 w 1206769"/>
              <a:gd name="connsiteY97" fmla="*/ 553498 h 1684262"/>
              <a:gd name="connsiteX98" fmla="*/ 363611 w 1206769"/>
              <a:gd name="connsiteY98" fmla="*/ 545783 h 1684262"/>
              <a:gd name="connsiteX99" fmla="*/ 232451 w 1206769"/>
              <a:gd name="connsiteY99" fmla="*/ 523113 h 1684262"/>
              <a:gd name="connsiteX100" fmla="*/ 254694 w 1206769"/>
              <a:gd name="connsiteY100" fmla="*/ 664096 h 1684262"/>
              <a:gd name="connsiteX101" fmla="*/ 232451 w 1206769"/>
              <a:gd name="connsiteY101" fmla="*/ 523113 h 1684262"/>
              <a:gd name="connsiteX102" fmla="*/ 340084 w 1206769"/>
              <a:gd name="connsiteY102" fmla="*/ 692277 h 1684262"/>
              <a:gd name="connsiteX103" fmla="*/ 470767 w 1206769"/>
              <a:gd name="connsiteY103" fmla="*/ 684562 h 1684262"/>
              <a:gd name="connsiteX104" fmla="*/ 340084 w 1206769"/>
              <a:gd name="connsiteY104" fmla="*/ 691896 h 1684262"/>
              <a:gd name="connsiteX105" fmla="*/ 340084 w 1206769"/>
              <a:gd name="connsiteY105" fmla="*/ 692277 h 1684262"/>
              <a:gd name="connsiteX106" fmla="*/ 382375 w 1206769"/>
              <a:gd name="connsiteY106" fmla="*/ 615410 h 1684262"/>
              <a:gd name="connsiteX107" fmla="*/ 516868 w 1206769"/>
              <a:gd name="connsiteY107" fmla="*/ 688372 h 1684262"/>
              <a:gd name="connsiteX108" fmla="*/ 382661 w 1206769"/>
              <a:gd name="connsiteY108" fmla="*/ 615029 h 1684262"/>
              <a:gd name="connsiteX109" fmla="*/ 382375 w 1206769"/>
              <a:gd name="connsiteY109" fmla="*/ 615410 h 1684262"/>
              <a:gd name="connsiteX110" fmla="*/ 201400 w 1206769"/>
              <a:gd name="connsiteY110" fmla="*/ 907542 h 1684262"/>
              <a:gd name="connsiteX111" fmla="*/ 163300 w 1206769"/>
              <a:gd name="connsiteY111" fmla="*/ 838295 h 1684262"/>
              <a:gd name="connsiteX112" fmla="*/ 201686 w 1206769"/>
              <a:gd name="connsiteY112" fmla="*/ 907161 h 1684262"/>
              <a:gd name="connsiteX113" fmla="*/ 201400 w 1206769"/>
              <a:gd name="connsiteY113" fmla="*/ 907542 h 1684262"/>
              <a:gd name="connsiteX114" fmla="*/ 97811 w 1206769"/>
              <a:gd name="connsiteY114" fmla="*/ 1285557 h 1684262"/>
              <a:gd name="connsiteX115" fmla="*/ 123279 w 1206769"/>
              <a:gd name="connsiteY115" fmla="*/ 1264178 h 1684262"/>
              <a:gd name="connsiteX116" fmla="*/ 231975 w 1206769"/>
              <a:gd name="connsiteY116" fmla="*/ 1341501 h 1684262"/>
              <a:gd name="connsiteX117" fmla="*/ 97811 w 1206769"/>
              <a:gd name="connsiteY117" fmla="*/ 1285557 h 1684262"/>
              <a:gd name="connsiteX118" fmla="*/ 232928 w 1206769"/>
              <a:gd name="connsiteY118" fmla="*/ 1376077 h 1684262"/>
              <a:gd name="connsiteX119" fmla="*/ 279029 w 1206769"/>
              <a:gd name="connsiteY119" fmla="*/ 1379887 h 1684262"/>
              <a:gd name="connsiteX120" fmla="*/ 232451 w 1206769"/>
              <a:gd name="connsiteY120" fmla="*/ 1376077 h 1684262"/>
              <a:gd name="connsiteX121" fmla="*/ 232928 w 1206769"/>
              <a:gd name="connsiteY121" fmla="*/ 1376077 h 1684262"/>
              <a:gd name="connsiteX122" fmla="*/ 856244 w 1206769"/>
              <a:gd name="connsiteY122" fmla="*/ 715613 h 1684262"/>
              <a:gd name="connsiteX123" fmla="*/ 817635 w 1206769"/>
              <a:gd name="connsiteY123" fmla="*/ 708913 h 1684262"/>
              <a:gd name="connsiteX124" fmla="*/ 721084 w 1206769"/>
              <a:gd name="connsiteY124" fmla="*/ 657225 h 1684262"/>
              <a:gd name="connsiteX125" fmla="*/ 855767 w 1206769"/>
              <a:gd name="connsiteY125" fmla="*/ 715613 h 1684262"/>
              <a:gd name="connsiteX126" fmla="*/ 856244 w 1206769"/>
              <a:gd name="connsiteY126" fmla="*/ 715613 h 1684262"/>
              <a:gd name="connsiteX127" fmla="*/ 663458 w 1206769"/>
              <a:gd name="connsiteY127" fmla="*/ 722662 h 1684262"/>
              <a:gd name="connsiteX128" fmla="*/ 644408 w 1206769"/>
              <a:gd name="connsiteY128" fmla="*/ 807149 h 1684262"/>
              <a:gd name="connsiteX129" fmla="*/ 662981 w 1206769"/>
              <a:gd name="connsiteY129" fmla="*/ 723138 h 1684262"/>
              <a:gd name="connsiteX130" fmla="*/ 663458 w 1206769"/>
              <a:gd name="connsiteY130" fmla="*/ 722662 h 1684262"/>
              <a:gd name="connsiteX131" fmla="*/ 628882 w 1206769"/>
              <a:gd name="connsiteY131" fmla="*/ 753332 h 1684262"/>
              <a:gd name="connsiteX132" fmla="*/ 655742 w 1206769"/>
              <a:gd name="connsiteY132" fmla="*/ 726472 h 1684262"/>
              <a:gd name="connsiteX133" fmla="*/ 628406 w 1206769"/>
              <a:gd name="connsiteY133" fmla="*/ 753332 h 1684262"/>
              <a:gd name="connsiteX134" fmla="*/ 628882 w 1206769"/>
              <a:gd name="connsiteY134" fmla="*/ 753332 h 1684262"/>
              <a:gd name="connsiteX135" fmla="*/ 771090 w 1206769"/>
              <a:gd name="connsiteY135" fmla="*/ 757237 h 1684262"/>
              <a:gd name="connsiteX136" fmla="*/ 690318 w 1206769"/>
              <a:gd name="connsiteY136" fmla="*/ 822579 h 1684262"/>
              <a:gd name="connsiteX137" fmla="*/ 770614 w 1206769"/>
              <a:gd name="connsiteY137" fmla="*/ 757237 h 1684262"/>
              <a:gd name="connsiteX138" fmla="*/ 771090 w 1206769"/>
              <a:gd name="connsiteY138" fmla="*/ 757237 h 1684262"/>
              <a:gd name="connsiteX139" fmla="*/ 759565 w 1206769"/>
              <a:gd name="connsiteY139" fmla="*/ 538162 h 1684262"/>
              <a:gd name="connsiteX140" fmla="*/ 851767 w 1206769"/>
              <a:gd name="connsiteY140" fmla="*/ 480536 h 1684262"/>
              <a:gd name="connsiteX141" fmla="*/ 759089 w 1206769"/>
              <a:gd name="connsiteY141" fmla="*/ 538067 h 1684262"/>
              <a:gd name="connsiteX142" fmla="*/ 759565 w 1206769"/>
              <a:gd name="connsiteY142" fmla="*/ 538162 h 1684262"/>
              <a:gd name="connsiteX143" fmla="*/ 877961 w 1206769"/>
              <a:gd name="connsiteY143" fmla="*/ 342138 h 1684262"/>
              <a:gd name="connsiteX144" fmla="*/ 812619 w 1206769"/>
              <a:gd name="connsiteY144" fmla="*/ 442055 h 1684262"/>
              <a:gd name="connsiteX145" fmla="*/ 877961 w 1206769"/>
              <a:gd name="connsiteY145" fmla="*/ 342138 h 1684262"/>
              <a:gd name="connsiteX146" fmla="*/ 681841 w 1206769"/>
              <a:gd name="connsiteY146" fmla="*/ 323088 h 1684262"/>
              <a:gd name="connsiteX147" fmla="*/ 758803 w 1206769"/>
              <a:gd name="connsiteY147" fmla="*/ 430816 h 1684262"/>
              <a:gd name="connsiteX148" fmla="*/ 643455 w 1206769"/>
              <a:gd name="connsiteY148" fmla="*/ 396145 h 1684262"/>
              <a:gd name="connsiteX149" fmla="*/ 639550 w 1206769"/>
              <a:gd name="connsiteY149" fmla="*/ 438436 h 1684262"/>
              <a:gd name="connsiteX150" fmla="*/ 682127 w 1206769"/>
              <a:gd name="connsiteY150" fmla="*/ 323088 h 1684262"/>
              <a:gd name="connsiteX151" fmla="*/ 681841 w 1206769"/>
              <a:gd name="connsiteY151" fmla="*/ 323088 h 1684262"/>
              <a:gd name="connsiteX152" fmla="*/ 351323 w 1206769"/>
              <a:gd name="connsiteY152" fmla="*/ 219361 h 1684262"/>
              <a:gd name="connsiteX153" fmla="*/ 383994 w 1206769"/>
              <a:gd name="connsiteY153" fmla="*/ 183070 h 1684262"/>
              <a:gd name="connsiteX154" fmla="*/ 403711 w 1206769"/>
              <a:gd name="connsiteY154" fmla="*/ 175069 h 1684262"/>
              <a:gd name="connsiteX155" fmla="*/ 411331 w 1206769"/>
              <a:gd name="connsiteY155" fmla="*/ 176117 h 1684262"/>
              <a:gd name="connsiteX156" fmla="*/ 569351 w 1206769"/>
              <a:gd name="connsiteY156" fmla="*/ 242792 h 1684262"/>
              <a:gd name="connsiteX157" fmla="*/ 569922 w 1206769"/>
              <a:gd name="connsiteY157" fmla="*/ 242792 h 1684262"/>
              <a:gd name="connsiteX158" fmla="*/ 558873 w 1206769"/>
              <a:gd name="connsiteY158" fmla="*/ 299942 h 1684262"/>
              <a:gd name="connsiteX159" fmla="*/ 351609 w 1206769"/>
              <a:gd name="connsiteY159" fmla="*/ 219075 h 1684262"/>
              <a:gd name="connsiteX160" fmla="*/ 351323 w 1206769"/>
              <a:gd name="connsiteY160" fmla="*/ 219361 h 1684262"/>
              <a:gd name="connsiteX161" fmla="*/ 470767 w 1206769"/>
              <a:gd name="connsiteY161" fmla="*/ 361188 h 1684262"/>
              <a:gd name="connsiteX162" fmla="*/ 566874 w 1206769"/>
              <a:gd name="connsiteY162" fmla="*/ 503396 h 1684262"/>
              <a:gd name="connsiteX163" fmla="*/ 470767 w 1206769"/>
              <a:gd name="connsiteY163" fmla="*/ 361188 h 1684262"/>
              <a:gd name="connsiteX164" fmla="*/ 632216 w 1206769"/>
              <a:gd name="connsiteY164" fmla="*/ 453485 h 1684262"/>
              <a:gd name="connsiteX165" fmla="*/ 699367 w 1206769"/>
              <a:gd name="connsiteY165" fmla="*/ 515112 h 1684262"/>
              <a:gd name="connsiteX166" fmla="*/ 759089 w 1206769"/>
              <a:gd name="connsiteY166" fmla="*/ 438055 h 1684262"/>
              <a:gd name="connsiteX167" fmla="*/ 678317 w 1206769"/>
              <a:gd name="connsiteY167" fmla="*/ 611029 h 1684262"/>
              <a:gd name="connsiteX168" fmla="*/ 640217 w 1206769"/>
              <a:gd name="connsiteY168" fmla="*/ 587978 h 1684262"/>
              <a:gd name="connsiteX169" fmla="*/ 632216 w 1206769"/>
              <a:gd name="connsiteY169" fmla="*/ 453581 h 1684262"/>
              <a:gd name="connsiteX170" fmla="*/ 632216 w 1206769"/>
              <a:gd name="connsiteY170" fmla="*/ 453485 h 1684262"/>
              <a:gd name="connsiteX171" fmla="*/ 686032 w 1206769"/>
              <a:gd name="connsiteY171" fmla="*/ 837819 h 1684262"/>
              <a:gd name="connsiteX172" fmla="*/ 628310 w 1206769"/>
              <a:gd name="connsiteY172" fmla="*/ 930116 h 1684262"/>
              <a:gd name="connsiteX173" fmla="*/ 686032 w 1206769"/>
              <a:gd name="connsiteY173" fmla="*/ 837914 h 1684262"/>
              <a:gd name="connsiteX174" fmla="*/ 686032 w 1206769"/>
              <a:gd name="connsiteY174" fmla="*/ 837819 h 1684262"/>
              <a:gd name="connsiteX175" fmla="*/ 743658 w 1206769"/>
              <a:gd name="connsiteY175" fmla="*/ 1291400 h 1684262"/>
              <a:gd name="connsiteX176" fmla="*/ 547634 w 1206769"/>
              <a:gd name="connsiteY176" fmla="*/ 1206818 h 1684262"/>
              <a:gd name="connsiteX177" fmla="*/ 573446 w 1206769"/>
              <a:gd name="connsiteY177" fmla="*/ 1222439 h 1684262"/>
              <a:gd name="connsiteX178" fmla="*/ 603450 w 1206769"/>
              <a:gd name="connsiteY178" fmla="*/ 1227487 h 1684262"/>
              <a:gd name="connsiteX179" fmla="*/ 743658 w 1206769"/>
              <a:gd name="connsiteY179" fmla="*/ 1291495 h 1684262"/>
              <a:gd name="connsiteX180" fmla="*/ 743658 w 1206769"/>
              <a:gd name="connsiteY180" fmla="*/ 1291400 h 1684262"/>
              <a:gd name="connsiteX181" fmla="*/ 578399 w 1206769"/>
              <a:gd name="connsiteY181" fmla="*/ 945452 h 1684262"/>
              <a:gd name="connsiteX182" fmla="*/ 689842 w 1206769"/>
              <a:gd name="connsiteY182" fmla="*/ 1122236 h 1684262"/>
              <a:gd name="connsiteX183" fmla="*/ 578399 w 1206769"/>
              <a:gd name="connsiteY183" fmla="*/ 945547 h 1684262"/>
              <a:gd name="connsiteX184" fmla="*/ 578399 w 1206769"/>
              <a:gd name="connsiteY184" fmla="*/ 945452 h 1684262"/>
              <a:gd name="connsiteX185" fmla="*/ 351609 w 1206769"/>
              <a:gd name="connsiteY185" fmla="*/ 1045464 h 1684262"/>
              <a:gd name="connsiteX186" fmla="*/ 382375 w 1206769"/>
              <a:gd name="connsiteY186" fmla="*/ 887825 h 1684262"/>
              <a:gd name="connsiteX187" fmla="*/ 351609 w 1206769"/>
              <a:gd name="connsiteY187" fmla="*/ 1045559 h 1684262"/>
              <a:gd name="connsiteX188" fmla="*/ 351609 w 1206769"/>
              <a:gd name="connsiteY188" fmla="*/ 1045464 h 1684262"/>
              <a:gd name="connsiteX189" fmla="*/ 420761 w 1206769"/>
              <a:gd name="connsiteY189" fmla="*/ 1018413 h 1684262"/>
              <a:gd name="connsiteX190" fmla="*/ 605260 w 1206769"/>
              <a:gd name="connsiteY190" fmla="*/ 1180338 h 1684262"/>
              <a:gd name="connsiteX191" fmla="*/ 420761 w 1206769"/>
              <a:gd name="connsiteY191" fmla="*/ 1018413 h 1684262"/>
              <a:gd name="connsiteX192" fmla="*/ 366944 w 1206769"/>
              <a:gd name="connsiteY192" fmla="*/ 1414272 h 1684262"/>
              <a:gd name="connsiteX193" fmla="*/ 597640 w 1206769"/>
              <a:gd name="connsiteY193" fmla="*/ 1460468 h 1684262"/>
              <a:gd name="connsiteX194" fmla="*/ 366944 w 1206769"/>
              <a:gd name="connsiteY194" fmla="*/ 1414463 h 1684262"/>
              <a:gd name="connsiteX195" fmla="*/ 366944 w 1206769"/>
              <a:gd name="connsiteY195" fmla="*/ 1414272 h 1684262"/>
              <a:gd name="connsiteX196" fmla="*/ 536108 w 1206769"/>
              <a:gd name="connsiteY196" fmla="*/ 1644968 h 1684262"/>
              <a:gd name="connsiteX197" fmla="*/ 498008 w 1206769"/>
              <a:gd name="connsiteY197" fmla="*/ 1625918 h 1684262"/>
              <a:gd name="connsiteX198" fmla="*/ 471148 w 1206769"/>
              <a:gd name="connsiteY198" fmla="*/ 1618202 h 1684262"/>
              <a:gd name="connsiteX199" fmla="*/ 471148 w 1206769"/>
              <a:gd name="connsiteY199" fmla="*/ 1664399 h 1684262"/>
              <a:gd name="connsiteX200" fmla="*/ 401901 w 1206769"/>
              <a:gd name="connsiteY200" fmla="*/ 1579817 h 1684262"/>
              <a:gd name="connsiteX201" fmla="*/ 536108 w 1206769"/>
              <a:gd name="connsiteY201" fmla="*/ 1645158 h 1684262"/>
              <a:gd name="connsiteX202" fmla="*/ 536108 w 1206769"/>
              <a:gd name="connsiteY202" fmla="*/ 1644968 h 1684262"/>
              <a:gd name="connsiteX203" fmla="*/ 616785 w 1206769"/>
              <a:gd name="connsiteY203" fmla="*/ 1564196 h 1684262"/>
              <a:gd name="connsiteX204" fmla="*/ 555349 w 1206769"/>
              <a:gd name="connsiteY204" fmla="*/ 1541145 h 1684262"/>
              <a:gd name="connsiteX205" fmla="*/ 638597 w 1206769"/>
              <a:gd name="connsiteY205" fmla="*/ 1493520 h 1684262"/>
              <a:gd name="connsiteX206" fmla="*/ 739848 w 1206769"/>
              <a:gd name="connsiteY206" fmla="*/ 1525715 h 1684262"/>
              <a:gd name="connsiteX207" fmla="*/ 616785 w 1206769"/>
              <a:gd name="connsiteY207" fmla="*/ 1564386 h 1684262"/>
              <a:gd name="connsiteX208" fmla="*/ 616785 w 1206769"/>
              <a:gd name="connsiteY208" fmla="*/ 1564196 h 1684262"/>
              <a:gd name="connsiteX209" fmla="*/ 752231 w 1206769"/>
              <a:gd name="connsiteY209" fmla="*/ 1664779 h 1684262"/>
              <a:gd name="connsiteX210" fmla="*/ 739658 w 1206769"/>
              <a:gd name="connsiteY210" fmla="*/ 1664779 h 1684262"/>
              <a:gd name="connsiteX211" fmla="*/ 731180 w 1206769"/>
              <a:gd name="connsiteY211" fmla="*/ 1664779 h 1684262"/>
              <a:gd name="connsiteX212" fmla="*/ 727561 w 1206769"/>
              <a:gd name="connsiteY212" fmla="*/ 1664779 h 1684262"/>
              <a:gd name="connsiteX213" fmla="*/ 713750 w 1206769"/>
              <a:gd name="connsiteY213" fmla="*/ 1666780 h 1684262"/>
              <a:gd name="connsiteX214" fmla="*/ 704225 w 1206769"/>
              <a:gd name="connsiteY214" fmla="*/ 1665256 h 1684262"/>
              <a:gd name="connsiteX215" fmla="*/ 705558 w 1206769"/>
              <a:gd name="connsiteY215" fmla="*/ 1667733 h 1684262"/>
              <a:gd name="connsiteX216" fmla="*/ 790045 w 1206769"/>
              <a:gd name="connsiteY216" fmla="*/ 1610106 h 1684262"/>
              <a:gd name="connsiteX217" fmla="*/ 752231 w 1206769"/>
              <a:gd name="connsiteY217" fmla="*/ 1664970 h 1684262"/>
              <a:gd name="connsiteX218" fmla="*/ 752231 w 1206769"/>
              <a:gd name="connsiteY218" fmla="*/ 1664779 h 1684262"/>
              <a:gd name="connsiteX219" fmla="*/ 857863 w 1206769"/>
              <a:gd name="connsiteY219" fmla="*/ 1591056 h 1684262"/>
              <a:gd name="connsiteX220" fmla="*/ 838813 w 1206769"/>
              <a:gd name="connsiteY220" fmla="*/ 1568958 h 1684262"/>
              <a:gd name="connsiteX221" fmla="*/ 836146 w 1206769"/>
              <a:gd name="connsiteY221" fmla="*/ 1564291 h 1684262"/>
              <a:gd name="connsiteX222" fmla="*/ 955179 w 1206769"/>
              <a:gd name="connsiteY222" fmla="*/ 1500720 h 1684262"/>
              <a:gd name="connsiteX223" fmla="*/ 1066493 w 1206769"/>
              <a:gd name="connsiteY223" fmla="*/ 1492065 h 1684262"/>
              <a:gd name="connsiteX224" fmla="*/ 857863 w 1206769"/>
              <a:gd name="connsiteY224" fmla="*/ 1591247 h 1684262"/>
              <a:gd name="connsiteX225" fmla="*/ 857863 w 1206769"/>
              <a:gd name="connsiteY225" fmla="*/ 1591056 h 1684262"/>
              <a:gd name="connsiteX226" fmla="*/ 1054979 w 1206769"/>
              <a:gd name="connsiteY226" fmla="*/ 1445037 h 1684262"/>
              <a:gd name="connsiteX227" fmla="*/ 916632 w 1206769"/>
              <a:gd name="connsiteY227" fmla="*/ 1468184 h 1684262"/>
              <a:gd name="connsiteX228" fmla="*/ 1028170 w 1206769"/>
              <a:gd name="connsiteY228" fmla="*/ 1445228 h 1684262"/>
              <a:gd name="connsiteX229" fmla="*/ 1054979 w 1206769"/>
              <a:gd name="connsiteY229" fmla="*/ 1445037 h 1684262"/>
              <a:gd name="connsiteX230" fmla="*/ 862816 w 1206769"/>
              <a:gd name="connsiteY230" fmla="*/ 1410462 h 1684262"/>
              <a:gd name="connsiteX231" fmla="*/ 647551 w 1206769"/>
              <a:gd name="connsiteY231" fmla="*/ 1448562 h 1684262"/>
              <a:gd name="connsiteX232" fmla="*/ 862816 w 1206769"/>
              <a:gd name="connsiteY232" fmla="*/ 1410653 h 1684262"/>
              <a:gd name="connsiteX233" fmla="*/ 862816 w 1206769"/>
              <a:gd name="connsiteY233" fmla="*/ 1410462 h 1684262"/>
              <a:gd name="connsiteX234" fmla="*/ 689842 w 1206769"/>
              <a:gd name="connsiteY234" fmla="*/ 1391412 h 1684262"/>
              <a:gd name="connsiteX235" fmla="*/ 924347 w 1206769"/>
              <a:gd name="connsiteY235" fmla="*/ 1306830 h 1684262"/>
              <a:gd name="connsiteX236" fmla="*/ 689842 w 1206769"/>
              <a:gd name="connsiteY236" fmla="*/ 1391412 h 1684262"/>
              <a:gd name="connsiteX237" fmla="*/ 1162663 w 1206769"/>
              <a:gd name="connsiteY237" fmla="*/ 1057085 h 1684262"/>
              <a:gd name="connsiteX238" fmla="*/ 1148756 w 1206769"/>
              <a:gd name="connsiteY238" fmla="*/ 1134428 h 1684262"/>
              <a:gd name="connsiteX239" fmla="*/ 1066841 w 1206769"/>
              <a:gd name="connsiteY239" fmla="*/ 1139762 h 1684262"/>
              <a:gd name="connsiteX240" fmla="*/ 1035790 w 1206769"/>
              <a:gd name="connsiteY240" fmla="*/ 1087755 h 1684262"/>
              <a:gd name="connsiteX241" fmla="*/ 1162663 w 1206769"/>
              <a:gd name="connsiteY241" fmla="*/ 1057085 h 1684262"/>
              <a:gd name="connsiteX242" fmla="*/ 987913 w 1206769"/>
              <a:gd name="connsiteY242" fmla="*/ 1181170 h 1684262"/>
              <a:gd name="connsiteX243" fmla="*/ 958923 w 1206769"/>
              <a:gd name="connsiteY243" fmla="*/ 1264444 h 1684262"/>
              <a:gd name="connsiteX244" fmla="*/ 905107 w 1206769"/>
              <a:gd name="connsiteY244" fmla="*/ 1118330 h 1684262"/>
              <a:gd name="connsiteX245" fmla="*/ 987913 w 1206769"/>
              <a:gd name="connsiteY245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255883 w 1206769"/>
              <a:gd name="connsiteY74" fmla="*/ 1502664 h 1684262"/>
              <a:gd name="connsiteX75" fmla="*/ 255883 w 1206769"/>
              <a:gd name="connsiteY75" fmla="*/ 1502664 h 1684262"/>
              <a:gd name="connsiteX76" fmla="*/ 239976 w 1206769"/>
              <a:gd name="connsiteY76" fmla="*/ 1484281 h 1684262"/>
              <a:gd name="connsiteX77" fmla="*/ 203495 w 1206769"/>
              <a:gd name="connsiteY77" fmla="*/ 1484281 h 1684262"/>
              <a:gd name="connsiteX78" fmla="*/ 187303 w 1206769"/>
              <a:gd name="connsiteY78" fmla="*/ 1499140 h 1684262"/>
              <a:gd name="connsiteX79" fmla="*/ 490674 w 1206769"/>
              <a:gd name="connsiteY79" fmla="*/ 1673352 h 1684262"/>
              <a:gd name="connsiteX80" fmla="*/ 757374 w 1206769"/>
              <a:gd name="connsiteY80" fmla="*/ 1682401 h 1684262"/>
              <a:gd name="connsiteX81" fmla="*/ 988070 w 1206769"/>
              <a:gd name="connsiteY81" fmla="*/ 1594485 h 1684262"/>
              <a:gd name="connsiteX82" fmla="*/ 1152566 w 1206769"/>
              <a:gd name="connsiteY82" fmla="*/ 1394460 h 1684262"/>
              <a:gd name="connsiteX83" fmla="*/ 918822 w 1206769"/>
              <a:gd name="connsiteY83" fmla="*/ 1363507 h 1684262"/>
              <a:gd name="connsiteX84" fmla="*/ 802904 w 1206769"/>
              <a:gd name="connsiteY84" fmla="*/ 1350454 h 1684262"/>
              <a:gd name="connsiteX85" fmla="*/ 841956 w 1206769"/>
              <a:gd name="connsiteY85" fmla="*/ 1326547 h 1684262"/>
              <a:gd name="connsiteX86" fmla="*/ 1018286 w 1206769"/>
              <a:gd name="connsiteY86" fmla="*/ 1315425 h 1684262"/>
              <a:gd name="connsiteX87" fmla="*/ 980354 w 1206769"/>
              <a:gd name="connsiteY87" fmla="*/ 1268921 h 1684262"/>
              <a:gd name="connsiteX88" fmla="*/ 1091488 w 1206769"/>
              <a:gd name="connsiteY88" fmla="*/ 1221043 h 1684262"/>
              <a:gd name="connsiteX89" fmla="*/ 911203 w 1206769"/>
              <a:gd name="connsiteY89" fmla="*/ 1022890 h 1684262"/>
              <a:gd name="connsiteX90" fmla="*/ 1193429 w 1206769"/>
              <a:gd name="connsiteY90" fmla="*/ 899446 h 1684262"/>
              <a:gd name="connsiteX91" fmla="*/ 759089 w 1206769"/>
              <a:gd name="connsiteY91" fmla="*/ 61246 h 1684262"/>
              <a:gd name="connsiteX92" fmla="*/ 720989 w 1206769"/>
              <a:gd name="connsiteY92" fmla="*/ 145828 h 1684262"/>
              <a:gd name="connsiteX93" fmla="*/ 759089 w 1206769"/>
              <a:gd name="connsiteY93" fmla="*/ 61436 h 1684262"/>
              <a:gd name="connsiteX94" fmla="*/ 759089 w 1206769"/>
              <a:gd name="connsiteY94" fmla="*/ 61246 h 1684262"/>
              <a:gd name="connsiteX95" fmla="*/ 363611 w 1206769"/>
              <a:gd name="connsiteY95" fmla="*/ 545783 h 1684262"/>
              <a:gd name="connsiteX96" fmla="*/ 348275 w 1206769"/>
              <a:gd name="connsiteY96" fmla="*/ 553498 h 1684262"/>
              <a:gd name="connsiteX97" fmla="*/ 363611 w 1206769"/>
              <a:gd name="connsiteY97" fmla="*/ 545783 h 1684262"/>
              <a:gd name="connsiteX98" fmla="*/ 232451 w 1206769"/>
              <a:gd name="connsiteY98" fmla="*/ 523113 h 1684262"/>
              <a:gd name="connsiteX99" fmla="*/ 254694 w 1206769"/>
              <a:gd name="connsiteY99" fmla="*/ 664096 h 1684262"/>
              <a:gd name="connsiteX100" fmla="*/ 232451 w 1206769"/>
              <a:gd name="connsiteY100" fmla="*/ 523113 h 1684262"/>
              <a:gd name="connsiteX101" fmla="*/ 340084 w 1206769"/>
              <a:gd name="connsiteY101" fmla="*/ 692277 h 1684262"/>
              <a:gd name="connsiteX102" fmla="*/ 470767 w 1206769"/>
              <a:gd name="connsiteY102" fmla="*/ 684562 h 1684262"/>
              <a:gd name="connsiteX103" fmla="*/ 340084 w 1206769"/>
              <a:gd name="connsiteY103" fmla="*/ 691896 h 1684262"/>
              <a:gd name="connsiteX104" fmla="*/ 340084 w 1206769"/>
              <a:gd name="connsiteY104" fmla="*/ 692277 h 1684262"/>
              <a:gd name="connsiteX105" fmla="*/ 382375 w 1206769"/>
              <a:gd name="connsiteY105" fmla="*/ 615410 h 1684262"/>
              <a:gd name="connsiteX106" fmla="*/ 516868 w 1206769"/>
              <a:gd name="connsiteY106" fmla="*/ 688372 h 1684262"/>
              <a:gd name="connsiteX107" fmla="*/ 382661 w 1206769"/>
              <a:gd name="connsiteY107" fmla="*/ 615029 h 1684262"/>
              <a:gd name="connsiteX108" fmla="*/ 382375 w 1206769"/>
              <a:gd name="connsiteY108" fmla="*/ 615410 h 1684262"/>
              <a:gd name="connsiteX109" fmla="*/ 201400 w 1206769"/>
              <a:gd name="connsiteY109" fmla="*/ 907542 h 1684262"/>
              <a:gd name="connsiteX110" fmla="*/ 163300 w 1206769"/>
              <a:gd name="connsiteY110" fmla="*/ 838295 h 1684262"/>
              <a:gd name="connsiteX111" fmla="*/ 201686 w 1206769"/>
              <a:gd name="connsiteY111" fmla="*/ 907161 h 1684262"/>
              <a:gd name="connsiteX112" fmla="*/ 201400 w 1206769"/>
              <a:gd name="connsiteY112" fmla="*/ 907542 h 1684262"/>
              <a:gd name="connsiteX113" fmla="*/ 97811 w 1206769"/>
              <a:gd name="connsiteY113" fmla="*/ 1285557 h 1684262"/>
              <a:gd name="connsiteX114" fmla="*/ 123279 w 1206769"/>
              <a:gd name="connsiteY114" fmla="*/ 1264178 h 1684262"/>
              <a:gd name="connsiteX115" fmla="*/ 231975 w 1206769"/>
              <a:gd name="connsiteY115" fmla="*/ 1341501 h 1684262"/>
              <a:gd name="connsiteX116" fmla="*/ 97811 w 1206769"/>
              <a:gd name="connsiteY116" fmla="*/ 1285557 h 1684262"/>
              <a:gd name="connsiteX117" fmla="*/ 232928 w 1206769"/>
              <a:gd name="connsiteY117" fmla="*/ 1376077 h 1684262"/>
              <a:gd name="connsiteX118" fmla="*/ 279029 w 1206769"/>
              <a:gd name="connsiteY118" fmla="*/ 1379887 h 1684262"/>
              <a:gd name="connsiteX119" fmla="*/ 232451 w 1206769"/>
              <a:gd name="connsiteY119" fmla="*/ 1376077 h 1684262"/>
              <a:gd name="connsiteX120" fmla="*/ 232928 w 1206769"/>
              <a:gd name="connsiteY120" fmla="*/ 1376077 h 1684262"/>
              <a:gd name="connsiteX121" fmla="*/ 856244 w 1206769"/>
              <a:gd name="connsiteY121" fmla="*/ 715613 h 1684262"/>
              <a:gd name="connsiteX122" fmla="*/ 817635 w 1206769"/>
              <a:gd name="connsiteY122" fmla="*/ 708913 h 1684262"/>
              <a:gd name="connsiteX123" fmla="*/ 721084 w 1206769"/>
              <a:gd name="connsiteY123" fmla="*/ 657225 h 1684262"/>
              <a:gd name="connsiteX124" fmla="*/ 855767 w 1206769"/>
              <a:gd name="connsiteY124" fmla="*/ 715613 h 1684262"/>
              <a:gd name="connsiteX125" fmla="*/ 856244 w 1206769"/>
              <a:gd name="connsiteY125" fmla="*/ 715613 h 1684262"/>
              <a:gd name="connsiteX126" fmla="*/ 663458 w 1206769"/>
              <a:gd name="connsiteY126" fmla="*/ 722662 h 1684262"/>
              <a:gd name="connsiteX127" fmla="*/ 644408 w 1206769"/>
              <a:gd name="connsiteY127" fmla="*/ 807149 h 1684262"/>
              <a:gd name="connsiteX128" fmla="*/ 662981 w 1206769"/>
              <a:gd name="connsiteY128" fmla="*/ 723138 h 1684262"/>
              <a:gd name="connsiteX129" fmla="*/ 663458 w 1206769"/>
              <a:gd name="connsiteY129" fmla="*/ 722662 h 1684262"/>
              <a:gd name="connsiteX130" fmla="*/ 628882 w 1206769"/>
              <a:gd name="connsiteY130" fmla="*/ 753332 h 1684262"/>
              <a:gd name="connsiteX131" fmla="*/ 655742 w 1206769"/>
              <a:gd name="connsiteY131" fmla="*/ 726472 h 1684262"/>
              <a:gd name="connsiteX132" fmla="*/ 628406 w 1206769"/>
              <a:gd name="connsiteY132" fmla="*/ 753332 h 1684262"/>
              <a:gd name="connsiteX133" fmla="*/ 628882 w 1206769"/>
              <a:gd name="connsiteY133" fmla="*/ 753332 h 1684262"/>
              <a:gd name="connsiteX134" fmla="*/ 771090 w 1206769"/>
              <a:gd name="connsiteY134" fmla="*/ 757237 h 1684262"/>
              <a:gd name="connsiteX135" fmla="*/ 690318 w 1206769"/>
              <a:gd name="connsiteY135" fmla="*/ 822579 h 1684262"/>
              <a:gd name="connsiteX136" fmla="*/ 770614 w 1206769"/>
              <a:gd name="connsiteY136" fmla="*/ 757237 h 1684262"/>
              <a:gd name="connsiteX137" fmla="*/ 771090 w 1206769"/>
              <a:gd name="connsiteY137" fmla="*/ 757237 h 1684262"/>
              <a:gd name="connsiteX138" fmla="*/ 759565 w 1206769"/>
              <a:gd name="connsiteY138" fmla="*/ 538162 h 1684262"/>
              <a:gd name="connsiteX139" fmla="*/ 851767 w 1206769"/>
              <a:gd name="connsiteY139" fmla="*/ 480536 h 1684262"/>
              <a:gd name="connsiteX140" fmla="*/ 759089 w 1206769"/>
              <a:gd name="connsiteY140" fmla="*/ 538067 h 1684262"/>
              <a:gd name="connsiteX141" fmla="*/ 759565 w 1206769"/>
              <a:gd name="connsiteY141" fmla="*/ 538162 h 1684262"/>
              <a:gd name="connsiteX142" fmla="*/ 877961 w 1206769"/>
              <a:gd name="connsiteY142" fmla="*/ 342138 h 1684262"/>
              <a:gd name="connsiteX143" fmla="*/ 812619 w 1206769"/>
              <a:gd name="connsiteY143" fmla="*/ 442055 h 1684262"/>
              <a:gd name="connsiteX144" fmla="*/ 877961 w 1206769"/>
              <a:gd name="connsiteY144" fmla="*/ 342138 h 1684262"/>
              <a:gd name="connsiteX145" fmla="*/ 681841 w 1206769"/>
              <a:gd name="connsiteY145" fmla="*/ 323088 h 1684262"/>
              <a:gd name="connsiteX146" fmla="*/ 758803 w 1206769"/>
              <a:gd name="connsiteY146" fmla="*/ 430816 h 1684262"/>
              <a:gd name="connsiteX147" fmla="*/ 643455 w 1206769"/>
              <a:gd name="connsiteY147" fmla="*/ 396145 h 1684262"/>
              <a:gd name="connsiteX148" fmla="*/ 639550 w 1206769"/>
              <a:gd name="connsiteY148" fmla="*/ 438436 h 1684262"/>
              <a:gd name="connsiteX149" fmla="*/ 682127 w 1206769"/>
              <a:gd name="connsiteY149" fmla="*/ 323088 h 1684262"/>
              <a:gd name="connsiteX150" fmla="*/ 681841 w 1206769"/>
              <a:gd name="connsiteY150" fmla="*/ 323088 h 1684262"/>
              <a:gd name="connsiteX151" fmla="*/ 351323 w 1206769"/>
              <a:gd name="connsiteY151" fmla="*/ 219361 h 1684262"/>
              <a:gd name="connsiteX152" fmla="*/ 383994 w 1206769"/>
              <a:gd name="connsiteY152" fmla="*/ 183070 h 1684262"/>
              <a:gd name="connsiteX153" fmla="*/ 403711 w 1206769"/>
              <a:gd name="connsiteY153" fmla="*/ 175069 h 1684262"/>
              <a:gd name="connsiteX154" fmla="*/ 411331 w 1206769"/>
              <a:gd name="connsiteY154" fmla="*/ 176117 h 1684262"/>
              <a:gd name="connsiteX155" fmla="*/ 569351 w 1206769"/>
              <a:gd name="connsiteY155" fmla="*/ 242792 h 1684262"/>
              <a:gd name="connsiteX156" fmla="*/ 569922 w 1206769"/>
              <a:gd name="connsiteY156" fmla="*/ 242792 h 1684262"/>
              <a:gd name="connsiteX157" fmla="*/ 558873 w 1206769"/>
              <a:gd name="connsiteY157" fmla="*/ 299942 h 1684262"/>
              <a:gd name="connsiteX158" fmla="*/ 351609 w 1206769"/>
              <a:gd name="connsiteY158" fmla="*/ 219075 h 1684262"/>
              <a:gd name="connsiteX159" fmla="*/ 351323 w 1206769"/>
              <a:gd name="connsiteY159" fmla="*/ 219361 h 1684262"/>
              <a:gd name="connsiteX160" fmla="*/ 470767 w 1206769"/>
              <a:gd name="connsiteY160" fmla="*/ 361188 h 1684262"/>
              <a:gd name="connsiteX161" fmla="*/ 566874 w 1206769"/>
              <a:gd name="connsiteY161" fmla="*/ 503396 h 1684262"/>
              <a:gd name="connsiteX162" fmla="*/ 470767 w 1206769"/>
              <a:gd name="connsiteY162" fmla="*/ 361188 h 1684262"/>
              <a:gd name="connsiteX163" fmla="*/ 632216 w 1206769"/>
              <a:gd name="connsiteY163" fmla="*/ 453485 h 1684262"/>
              <a:gd name="connsiteX164" fmla="*/ 699367 w 1206769"/>
              <a:gd name="connsiteY164" fmla="*/ 515112 h 1684262"/>
              <a:gd name="connsiteX165" fmla="*/ 759089 w 1206769"/>
              <a:gd name="connsiteY165" fmla="*/ 438055 h 1684262"/>
              <a:gd name="connsiteX166" fmla="*/ 678317 w 1206769"/>
              <a:gd name="connsiteY166" fmla="*/ 611029 h 1684262"/>
              <a:gd name="connsiteX167" fmla="*/ 640217 w 1206769"/>
              <a:gd name="connsiteY167" fmla="*/ 587978 h 1684262"/>
              <a:gd name="connsiteX168" fmla="*/ 632216 w 1206769"/>
              <a:gd name="connsiteY168" fmla="*/ 453581 h 1684262"/>
              <a:gd name="connsiteX169" fmla="*/ 632216 w 1206769"/>
              <a:gd name="connsiteY169" fmla="*/ 453485 h 1684262"/>
              <a:gd name="connsiteX170" fmla="*/ 686032 w 1206769"/>
              <a:gd name="connsiteY170" fmla="*/ 837819 h 1684262"/>
              <a:gd name="connsiteX171" fmla="*/ 628310 w 1206769"/>
              <a:gd name="connsiteY171" fmla="*/ 930116 h 1684262"/>
              <a:gd name="connsiteX172" fmla="*/ 686032 w 1206769"/>
              <a:gd name="connsiteY172" fmla="*/ 837914 h 1684262"/>
              <a:gd name="connsiteX173" fmla="*/ 686032 w 1206769"/>
              <a:gd name="connsiteY173" fmla="*/ 837819 h 1684262"/>
              <a:gd name="connsiteX174" fmla="*/ 743658 w 1206769"/>
              <a:gd name="connsiteY174" fmla="*/ 1291400 h 1684262"/>
              <a:gd name="connsiteX175" fmla="*/ 547634 w 1206769"/>
              <a:gd name="connsiteY175" fmla="*/ 1206818 h 1684262"/>
              <a:gd name="connsiteX176" fmla="*/ 573446 w 1206769"/>
              <a:gd name="connsiteY176" fmla="*/ 1222439 h 1684262"/>
              <a:gd name="connsiteX177" fmla="*/ 603450 w 1206769"/>
              <a:gd name="connsiteY177" fmla="*/ 1227487 h 1684262"/>
              <a:gd name="connsiteX178" fmla="*/ 743658 w 1206769"/>
              <a:gd name="connsiteY178" fmla="*/ 1291495 h 1684262"/>
              <a:gd name="connsiteX179" fmla="*/ 743658 w 1206769"/>
              <a:gd name="connsiteY179" fmla="*/ 1291400 h 1684262"/>
              <a:gd name="connsiteX180" fmla="*/ 578399 w 1206769"/>
              <a:gd name="connsiteY180" fmla="*/ 945452 h 1684262"/>
              <a:gd name="connsiteX181" fmla="*/ 689842 w 1206769"/>
              <a:gd name="connsiteY181" fmla="*/ 1122236 h 1684262"/>
              <a:gd name="connsiteX182" fmla="*/ 578399 w 1206769"/>
              <a:gd name="connsiteY182" fmla="*/ 945547 h 1684262"/>
              <a:gd name="connsiteX183" fmla="*/ 578399 w 1206769"/>
              <a:gd name="connsiteY183" fmla="*/ 945452 h 1684262"/>
              <a:gd name="connsiteX184" fmla="*/ 351609 w 1206769"/>
              <a:gd name="connsiteY184" fmla="*/ 1045464 h 1684262"/>
              <a:gd name="connsiteX185" fmla="*/ 382375 w 1206769"/>
              <a:gd name="connsiteY185" fmla="*/ 887825 h 1684262"/>
              <a:gd name="connsiteX186" fmla="*/ 351609 w 1206769"/>
              <a:gd name="connsiteY186" fmla="*/ 1045559 h 1684262"/>
              <a:gd name="connsiteX187" fmla="*/ 351609 w 1206769"/>
              <a:gd name="connsiteY187" fmla="*/ 1045464 h 1684262"/>
              <a:gd name="connsiteX188" fmla="*/ 420761 w 1206769"/>
              <a:gd name="connsiteY188" fmla="*/ 1018413 h 1684262"/>
              <a:gd name="connsiteX189" fmla="*/ 605260 w 1206769"/>
              <a:gd name="connsiteY189" fmla="*/ 1180338 h 1684262"/>
              <a:gd name="connsiteX190" fmla="*/ 420761 w 1206769"/>
              <a:gd name="connsiteY190" fmla="*/ 1018413 h 1684262"/>
              <a:gd name="connsiteX191" fmla="*/ 366944 w 1206769"/>
              <a:gd name="connsiteY191" fmla="*/ 1414272 h 1684262"/>
              <a:gd name="connsiteX192" fmla="*/ 597640 w 1206769"/>
              <a:gd name="connsiteY192" fmla="*/ 1460468 h 1684262"/>
              <a:gd name="connsiteX193" fmla="*/ 366944 w 1206769"/>
              <a:gd name="connsiteY193" fmla="*/ 1414463 h 1684262"/>
              <a:gd name="connsiteX194" fmla="*/ 366944 w 1206769"/>
              <a:gd name="connsiteY194" fmla="*/ 1414272 h 1684262"/>
              <a:gd name="connsiteX195" fmla="*/ 536108 w 1206769"/>
              <a:gd name="connsiteY195" fmla="*/ 1644968 h 1684262"/>
              <a:gd name="connsiteX196" fmla="*/ 498008 w 1206769"/>
              <a:gd name="connsiteY196" fmla="*/ 1625918 h 1684262"/>
              <a:gd name="connsiteX197" fmla="*/ 471148 w 1206769"/>
              <a:gd name="connsiteY197" fmla="*/ 1618202 h 1684262"/>
              <a:gd name="connsiteX198" fmla="*/ 471148 w 1206769"/>
              <a:gd name="connsiteY198" fmla="*/ 1664399 h 1684262"/>
              <a:gd name="connsiteX199" fmla="*/ 401901 w 1206769"/>
              <a:gd name="connsiteY199" fmla="*/ 1579817 h 1684262"/>
              <a:gd name="connsiteX200" fmla="*/ 536108 w 1206769"/>
              <a:gd name="connsiteY200" fmla="*/ 1645158 h 1684262"/>
              <a:gd name="connsiteX201" fmla="*/ 536108 w 1206769"/>
              <a:gd name="connsiteY201" fmla="*/ 1644968 h 1684262"/>
              <a:gd name="connsiteX202" fmla="*/ 616785 w 1206769"/>
              <a:gd name="connsiteY202" fmla="*/ 1564196 h 1684262"/>
              <a:gd name="connsiteX203" fmla="*/ 555349 w 1206769"/>
              <a:gd name="connsiteY203" fmla="*/ 1541145 h 1684262"/>
              <a:gd name="connsiteX204" fmla="*/ 638597 w 1206769"/>
              <a:gd name="connsiteY204" fmla="*/ 1493520 h 1684262"/>
              <a:gd name="connsiteX205" fmla="*/ 739848 w 1206769"/>
              <a:gd name="connsiteY205" fmla="*/ 1525715 h 1684262"/>
              <a:gd name="connsiteX206" fmla="*/ 616785 w 1206769"/>
              <a:gd name="connsiteY206" fmla="*/ 1564386 h 1684262"/>
              <a:gd name="connsiteX207" fmla="*/ 616785 w 1206769"/>
              <a:gd name="connsiteY207" fmla="*/ 1564196 h 1684262"/>
              <a:gd name="connsiteX208" fmla="*/ 752231 w 1206769"/>
              <a:gd name="connsiteY208" fmla="*/ 1664779 h 1684262"/>
              <a:gd name="connsiteX209" fmla="*/ 739658 w 1206769"/>
              <a:gd name="connsiteY209" fmla="*/ 1664779 h 1684262"/>
              <a:gd name="connsiteX210" fmla="*/ 731180 w 1206769"/>
              <a:gd name="connsiteY210" fmla="*/ 1664779 h 1684262"/>
              <a:gd name="connsiteX211" fmla="*/ 727561 w 1206769"/>
              <a:gd name="connsiteY211" fmla="*/ 1664779 h 1684262"/>
              <a:gd name="connsiteX212" fmla="*/ 713750 w 1206769"/>
              <a:gd name="connsiteY212" fmla="*/ 1666780 h 1684262"/>
              <a:gd name="connsiteX213" fmla="*/ 704225 w 1206769"/>
              <a:gd name="connsiteY213" fmla="*/ 1665256 h 1684262"/>
              <a:gd name="connsiteX214" fmla="*/ 705558 w 1206769"/>
              <a:gd name="connsiteY214" fmla="*/ 1667733 h 1684262"/>
              <a:gd name="connsiteX215" fmla="*/ 790045 w 1206769"/>
              <a:gd name="connsiteY215" fmla="*/ 1610106 h 1684262"/>
              <a:gd name="connsiteX216" fmla="*/ 752231 w 1206769"/>
              <a:gd name="connsiteY216" fmla="*/ 1664970 h 1684262"/>
              <a:gd name="connsiteX217" fmla="*/ 752231 w 1206769"/>
              <a:gd name="connsiteY217" fmla="*/ 1664779 h 1684262"/>
              <a:gd name="connsiteX218" fmla="*/ 857863 w 1206769"/>
              <a:gd name="connsiteY218" fmla="*/ 1591056 h 1684262"/>
              <a:gd name="connsiteX219" fmla="*/ 838813 w 1206769"/>
              <a:gd name="connsiteY219" fmla="*/ 1568958 h 1684262"/>
              <a:gd name="connsiteX220" fmla="*/ 836146 w 1206769"/>
              <a:gd name="connsiteY220" fmla="*/ 1564291 h 1684262"/>
              <a:gd name="connsiteX221" fmla="*/ 955179 w 1206769"/>
              <a:gd name="connsiteY221" fmla="*/ 1500720 h 1684262"/>
              <a:gd name="connsiteX222" fmla="*/ 1066493 w 1206769"/>
              <a:gd name="connsiteY222" fmla="*/ 1492065 h 1684262"/>
              <a:gd name="connsiteX223" fmla="*/ 857863 w 1206769"/>
              <a:gd name="connsiteY223" fmla="*/ 1591247 h 1684262"/>
              <a:gd name="connsiteX224" fmla="*/ 857863 w 1206769"/>
              <a:gd name="connsiteY224" fmla="*/ 1591056 h 1684262"/>
              <a:gd name="connsiteX225" fmla="*/ 1054979 w 1206769"/>
              <a:gd name="connsiteY225" fmla="*/ 1445037 h 1684262"/>
              <a:gd name="connsiteX226" fmla="*/ 916632 w 1206769"/>
              <a:gd name="connsiteY226" fmla="*/ 1468184 h 1684262"/>
              <a:gd name="connsiteX227" fmla="*/ 1028170 w 1206769"/>
              <a:gd name="connsiteY227" fmla="*/ 1445228 h 1684262"/>
              <a:gd name="connsiteX228" fmla="*/ 1054979 w 1206769"/>
              <a:gd name="connsiteY228" fmla="*/ 1445037 h 1684262"/>
              <a:gd name="connsiteX229" fmla="*/ 862816 w 1206769"/>
              <a:gd name="connsiteY229" fmla="*/ 1410462 h 1684262"/>
              <a:gd name="connsiteX230" fmla="*/ 647551 w 1206769"/>
              <a:gd name="connsiteY230" fmla="*/ 1448562 h 1684262"/>
              <a:gd name="connsiteX231" fmla="*/ 862816 w 1206769"/>
              <a:gd name="connsiteY231" fmla="*/ 1410653 h 1684262"/>
              <a:gd name="connsiteX232" fmla="*/ 862816 w 1206769"/>
              <a:gd name="connsiteY232" fmla="*/ 1410462 h 1684262"/>
              <a:gd name="connsiteX233" fmla="*/ 689842 w 1206769"/>
              <a:gd name="connsiteY233" fmla="*/ 1391412 h 1684262"/>
              <a:gd name="connsiteX234" fmla="*/ 924347 w 1206769"/>
              <a:gd name="connsiteY234" fmla="*/ 1306830 h 1684262"/>
              <a:gd name="connsiteX235" fmla="*/ 689842 w 1206769"/>
              <a:gd name="connsiteY235" fmla="*/ 1391412 h 1684262"/>
              <a:gd name="connsiteX236" fmla="*/ 1162663 w 1206769"/>
              <a:gd name="connsiteY236" fmla="*/ 1057085 h 1684262"/>
              <a:gd name="connsiteX237" fmla="*/ 1148756 w 1206769"/>
              <a:gd name="connsiteY237" fmla="*/ 1134428 h 1684262"/>
              <a:gd name="connsiteX238" fmla="*/ 1066841 w 1206769"/>
              <a:gd name="connsiteY238" fmla="*/ 1139762 h 1684262"/>
              <a:gd name="connsiteX239" fmla="*/ 1035790 w 1206769"/>
              <a:gd name="connsiteY239" fmla="*/ 1087755 h 1684262"/>
              <a:gd name="connsiteX240" fmla="*/ 1162663 w 1206769"/>
              <a:gd name="connsiteY240" fmla="*/ 1057085 h 1684262"/>
              <a:gd name="connsiteX241" fmla="*/ 987913 w 1206769"/>
              <a:gd name="connsiteY241" fmla="*/ 1181170 h 1684262"/>
              <a:gd name="connsiteX242" fmla="*/ 958923 w 1206769"/>
              <a:gd name="connsiteY242" fmla="*/ 1264444 h 1684262"/>
              <a:gd name="connsiteX243" fmla="*/ 905107 w 1206769"/>
              <a:gd name="connsiteY243" fmla="*/ 1118330 h 1684262"/>
              <a:gd name="connsiteX244" fmla="*/ 987913 w 1206769"/>
              <a:gd name="connsiteY244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255883 w 1206769"/>
              <a:gd name="connsiteY73" fmla="*/ 1502664 h 1684262"/>
              <a:gd name="connsiteX74" fmla="*/ 255883 w 1206769"/>
              <a:gd name="connsiteY74" fmla="*/ 1502664 h 1684262"/>
              <a:gd name="connsiteX75" fmla="*/ 239976 w 1206769"/>
              <a:gd name="connsiteY75" fmla="*/ 1484281 h 1684262"/>
              <a:gd name="connsiteX76" fmla="*/ 203495 w 1206769"/>
              <a:gd name="connsiteY76" fmla="*/ 1484281 h 1684262"/>
              <a:gd name="connsiteX77" fmla="*/ 187303 w 1206769"/>
              <a:gd name="connsiteY77" fmla="*/ 1499140 h 1684262"/>
              <a:gd name="connsiteX78" fmla="*/ 490674 w 1206769"/>
              <a:gd name="connsiteY78" fmla="*/ 1673352 h 1684262"/>
              <a:gd name="connsiteX79" fmla="*/ 757374 w 1206769"/>
              <a:gd name="connsiteY79" fmla="*/ 1682401 h 1684262"/>
              <a:gd name="connsiteX80" fmla="*/ 988070 w 1206769"/>
              <a:gd name="connsiteY80" fmla="*/ 1594485 h 1684262"/>
              <a:gd name="connsiteX81" fmla="*/ 1152566 w 1206769"/>
              <a:gd name="connsiteY81" fmla="*/ 1394460 h 1684262"/>
              <a:gd name="connsiteX82" fmla="*/ 918822 w 1206769"/>
              <a:gd name="connsiteY82" fmla="*/ 1363507 h 1684262"/>
              <a:gd name="connsiteX83" fmla="*/ 802904 w 1206769"/>
              <a:gd name="connsiteY83" fmla="*/ 1350454 h 1684262"/>
              <a:gd name="connsiteX84" fmla="*/ 841956 w 1206769"/>
              <a:gd name="connsiteY84" fmla="*/ 1326547 h 1684262"/>
              <a:gd name="connsiteX85" fmla="*/ 1018286 w 1206769"/>
              <a:gd name="connsiteY85" fmla="*/ 1315425 h 1684262"/>
              <a:gd name="connsiteX86" fmla="*/ 980354 w 1206769"/>
              <a:gd name="connsiteY86" fmla="*/ 1268921 h 1684262"/>
              <a:gd name="connsiteX87" fmla="*/ 1091488 w 1206769"/>
              <a:gd name="connsiteY87" fmla="*/ 1221043 h 1684262"/>
              <a:gd name="connsiteX88" fmla="*/ 911203 w 1206769"/>
              <a:gd name="connsiteY88" fmla="*/ 1022890 h 1684262"/>
              <a:gd name="connsiteX89" fmla="*/ 1193429 w 1206769"/>
              <a:gd name="connsiteY89" fmla="*/ 899446 h 1684262"/>
              <a:gd name="connsiteX90" fmla="*/ 759089 w 1206769"/>
              <a:gd name="connsiteY90" fmla="*/ 61246 h 1684262"/>
              <a:gd name="connsiteX91" fmla="*/ 720989 w 1206769"/>
              <a:gd name="connsiteY91" fmla="*/ 145828 h 1684262"/>
              <a:gd name="connsiteX92" fmla="*/ 759089 w 1206769"/>
              <a:gd name="connsiteY92" fmla="*/ 61436 h 1684262"/>
              <a:gd name="connsiteX93" fmla="*/ 759089 w 1206769"/>
              <a:gd name="connsiteY93" fmla="*/ 61246 h 1684262"/>
              <a:gd name="connsiteX94" fmla="*/ 363611 w 1206769"/>
              <a:gd name="connsiteY94" fmla="*/ 545783 h 1684262"/>
              <a:gd name="connsiteX95" fmla="*/ 348275 w 1206769"/>
              <a:gd name="connsiteY95" fmla="*/ 553498 h 1684262"/>
              <a:gd name="connsiteX96" fmla="*/ 363611 w 1206769"/>
              <a:gd name="connsiteY96" fmla="*/ 545783 h 1684262"/>
              <a:gd name="connsiteX97" fmla="*/ 232451 w 1206769"/>
              <a:gd name="connsiteY97" fmla="*/ 523113 h 1684262"/>
              <a:gd name="connsiteX98" fmla="*/ 254694 w 1206769"/>
              <a:gd name="connsiteY98" fmla="*/ 664096 h 1684262"/>
              <a:gd name="connsiteX99" fmla="*/ 232451 w 1206769"/>
              <a:gd name="connsiteY99" fmla="*/ 523113 h 1684262"/>
              <a:gd name="connsiteX100" fmla="*/ 340084 w 1206769"/>
              <a:gd name="connsiteY100" fmla="*/ 692277 h 1684262"/>
              <a:gd name="connsiteX101" fmla="*/ 470767 w 1206769"/>
              <a:gd name="connsiteY101" fmla="*/ 684562 h 1684262"/>
              <a:gd name="connsiteX102" fmla="*/ 340084 w 1206769"/>
              <a:gd name="connsiteY102" fmla="*/ 691896 h 1684262"/>
              <a:gd name="connsiteX103" fmla="*/ 340084 w 1206769"/>
              <a:gd name="connsiteY103" fmla="*/ 692277 h 1684262"/>
              <a:gd name="connsiteX104" fmla="*/ 382375 w 1206769"/>
              <a:gd name="connsiteY104" fmla="*/ 615410 h 1684262"/>
              <a:gd name="connsiteX105" fmla="*/ 516868 w 1206769"/>
              <a:gd name="connsiteY105" fmla="*/ 688372 h 1684262"/>
              <a:gd name="connsiteX106" fmla="*/ 382661 w 1206769"/>
              <a:gd name="connsiteY106" fmla="*/ 615029 h 1684262"/>
              <a:gd name="connsiteX107" fmla="*/ 382375 w 1206769"/>
              <a:gd name="connsiteY107" fmla="*/ 615410 h 1684262"/>
              <a:gd name="connsiteX108" fmla="*/ 201400 w 1206769"/>
              <a:gd name="connsiteY108" fmla="*/ 907542 h 1684262"/>
              <a:gd name="connsiteX109" fmla="*/ 163300 w 1206769"/>
              <a:gd name="connsiteY109" fmla="*/ 838295 h 1684262"/>
              <a:gd name="connsiteX110" fmla="*/ 201686 w 1206769"/>
              <a:gd name="connsiteY110" fmla="*/ 907161 h 1684262"/>
              <a:gd name="connsiteX111" fmla="*/ 201400 w 1206769"/>
              <a:gd name="connsiteY111" fmla="*/ 907542 h 1684262"/>
              <a:gd name="connsiteX112" fmla="*/ 97811 w 1206769"/>
              <a:gd name="connsiteY112" fmla="*/ 1285557 h 1684262"/>
              <a:gd name="connsiteX113" fmla="*/ 123279 w 1206769"/>
              <a:gd name="connsiteY113" fmla="*/ 1264178 h 1684262"/>
              <a:gd name="connsiteX114" fmla="*/ 231975 w 1206769"/>
              <a:gd name="connsiteY114" fmla="*/ 1341501 h 1684262"/>
              <a:gd name="connsiteX115" fmla="*/ 97811 w 1206769"/>
              <a:gd name="connsiteY115" fmla="*/ 1285557 h 1684262"/>
              <a:gd name="connsiteX116" fmla="*/ 232928 w 1206769"/>
              <a:gd name="connsiteY116" fmla="*/ 1376077 h 1684262"/>
              <a:gd name="connsiteX117" fmla="*/ 279029 w 1206769"/>
              <a:gd name="connsiteY117" fmla="*/ 1379887 h 1684262"/>
              <a:gd name="connsiteX118" fmla="*/ 232451 w 1206769"/>
              <a:gd name="connsiteY118" fmla="*/ 1376077 h 1684262"/>
              <a:gd name="connsiteX119" fmla="*/ 232928 w 1206769"/>
              <a:gd name="connsiteY119" fmla="*/ 1376077 h 1684262"/>
              <a:gd name="connsiteX120" fmla="*/ 856244 w 1206769"/>
              <a:gd name="connsiteY120" fmla="*/ 715613 h 1684262"/>
              <a:gd name="connsiteX121" fmla="*/ 817635 w 1206769"/>
              <a:gd name="connsiteY121" fmla="*/ 708913 h 1684262"/>
              <a:gd name="connsiteX122" fmla="*/ 721084 w 1206769"/>
              <a:gd name="connsiteY122" fmla="*/ 657225 h 1684262"/>
              <a:gd name="connsiteX123" fmla="*/ 855767 w 1206769"/>
              <a:gd name="connsiteY123" fmla="*/ 715613 h 1684262"/>
              <a:gd name="connsiteX124" fmla="*/ 856244 w 1206769"/>
              <a:gd name="connsiteY124" fmla="*/ 715613 h 1684262"/>
              <a:gd name="connsiteX125" fmla="*/ 663458 w 1206769"/>
              <a:gd name="connsiteY125" fmla="*/ 722662 h 1684262"/>
              <a:gd name="connsiteX126" fmla="*/ 644408 w 1206769"/>
              <a:gd name="connsiteY126" fmla="*/ 807149 h 1684262"/>
              <a:gd name="connsiteX127" fmla="*/ 662981 w 1206769"/>
              <a:gd name="connsiteY127" fmla="*/ 723138 h 1684262"/>
              <a:gd name="connsiteX128" fmla="*/ 663458 w 1206769"/>
              <a:gd name="connsiteY128" fmla="*/ 722662 h 1684262"/>
              <a:gd name="connsiteX129" fmla="*/ 628882 w 1206769"/>
              <a:gd name="connsiteY129" fmla="*/ 753332 h 1684262"/>
              <a:gd name="connsiteX130" fmla="*/ 655742 w 1206769"/>
              <a:gd name="connsiteY130" fmla="*/ 726472 h 1684262"/>
              <a:gd name="connsiteX131" fmla="*/ 628406 w 1206769"/>
              <a:gd name="connsiteY131" fmla="*/ 753332 h 1684262"/>
              <a:gd name="connsiteX132" fmla="*/ 628882 w 1206769"/>
              <a:gd name="connsiteY132" fmla="*/ 753332 h 1684262"/>
              <a:gd name="connsiteX133" fmla="*/ 771090 w 1206769"/>
              <a:gd name="connsiteY133" fmla="*/ 757237 h 1684262"/>
              <a:gd name="connsiteX134" fmla="*/ 690318 w 1206769"/>
              <a:gd name="connsiteY134" fmla="*/ 822579 h 1684262"/>
              <a:gd name="connsiteX135" fmla="*/ 770614 w 1206769"/>
              <a:gd name="connsiteY135" fmla="*/ 757237 h 1684262"/>
              <a:gd name="connsiteX136" fmla="*/ 771090 w 1206769"/>
              <a:gd name="connsiteY136" fmla="*/ 757237 h 1684262"/>
              <a:gd name="connsiteX137" fmla="*/ 759565 w 1206769"/>
              <a:gd name="connsiteY137" fmla="*/ 538162 h 1684262"/>
              <a:gd name="connsiteX138" fmla="*/ 851767 w 1206769"/>
              <a:gd name="connsiteY138" fmla="*/ 480536 h 1684262"/>
              <a:gd name="connsiteX139" fmla="*/ 759089 w 1206769"/>
              <a:gd name="connsiteY139" fmla="*/ 538067 h 1684262"/>
              <a:gd name="connsiteX140" fmla="*/ 759565 w 1206769"/>
              <a:gd name="connsiteY140" fmla="*/ 538162 h 1684262"/>
              <a:gd name="connsiteX141" fmla="*/ 877961 w 1206769"/>
              <a:gd name="connsiteY141" fmla="*/ 342138 h 1684262"/>
              <a:gd name="connsiteX142" fmla="*/ 812619 w 1206769"/>
              <a:gd name="connsiteY142" fmla="*/ 442055 h 1684262"/>
              <a:gd name="connsiteX143" fmla="*/ 877961 w 1206769"/>
              <a:gd name="connsiteY143" fmla="*/ 342138 h 1684262"/>
              <a:gd name="connsiteX144" fmla="*/ 681841 w 1206769"/>
              <a:gd name="connsiteY144" fmla="*/ 323088 h 1684262"/>
              <a:gd name="connsiteX145" fmla="*/ 758803 w 1206769"/>
              <a:gd name="connsiteY145" fmla="*/ 430816 h 1684262"/>
              <a:gd name="connsiteX146" fmla="*/ 643455 w 1206769"/>
              <a:gd name="connsiteY146" fmla="*/ 396145 h 1684262"/>
              <a:gd name="connsiteX147" fmla="*/ 639550 w 1206769"/>
              <a:gd name="connsiteY147" fmla="*/ 438436 h 1684262"/>
              <a:gd name="connsiteX148" fmla="*/ 682127 w 1206769"/>
              <a:gd name="connsiteY148" fmla="*/ 323088 h 1684262"/>
              <a:gd name="connsiteX149" fmla="*/ 681841 w 1206769"/>
              <a:gd name="connsiteY149" fmla="*/ 323088 h 1684262"/>
              <a:gd name="connsiteX150" fmla="*/ 351323 w 1206769"/>
              <a:gd name="connsiteY150" fmla="*/ 219361 h 1684262"/>
              <a:gd name="connsiteX151" fmla="*/ 383994 w 1206769"/>
              <a:gd name="connsiteY151" fmla="*/ 183070 h 1684262"/>
              <a:gd name="connsiteX152" fmla="*/ 403711 w 1206769"/>
              <a:gd name="connsiteY152" fmla="*/ 175069 h 1684262"/>
              <a:gd name="connsiteX153" fmla="*/ 411331 w 1206769"/>
              <a:gd name="connsiteY153" fmla="*/ 176117 h 1684262"/>
              <a:gd name="connsiteX154" fmla="*/ 569351 w 1206769"/>
              <a:gd name="connsiteY154" fmla="*/ 242792 h 1684262"/>
              <a:gd name="connsiteX155" fmla="*/ 569922 w 1206769"/>
              <a:gd name="connsiteY155" fmla="*/ 242792 h 1684262"/>
              <a:gd name="connsiteX156" fmla="*/ 558873 w 1206769"/>
              <a:gd name="connsiteY156" fmla="*/ 299942 h 1684262"/>
              <a:gd name="connsiteX157" fmla="*/ 351609 w 1206769"/>
              <a:gd name="connsiteY157" fmla="*/ 219075 h 1684262"/>
              <a:gd name="connsiteX158" fmla="*/ 351323 w 1206769"/>
              <a:gd name="connsiteY158" fmla="*/ 219361 h 1684262"/>
              <a:gd name="connsiteX159" fmla="*/ 470767 w 1206769"/>
              <a:gd name="connsiteY159" fmla="*/ 361188 h 1684262"/>
              <a:gd name="connsiteX160" fmla="*/ 566874 w 1206769"/>
              <a:gd name="connsiteY160" fmla="*/ 503396 h 1684262"/>
              <a:gd name="connsiteX161" fmla="*/ 470767 w 1206769"/>
              <a:gd name="connsiteY161" fmla="*/ 361188 h 1684262"/>
              <a:gd name="connsiteX162" fmla="*/ 632216 w 1206769"/>
              <a:gd name="connsiteY162" fmla="*/ 453485 h 1684262"/>
              <a:gd name="connsiteX163" fmla="*/ 699367 w 1206769"/>
              <a:gd name="connsiteY163" fmla="*/ 515112 h 1684262"/>
              <a:gd name="connsiteX164" fmla="*/ 759089 w 1206769"/>
              <a:gd name="connsiteY164" fmla="*/ 438055 h 1684262"/>
              <a:gd name="connsiteX165" fmla="*/ 678317 w 1206769"/>
              <a:gd name="connsiteY165" fmla="*/ 611029 h 1684262"/>
              <a:gd name="connsiteX166" fmla="*/ 640217 w 1206769"/>
              <a:gd name="connsiteY166" fmla="*/ 587978 h 1684262"/>
              <a:gd name="connsiteX167" fmla="*/ 632216 w 1206769"/>
              <a:gd name="connsiteY167" fmla="*/ 453581 h 1684262"/>
              <a:gd name="connsiteX168" fmla="*/ 632216 w 1206769"/>
              <a:gd name="connsiteY168" fmla="*/ 453485 h 1684262"/>
              <a:gd name="connsiteX169" fmla="*/ 686032 w 1206769"/>
              <a:gd name="connsiteY169" fmla="*/ 837819 h 1684262"/>
              <a:gd name="connsiteX170" fmla="*/ 628310 w 1206769"/>
              <a:gd name="connsiteY170" fmla="*/ 930116 h 1684262"/>
              <a:gd name="connsiteX171" fmla="*/ 686032 w 1206769"/>
              <a:gd name="connsiteY171" fmla="*/ 837914 h 1684262"/>
              <a:gd name="connsiteX172" fmla="*/ 686032 w 1206769"/>
              <a:gd name="connsiteY172" fmla="*/ 837819 h 1684262"/>
              <a:gd name="connsiteX173" fmla="*/ 743658 w 1206769"/>
              <a:gd name="connsiteY173" fmla="*/ 1291400 h 1684262"/>
              <a:gd name="connsiteX174" fmla="*/ 547634 w 1206769"/>
              <a:gd name="connsiteY174" fmla="*/ 1206818 h 1684262"/>
              <a:gd name="connsiteX175" fmla="*/ 573446 w 1206769"/>
              <a:gd name="connsiteY175" fmla="*/ 1222439 h 1684262"/>
              <a:gd name="connsiteX176" fmla="*/ 603450 w 1206769"/>
              <a:gd name="connsiteY176" fmla="*/ 1227487 h 1684262"/>
              <a:gd name="connsiteX177" fmla="*/ 743658 w 1206769"/>
              <a:gd name="connsiteY177" fmla="*/ 1291495 h 1684262"/>
              <a:gd name="connsiteX178" fmla="*/ 743658 w 1206769"/>
              <a:gd name="connsiteY178" fmla="*/ 1291400 h 1684262"/>
              <a:gd name="connsiteX179" fmla="*/ 578399 w 1206769"/>
              <a:gd name="connsiteY179" fmla="*/ 945452 h 1684262"/>
              <a:gd name="connsiteX180" fmla="*/ 689842 w 1206769"/>
              <a:gd name="connsiteY180" fmla="*/ 1122236 h 1684262"/>
              <a:gd name="connsiteX181" fmla="*/ 578399 w 1206769"/>
              <a:gd name="connsiteY181" fmla="*/ 945547 h 1684262"/>
              <a:gd name="connsiteX182" fmla="*/ 578399 w 1206769"/>
              <a:gd name="connsiteY182" fmla="*/ 945452 h 1684262"/>
              <a:gd name="connsiteX183" fmla="*/ 351609 w 1206769"/>
              <a:gd name="connsiteY183" fmla="*/ 1045464 h 1684262"/>
              <a:gd name="connsiteX184" fmla="*/ 382375 w 1206769"/>
              <a:gd name="connsiteY184" fmla="*/ 887825 h 1684262"/>
              <a:gd name="connsiteX185" fmla="*/ 351609 w 1206769"/>
              <a:gd name="connsiteY185" fmla="*/ 1045559 h 1684262"/>
              <a:gd name="connsiteX186" fmla="*/ 351609 w 1206769"/>
              <a:gd name="connsiteY186" fmla="*/ 1045464 h 1684262"/>
              <a:gd name="connsiteX187" fmla="*/ 420761 w 1206769"/>
              <a:gd name="connsiteY187" fmla="*/ 1018413 h 1684262"/>
              <a:gd name="connsiteX188" fmla="*/ 605260 w 1206769"/>
              <a:gd name="connsiteY188" fmla="*/ 1180338 h 1684262"/>
              <a:gd name="connsiteX189" fmla="*/ 420761 w 1206769"/>
              <a:gd name="connsiteY189" fmla="*/ 1018413 h 1684262"/>
              <a:gd name="connsiteX190" fmla="*/ 366944 w 1206769"/>
              <a:gd name="connsiteY190" fmla="*/ 1414272 h 1684262"/>
              <a:gd name="connsiteX191" fmla="*/ 597640 w 1206769"/>
              <a:gd name="connsiteY191" fmla="*/ 1460468 h 1684262"/>
              <a:gd name="connsiteX192" fmla="*/ 366944 w 1206769"/>
              <a:gd name="connsiteY192" fmla="*/ 1414463 h 1684262"/>
              <a:gd name="connsiteX193" fmla="*/ 366944 w 1206769"/>
              <a:gd name="connsiteY193" fmla="*/ 1414272 h 1684262"/>
              <a:gd name="connsiteX194" fmla="*/ 536108 w 1206769"/>
              <a:gd name="connsiteY194" fmla="*/ 1644968 h 1684262"/>
              <a:gd name="connsiteX195" fmla="*/ 498008 w 1206769"/>
              <a:gd name="connsiteY195" fmla="*/ 1625918 h 1684262"/>
              <a:gd name="connsiteX196" fmla="*/ 471148 w 1206769"/>
              <a:gd name="connsiteY196" fmla="*/ 1618202 h 1684262"/>
              <a:gd name="connsiteX197" fmla="*/ 471148 w 1206769"/>
              <a:gd name="connsiteY197" fmla="*/ 1664399 h 1684262"/>
              <a:gd name="connsiteX198" fmla="*/ 401901 w 1206769"/>
              <a:gd name="connsiteY198" fmla="*/ 1579817 h 1684262"/>
              <a:gd name="connsiteX199" fmla="*/ 536108 w 1206769"/>
              <a:gd name="connsiteY199" fmla="*/ 1645158 h 1684262"/>
              <a:gd name="connsiteX200" fmla="*/ 536108 w 1206769"/>
              <a:gd name="connsiteY200" fmla="*/ 1644968 h 1684262"/>
              <a:gd name="connsiteX201" fmla="*/ 616785 w 1206769"/>
              <a:gd name="connsiteY201" fmla="*/ 1564196 h 1684262"/>
              <a:gd name="connsiteX202" fmla="*/ 555349 w 1206769"/>
              <a:gd name="connsiteY202" fmla="*/ 1541145 h 1684262"/>
              <a:gd name="connsiteX203" fmla="*/ 638597 w 1206769"/>
              <a:gd name="connsiteY203" fmla="*/ 1493520 h 1684262"/>
              <a:gd name="connsiteX204" fmla="*/ 739848 w 1206769"/>
              <a:gd name="connsiteY204" fmla="*/ 1525715 h 1684262"/>
              <a:gd name="connsiteX205" fmla="*/ 616785 w 1206769"/>
              <a:gd name="connsiteY205" fmla="*/ 1564386 h 1684262"/>
              <a:gd name="connsiteX206" fmla="*/ 616785 w 1206769"/>
              <a:gd name="connsiteY206" fmla="*/ 1564196 h 1684262"/>
              <a:gd name="connsiteX207" fmla="*/ 752231 w 1206769"/>
              <a:gd name="connsiteY207" fmla="*/ 1664779 h 1684262"/>
              <a:gd name="connsiteX208" fmla="*/ 739658 w 1206769"/>
              <a:gd name="connsiteY208" fmla="*/ 1664779 h 1684262"/>
              <a:gd name="connsiteX209" fmla="*/ 731180 w 1206769"/>
              <a:gd name="connsiteY209" fmla="*/ 1664779 h 1684262"/>
              <a:gd name="connsiteX210" fmla="*/ 727561 w 1206769"/>
              <a:gd name="connsiteY210" fmla="*/ 1664779 h 1684262"/>
              <a:gd name="connsiteX211" fmla="*/ 713750 w 1206769"/>
              <a:gd name="connsiteY211" fmla="*/ 1666780 h 1684262"/>
              <a:gd name="connsiteX212" fmla="*/ 704225 w 1206769"/>
              <a:gd name="connsiteY212" fmla="*/ 1665256 h 1684262"/>
              <a:gd name="connsiteX213" fmla="*/ 705558 w 1206769"/>
              <a:gd name="connsiteY213" fmla="*/ 1667733 h 1684262"/>
              <a:gd name="connsiteX214" fmla="*/ 790045 w 1206769"/>
              <a:gd name="connsiteY214" fmla="*/ 1610106 h 1684262"/>
              <a:gd name="connsiteX215" fmla="*/ 752231 w 1206769"/>
              <a:gd name="connsiteY215" fmla="*/ 1664970 h 1684262"/>
              <a:gd name="connsiteX216" fmla="*/ 752231 w 1206769"/>
              <a:gd name="connsiteY216" fmla="*/ 1664779 h 1684262"/>
              <a:gd name="connsiteX217" fmla="*/ 857863 w 1206769"/>
              <a:gd name="connsiteY217" fmla="*/ 1591056 h 1684262"/>
              <a:gd name="connsiteX218" fmla="*/ 838813 w 1206769"/>
              <a:gd name="connsiteY218" fmla="*/ 1568958 h 1684262"/>
              <a:gd name="connsiteX219" fmla="*/ 836146 w 1206769"/>
              <a:gd name="connsiteY219" fmla="*/ 1564291 h 1684262"/>
              <a:gd name="connsiteX220" fmla="*/ 955179 w 1206769"/>
              <a:gd name="connsiteY220" fmla="*/ 1500720 h 1684262"/>
              <a:gd name="connsiteX221" fmla="*/ 1066493 w 1206769"/>
              <a:gd name="connsiteY221" fmla="*/ 1492065 h 1684262"/>
              <a:gd name="connsiteX222" fmla="*/ 857863 w 1206769"/>
              <a:gd name="connsiteY222" fmla="*/ 1591247 h 1684262"/>
              <a:gd name="connsiteX223" fmla="*/ 857863 w 1206769"/>
              <a:gd name="connsiteY223" fmla="*/ 1591056 h 1684262"/>
              <a:gd name="connsiteX224" fmla="*/ 1054979 w 1206769"/>
              <a:gd name="connsiteY224" fmla="*/ 1445037 h 1684262"/>
              <a:gd name="connsiteX225" fmla="*/ 916632 w 1206769"/>
              <a:gd name="connsiteY225" fmla="*/ 1468184 h 1684262"/>
              <a:gd name="connsiteX226" fmla="*/ 1028170 w 1206769"/>
              <a:gd name="connsiteY226" fmla="*/ 1445228 h 1684262"/>
              <a:gd name="connsiteX227" fmla="*/ 1054979 w 1206769"/>
              <a:gd name="connsiteY227" fmla="*/ 1445037 h 1684262"/>
              <a:gd name="connsiteX228" fmla="*/ 862816 w 1206769"/>
              <a:gd name="connsiteY228" fmla="*/ 1410462 h 1684262"/>
              <a:gd name="connsiteX229" fmla="*/ 647551 w 1206769"/>
              <a:gd name="connsiteY229" fmla="*/ 1448562 h 1684262"/>
              <a:gd name="connsiteX230" fmla="*/ 862816 w 1206769"/>
              <a:gd name="connsiteY230" fmla="*/ 1410653 h 1684262"/>
              <a:gd name="connsiteX231" fmla="*/ 862816 w 1206769"/>
              <a:gd name="connsiteY231" fmla="*/ 1410462 h 1684262"/>
              <a:gd name="connsiteX232" fmla="*/ 689842 w 1206769"/>
              <a:gd name="connsiteY232" fmla="*/ 1391412 h 1684262"/>
              <a:gd name="connsiteX233" fmla="*/ 924347 w 1206769"/>
              <a:gd name="connsiteY233" fmla="*/ 1306830 h 1684262"/>
              <a:gd name="connsiteX234" fmla="*/ 689842 w 1206769"/>
              <a:gd name="connsiteY234" fmla="*/ 1391412 h 1684262"/>
              <a:gd name="connsiteX235" fmla="*/ 1162663 w 1206769"/>
              <a:gd name="connsiteY235" fmla="*/ 1057085 h 1684262"/>
              <a:gd name="connsiteX236" fmla="*/ 1148756 w 1206769"/>
              <a:gd name="connsiteY236" fmla="*/ 1134428 h 1684262"/>
              <a:gd name="connsiteX237" fmla="*/ 1066841 w 1206769"/>
              <a:gd name="connsiteY237" fmla="*/ 1139762 h 1684262"/>
              <a:gd name="connsiteX238" fmla="*/ 1035790 w 1206769"/>
              <a:gd name="connsiteY238" fmla="*/ 1087755 h 1684262"/>
              <a:gd name="connsiteX239" fmla="*/ 1162663 w 1206769"/>
              <a:gd name="connsiteY239" fmla="*/ 1057085 h 1684262"/>
              <a:gd name="connsiteX240" fmla="*/ 987913 w 1206769"/>
              <a:gd name="connsiteY240" fmla="*/ 1181170 h 1684262"/>
              <a:gd name="connsiteX241" fmla="*/ 958923 w 1206769"/>
              <a:gd name="connsiteY241" fmla="*/ 1264444 h 1684262"/>
              <a:gd name="connsiteX242" fmla="*/ 905107 w 1206769"/>
              <a:gd name="connsiteY242" fmla="*/ 1118330 h 1684262"/>
              <a:gd name="connsiteX243" fmla="*/ 987913 w 1206769"/>
              <a:gd name="connsiteY243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5881 w 1206769"/>
              <a:gd name="connsiteY15" fmla="*/ 661511 h 1684262"/>
              <a:gd name="connsiteX16" fmla="*/ 1065794 w 1206769"/>
              <a:gd name="connsiteY16" fmla="*/ 651415 h 1684262"/>
              <a:gd name="connsiteX17" fmla="*/ 1073223 w 1206769"/>
              <a:gd name="connsiteY17" fmla="*/ 652653 h 1684262"/>
              <a:gd name="connsiteX18" fmla="*/ 1086272 w 1206769"/>
              <a:gd name="connsiteY18" fmla="*/ 660654 h 1684262"/>
              <a:gd name="connsiteX19" fmla="*/ 1102560 w 1206769"/>
              <a:gd name="connsiteY19" fmla="*/ 657701 h 1684262"/>
              <a:gd name="connsiteX20" fmla="*/ 739848 w 1206769"/>
              <a:gd name="connsiteY20" fmla="*/ 595694 h 1684262"/>
              <a:gd name="connsiteX21" fmla="*/ 716893 w 1206769"/>
              <a:gd name="connsiteY21" fmla="*/ 318992 h 1684262"/>
              <a:gd name="connsiteX22" fmla="*/ 920537 w 1206769"/>
              <a:gd name="connsiteY22" fmla="*/ 246031 h 1684262"/>
              <a:gd name="connsiteX23" fmla="*/ 682412 w 1206769"/>
              <a:gd name="connsiteY23" fmla="*/ 238316 h 1684262"/>
              <a:gd name="connsiteX24" fmla="*/ 928538 w 1206769"/>
              <a:gd name="connsiteY24" fmla="*/ 226790 h 1684262"/>
              <a:gd name="connsiteX25" fmla="*/ 720893 w 1206769"/>
              <a:gd name="connsiteY25" fmla="*/ 196025 h 1684262"/>
              <a:gd name="connsiteX26" fmla="*/ 736229 w 1206769"/>
              <a:gd name="connsiteY26" fmla="*/ 49911 h 1684262"/>
              <a:gd name="connsiteX27" fmla="*/ 663267 w 1206769"/>
              <a:gd name="connsiteY27" fmla="*/ 0 h 1684262"/>
              <a:gd name="connsiteX28" fmla="*/ 625167 w 1206769"/>
              <a:gd name="connsiteY28" fmla="*/ 103727 h 1684262"/>
              <a:gd name="connsiteX29" fmla="*/ 625167 w 1206769"/>
              <a:gd name="connsiteY29" fmla="*/ 288322 h 1684262"/>
              <a:gd name="connsiteX30" fmla="*/ 336845 w 1206769"/>
              <a:gd name="connsiteY30" fmla="*/ 261366 h 1684262"/>
              <a:gd name="connsiteX31" fmla="*/ 367611 w 1206769"/>
              <a:gd name="connsiteY31" fmla="*/ 307467 h 1684262"/>
              <a:gd name="connsiteX32" fmla="*/ 579066 w 1206769"/>
              <a:gd name="connsiteY32" fmla="*/ 615029 h 1684262"/>
              <a:gd name="connsiteX33" fmla="*/ 263884 w 1206769"/>
              <a:gd name="connsiteY33" fmla="*/ 511207 h 1684262"/>
              <a:gd name="connsiteX34" fmla="*/ 233118 w 1206769"/>
              <a:gd name="connsiteY34" fmla="*/ 714947 h 1684262"/>
              <a:gd name="connsiteX35" fmla="*/ 532965 w 1206769"/>
              <a:gd name="connsiteY35" fmla="*/ 807149 h 1684262"/>
              <a:gd name="connsiteX36" fmla="*/ 513915 w 1206769"/>
              <a:gd name="connsiteY36" fmla="*/ 803339 h 1684262"/>
              <a:gd name="connsiteX37" fmla="*/ 502390 w 1206769"/>
              <a:gd name="connsiteY37" fmla="*/ 791813 h 1684262"/>
              <a:gd name="connsiteX38" fmla="*/ 464290 w 1206769"/>
              <a:gd name="connsiteY38" fmla="*/ 772763 h 1684262"/>
              <a:gd name="connsiteX39" fmla="*/ 375231 w 1206769"/>
              <a:gd name="connsiteY39" fmla="*/ 788670 h 1684262"/>
              <a:gd name="connsiteX40" fmla="*/ 418189 w 1206769"/>
              <a:gd name="connsiteY40" fmla="*/ 826770 h 1684262"/>
              <a:gd name="connsiteX41" fmla="*/ 333607 w 1206769"/>
              <a:gd name="connsiteY41" fmla="*/ 826770 h 1684262"/>
              <a:gd name="connsiteX42" fmla="*/ 276457 w 1206769"/>
              <a:gd name="connsiteY42" fmla="*/ 857536 h 1684262"/>
              <a:gd name="connsiteX43" fmla="*/ 288458 w 1206769"/>
              <a:gd name="connsiteY43" fmla="*/ 766001 h 1684262"/>
              <a:gd name="connsiteX44" fmla="*/ 138059 w 1206769"/>
              <a:gd name="connsiteY44" fmla="*/ 911352 h 1684262"/>
              <a:gd name="connsiteX45" fmla="*/ 237976 w 1206769"/>
              <a:gd name="connsiteY45" fmla="*/ 961358 h 1684262"/>
              <a:gd name="connsiteX46" fmla="*/ 75102 w 1206769"/>
              <a:gd name="connsiteY46" fmla="*/ 1025783 h 1684262"/>
              <a:gd name="connsiteX47" fmla="*/ 80432 w 1206769"/>
              <a:gd name="connsiteY47" fmla="*/ 915162 h 1684262"/>
              <a:gd name="connsiteX48" fmla="*/ 91958 w 1206769"/>
              <a:gd name="connsiteY48" fmla="*/ 1107377 h 1684262"/>
              <a:gd name="connsiteX49" fmla="*/ 214925 w 1206769"/>
              <a:gd name="connsiteY49" fmla="*/ 1157383 h 1684262"/>
              <a:gd name="connsiteX50" fmla="*/ 322463 w 1206769"/>
              <a:gd name="connsiteY50" fmla="*/ 1240346 h 1684262"/>
              <a:gd name="connsiteX51" fmla="*/ 309794 w 1206769"/>
              <a:gd name="connsiteY51" fmla="*/ 1240346 h 1684262"/>
              <a:gd name="connsiteX52" fmla="*/ 311699 w 1206769"/>
              <a:gd name="connsiteY52" fmla="*/ 1248728 h 1684262"/>
              <a:gd name="connsiteX53" fmla="*/ 310842 w 1206769"/>
              <a:gd name="connsiteY53" fmla="*/ 1254824 h 1684262"/>
              <a:gd name="connsiteX54" fmla="*/ 309223 w 1206769"/>
              <a:gd name="connsiteY54" fmla="*/ 1259396 h 1684262"/>
              <a:gd name="connsiteX55" fmla="*/ 301317 w 1206769"/>
              <a:gd name="connsiteY55" fmla="*/ 1268063 h 1684262"/>
              <a:gd name="connsiteX56" fmla="*/ 283886 w 1206769"/>
              <a:gd name="connsiteY56" fmla="*/ 1268063 h 1684262"/>
              <a:gd name="connsiteX57" fmla="*/ 284934 w 1206769"/>
              <a:gd name="connsiteY57" fmla="*/ 1275207 h 1684262"/>
              <a:gd name="connsiteX58" fmla="*/ 395615 w 1206769"/>
              <a:gd name="connsiteY58" fmla="*/ 1319117 h 1684262"/>
              <a:gd name="connsiteX59" fmla="*/ 257026 w 1206769"/>
              <a:gd name="connsiteY59" fmla="*/ 1309592 h 1684262"/>
              <a:gd name="connsiteX60" fmla="*/ 257026 w 1206769"/>
              <a:gd name="connsiteY60" fmla="*/ 1309592 h 1684262"/>
              <a:gd name="connsiteX61" fmla="*/ 248263 w 1206769"/>
              <a:gd name="connsiteY61" fmla="*/ 1308259 h 1684262"/>
              <a:gd name="connsiteX62" fmla="*/ 247691 w 1206769"/>
              <a:gd name="connsiteY62" fmla="*/ 1308735 h 1684262"/>
              <a:gd name="connsiteX63" fmla="*/ 229880 w 1206769"/>
              <a:gd name="connsiteY63" fmla="*/ 1312259 h 1684262"/>
              <a:gd name="connsiteX64" fmla="*/ 146155 w 1206769"/>
              <a:gd name="connsiteY64" fmla="*/ 1230344 h 1684262"/>
              <a:gd name="connsiteX65" fmla="*/ 115389 w 1206769"/>
              <a:gd name="connsiteY65" fmla="*/ 1430369 h 1684262"/>
              <a:gd name="connsiteX66" fmla="*/ 349799 w 1206769"/>
              <a:gd name="connsiteY66" fmla="*/ 1480280 h 1684262"/>
              <a:gd name="connsiteX67" fmla="*/ 299507 w 1206769"/>
              <a:gd name="connsiteY67" fmla="*/ 1464659 h 1684262"/>
              <a:gd name="connsiteX68" fmla="*/ 321034 w 1206769"/>
              <a:gd name="connsiteY68" fmla="*/ 1477042 h 1684262"/>
              <a:gd name="connsiteX69" fmla="*/ 330559 w 1206769"/>
              <a:gd name="connsiteY69" fmla="*/ 1484376 h 1684262"/>
              <a:gd name="connsiteX70" fmla="*/ 388280 w 1206769"/>
              <a:gd name="connsiteY70" fmla="*/ 1545717 h 1684262"/>
              <a:gd name="connsiteX71" fmla="*/ 348847 w 1206769"/>
              <a:gd name="connsiteY71" fmla="*/ 1542479 h 1684262"/>
              <a:gd name="connsiteX72" fmla="*/ 255883 w 1206769"/>
              <a:gd name="connsiteY72" fmla="*/ 1502664 h 1684262"/>
              <a:gd name="connsiteX73" fmla="*/ 255883 w 1206769"/>
              <a:gd name="connsiteY73" fmla="*/ 1502664 h 1684262"/>
              <a:gd name="connsiteX74" fmla="*/ 239976 w 1206769"/>
              <a:gd name="connsiteY74" fmla="*/ 1484281 h 1684262"/>
              <a:gd name="connsiteX75" fmla="*/ 203495 w 1206769"/>
              <a:gd name="connsiteY75" fmla="*/ 1484281 h 1684262"/>
              <a:gd name="connsiteX76" fmla="*/ 187303 w 1206769"/>
              <a:gd name="connsiteY76" fmla="*/ 1499140 h 1684262"/>
              <a:gd name="connsiteX77" fmla="*/ 490674 w 1206769"/>
              <a:gd name="connsiteY77" fmla="*/ 1673352 h 1684262"/>
              <a:gd name="connsiteX78" fmla="*/ 757374 w 1206769"/>
              <a:gd name="connsiteY78" fmla="*/ 1682401 h 1684262"/>
              <a:gd name="connsiteX79" fmla="*/ 988070 w 1206769"/>
              <a:gd name="connsiteY79" fmla="*/ 1594485 h 1684262"/>
              <a:gd name="connsiteX80" fmla="*/ 1152566 w 1206769"/>
              <a:gd name="connsiteY80" fmla="*/ 1394460 h 1684262"/>
              <a:gd name="connsiteX81" fmla="*/ 918822 w 1206769"/>
              <a:gd name="connsiteY81" fmla="*/ 1363507 h 1684262"/>
              <a:gd name="connsiteX82" fmla="*/ 802904 w 1206769"/>
              <a:gd name="connsiteY82" fmla="*/ 1350454 h 1684262"/>
              <a:gd name="connsiteX83" fmla="*/ 841956 w 1206769"/>
              <a:gd name="connsiteY83" fmla="*/ 1326547 h 1684262"/>
              <a:gd name="connsiteX84" fmla="*/ 1018286 w 1206769"/>
              <a:gd name="connsiteY84" fmla="*/ 1315425 h 1684262"/>
              <a:gd name="connsiteX85" fmla="*/ 980354 w 1206769"/>
              <a:gd name="connsiteY85" fmla="*/ 1268921 h 1684262"/>
              <a:gd name="connsiteX86" fmla="*/ 1091488 w 1206769"/>
              <a:gd name="connsiteY86" fmla="*/ 1221043 h 1684262"/>
              <a:gd name="connsiteX87" fmla="*/ 911203 w 1206769"/>
              <a:gd name="connsiteY87" fmla="*/ 1022890 h 1684262"/>
              <a:gd name="connsiteX88" fmla="*/ 1193429 w 1206769"/>
              <a:gd name="connsiteY88" fmla="*/ 899446 h 1684262"/>
              <a:gd name="connsiteX89" fmla="*/ 759089 w 1206769"/>
              <a:gd name="connsiteY89" fmla="*/ 61246 h 1684262"/>
              <a:gd name="connsiteX90" fmla="*/ 720989 w 1206769"/>
              <a:gd name="connsiteY90" fmla="*/ 145828 h 1684262"/>
              <a:gd name="connsiteX91" fmla="*/ 759089 w 1206769"/>
              <a:gd name="connsiteY91" fmla="*/ 61436 h 1684262"/>
              <a:gd name="connsiteX92" fmla="*/ 759089 w 1206769"/>
              <a:gd name="connsiteY92" fmla="*/ 61246 h 1684262"/>
              <a:gd name="connsiteX93" fmla="*/ 363611 w 1206769"/>
              <a:gd name="connsiteY93" fmla="*/ 545783 h 1684262"/>
              <a:gd name="connsiteX94" fmla="*/ 348275 w 1206769"/>
              <a:gd name="connsiteY94" fmla="*/ 553498 h 1684262"/>
              <a:gd name="connsiteX95" fmla="*/ 363611 w 1206769"/>
              <a:gd name="connsiteY95" fmla="*/ 545783 h 1684262"/>
              <a:gd name="connsiteX96" fmla="*/ 232451 w 1206769"/>
              <a:gd name="connsiteY96" fmla="*/ 523113 h 1684262"/>
              <a:gd name="connsiteX97" fmla="*/ 254694 w 1206769"/>
              <a:gd name="connsiteY97" fmla="*/ 664096 h 1684262"/>
              <a:gd name="connsiteX98" fmla="*/ 232451 w 1206769"/>
              <a:gd name="connsiteY98" fmla="*/ 523113 h 1684262"/>
              <a:gd name="connsiteX99" fmla="*/ 340084 w 1206769"/>
              <a:gd name="connsiteY99" fmla="*/ 692277 h 1684262"/>
              <a:gd name="connsiteX100" fmla="*/ 470767 w 1206769"/>
              <a:gd name="connsiteY100" fmla="*/ 684562 h 1684262"/>
              <a:gd name="connsiteX101" fmla="*/ 340084 w 1206769"/>
              <a:gd name="connsiteY101" fmla="*/ 691896 h 1684262"/>
              <a:gd name="connsiteX102" fmla="*/ 340084 w 1206769"/>
              <a:gd name="connsiteY102" fmla="*/ 692277 h 1684262"/>
              <a:gd name="connsiteX103" fmla="*/ 382375 w 1206769"/>
              <a:gd name="connsiteY103" fmla="*/ 615410 h 1684262"/>
              <a:gd name="connsiteX104" fmla="*/ 516868 w 1206769"/>
              <a:gd name="connsiteY104" fmla="*/ 688372 h 1684262"/>
              <a:gd name="connsiteX105" fmla="*/ 382661 w 1206769"/>
              <a:gd name="connsiteY105" fmla="*/ 615029 h 1684262"/>
              <a:gd name="connsiteX106" fmla="*/ 382375 w 1206769"/>
              <a:gd name="connsiteY106" fmla="*/ 615410 h 1684262"/>
              <a:gd name="connsiteX107" fmla="*/ 201400 w 1206769"/>
              <a:gd name="connsiteY107" fmla="*/ 907542 h 1684262"/>
              <a:gd name="connsiteX108" fmla="*/ 163300 w 1206769"/>
              <a:gd name="connsiteY108" fmla="*/ 838295 h 1684262"/>
              <a:gd name="connsiteX109" fmla="*/ 201686 w 1206769"/>
              <a:gd name="connsiteY109" fmla="*/ 907161 h 1684262"/>
              <a:gd name="connsiteX110" fmla="*/ 201400 w 1206769"/>
              <a:gd name="connsiteY110" fmla="*/ 907542 h 1684262"/>
              <a:gd name="connsiteX111" fmla="*/ 97811 w 1206769"/>
              <a:gd name="connsiteY111" fmla="*/ 1285557 h 1684262"/>
              <a:gd name="connsiteX112" fmla="*/ 123279 w 1206769"/>
              <a:gd name="connsiteY112" fmla="*/ 1264178 h 1684262"/>
              <a:gd name="connsiteX113" fmla="*/ 231975 w 1206769"/>
              <a:gd name="connsiteY113" fmla="*/ 1341501 h 1684262"/>
              <a:gd name="connsiteX114" fmla="*/ 97811 w 1206769"/>
              <a:gd name="connsiteY114" fmla="*/ 1285557 h 1684262"/>
              <a:gd name="connsiteX115" fmla="*/ 232928 w 1206769"/>
              <a:gd name="connsiteY115" fmla="*/ 1376077 h 1684262"/>
              <a:gd name="connsiteX116" fmla="*/ 279029 w 1206769"/>
              <a:gd name="connsiteY116" fmla="*/ 1379887 h 1684262"/>
              <a:gd name="connsiteX117" fmla="*/ 232451 w 1206769"/>
              <a:gd name="connsiteY117" fmla="*/ 1376077 h 1684262"/>
              <a:gd name="connsiteX118" fmla="*/ 232928 w 1206769"/>
              <a:gd name="connsiteY118" fmla="*/ 1376077 h 1684262"/>
              <a:gd name="connsiteX119" fmla="*/ 856244 w 1206769"/>
              <a:gd name="connsiteY119" fmla="*/ 715613 h 1684262"/>
              <a:gd name="connsiteX120" fmla="*/ 817635 w 1206769"/>
              <a:gd name="connsiteY120" fmla="*/ 708913 h 1684262"/>
              <a:gd name="connsiteX121" fmla="*/ 721084 w 1206769"/>
              <a:gd name="connsiteY121" fmla="*/ 657225 h 1684262"/>
              <a:gd name="connsiteX122" fmla="*/ 855767 w 1206769"/>
              <a:gd name="connsiteY122" fmla="*/ 715613 h 1684262"/>
              <a:gd name="connsiteX123" fmla="*/ 856244 w 1206769"/>
              <a:gd name="connsiteY123" fmla="*/ 715613 h 1684262"/>
              <a:gd name="connsiteX124" fmla="*/ 663458 w 1206769"/>
              <a:gd name="connsiteY124" fmla="*/ 722662 h 1684262"/>
              <a:gd name="connsiteX125" fmla="*/ 644408 w 1206769"/>
              <a:gd name="connsiteY125" fmla="*/ 807149 h 1684262"/>
              <a:gd name="connsiteX126" fmla="*/ 662981 w 1206769"/>
              <a:gd name="connsiteY126" fmla="*/ 723138 h 1684262"/>
              <a:gd name="connsiteX127" fmla="*/ 663458 w 1206769"/>
              <a:gd name="connsiteY127" fmla="*/ 722662 h 1684262"/>
              <a:gd name="connsiteX128" fmla="*/ 628882 w 1206769"/>
              <a:gd name="connsiteY128" fmla="*/ 753332 h 1684262"/>
              <a:gd name="connsiteX129" fmla="*/ 655742 w 1206769"/>
              <a:gd name="connsiteY129" fmla="*/ 726472 h 1684262"/>
              <a:gd name="connsiteX130" fmla="*/ 628406 w 1206769"/>
              <a:gd name="connsiteY130" fmla="*/ 753332 h 1684262"/>
              <a:gd name="connsiteX131" fmla="*/ 628882 w 1206769"/>
              <a:gd name="connsiteY131" fmla="*/ 753332 h 1684262"/>
              <a:gd name="connsiteX132" fmla="*/ 771090 w 1206769"/>
              <a:gd name="connsiteY132" fmla="*/ 757237 h 1684262"/>
              <a:gd name="connsiteX133" fmla="*/ 690318 w 1206769"/>
              <a:gd name="connsiteY133" fmla="*/ 822579 h 1684262"/>
              <a:gd name="connsiteX134" fmla="*/ 770614 w 1206769"/>
              <a:gd name="connsiteY134" fmla="*/ 757237 h 1684262"/>
              <a:gd name="connsiteX135" fmla="*/ 771090 w 1206769"/>
              <a:gd name="connsiteY135" fmla="*/ 757237 h 1684262"/>
              <a:gd name="connsiteX136" fmla="*/ 759565 w 1206769"/>
              <a:gd name="connsiteY136" fmla="*/ 538162 h 1684262"/>
              <a:gd name="connsiteX137" fmla="*/ 851767 w 1206769"/>
              <a:gd name="connsiteY137" fmla="*/ 480536 h 1684262"/>
              <a:gd name="connsiteX138" fmla="*/ 759089 w 1206769"/>
              <a:gd name="connsiteY138" fmla="*/ 538067 h 1684262"/>
              <a:gd name="connsiteX139" fmla="*/ 759565 w 1206769"/>
              <a:gd name="connsiteY139" fmla="*/ 538162 h 1684262"/>
              <a:gd name="connsiteX140" fmla="*/ 877961 w 1206769"/>
              <a:gd name="connsiteY140" fmla="*/ 342138 h 1684262"/>
              <a:gd name="connsiteX141" fmla="*/ 812619 w 1206769"/>
              <a:gd name="connsiteY141" fmla="*/ 442055 h 1684262"/>
              <a:gd name="connsiteX142" fmla="*/ 877961 w 1206769"/>
              <a:gd name="connsiteY142" fmla="*/ 342138 h 1684262"/>
              <a:gd name="connsiteX143" fmla="*/ 681841 w 1206769"/>
              <a:gd name="connsiteY143" fmla="*/ 323088 h 1684262"/>
              <a:gd name="connsiteX144" fmla="*/ 758803 w 1206769"/>
              <a:gd name="connsiteY144" fmla="*/ 430816 h 1684262"/>
              <a:gd name="connsiteX145" fmla="*/ 643455 w 1206769"/>
              <a:gd name="connsiteY145" fmla="*/ 396145 h 1684262"/>
              <a:gd name="connsiteX146" fmla="*/ 639550 w 1206769"/>
              <a:gd name="connsiteY146" fmla="*/ 438436 h 1684262"/>
              <a:gd name="connsiteX147" fmla="*/ 682127 w 1206769"/>
              <a:gd name="connsiteY147" fmla="*/ 323088 h 1684262"/>
              <a:gd name="connsiteX148" fmla="*/ 681841 w 1206769"/>
              <a:gd name="connsiteY148" fmla="*/ 323088 h 1684262"/>
              <a:gd name="connsiteX149" fmla="*/ 351323 w 1206769"/>
              <a:gd name="connsiteY149" fmla="*/ 219361 h 1684262"/>
              <a:gd name="connsiteX150" fmla="*/ 383994 w 1206769"/>
              <a:gd name="connsiteY150" fmla="*/ 183070 h 1684262"/>
              <a:gd name="connsiteX151" fmla="*/ 403711 w 1206769"/>
              <a:gd name="connsiteY151" fmla="*/ 175069 h 1684262"/>
              <a:gd name="connsiteX152" fmla="*/ 411331 w 1206769"/>
              <a:gd name="connsiteY152" fmla="*/ 176117 h 1684262"/>
              <a:gd name="connsiteX153" fmla="*/ 569351 w 1206769"/>
              <a:gd name="connsiteY153" fmla="*/ 242792 h 1684262"/>
              <a:gd name="connsiteX154" fmla="*/ 569922 w 1206769"/>
              <a:gd name="connsiteY154" fmla="*/ 242792 h 1684262"/>
              <a:gd name="connsiteX155" fmla="*/ 558873 w 1206769"/>
              <a:gd name="connsiteY155" fmla="*/ 299942 h 1684262"/>
              <a:gd name="connsiteX156" fmla="*/ 351609 w 1206769"/>
              <a:gd name="connsiteY156" fmla="*/ 219075 h 1684262"/>
              <a:gd name="connsiteX157" fmla="*/ 351323 w 1206769"/>
              <a:gd name="connsiteY157" fmla="*/ 219361 h 1684262"/>
              <a:gd name="connsiteX158" fmla="*/ 470767 w 1206769"/>
              <a:gd name="connsiteY158" fmla="*/ 361188 h 1684262"/>
              <a:gd name="connsiteX159" fmla="*/ 566874 w 1206769"/>
              <a:gd name="connsiteY159" fmla="*/ 503396 h 1684262"/>
              <a:gd name="connsiteX160" fmla="*/ 470767 w 1206769"/>
              <a:gd name="connsiteY160" fmla="*/ 361188 h 1684262"/>
              <a:gd name="connsiteX161" fmla="*/ 632216 w 1206769"/>
              <a:gd name="connsiteY161" fmla="*/ 453485 h 1684262"/>
              <a:gd name="connsiteX162" fmla="*/ 699367 w 1206769"/>
              <a:gd name="connsiteY162" fmla="*/ 515112 h 1684262"/>
              <a:gd name="connsiteX163" fmla="*/ 759089 w 1206769"/>
              <a:gd name="connsiteY163" fmla="*/ 438055 h 1684262"/>
              <a:gd name="connsiteX164" fmla="*/ 678317 w 1206769"/>
              <a:gd name="connsiteY164" fmla="*/ 611029 h 1684262"/>
              <a:gd name="connsiteX165" fmla="*/ 640217 w 1206769"/>
              <a:gd name="connsiteY165" fmla="*/ 587978 h 1684262"/>
              <a:gd name="connsiteX166" fmla="*/ 632216 w 1206769"/>
              <a:gd name="connsiteY166" fmla="*/ 453581 h 1684262"/>
              <a:gd name="connsiteX167" fmla="*/ 632216 w 1206769"/>
              <a:gd name="connsiteY167" fmla="*/ 453485 h 1684262"/>
              <a:gd name="connsiteX168" fmla="*/ 686032 w 1206769"/>
              <a:gd name="connsiteY168" fmla="*/ 837819 h 1684262"/>
              <a:gd name="connsiteX169" fmla="*/ 628310 w 1206769"/>
              <a:gd name="connsiteY169" fmla="*/ 930116 h 1684262"/>
              <a:gd name="connsiteX170" fmla="*/ 686032 w 1206769"/>
              <a:gd name="connsiteY170" fmla="*/ 837914 h 1684262"/>
              <a:gd name="connsiteX171" fmla="*/ 686032 w 1206769"/>
              <a:gd name="connsiteY171" fmla="*/ 837819 h 1684262"/>
              <a:gd name="connsiteX172" fmla="*/ 743658 w 1206769"/>
              <a:gd name="connsiteY172" fmla="*/ 1291400 h 1684262"/>
              <a:gd name="connsiteX173" fmla="*/ 547634 w 1206769"/>
              <a:gd name="connsiteY173" fmla="*/ 1206818 h 1684262"/>
              <a:gd name="connsiteX174" fmla="*/ 573446 w 1206769"/>
              <a:gd name="connsiteY174" fmla="*/ 1222439 h 1684262"/>
              <a:gd name="connsiteX175" fmla="*/ 603450 w 1206769"/>
              <a:gd name="connsiteY175" fmla="*/ 1227487 h 1684262"/>
              <a:gd name="connsiteX176" fmla="*/ 743658 w 1206769"/>
              <a:gd name="connsiteY176" fmla="*/ 1291495 h 1684262"/>
              <a:gd name="connsiteX177" fmla="*/ 743658 w 1206769"/>
              <a:gd name="connsiteY177" fmla="*/ 1291400 h 1684262"/>
              <a:gd name="connsiteX178" fmla="*/ 578399 w 1206769"/>
              <a:gd name="connsiteY178" fmla="*/ 945452 h 1684262"/>
              <a:gd name="connsiteX179" fmla="*/ 689842 w 1206769"/>
              <a:gd name="connsiteY179" fmla="*/ 1122236 h 1684262"/>
              <a:gd name="connsiteX180" fmla="*/ 578399 w 1206769"/>
              <a:gd name="connsiteY180" fmla="*/ 945547 h 1684262"/>
              <a:gd name="connsiteX181" fmla="*/ 578399 w 1206769"/>
              <a:gd name="connsiteY181" fmla="*/ 945452 h 1684262"/>
              <a:gd name="connsiteX182" fmla="*/ 351609 w 1206769"/>
              <a:gd name="connsiteY182" fmla="*/ 1045464 h 1684262"/>
              <a:gd name="connsiteX183" fmla="*/ 382375 w 1206769"/>
              <a:gd name="connsiteY183" fmla="*/ 887825 h 1684262"/>
              <a:gd name="connsiteX184" fmla="*/ 351609 w 1206769"/>
              <a:gd name="connsiteY184" fmla="*/ 1045559 h 1684262"/>
              <a:gd name="connsiteX185" fmla="*/ 351609 w 1206769"/>
              <a:gd name="connsiteY185" fmla="*/ 1045464 h 1684262"/>
              <a:gd name="connsiteX186" fmla="*/ 420761 w 1206769"/>
              <a:gd name="connsiteY186" fmla="*/ 1018413 h 1684262"/>
              <a:gd name="connsiteX187" fmla="*/ 605260 w 1206769"/>
              <a:gd name="connsiteY187" fmla="*/ 1180338 h 1684262"/>
              <a:gd name="connsiteX188" fmla="*/ 420761 w 1206769"/>
              <a:gd name="connsiteY188" fmla="*/ 1018413 h 1684262"/>
              <a:gd name="connsiteX189" fmla="*/ 366944 w 1206769"/>
              <a:gd name="connsiteY189" fmla="*/ 1414272 h 1684262"/>
              <a:gd name="connsiteX190" fmla="*/ 597640 w 1206769"/>
              <a:gd name="connsiteY190" fmla="*/ 1460468 h 1684262"/>
              <a:gd name="connsiteX191" fmla="*/ 366944 w 1206769"/>
              <a:gd name="connsiteY191" fmla="*/ 1414463 h 1684262"/>
              <a:gd name="connsiteX192" fmla="*/ 366944 w 1206769"/>
              <a:gd name="connsiteY192" fmla="*/ 1414272 h 1684262"/>
              <a:gd name="connsiteX193" fmla="*/ 536108 w 1206769"/>
              <a:gd name="connsiteY193" fmla="*/ 1644968 h 1684262"/>
              <a:gd name="connsiteX194" fmla="*/ 498008 w 1206769"/>
              <a:gd name="connsiteY194" fmla="*/ 1625918 h 1684262"/>
              <a:gd name="connsiteX195" fmla="*/ 471148 w 1206769"/>
              <a:gd name="connsiteY195" fmla="*/ 1618202 h 1684262"/>
              <a:gd name="connsiteX196" fmla="*/ 471148 w 1206769"/>
              <a:gd name="connsiteY196" fmla="*/ 1664399 h 1684262"/>
              <a:gd name="connsiteX197" fmla="*/ 401901 w 1206769"/>
              <a:gd name="connsiteY197" fmla="*/ 1579817 h 1684262"/>
              <a:gd name="connsiteX198" fmla="*/ 536108 w 1206769"/>
              <a:gd name="connsiteY198" fmla="*/ 1645158 h 1684262"/>
              <a:gd name="connsiteX199" fmla="*/ 536108 w 1206769"/>
              <a:gd name="connsiteY199" fmla="*/ 1644968 h 1684262"/>
              <a:gd name="connsiteX200" fmla="*/ 616785 w 1206769"/>
              <a:gd name="connsiteY200" fmla="*/ 1564196 h 1684262"/>
              <a:gd name="connsiteX201" fmla="*/ 555349 w 1206769"/>
              <a:gd name="connsiteY201" fmla="*/ 1541145 h 1684262"/>
              <a:gd name="connsiteX202" fmla="*/ 638597 w 1206769"/>
              <a:gd name="connsiteY202" fmla="*/ 1493520 h 1684262"/>
              <a:gd name="connsiteX203" fmla="*/ 739848 w 1206769"/>
              <a:gd name="connsiteY203" fmla="*/ 1525715 h 1684262"/>
              <a:gd name="connsiteX204" fmla="*/ 616785 w 1206769"/>
              <a:gd name="connsiteY204" fmla="*/ 1564386 h 1684262"/>
              <a:gd name="connsiteX205" fmla="*/ 616785 w 1206769"/>
              <a:gd name="connsiteY205" fmla="*/ 1564196 h 1684262"/>
              <a:gd name="connsiteX206" fmla="*/ 752231 w 1206769"/>
              <a:gd name="connsiteY206" fmla="*/ 1664779 h 1684262"/>
              <a:gd name="connsiteX207" fmla="*/ 739658 w 1206769"/>
              <a:gd name="connsiteY207" fmla="*/ 1664779 h 1684262"/>
              <a:gd name="connsiteX208" fmla="*/ 731180 w 1206769"/>
              <a:gd name="connsiteY208" fmla="*/ 1664779 h 1684262"/>
              <a:gd name="connsiteX209" fmla="*/ 727561 w 1206769"/>
              <a:gd name="connsiteY209" fmla="*/ 1664779 h 1684262"/>
              <a:gd name="connsiteX210" fmla="*/ 713750 w 1206769"/>
              <a:gd name="connsiteY210" fmla="*/ 1666780 h 1684262"/>
              <a:gd name="connsiteX211" fmla="*/ 704225 w 1206769"/>
              <a:gd name="connsiteY211" fmla="*/ 1665256 h 1684262"/>
              <a:gd name="connsiteX212" fmla="*/ 705558 w 1206769"/>
              <a:gd name="connsiteY212" fmla="*/ 1667733 h 1684262"/>
              <a:gd name="connsiteX213" fmla="*/ 790045 w 1206769"/>
              <a:gd name="connsiteY213" fmla="*/ 1610106 h 1684262"/>
              <a:gd name="connsiteX214" fmla="*/ 752231 w 1206769"/>
              <a:gd name="connsiteY214" fmla="*/ 1664970 h 1684262"/>
              <a:gd name="connsiteX215" fmla="*/ 752231 w 1206769"/>
              <a:gd name="connsiteY215" fmla="*/ 1664779 h 1684262"/>
              <a:gd name="connsiteX216" fmla="*/ 857863 w 1206769"/>
              <a:gd name="connsiteY216" fmla="*/ 1591056 h 1684262"/>
              <a:gd name="connsiteX217" fmla="*/ 838813 w 1206769"/>
              <a:gd name="connsiteY217" fmla="*/ 1568958 h 1684262"/>
              <a:gd name="connsiteX218" fmla="*/ 836146 w 1206769"/>
              <a:gd name="connsiteY218" fmla="*/ 1564291 h 1684262"/>
              <a:gd name="connsiteX219" fmla="*/ 955179 w 1206769"/>
              <a:gd name="connsiteY219" fmla="*/ 1500720 h 1684262"/>
              <a:gd name="connsiteX220" fmla="*/ 1066493 w 1206769"/>
              <a:gd name="connsiteY220" fmla="*/ 1492065 h 1684262"/>
              <a:gd name="connsiteX221" fmla="*/ 857863 w 1206769"/>
              <a:gd name="connsiteY221" fmla="*/ 1591247 h 1684262"/>
              <a:gd name="connsiteX222" fmla="*/ 857863 w 1206769"/>
              <a:gd name="connsiteY222" fmla="*/ 1591056 h 1684262"/>
              <a:gd name="connsiteX223" fmla="*/ 1054979 w 1206769"/>
              <a:gd name="connsiteY223" fmla="*/ 1445037 h 1684262"/>
              <a:gd name="connsiteX224" fmla="*/ 916632 w 1206769"/>
              <a:gd name="connsiteY224" fmla="*/ 1468184 h 1684262"/>
              <a:gd name="connsiteX225" fmla="*/ 1028170 w 1206769"/>
              <a:gd name="connsiteY225" fmla="*/ 1445228 h 1684262"/>
              <a:gd name="connsiteX226" fmla="*/ 1054979 w 1206769"/>
              <a:gd name="connsiteY226" fmla="*/ 1445037 h 1684262"/>
              <a:gd name="connsiteX227" fmla="*/ 862816 w 1206769"/>
              <a:gd name="connsiteY227" fmla="*/ 1410462 h 1684262"/>
              <a:gd name="connsiteX228" fmla="*/ 647551 w 1206769"/>
              <a:gd name="connsiteY228" fmla="*/ 1448562 h 1684262"/>
              <a:gd name="connsiteX229" fmla="*/ 862816 w 1206769"/>
              <a:gd name="connsiteY229" fmla="*/ 1410653 h 1684262"/>
              <a:gd name="connsiteX230" fmla="*/ 862816 w 1206769"/>
              <a:gd name="connsiteY230" fmla="*/ 1410462 h 1684262"/>
              <a:gd name="connsiteX231" fmla="*/ 689842 w 1206769"/>
              <a:gd name="connsiteY231" fmla="*/ 1391412 h 1684262"/>
              <a:gd name="connsiteX232" fmla="*/ 924347 w 1206769"/>
              <a:gd name="connsiteY232" fmla="*/ 1306830 h 1684262"/>
              <a:gd name="connsiteX233" fmla="*/ 689842 w 1206769"/>
              <a:gd name="connsiteY233" fmla="*/ 1391412 h 1684262"/>
              <a:gd name="connsiteX234" fmla="*/ 1162663 w 1206769"/>
              <a:gd name="connsiteY234" fmla="*/ 1057085 h 1684262"/>
              <a:gd name="connsiteX235" fmla="*/ 1148756 w 1206769"/>
              <a:gd name="connsiteY235" fmla="*/ 1134428 h 1684262"/>
              <a:gd name="connsiteX236" fmla="*/ 1066841 w 1206769"/>
              <a:gd name="connsiteY236" fmla="*/ 1139762 h 1684262"/>
              <a:gd name="connsiteX237" fmla="*/ 1035790 w 1206769"/>
              <a:gd name="connsiteY237" fmla="*/ 1087755 h 1684262"/>
              <a:gd name="connsiteX238" fmla="*/ 1162663 w 1206769"/>
              <a:gd name="connsiteY238" fmla="*/ 1057085 h 1684262"/>
              <a:gd name="connsiteX239" fmla="*/ 987913 w 1206769"/>
              <a:gd name="connsiteY239" fmla="*/ 1181170 h 1684262"/>
              <a:gd name="connsiteX240" fmla="*/ 958923 w 1206769"/>
              <a:gd name="connsiteY240" fmla="*/ 1264444 h 1684262"/>
              <a:gd name="connsiteX241" fmla="*/ 905107 w 1206769"/>
              <a:gd name="connsiteY241" fmla="*/ 1118330 h 1684262"/>
              <a:gd name="connsiteX242" fmla="*/ 987913 w 1206769"/>
              <a:gd name="connsiteY242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5881 w 1206769"/>
              <a:gd name="connsiteY15" fmla="*/ 661511 h 1684262"/>
              <a:gd name="connsiteX16" fmla="*/ 1065794 w 1206769"/>
              <a:gd name="connsiteY16" fmla="*/ 651415 h 1684262"/>
              <a:gd name="connsiteX17" fmla="*/ 1073223 w 1206769"/>
              <a:gd name="connsiteY17" fmla="*/ 652653 h 1684262"/>
              <a:gd name="connsiteX18" fmla="*/ 1102560 w 1206769"/>
              <a:gd name="connsiteY18" fmla="*/ 657701 h 1684262"/>
              <a:gd name="connsiteX19" fmla="*/ 739848 w 1206769"/>
              <a:gd name="connsiteY19" fmla="*/ 595694 h 1684262"/>
              <a:gd name="connsiteX20" fmla="*/ 716893 w 1206769"/>
              <a:gd name="connsiteY20" fmla="*/ 318992 h 1684262"/>
              <a:gd name="connsiteX21" fmla="*/ 920537 w 1206769"/>
              <a:gd name="connsiteY21" fmla="*/ 246031 h 1684262"/>
              <a:gd name="connsiteX22" fmla="*/ 682412 w 1206769"/>
              <a:gd name="connsiteY22" fmla="*/ 238316 h 1684262"/>
              <a:gd name="connsiteX23" fmla="*/ 928538 w 1206769"/>
              <a:gd name="connsiteY23" fmla="*/ 226790 h 1684262"/>
              <a:gd name="connsiteX24" fmla="*/ 720893 w 1206769"/>
              <a:gd name="connsiteY24" fmla="*/ 196025 h 1684262"/>
              <a:gd name="connsiteX25" fmla="*/ 736229 w 1206769"/>
              <a:gd name="connsiteY25" fmla="*/ 49911 h 1684262"/>
              <a:gd name="connsiteX26" fmla="*/ 663267 w 1206769"/>
              <a:gd name="connsiteY26" fmla="*/ 0 h 1684262"/>
              <a:gd name="connsiteX27" fmla="*/ 625167 w 1206769"/>
              <a:gd name="connsiteY27" fmla="*/ 103727 h 1684262"/>
              <a:gd name="connsiteX28" fmla="*/ 625167 w 1206769"/>
              <a:gd name="connsiteY28" fmla="*/ 288322 h 1684262"/>
              <a:gd name="connsiteX29" fmla="*/ 336845 w 1206769"/>
              <a:gd name="connsiteY29" fmla="*/ 261366 h 1684262"/>
              <a:gd name="connsiteX30" fmla="*/ 367611 w 1206769"/>
              <a:gd name="connsiteY30" fmla="*/ 307467 h 1684262"/>
              <a:gd name="connsiteX31" fmla="*/ 579066 w 1206769"/>
              <a:gd name="connsiteY31" fmla="*/ 615029 h 1684262"/>
              <a:gd name="connsiteX32" fmla="*/ 263884 w 1206769"/>
              <a:gd name="connsiteY32" fmla="*/ 511207 h 1684262"/>
              <a:gd name="connsiteX33" fmla="*/ 233118 w 1206769"/>
              <a:gd name="connsiteY33" fmla="*/ 714947 h 1684262"/>
              <a:gd name="connsiteX34" fmla="*/ 532965 w 1206769"/>
              <a:gd name="connsiteY34" fmla="*/ 807149 h 1684262"/>
              <a:gd name="connsiteX35" fmla="*/ 513915 w 1206769"/>
              <a:gd name="connsiteY35" fmla="*/ 803339 h 1684262"/>
              <a:gd name="connsiteX36" fmla="*/ 502390 w 1206769"/>
              <a:gd name="connsiteY36" fmla="*/ 791813 h 1684262"/>
              <a:gd name="connsiteX37" fmla="*/ 464290 w 1206769"/>
              <a:gd name="connsiteY37" fmla="*/ 772763 h 1684262"/>
              <a:gd name="connsiteX38" fmla="*/ 375231 w 1206769"/>
              <a:gd name="connsiteY38" fmla="*/ 788670 h 1684262"/>
              <a:gd name="connsiteX39" fmla="*/ 418189 w 1206769"/>
              <a:gd name="connsiteY39" fmla="*/ 826770 h 1684262"/>
              <a:gd name="connsiteX40" fmla="*/ 333607 w 1206769"/>
              <a:gd name="connsiteY40" fmla="*/ 826770 h 1684262"/>
              <a:gd name="connsiteX41" fmla="*/ 276457 w 1206769"/>
              <a:gd name="connsiteY41" fmla="*/ 857536 h 1684262"/>
              <a:gd name="connsiteX42" fmla="*/ 288458 w 1206769"/>
              <a:gd name="connsiteY42" fmla="*/ 766001 h 1684262"/>
              <a:gd name="connsiteX43" fmla="*/ 138059 w 1206769"/>
              <a:gd name="connsiteY43" fmla="*/ 911352 h 1684262"/>
              <a:gd name="connsiteX44" fmla="*/ 237976 w 1206769"/>
              <a:gd name="connsiteY44" fmla="*/ 961358 h 1684262"/>
              <a:gd name="connsiteX45" fmla="*/ 75102 w 1206769"/>
              <a:gd name="connsiteY45" fmla="*/ 1025783 h 1684262"/>
              <a:gd name="connsiteX46" fmla="*/ 80432 w 1206769"/>
              <a:gd name="connsiteY46" fmla="*/ 915162 h 1684262"/>
              <a:gd name="connsiteX47" fmla="*/ 91958 w 1206769"/>
              <a:gd name="connsiteY47" fmla="*/ 1107377 h 1684262"/>
              <a:gd name="connsiteX48" fmla="*/ 214925 w 1206769"/>
              <a:gd name="connsiteY48" fmla="*/ 1157383 h 1684262"/>
              <a:gd name="connsiteX49" fmla="*/ 322463 w 1206769"/>
              <a:gd name="connsiteY49" fmla="*/ 1240346 h 1684262"/>
              <a:gd name="connsiteX50" fmla="*/ 309794 w 1206769"/>
              <a:gd name="connsiteY50" fmla="*/ 1240346 h 1684262"/>
              <a:gd name="connsiteX51" fmla="*/ 311699 w 1206769"/>
              <a:gd name="connsiteY51" fmla="*/ 1248728 h 1684262"/>
              <a:gd name="connsiteX52" fmla="*/ 310842 w 1206769"/>
              <a:gd name="connsiteY52" fmla="*/ 1254824 h 1684262"/>
              <a:gd name="connsiteX53" fmla="*/ 309223 w 1206769"/>
              <a:gd name="connsiteY53" fmla="*/ 1259396 h 1684262"/>
              <a:gd name="connsiteX54" fmla="*/ 301317 w 1206769"/>
              <a:gd name="connsiteY54" fmla="*/ 1268063 h 1684262"/>
              <a:gd name="connsiteX55" fmla="*/ 283886 w 1206769"/>
              <a:gd name="connsiteY55" fmla="*/ 1268063 h 1684262"/>
              <a:gd name="connsiteX56" fmla="*/ 284934 w 1206769"/>
              <a:gd name="connsiteY56" fmla="*/ 1275207 h 1684262"/>
              <a:gd name="connsiteX57" fmla="*/ 395615 w 1206769"/>
              <a:gd name="connsiteY57" fmla="*/ 1319117 h 1684262"/>
              <a:gd name="connsiteX58" fmla="*/ 257026 w 1206769"/>
              <a:gd name="connsiteY58" fmla="*/ 1309592 h 1684262"/>
              <a:gd name="connsiteX59" fmla="*/ 257026 w 1206769"/>
              <a:gd name="connsiteY59" fmla="*/ 1309592 h 1684262"/>
              <a:gd name="connsiteX60" fmla="*/ 248263 w 1206769"/>
              <a:gd name="connsiteY60" fmla="*/ 1308259 h 1684262"/>
              <a:gd name="connsiteX61" fmla="*/ 247691 w 1206769"/>
              <a:gd name="connsiteY61" fmla="*/ 1308735 h 1684262"/>
              <a:gd name="connsiteX62" fmla="*/ 229880 w 1206769"/>
              <a:gd name="connsiteY62" fmla="*/ 1312259 h 1684262"/>
              <a:gd name="connsiteX63" fmla="*/ 146155 w 1206769"/>
              <a:gd name="connsiteY63" fmla="*/ 1230344 h 1684262"/>
              <a:gd name="connsiteX64" fmla="*/ 115389 w 1206769"/>
              <a:gd name="connsiteY64" fmla="*/ 1430369 h 1684262"/>
              <a:gd name="connsiteX65" fmla="*/ 349799 w 1206769"/>
              <a:gd name="connsiteY65" fmla="*/ 1480280 h 1684262"/>
              <a:gd name="connsiteX66" fmla="*/ 299507 w 1206769"/>
              <a:gd name="connsiteY66" fmla="*/ 1464659 h 1684262"/>
              <a:gd name="connsiteX67" fmla="*/ 321034 w 1206769"/>
              <a:gd name="connsiteY67" fmla="*/ 1477042 h 1684262"/>
              <a:gd name="connsiteX68" fmla="*/ 330559 w 1206769"/>
              <a:gd name="connsiteY68" fmla="*/ 1484376 h 1684262"/>
              <a:gd name="connsiteX69" fmla="*/ 388280 w 1206769"/>
              <a:gd name="connsiteY69" fmla="*/ 1545717 h 1684262"/>
              <a:gd name="connsiteX70" fmla="*/ 348847 w 1206769"/>
              <a:gd name="connsiteY70" fmla="*/ 1542479 h 1684262"/>
              <a:gd name="connsiteX71" fmla="*/ 255883 w 1206769"/>
              <a:gd name="connsiteY71" fmla="*/ 1502664 h 1684262"/>
              <a:gd name="connsiteX72" fmla="*/ 255883 w 1206769"/>
              <a:gd name="connsiteY72" fmla="*/ 1502664 h 1684262"/>
              <a:gd name="connsiteX73" fmla="*/ 239976 w 1206769"/>
              <a:gd name="connsiteY73" fmla="*/ 1484281 h 1684262"/>
              <a:gd name="connsiteX74" fmla="*/ 203495 w 1206769"/>
              <a:gd name="connsiteY74" fmla="*/ 1484281 h 1684262"/>
              <a:gd name="connsiteX75" fmla="*/ 187303 w 1206769"/>
              <a:gd name="connsiteY75" fmla="*/ 1499140 h 1684262"/>
              <a:gd name="connsiteX76" fmla="*/ 490674 w 1206769"/>
              <a:gd name="connsiteY76" fmla="*/ 1673352 h 1684262"/>
              <a:gd name="connsiteX77" fmla="*/ 757374 w 1206769"/>
              <a:gd name="connsiteY77" fmla="*/ 1682401 h 1684262"/>
              <a:gd name="connsiteX78" fmla="*/ 988070 w 1206769"/>
              <a:gd name="connsiteY78" fmla="*/ 1594485 h 1684262"/>
              <a:gd name="connsiteX79" fmla="*/ 1152566 w 1206769"/>
              <a:gd name="connsiteY79" fmla="*/ 1394460 h 1684262"/>
              <a:gd name="connsiteX80" fmla="*/ 918822 w 1206769"/>
              <a:gd name="connsiteY80" fmla="*/ 1363507 h 1684262"/>
              <a:gd name="connsiteX81" fmla="*/ 802904 w 1206769"/>
              <a:gd name="connsiteY81" fmla="*/ 1350454 h 1684262"/>
              <a:gd name="connsiteX82" fmla="*/ 841956 w 1206769"/>
              <a:gd name="connsiteY82" fmla="*/ 1326547 h 1684262"/>
              <a:gd name="connsiteX83" fmla="*/ 1018286 w 1206769"/>
              <a:gd name="connsiteY83" fmla="*/ 1315425 h 1684262"/>
              <a:gd name="connsiteX84" fmla="*/ 980354 w 1206769"/>
              <a:gd name="connsiteY84" fmla="*/ 1268921 h 1684262"/>
              <a:gd name="connsiteX85" fmla="*/ 1091488 w 1206769"/>
              <a:gd name="connsiteY85" fmla="*/ 1221043 h 1684262"/>
              <a:gd name="connsiteX86" fmla="*/ 911203 w 1206769"/>
              <a:gd name="connsiteY86" fmla="*/ 1022890 h 1684262"/>
              <a:gd name="connsiteX87" fmla="*/ 1193429 w 1206769"/>
              <a:gd name="connsiteY87" fmla="*/ 899446 h 1684262"/>
              <a:gd name="connsiteX88" fmla="*/ 759089 w 1206769"/>
              <a:gd name="connsiteY88" fmla="*/ 61246 h 1684262"/>
              <a:gd name="connsiteX89" fmla="*/ 720989 w 1206769"/>
              <a:gd name="connsiteY89" fmla="*/ 145828 h 1684262"/>
              <a:gd name="connsiteX90" fmla="*/ 759089 w 1206769"/>
              <a:gd name="connsiteY90" fmla="*/ 61436 h 1684262"/>
              <a:gd name="connsiteX91" fmla="*/ 759089 w 1206769"/>
              <a:gd name="connsiteY91" fmla="*/ 61246 h 1684262"/>
              <a:gd name="connsiteX92" fmla="*/ 363611 w 1206769"/>
              <a:gd name="connsiteY92" fmla="*/ 545783 h 1684262"/>
              <a:gd name="connsiteX93" fmla="*/ 348275 w 1206769"/>
              <a:gd name="connsiteY93" fmla="*/ 553498 h 1684262"/>
              <a:gd name="connsiteX94" fmla="*/ 363611 w 1206769"/>
              <a:gd name="connsiteY94" fmla="*/ 545783 h 1684262"/>
              <a:gd name="connsiteX95" fmla="*/ 232451 w 1206769"/>
              <a:gd name="connsiteY95" fmla="*/ 523113 h 1684262"/>
              <a:gd name="connsiteX96" fmla="*/ 254694 w 1206769"/>
              <a:gd name="connsiteY96" fmla="*/ 664096 h 1684262"/>
              <a:gd name="connsiteX97" fmla="*/ 232451 w 1206769"/>
              <a:gd name="connsiteY97" fmla="*/ 523113 h 1684262"/>
              <a:gd name="connsiteX98" fmla="*/ 340084 w 1206769"/>
              <a:gd name="connsiteY98" fmla="*/ 692277 h 1684262"/>
              <a:gd name="connsiteX99" fmla="*/ 470767 w 1206769"/>
              <a:gd name="connsiteY99" fmla="*/ 684562 h 1684262"/>
              <a:gd name="connsiteX100" fmla="*/ 340084 w 1206769"/>
              <a:gd name="connsiteY100" fmla="*/ 691896 h 1684262"/>
              <a:gd name="connsiteX101" fmla="*/ 340084 w 1206769"/>
              <a:gd name="connsiteY101" fmla="*/ 692277 h 1684262"/>
              <a:gd name="connsiteX102" fmla="*/ 382375 w 1206769"/>
              <a:gd name="connsiteY102" fmla="*/ 615410 h 1684262"/>
              <a:gd name="connsiteX103" fmla="*/ 516868 w 1206769"/>
              <a:gd name="connsiteY103" fmla="*/ 688372 h 1684262"/>
              <a:gd name="connsiteX104" fmla="*/ 382661 w 1206769"/>
              <a:gd name="connsiteY104" fmla="*/ 615029 h 1684262"/>
              <a:gd name="connsiteX105" fmla="*/ 382375 w 1206769"/>
              <a:gd name="connsiteY105" fmla="*/ 615410 h 1684262"/>
              <a:gd name="connsiteX106" fmla="*/ 201400 w 1206769"/>
              <a:gd name="connsiteY106" fmla="*/ 907542 h 1684262"/>
              <a:gd name="connsiteX107" fmla="*/ 163300 w 1206769"/>
              <a:gd name="connsiteY107" fmla="*/ 838295 h 1684262"/>
              <a:gd name="connsiteX108" fmla="*/ 201686 w 1206769"/>
              <a:gd name="connsiteY108" fmla="*/ 907161 h 1684262"/>
              <a:gd name="connsiteX109" fmla="*/ 201400 w 1206769"/>
              <a:gd name="connsiteY109" fmla="*/ 907542 h 1684262"/>
              <a:gd name="connsiteX110" fmla="*/ 97811 w 1206769"/>
              <a:gd name="connsiteY110" fmla="*/ 1285557 h 1684262"/>
              <a:gd name="connsiteX111" fmla="*/ 123279 w 1206769"/>
              <a:gd name="connsiteY111" fmla="*/ 1264178 h 1684262"/>
              <a:gd name="connsiteX112" fmla="*/ 231975 w 1206769"/>
              <a:gd name="connsiteY112" fmla="*/ 1341501 h 1684262"/>
              <a:gd name="connsiteX113" fmla="*/ 97811 w 1206769"/>
              <a:gd name="connsiteY113" fmla="*/ 1285557 h 1684262"/>
              <a:gd name="connsiteX114" fmla="*/ 232928 w 1206769"/>
              <a:gd name="connsiteY114" fmla="*/ 1376077 h 1684262"/>
              <a:gd name="connsiteX115" fmla="*/ 279029 w 1206769"/>
              <a:gd name="connsiteY115" fmla="*/ 1379887 h 1684262"/>
              <a:gd name="connsiteX116" fmla="*/ 232451 w 1206769"/>
              <a:gd name="connsiteY116" fmla="*/ 1376077 h 1684262"/>
              <a:gd name="connsiteX117" fmla="*/ 232928 w 1206769"/>
              <a:gd name="connsiteY117" fmla="*/ 1376077 h 1684262"/>
              <a:gd name="connsiteX118" fmla="*/ 856244 w 1206769"/>
              <a:gd name="connsiteY118" fmla="*/ 715613 h 1684262"/>
              <a:gd name="connsiteX119" fmla="*/ 817635 w 1206769"/>
              <a:gd name="connsiteY119" fmla="*/ 708913 h 1684262"/>
              <a:gd name="connsiteX120" fmla="*/ 721084 w 1206769"/>
              <a:gd name="connsiteY120" fmla="*/ 657225 h 1684262"/>
              <a:gd name="connsiteX121" fmla="*/ 855767 w 1206769"/>
              <a:gd name="connsiteY121" fmla="*/ 715613 h 1684262"/>
              <a:gd name="connsiteX122" fmla="*/ 856244 w 1206769"/>
              <a:gd name="connsiteY122" fmla="*/ 715613 h 1684262"/>
              <a:gd name="connsiteX123" fmla="*/ 663458 w 1206769"/>
              <a:gd name="connsiteY123" fmla="*/ 722662 h 1684262"/>
              <a:gd name="connsiteX124" fmla="*/ 644408 w 1206769"/>
              <a:gd name="connsiteY124" fmla="*/ 807149 h 1684262"/>
              <a:gd name="connsiteX125" fmla="*/ 662981 w 1206769"/>
              <a:gd name="connsiteY125" fmla="*/ 723138 h 1684262"/>
              <a:gd name="connsiteX126" fmla="*/ 663458 w 1206769"/>
              <a:gd name="connsiteY126" fmla="*/ 722662 h 1684262"/>
              <a:gd name="connsiteX127" fmla="*/ 628882 w 1206769"/>
              <a:gd name="connsiteY127" fmla="*/ 753332 h 1684262"/>
              <a:gd name="connsiteX128" fmla="*/ 655742 w 1206769"/>
              <a:gd name="connsiteY128" fmla="*/ 726472 h 1684262"/>
              <a:gd name="connsiteX129" fmla="*/ 628406 w 1206769"/>
              <a:gd name="connsiteY129" fmla="*/ 753332 h 1684262"/>
              <a:gd name="connsiteX130" fmla="*/ 628882 w 1206769"/>
              <a:gd name="connsiteY130" fmla="*/ 753332 h 1684262"/>
              <a:gd name="connsiteX131" fmla="*/ 771090 w 1206769"/>
              <a:gd name="connsiteY131" fmla="*/ 757237 h 1684262"/>
              <a:gd name="connsiteX132" fmla="*/ 690318 w 1206769"/>
              <a:gd name="connsiteY132" fmla="*/ 822579 h 1684262"/>
              <a:gd name="connsiteX133" fmla="*/ 770614 w 1206769"/>
              <a:gd name="connsiteY133" fmla="*/ 757237 h 1684262"/>
              <a:gd name="connsiteX134" fmla="*/ 771090 w 1206769"/>
              <a:gd name="connsiteY134" fmla="*/ 757237 h 1684262"/>
              <a:gd name="connsiteX135" fmla="*/ 759565 w 1206769"/>
              <a:gd name="connsiteY135" fmla="*/ 538162 h 1684262"/>
              <a:gd name="connsiteX136" fmla="*/ 851767 w 1206769"/>
              <a:gd name="connsiteY136" fmla="*/ 480536 h 1684262"/>
              <a:gd name="connsiteX137" fmla="*/ 759089 w 1206769"/>
              <a:gd name="connsiteY137" fmla="*/ 538067 h 1684262"/>
              <a:gd name="connsiteX138" fmla="*/ 759565 w 1206769"/>
              <a:gd name="connsiteY138" fmla="*/ 538162 h 1684262"/>
              <a:gd name="connsiteX139" fmla="*/ 877961 w 1206769"/>
              <a:gd name="connsiteY139" fmla="*/ 342138 h 1684262"/>
              <a:gd name="connsiteX140" fmla="*/ 812619 w 1206769"/>
              <a:gd name="connsiteY140" fmla="*/ 442055 h 1684262"/>
              <a:gd name="connsiteX141" fmla="*/ 877961 w 1206769"/>
              <a:gd name="connsiteY141" fmla="*/ 342138 h 1684262"/>
              <a:gd name="connsiteX142" fmla="*/ 681841 w 1206769"/>
              <a:gd name="connsiteY142" fmla="*/ 323088 h 1684262"/>
              <a:gd name="connsiteX143" fmla="*/ 758803 w 1206769"/>
              <a:gd name="connsiteY143" fmla="*/ 430816 h 1684262"/>
              <a:gd name="connsiteX144" fmla="*/ 643455 w 1206769"/>
              <a:gd name="connsiteY144" fmla="*/ 396145 h 1684262"/>
              <a:gd name="connsiteX145" fmla="*/ 639550 w 1206769"/>
              <a:gd name="connsiteY145" fmla="*/ 438436 h 1684262"/>
              <a:gd name="connsiteX146" fmla="*/ 682127 w 1206769"/>
              <a:gd name="connsiteY146" fmla="*/ 323088 h 1684262"/>
              <a:gd name="connsiteX147" fmla="*/ 681841 w 1206769"/>
              <a:gd name="connsiteY147" fmla="*/ 323088 h 1684262"/>
              <a:gd name="connsiteX148" fmla="*/ 351323 w 1206769"/>
              <a:gd name="connsiteY148" fmla="*/ 219361 h 1684262"/>
              <a:gd name="connsiteX149" fmla="*/ 383994 w 1206769"/>
              <a:gd name="connsiteY149" fmla="*/ 183070 h 1684262"/>
              <a:gd name="connsiteX150" fmla="*/ 403711 w 1206769"/>
              <a:gd name="connsiteY150" fmla="*/ 175069 h 1684262"/>
              <a:gd name="connsiteX151" fmla="*/ 411331 w 1206769"/>
              <a:gd name="connsiteY151" fmla="*/ 176117 h 1684262"/>
              <a:gd name="connsiteX152" fmla="*/ 569351 w 1206769"/>
              <a:gd name="connsiteY152" fmla="*/ 242792 h 1684262"/>
              <a:gd name="connsiteX153" fmla="*/ 569922 w 1206769"/>
              <a:gd name="connsiteY153" fmla="*/ 242792 h 1684262"/>
              <a:gd name="connsiteX154" fmla="*/ 558873 w 1206769"/>
              <a:gd name="connsiteY154" fmla="*/ 299942 h 1684262"/>
              <a:gd name="connsiteX155" fmla="*/ 351609 w 1206769"/>
              <a:gd name="connsiteY155" fmla="*/ 219075 h 1684262"/>
              <a:gd name="connsiteX156" fmla="*/ 351323 w 1206769"/>
              <a:gd name="connsiteY156" fmla="*/ 219361 h 1684262"/>
              <a:gd name="connsiteX157" fmla="*/ 470767 w 1206769"/>
              <a:gd name="connsiteY157" fmla="*/ 361188 h 1684262"/>
              <a:gd name="connsiteX158" fmla="*/ 566874 w 1206769"/>
              <a:gd name="connsiteY158" fmla="*/ 503396 h 1684262"/>
              <a:gd name="connsiteX159" fmla="*/ 470767 w 1206769"/>
              <a:gd name="connsiteY159" fmla="*/ 361188 h 1684262"/>
              <a:gd name="connsiteX160" fmla="*/ 632216 w 1206769"/>
              <a:gd name="connsiteY160" fmla="*/ 453485 h 1684262"/>
              <a:gd name="connsiteX161" fmla="*/ 699367 w 1206769"/>
              <a:gd name="connsiteY161" fmla="*/ 515112 h 1684262"/>
              <a:gd name="connsiteX162" fmla="*/ 759089 w 1206769"/>
              <a:gd name="connsiteY162" fmla="*/ 438055 h 1684262"/>
              <a:gd name="connsiteX163" fmla="*/ 678317 w 1206769"/>
              <a:gd name="connsiteY163" fmla="*/ 611029 h 1684262"/>
              <a:gd name="connsiteX164" fmla="*/ 640217 w 1206769"/>
              <a:gd name="connsiteY164" fmla="*/ 587978 h 1684262"/>
              <a:gd name="connsiteX165" fmla="*/ 632216 w 1206769"/>
              <a:gd name="connsiteY165" fmla="*/ 453581 h 1684262"/>
              <a:gd name="connsiteX166" fmla="*/ 632216 w 1206769"/>
              <a:gd name="connsiteY166" fmla="*/ 453485 h 1684262"/>
              <a:gd name="connsiteX167" fmla="*/ 686032 w 1206769"/>
              <a:gd name="connsiteY167" fmla="*/ 837819 h 1684262"/>
              <a:gd name="connsiteX168" fmla="*/ 628310 w 1206769"/>
              <a:gd name="connsiteY168" fmla="*/ 930116 h 1684262"/>
              <a:gd name="connsiteX169" fmla="*/ 686032 w 1206769"/>
              <a:gd name="connsiteY169" fmla="*/ 837914 h 1684262"/>
              <a:gd name="connsiteX170" fmla="*/ 686032 w 1206769"/>
              <a:gd name="connsiteY170" fmla="*/ 837819 h 1684262"/>
              <a:gd name="connsiteX171" fmla="*/ 743658 w 1206769"/>
              <a:gd name="connsiteY171" fmla="*/ 1291400 h 1684262"/>
              <a:gd name="connsiteX172" fmla="*/ 547634 w 1206769"/>
              <a:gd name="connsiteY172" fmla="*/ 1206818 h 1684262"/>
              <a:gd name="connsiteX173" fmla="*/ 573446 w 1206769"/>
              <a:gd name="connsiteY173" fmla="*/ 1222439 h 1684262"/>
              <a:gd name="connsiteX174" fmla="*/ 603450 w 1206769"/>
              <a:gd name="connsiteY174" fmla="*/ 1227487 h 1684262"/>
              <a:gd name="connsiteX175" fmla="*/ 743658 w 1206769"/>
              <a:gd name="connsiteY175" fmla="*/ 1291495 h 1684262"/>
              <a:gd name="connsiteX176" fmla="*/ 743658 w 1206769"/>
              <a:gd name="connsiteY176" fmla="*/ 1291400 h 1684262"/>
              <a:gd name="connsiteX177" fmla="*/ 578399 w 1206769"/>
              <a:gd name="connsiteY177" fmla="*/ 945452 h 1684262"/>
              <a:gd name="connsiteX178" fmla="*/ 689842 w 1206769"/>
              <a:gd name="connsiteY178" fmla="*/ 1122236 h 1684262"/>
              <a:gd name="connsiteX179" fmla="*/ 578399 w 1206769"/>
              <a:gd name="connsiteY179" fmla="*/ 945547 h 1684262"/>
              <a:gd name="connsiteX180" fmla="*/ 578399 w 1206769"/>
              <a:gd name="connsiteY180" fmla="*/ 945452 h 1684262"/>
              <a:gd name="connsiteX181" fmla="*/ 351609 w 1206769"/>
              <a:gd name="connsiteY181" fmla="*/ 1045464 h 1684262"/>
              <a:gd name="connsiteX182" fmla="*/ 382375 w 1206769"/>
              <a:gd name="connsiteY182" fmla="*/ 887825 h 1684262"/>
              <a:gd name="connsiteX183" fmla="*/ 351609 w 1206769"/>
              <a:gd name="connsiteY183" fmla="*/ 1045559 h 1684262"/>
              <a:gd name="connsiteX184" fmla="*/ 351609 w 1206769"/>
              <a:gd name="connsiteY184" fmla="*/ 1045464 h 1684262"/>
              <a:gd name="connsiteX185" fmla="*/ 420761 w 1206769"/>
              <a:gd name="connsiteY185" fmla="*/ 1018413 h 1684262"/>
              <a:gd name="connsiteX186" fmla="*/ 605260 w 1206769"/>
              <a:gd name="connsiteY186" fmla="*/ 1180338 h 1684262"/>
              <a:gd name="connsiteX187" fmla="*/ 420761 w 1206769"/>
              <a:gd name="connsiteY187" fmla="*/ 1018413 h 1684262"/>
              <a:gd name="connsiteX188" fmla="*/ 366944 w 1206769"/>
              <a:gd name="connsiteY188" fmla="*/ 1414272 h 1684262"/>
              <a:gd name="connsiteX189" fmla="*/ 597640 w 1206769"/>
              <a:gd name="connsiteY189" fmla="*/ 1460468 h 1684262"/>
              <a:gd name="connsiteX190" fmla="*/ 366944 w 1206769"/>
              <a:gd name="connsiteY190" fmla="*/ 1414463 h 1684262"/>
              <a:gd name="connsiteX191" fmla="*/ 366944 w 1206769"/>
              <a:gd name="connsiteY191" fmla="*/ 1414272 h 1684262"/>
              <a:gd name="connsiteX192" fmla="*/ 536108 w 1206769"/>
              <a:gd name="connsiteY192" fmla="*/ 1644968 h 1684262"/>
              <a:gd name="connsiteX193" fmla="*/ 498008 w 1206769"/>
              <a:gd name="connsiteY193" fmla="*/ 1625918 h 1684262"/>
              <a:gd name="connsiteX194" fmla="*/ 471148 w 1206769"/>
              <a:gd name="connsiteY194" fmla="*/ 1618202 h 1684262"/>
              <a:gd name="connsiteX195" fmla="*/ 471148 w 1206769"/>
              <a:gd name="connsiteY195" fmla="*/ 1664399 h 1684262"/>
              <a:gd name="connsiteX196" fmla="*/ 401901 w 1206769"/>
              <a:gd name="connsiteY196" fmla="*/ 1579817 h 1684262"/>
              <a:gd name="connsiteX197" fmla="*/ 536108 w 1206769"/>
              <a:gd name="connsiteY197" fmla="*/ 1645158 h 1684262"/>
              <a:gd name="connsiteX198" fmla="*/ 536108 w 1206769"/>
              <a:gd name="connsiteY198" fmla="*/ 1644968 h 1684262"/>
              <a:gd name="connsiteX199" fmla="*/ 616785 w 1206769"/>
              <a:gd name="connsiteY199" fmla="*/ 1564196 h 1684262"/>
              <a:gd name="connsiteX200" fmla="*/ 555349 w 1206769"/>
              <a:gd name="connsiteY200" fmla="*/ 1541145 h 1684262"/>
              <a:gd name="connsiteX201" fmla="*/ 638597 w 1206769"/>
              <a:gd name="connsiteY201" fmla="*/ 1493520 h 1684262"/>
              <a:gd name="connsiteX202" fmla="*/ 739848 w 1206769"/>
              <a:gd name="connsiteY202" fmla="*/ 1525715 h 1684262"/>
              <a:gd name="connsiteX203" fmla="*/ 616785 w 1206769"/>
              <a:gd name="connsiteY203" fmla="*/ 1564386 h 1684262"/>
              <a:gd name="connsiteX204" fmla="*/ 616785 w 1206769"/>
              <a:gd name="connsiteY204" fmla="*/ 1564196 h 1684262"/>
              <a:gd name="connsiteX205" fmla="*/ 752231 w 1206769"/>
              <a:gd name="connsiteY205" fmla="*/ 1664779 h 1684262"/>
              <a:gd name="connsiteX206" fmla="*/ 739658 w 1206769"/>
              <a:gd name="connsiteY206" fmla="*/ 1664779 h 1684262"/>
              <a:gd name="connsiteX207" fmla="*/ 731180 w 1206769"/>
              <a:gd name="connsiteY207" fmla="*/ 1664779 h 1684262"/>
              <a:gd name="connsiteX208" fmla="*/ 727561 w 1206769"/>
              <a:gd name="connsiteY208" fmla="*/ 1664779 h 1684262"/>
              <a:gd name="connsiteX209" fmla="*/ 713750 w 1206769"/>
              <a:gd name="connsiteY209" fmla="*/ 1666780 h 1684262"/>
              <a:gd name="connsiteX210" fmla="*/ 704225 w 1206769"/>
              <a:gd name="connsiteY210" fmla="*/ 1665256 h 1684262"/>
              <a:gd name="connsiteX211" fmla="*/ 705558 w 1206769"/>
              <a:gd name="connsiteY211" fmla="*/ 1667733 h 1684262"/>
              <a:gd name="connsiteX212" fmla="*/ 790045 w 1206769"/>
              <a:gd name="connsiteY212" fmla="*/ 1610106 h 1684262"/>
              <a:gd name="connsiteX213" fmla="*/ 752231 w 1206769"/>
              <a:gd name="connsiteY213" fmla="*/ 1664970 h 1684262"/>
              <a:gd name="connsiteX214" fmla="*/ 752231 w 1206769"/>
              <a:gd name="connsiteY214" fmla="*/ 1664779 h 1684262"/>
              <a:gd name="connsiteX215" fmla="*/ 857863 w 1206769"/>
              <a:gd name="connsiteY215" fmla="*/ 1591056 h 1684262"/>
              <a:gd name="connsiteX216" fmla="*/ 838813 w 1206769"/>
              <a:gd name="connsiteY216" fmla="*/ 1568958 h 1684262"/>
              <a:gd name="connsiteX217" fmla="*/ 836146 w 1206769"/>
              <a:gd name="connsiteY217" fmla="*/ 1564291 h 1684262"/>
              <a:gd name="connsiteX218" fmla="*/ 955179 w 1206769"/>
              <a:gd name="connsiteY218" fmla="*/ 1500720 h 1684262"/>
              <a:gd name="connsiteX219" fmla="*/ 1066493 w 1206769"/>
              <a:gd name="connsiteY219" fmla="*/ 1492065 h 1684262"/>
              <a:gd name="connsiteX220" fmla="*/ 857863 w 1206769"/>
              <a:gd name="connsiteY220" fmla="*/ 1591247 h 1684262"/>
              <a:gd name="connsiteX221" fmla="*/ 857863 w 1206769"/>
              <a:gd name="connsiteY221" fmla="*/ 1591056 h 1684262"/>
              <a:gd name="connsiteX222" fmla="*/ 1054979 w 1206769"/>
              <a:gd name="connsiteY222" fmla="*/ 1445037 h 1684262"/>
              <a:gd name="connsiteX223" fmla="*/ 916632 w 1206769"/>
              <a:gd name="connsiteY223" fmla="*/ 1468184 h 1684262"/>
              <a:gd name="connsiteX224" fmla="*/ 1028170 w 1206769"/>
              <a:gd name="connsiteY224" fmla="*/ 1445228 h 1684262"/>
              <a:gd name="connsiteX225" fmla="*/ 1054979 w 1206769"/>
              <a:gd name="connsiteY225" fmla="*/ 1445037 h 1684262"/>
              <a:gd name="connsiteX226" fmla="*/ 862816 w 1206769"/>
              <a:gd name="connsiteY226" fmla="*/ 1410462 h 1684262"/>
              <a:gd name="connsiteX227" fmla="*/ 647551 w 1206769"/>
              <a:gd name="connsiteY227" fmla="*/ 1448562 h 1684262"/>
              <a:gd name="connsiteX228" fmla="*/ 862816 w 1206769"/>
              <a:gd name="connsiteY228" fmla="*/ 1410653 h 1684262"/>
              <a:gd name="connsiteX229" fmla="*/ 862816 w 1206769"/>
              <a:gd name="connsiteY229" fmla="*/ 1410462 h 1684262"/>
              <a:gd name="connsiteX230" fmla="*/ 689842 w 1206769"/>
              <a:gd name="connsiteY230" fmla="*/ 1391412 h 1684262"/>
              <a:gd name="connsiteX231" fmla="*/ 924347 w 1206769"/>
              <a:gd name="connsiteY231" fmla="*/ 1306830 h 1684262"/>
              <a:gd name="connsiteX232" fmla="*/ 689842 w 1206769"/>
              <a:gd name="connsiteY232" fmla="*/ 1391412 h 1684262"/>
              <a:gd name="connsiteX233" fmla="*/ 1162663 w 1206769"/>
              <a:gd name="connsiteY233" fmla="*/ 1057085 h 1684262"/>
              <a:gd name="connsiteX234" fmla="*/ 1148756 w 1206769"/>
              <a:gd name="connsiteY234" fmla="*/ 1134428 h 1684262"/>
              <a:gd name="connsiteX235" fmla="*/ 1066841 w 1206769"/>
              <a:gd name="connsiteY235" fmla="*/ 1139762 h 1684262"/>
              <a:gd name="connsiteX236" fmla="*/ 1035790 w 1206769"/>
              <a:gd name="connsiteY236" fmla="*/ 1087755 h 1684262"/>
              <a:gd name="connsiteX237" fmla="*/ 1162663 w 1206769"/>
              <a:gd name="connsiteY237" fmla="*/ 1057085 h 1684262"/>
              <a:gd name="connsiteX238" fmla="*/ 987913 w 1206769"/>
              <a:gd name="connsiteY238" fmla="*/ 1181170 h 1684262"/>
              <a:gd name="connsiteX239" fmla="*/ 958923 w 1206769"/>
              <a:gd name="connsiteY239" fmla="*/ 1264444 h 1684262"/>
              <a:gd name="connsiteX240" fmla="*/ 905107 w 1206769"/>
              <a:gd name="connsiteY240" fmla="*/ 1118330 h 1684262"/>
              <a:gd name="connsiteX241" fmla="*/ 987913 w 1206769"/>
              <a:gd name="connsiteY241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5881 w 1206769"/>
              <a:gd name="connsiteY15" fmla="*/ 661511 h 1684262"/>
              <a:gd name="connsiteX16" fmla="*/ 1065794 w 1206769"/>
              <a:gd name="connsiteY16" fmla="*/ 651415 h 1684262"/>
              <a:gd name="connsiteX17" fmla="*/ 1102560 w 1206769"/>
              <a:gd name="connsiteY17" fmla="*/ 657701 h 1684262"/>
              <a:gd name="connsiteX18" fmla="*/ 739848 w 1206769"/>
              <a:gd name="connsiteY18" fmla="*/ 595694 h 1684262"/>
              <a:gd name="connsiteX19" fmla="*/ 716893 w 1206769"/>
              <a:gd name="connsiteY19" fmla="*/ 318992 h 1684262"/>
              <a:gd name="connsiteX20" fmla="*/ 920537 w 1206769"/>
              <a:gd name="connsiteY20" fmla="*/ 246031 h 1684262"/>
              <a:gd name="connsiteX21" fmla="*/ 682412 w 1206769"/>
              <a:gd name="connsiteY21" fmla="*/ 238316 h 1684262"/>
              <a:gd name="connsiteX22" fmla="*/ 928538 w 1206769"/>
              <a:gd name="connsiteY22" fmla="*/ 226790 h 1684262"/>
              <a:gd name="connsiteX23" fmla="*/ 720893 w 1206769"/>
              <a:gd name="connsiteY23" fmla="*/ 196025 h 1684262"/>
              <a:gd name="connsiteX24" fmla="*/ 736229 w 1206769"/>
              <a:gd name="connsiteY24" fmla="*/ 49911 h 1684262"/>
              <a:gd name="connsiteX25" fmla="*/ 663267 w 1206769"/>
              <a:gd name="connsiteY25" fmla="*/ 0 h 1684262"/>
              <a:gd name="connsiteX26" fmla="*/ 625167 w 1206769"/>
              <a:gd name="connsiteY26" fmla="*/ 103727 h 1684262"/>
              <a:gd name="connsiteX27" fmla="*/ 625167 w 1206769"/>
              <a:gd name="connsiteY27" fmla="*/ 288322 h 1684262"/>
              <a:gd name="connsiteX28" fmla="*/ 336845 w 1206769"/>
              <a:gd name="connsiteY28" fmla="*/ 261366 h 1684262"/>
              <a:gd name="connsiteX29" fmla="*/ 367611 w 1206769"/>
              <a:gd name="connsiteY29" fmla="*/ 307467 h 1684262"/>
              <a:gd name="connsiteX30" fmla="*/ 579066 w 1206769"/>
              <a:gd name="connsiteY30" fmla="*/ 615029 h 1684262"/>
              <a:gd name="connsiteX31" fmla="*/ 263884 w 1206769"/>
              <a:gd name="connsiteY31" fmla="*/ 511207 h 1684262"/>
              <a:gd name="connsiteX32" fmla="*/ 233118 w 1206769"/>
              <a:gd name="connsiteY32" fmla="*/ 714947 h 1684262"/>
              <a:gd name="connsiteX33" fmla="*/ 532965 w 1206769"/>
              <a:gd name="connsiteY33" fmla="*/ 807149 h 1684262"/>
              <a:gd name="connsiteX34" fmla="*/ 513915 w 1206769"/>
              <a:gd name="connsiteY34" fmla="*/ 803339 h 1684262"/>
              <a:gd name="connsiteX35" fmla="*/ 502390 w 1206769"/>
              <a:gd name="connsiteY35" fmla="*/ 791813 h 1684262"/>
              <a:gd name="connsiteX36" fmla="*/ 464290 w 1206769"/>
              <a:gd name="connsiteY36" fmla="*/ 772763 h 1684262"/>
              <a:gd name="connsiteX37" fmla="*/ 375231 w 1206769"/>
              <a:gd name="connsiteY37" fmla="*/ 788670 h 1684262"/>
              <a:gd name="connsiteX38" fmla="*/ 418189 w 1206769"/>
              <a:gd name="connsiteY38" fmla="*/ 826770 h 1684262"/>
              <a:gd name="connsiteX39" fmla="*/ 333607 w 1206769"/>
              <a:gd name="connsiteY39" fmla="*/ 826770 h 1684262"/>
              <a:gd name="connsiteX40" fmla="*/ 276457 w 1206769"/>
              <a:gd name="connsiteY40" fmla="*/ 857536 h 1684262"/>
              <a:gd name="connsiteX41" fmla="*/ 288458 w 1206769"/>
              <a:gd name="connsiteY41" fmla="*/ 766001 h 1684262"/>
              <a:gd name="connsiteX42" fmla="*/ 138059 w 1206769"/>
              <a:gd name="connsiteY42" fmla="*/ 911352 h 1684262"/>
              <a:gd name="connsiteX43" fmla="*/ 237976 w 1206769"/>
              <a:gd name="connsiteY43" fmla="*/ 961358 h 1684262"/>
              <a:gd name="connsiteX44" fmla="*/ 75102 w 1206769"/>
              <a:gd name="connsiteY44" fmla="*/ 1025783 h 1684262"/>
              <a:gd name="connsiteX45" fmla="*/ 80432 w 1206769"/>
              <a:gd name="connsiteY45" fmla="*/ 915162 h 1684262"/>
              <a:gd name="connsiteX46" fmla="*/ 91958 w 1206769"/>
              <a:gd name="connsiteY46" fmla="*/ 1107377 h 1684262"/>
              <a:gd name="connsiteX47" fmla="*/ 214925 w 1206769"/>
              <a:gd name="connsiteY47" fmla="*/ 1157383 h 1684262"/>
              <a:gd name="connsiteX48" fmla="*/ 322463 w 1206769"/>
              <a:gd name="connsiteY48" fmla="*/ 1240346 h 1684262"/>
              <a:gd name="connsiteX49" fmla="*/ 309794 w 1206769"/>
              <a:gd name="connsiteY49" fmla="*/ 1240346 h 1684262"/>
              <a:gd name="connsiteX50" fmla="*/ 311699 w 1206769"/>
              <a:gd name="connsiteY50" fmla="*/ 1248728 h 1684262"/>
              <a:gd name="connsiteX51" fmla="*/ 310842 w 1206769"/>
              <a:gd name="connsiteY51" fmla="*/ 1254824 h 1684262"/>
              <a:gd name="connsiteX52" fmla="*/ 309223 w 1206769"/>
              <a:gd name="connsiteY52" fmla="*/ 1259396 h 1684262"/>
              <a:gd name="connsiteX53" fmla="*/ 301317 w 1206769"/>
              <a:gd name="connsiteY53" fmla="*/ 1268063 h 1684262"/>
              <a:gd name="connsiteX54" fmla="*/ 283886 w 1206769"/>
              <a:gd name="connsiteY54" fmla="*/ 1268063 h 1684262"/>
              <a:gd name="connsiteX55" fmla="*/ 284934 w 1206769"/>
              <a:gd name="connsiteY55" fmla="*/ 1275207 h 1684262"/>
              <a:gd name="connsiteX56" fmla="*/ 395615 w 1206769"/>
              <a:gd name="connsiteY56" fmla="*/ 1319117 h 1684262"/>
              <a:gd name="connsiteX57" fmla="*/ 257026 w 1206769"/>
              <a:gd name="connsiteY57" fmla="*/ 1309592 h 1684262"/>
              <a:gd name="connsiteX58" fmla="*/ 257026 w 1206769"/>
              <a:gd name="connsiteY58" fmla="*/ 1309592 h 1684262"/>
              <a:gd name="connsiteX59" fmla="*/ 248263 w 1206769"/>
              <a:gd name="connsiteY59" fmla="*/ 1308259 h 1684262"/>
              <a:gd name="connsiteX60" fmla="*/ 247691 w 1206769"/>
              <a:gd name="connsiteY60" fmla="*/ 1308735 h 1684262"/>
              <a:gd name="connsiteX61" fmla="*/ 229880 w 1206769"/>
              <a:gd name="connsiteY61" fmla="*/ 1312259 h 1684262"/>
              <a:gd name="connsiteX62" fmla="*/ 146155 w 1206769"/>
              <a:gd name="connsiteY62" fmla="*/ 1230344 h 1684262"/>
              <a:gd name="connsiteX63" fmla="*/ 115389 w 1206769"/>
              <a:gd name="connsiteY63" fmla="*/ 1430369 h 1684262"/>
              <a:gd name="connsiteX64" fmla="*/ 349799 w 1206769"/>
              <a:gd name="connsiteY64" fmla="*/ 1480280 h 1684262"/>
              <a:gd name="connsiteX65" fmla="*/ 299507 w 1206769"/>
              <a:gd name="connsiteY65" fmla="*/ 1464659 h 1684262"/>
              <a:gd name="connsiteX66" fmla="*/ 321034 w 1206769"/>
              <a:gd name="connsiteY66" fmla="*/ 1477042 h 1684262"/>
              <a:gd name="connsiteX67" fmla="*/ 330559 w 1206769"/>
              <a:gd name="connsiteY67" fmla="*/ 1484376 h 1684262"/>
              <a:gd name="connsiteX68" fmla="*/ 388280 w 1206769"/>
              <a:gd name="connsiteY68" fmla="*/ 1545717 h 1684262"/>
              <a:gd name="connsiteX69" fmla="*/ 348847 w 1206769"/>
              <a:gd name="connsiteY69" fmla="*/ 1542479 h 1684262"/>
              <a:gd name="connsiteX70" fmla="*/ 255883 w 1206769"/>
              <a:gd name="connsiteY70" fmla="*/ 1502664 h 1684262"/>
              <a:gd name="connsiteX71" fmla="*/ 255883 w 1206769"/>
              <a:gd name="connsiteY71" fmla="*/ 1502664 h 1684262"/>
              <a:gd name="connsiteX72" fmla="*/ 239976 w 1206769"/>
              <a:gd name="connsiteY72" fmla="*/ 1484281 h 1684262"/>
              <a:gd name="connsiteX73" fmla="*/ 203495 w 1206769"/>
              <a:gd name="connsiteY73" fmla="*/ 1484281 h 1684262"/>
              <a:gd name="connsiteX74" fmla="*/ 187303 w 1206769"/>
              <a:gd name="connsiteY74" fmla="*/ 1499140 h 1684262"/>
              <a:gd name="connsiteX75" fmla="*/ 490674 w 1206769"/>
              <a:gd name="connsiteY75" fmla="*/ 1673352 h 1684262"/>
              <a:gd name="connsiteX76" fmla="*/ 757374 w 1206769"/>
              <a:gd name="connsiteY76" fmla="*/ 1682401 h 1684262"/>
              <a:gd name="connsiteX77" fmla="*/ 988070 w 1206769"/>
              <a:gd name="connsiteY77" fmla="*/ 1594485 h 1684262"/>
              <a:gd name="connsiteX78" fmla="*/ 1152566 w 1206769"/>
              <a:gd name="connsiteY78" fmla="*/ 1394460 h 1684262"/>
              <a:gd name="connsiteX79" fmla="*/ 918822 w 1206769"/>
              <a:gd name="connsiteY79" fmla="*/ 1363507 h 1684262"/>
              <a:gd name="connsiteX80" fmla="*/ 802904 w 1206769"/>
              <a:gd name="connsiteY80" fmla="*/ 1350454 h 1684262"/>
              <a:gd name="connsiteX81" fmla="*/ 841956 w 1206769"/>
              <a:gd name="connsiteY81" fmla="*/ 1326547 h 1684262"/>
              <a:gd name="connsiteX82" fmla="*/ 1018286 w 1206769"/>
              <a:gd name="connsiteY82" fmla="*/ 1315425 h 1684262"/>
              <a:gd name="connsiteX83" fmla="*/ 980354 w 1206769"/>
              <a:gd name="connsiteY83" fmla="*/ 1268921 h 1684262"/>
              <a:gd name="connsiteX84" fmla="*/ 1091488 w 1206769"/>
              <a:gd name="connsiteY84" fmla="*/ 1221043 h 1684262"/>
              <a:gd name="connsiteX85" fmla="*/ 911203 w 1206769"/>
              <a:gd name="connsiteY85" fmla="*/ 1022890 h 1684262"/>
              <a:gd name="connsiteX86" fmla="*/ 1193429 w 1206769"/>
              <a:gd name="connsiteY86" fmla="*/ 899446 h 1684262"/>
              <a:gd name="connsiteX87" fmla="*/ 759089 w 1206769"/>
              <a:gd name="connsiteY87" fmla="*/ 61246 h 1684262"/>
              <a:gd name="connsiteX88" fmla="*/ 720989 w 1206769"/>
              <a:gd name="connsiteY88" fmla="*/ 145828 h 1684262"/>
              <a:gd name="connsiteX89" fmla="*/ 759089 w 1206769"/>
              <a:gd name="connsiteY89" fmla="*/ 61436 h 1684262"/>
              <a:gd name="connsiteX90" fmla="*/ 759089 w 1206769"/>
              <a:gd name="connsiteY90" fmla="*/ 61246 h 1684262"/>
              <a:gd name="connsiteX91" fmla="*/ 363611 w 1206769"/>
              <a:gd name="connsiteY91" fmla="*/ 545783 h 1684262"/>
              <a:gd name="connsiteX92" fmla="*/ 348275 w 1206769"/>
              <a:gd name="connsiteY92" fmla="*/ 553498 h 1684262"/>
              <a:gd name="connsiteX93" fmla="*/ 363611 w 1206769"/>
              <a:gd name="connsiteY93" fmla="*/ 545783 h 1684262"/>
              <a:gd name="connsiteX94" fmla="*/ 232451 w 1206769"/>
              <a:gd name="connsiteY94" fmla="*/ 523113 h 1684262"/>
              <a:gd name="connsiteX95" fmla="*/ 254694 w 1206769"/>
              <a:gd name="connsiteY95" fmla="*/ 664096 h 1684262"/>
              <a:gd name="connsiteX96" fmla="*/ 232451 w 1206769"/>
              <a:gd name="connsiteY96" fmla="*/ 523113 h 1684262"/>
              <a:gd name="connsiteX97" fmla="*/ 340084 w 1206769"/>
              <a:gd name="connsiteY97" fmla="*/ 692277 h 1684262"/>
              <a:gd name="connsiteX98" fmla="*/ 470767 w 1206769"/>
              <a:gd name="connsiteY98" fmla="*/ 684562 h 1684262"/>
              <a:gd name="connsiteX99" fmla="*/ 340084 w 1206769"/>
              <a:gd name="connsiteY99" fmla="*/ 691896 h 1684262"/>
              <a:gd name="connsiteX100" fmla="*/ 340084 w 1206769"/>
              <a:gd name="connsiteY100" fmla="*/ 692277 h 1684262"/>
              <a:gd name="connsiteX101" fmla="*/ 382375 w 1206769"/>
              <a:gd name="connsiteY101" fmla="*/ 615410 h 1684262"/>
              <a:gd name="connsiteX102" fmla="*/ 516868 w 1206769"/>
              <a:gd name="connsiteY102" fmla="*/ 688372 h 1684262"/>
              <a:gd name="connsiteX103" fmla="*/ 382661 w 1206769"/>
              <a:gd name="connsiteY103" fmla="*/ 615029 h 1684262"/>
              <a:gd name="connsiteX104" fmla="*/ 382375 w 1206769"/>
              <a:gd name="connsiteY104" fmla="*/ 615410 h 1684262"/>
              <a:gd name="connsiteX105" fmla="*/ 201400 w 1206769"/>
              <a:gd name="connsiteY105" fmla="*/ 907542 h 1684262"/>
              <a:gd name="connsiteX106" fmla="*/ 163300 w 1206769"/>
              <a:gd name="connsiteY106" fmla="*/ 838295 h 1684262"/>
              <a:gd name="connsiteX107" fmla="*/ 201686 w 1206769"/>
              <a:gd name="connsiteY107" fmla="*/ 907161 h 1684262"/>
              <a:gd name="connsiteX108" fmla="*/ 201400 w 1206769"/>
              <a:gd name="connsiteY108" fmla="*/ 907542 h 1684262"/>
              <a:gd name="connsiteX109" fmla="*/ 97811 w 1206769"/>
              <a:gd name="connsiteY109" fmla="*/ 1285557 h 1684262"/>
              <a:gd name="connsiteX110" fmla="*/ 123279 w 1206769"/>
              <a:gd name="connsiteY110" fmla="*/ 1264178 h 1684262"/>
              <a:gd name="connsiteX111" fmla="*/ 231975 w 1206769"/>
              <a:gd name="connsiteY111" fmla="*/ 1341501 h 1684262"/>
              <a:gd name="connsiteX112" fmla="*/ 97811 w 1206769"/>
              <a:gd name="connsiteY112" fmla="*/ 1285557 h 1684262"/>
              <a:gd name="connsiteX113" fmla="*/ 232928 w 1206769"/>
              <a:gd name="connsiteY113" fmla="*/ 1376077 h 1684262"/>
              <a:gd name="connsiteX114" fmla="*/ 279029 w 1206769"/>
              <a:gd name="connsiteY114" fmla="*/ 1379887 h 1684262"/>
              <a:gd name="connsiteX115" fmla="*/ 232451 w 1206769"/>
              <a:gd name="connsiteY115" fmla="*/ 1376077 h 1684262"/>
              <a:gd name="connsiteX116" fmla="*/ 232928 w 1206769"/>
              <a:gd name="connsiteY116" fmla="*/ 1376077 h 1684262"/>
              <a:gd name="connsiteX117" fmla="*/ 856244 w 1206769"/>
              <a:gd name="connsiteY117" fmla="*/ 715613 h 1684262"/>
              <a:gd name="connsiteX118" fmla="*/ 817635 w 1206769"/>
              <a:gd name="connsiteY118" fmla="*/ 708913 h 1684262"/>
              <a:gd name="connsiteX119" fmla="*/ 721084 w 1206769"/>
              <a:gd name="connsiteY119" fmla="*/ 657225 h 1684262"/>
              <a:gd name="connsiteX120" fmla="*/ 855767 w 1206769"/>
              <a:gd name="connsiteY120" fmla="*/ 715613 h 1684262"/>
              <a:gd name="connsiteX121" fmla="*/ 856244 w 1206769"/>
              <a:gd name="connsiteY121" fmla="*/ 715613 h 1684262"/>
              <a:gd name="connsiteX122" fmla="*/ 663458 w 1206769"/>
              <a:gd name="connsiteY122" fmla="*/ 722662 h 1684262"/>
              <a:gd name="connsiteX123" fmla="*/ 644408 w 1206769"/>
              <a:gd name="connsiteY123" fmla="*/ 807149 h 1684262"/>
              <a:gd name="connsiteX124" fmla="*/ 662981 w 1206769"/>
              <a:gd name="connsiteY124" fmla="*/ 723138 h 1684262"/>
              <a:gd name="connsiteX125" fmla="*/ 663458 w 1206769"/>
              <a:gd name="connsiteY125" fmla="*/ 722662 h 1684262"/>
              <a:gd name="connsiteX126" fmla="*/ 628882 w 1206769"/>
              <a:gd name="connsiteY126" fmla="*/ 753332 h 1684262"/>
              <a:gd name="connsiteX127" fmla="*/ 655742 w 1206769"/>
              <a:gd name="connsiteY127" fmla="*/ 726472 h 1684262"/>
              <a:gd name="connsiteX128" fmla="*/ 628406 w 1206769"/>
              <a:gd name="connsiteY128" fmla="*/ 753332 h 1684262"/>
              <a:gd name="connsiteX129" fmla="*/ 628882 w 1206769"/>
              <a:gd name="connsiteY129" fmla="*/ 753332 h 1684262"/>
              <a:gd name="connsiteX130" fmla="*/ 771090 w 1206769"/>
              <a:gd name="connsiteY130" fmla="*/ 757237 h 1684262"/>
              <a:gd name="connsiteX131" fmla="*/ 690318 w 1206769"/>
              <a:gd name="connsiteY131" fmla="*/ 822579 h 1684262"/>
              <a:gd name="connsiteX132" fmla="*/ 770614 w 1206769"/>
              <a:gd name="connsiteY132" fmla="*/ 757237 h 1684262"/>
              <a:gd name="connsiteX133" fmla="*/ 771090 w 1206769"/>
              <a:gd name="connsiteY133" fmla="*/ 757237 h 1684262"/>
              <a:gd name="connsiteX134" fmla="*/ 759565 w 1206769"/>
              <a:gd name="connsiteY134" fmla="*/ 538162 h 1684262"/>
              <a:gd name="connsiteX135" fmla="*/ 851767 w 1206769"/>
              <a:gd name="connsiteY135" fmla="*/ 480536 h 1684262"/>
              <a:gd name="connsiteX136" fmla="*/ 759089 w 1206769"/>
              <a:gd name="connsiteY136" fmla="*/ 538067 h 1684262"/>
              <a:gd name="connsiteX137" fmla="*/ 759565 w 1206769"/>
              <a:gd name="connsiteY137" fmla="*/ 538162 h 1684262"/>
              <a:gd name="connsiteX138" fmla="*/ 877961 w 1206769"/>
              <a:gd name="connsiteY138" fmla="*/ 342138 h 1684262"/>
              <a:gd name="connsiteX139" fmla="*/ 812619 w 1206769"/>
              <a:gd name="connsiteY139" fmla="*/ 442055 h 1684262"/>
              <a:gd name="connsiteX140" fmla="*/ 877961 w 1206769"/>
              <a:gd name="connsiteY140" fmla="*/ 342138 h 1684262"/>
              <a:gd name="connsiteX141" fmla="*/ 681841 w 1206769"/>
              <a:gd name="connsiteY141" fmla="*/ 323088 h 1684262"/>
              <a:gd name="connsiteX142" fmla="*/ 758803 w 1206769"/>
              <a:gd name="connsiteY142" fmla="*/ 430816 h 1684262"/>
              <a:gd name="connsiteX143" fmla="*/ 643455 w 1206769"/>
              <a:gd name="connsiteY143" fmla="*/ 396145 h 1684262"/>
              <a:gd name="connsiteX144" fmla="*/ 639550 w 1206769"/>
              <a:gd name="connsiteY144" fmla="*/ 438436 h 1684262"/>
              <a:gd name="connsiteX145" fmla="*/ 682127 w 1206769"/>
              <a:gd name="connsiteY145" fmla="*/ 323088 h 1684262"/>
              <a:gd name="connsiteX146" fmla="*/ 681841 w 1206769"/>
              <a:gd name="connsiteY146" fmla="*/ 323088 h 1684262"/>
              <a:gd name="connsiteX147" fmla="*/ 351323 w 1206769"/>
              <a:gd name="connsiteY147" fmla="*/ 219361 h 1684262"/>
              <a:gd name="connsiteX148" fmla="*/ 383994 w 1206769"/>
              <a:gd name="connsiteY148" fmla="*/ 183070 h 1684262"/>
              <a:gd name="connsiteX149" fmla="*/ 403711 w 1206769"/>
              <a:gd name="connsiteY149" fmla="*/ 175069 h 1684262"/>
              <a:gd name="connsiteX150" fmla="*/ 411331 w 1206769"/>
              <a:gd name="connsiteY150" fmla="*/ 176117 h 1684262"/>
              <a:gd name="connsiteX151" fmla="*/ 569351 w 1206769"/>
              <a:gd name="connsiteY151" fmla="*/ 242792 h 1684262"/>
              <a:gd name="connsiteX152" fmla="*/ 569922 w 1206769"/>
              <a:gd name="connsiteY152" fmla="*/ 242792 h 1684262"/>
              <a:gd name="connsiteX153" fmla="*/ 558873 w 1206769"/>
              <a:gd name="connsiteY153" fmla="*/ 299942 h 1684262"/>
              <a:gd name="connsiteX154" fmla="*/ 351609 w 1206769"/>
              <a:gd name="connsiteY154" fmla="*/ 219075 h 1684262"/>
              <a:gd name="connsiteX155" fmla="*/ 351323 w 1206769"/>
              <a:gd name="connsiteY155" fmla="*/ 219361 h 1684262"/>
              <a:gd name="connsiteX156" fmla="*/ 470767 w 1206769"/>
              <a:gd name="connsiteY156" fmla="*/ 361188 h 1684262"/>
              <a:gd name="connsiteX157" fmla="*/ 566874 w 1206769"/>
              <a:gd name="connsiteY157" fmla="*/ 503396 h 1684262"/>
              <a:gd name="connsiteX158" fmla="*/ 470767 w 1206769"/>
              <a:gd name="connsiteY158" fmla="*/ 361188 h 1684262"/>
              <a:gd name="connsiteX159" fmla="*/ 632216 w 1206769"/>
              <a:gd name="connsiteY159" fmla="*/ 453485 h 1684262"/>
              <a:gd name="connsiteX160" fmla="*/ 699367 w 1206769"/>
              <a:gd name="connsiteY160" fmla="*/ 515112 h 1684262"/>
              <a:gd name="connsiteX161" fmla="*/ 759089 w 1206769"/>
              <a:gd name="connsiteY161" fmla="*/ 438055 h 1684262"/>
              <a:gd name="connsiteX162" fmla="*/ 678317 w 1206769"/>
              <a:gd name="connsiteY162" fmla="*/ 611029 h 1684262"/>
              <a:gd name="connsiteX163" fmla="*/ 640217 w 1206769"/>
              <a:gd name="connsiteY163" fmla="*/ 587978 h 1684262"/>
              <a:gd name="connsiteX164" fmla="*/ 632216 w 1206769"/>
              <a:gd name="connsiteY164" fmla="*/ 453581 h 1684262"/>
              <a:gd name="connsiteX165" fmla="*/ 632216 w 1206769"/>
              <a:gd name="connsiteY165" fmla="*/ 453485 h 1684262"/>
              <a:gd name="connsiteX166" fmla="*/ 686032 w 1206769"/>
              <a:gd name="connsiteY166" fmla="*/ 837819 h 1684262"/>
              <a:gd name="connsiteX167" fmla="*/ 628310 w 1206769"/>
              <a:gd name="connsiteY167" fmla="*/ 930116 h 1684262"/>
              <a:gd name="connsiteX168" fmla="*/ 686032 w 1206769"/>
              <a:gd name="connsiteY168" fmla="*/ 837914 h 1684262"/>
              <a:gd name="connsiteX169" fmla="*/ 686032 w 1206769"/>
              <a:gd name="connsiteY169" fmla="*/ 837819 h 1684262"/>
              <a:gd name="connsiteX170" fmla="*/ 743658 w 1206769"/>
              <a:gd name="connsiteY170" fmla="*/ 1291400 h 1684262"/>
              <a:gd name="connsiteX171" fmla="*/ 547634 w 1206769"/>
              <a:gd name="connsiteY171" fmla="*/ 1206818 h 1684262"/>
              <a:gd name="connsiteX172" fmla="*/ 573446 w 1206769"/>
              <a:gd name="connsiteY172" fmla="*/ 1222439 h 1684262"/>
              <a:gd name="connsiteX173" fmla="*/ 603450 w 1206769"/>
              <a:gd name="connsiteY173" fmla="*/ 1227487 h 1684262"/>
              <a:gd name="connsiteX174" fmla="*/ 743658 w 1206769"/>
              <a:gd name="connsiteY174" fmla="*/ 1291495 h 1684262"/>
              <a:gd name="connsiteX175" fmla="*/ 743658 w 1206769"/>
              <a:gd name="connsiteY175" fmla="*/ 1291400 h 1684262"/>
              <a:gd name="connsiteX176" fmla="*/ 578399 w 1206769"/>
              <a:gd name="connsiteY176" fmla="*/ 945452 h 1684262"/>
              <a:gd name="connsiteX177" fmla="*/ 689842 w 1206769"/>
              <a:gd name="connsiteY177" fmla="*/ 1122236 h 1684262"/>
              <a:gd name="connsiteX178" fmla="*/ 578399 w 1206769"/>
              <a:gd name="connsiteY178" fmla="*/ 945547 h 1684262"/>
              <a:gd name="connsiteX179" fmla="*/ 578399 w 1206769"/>
              <a:gd name="connsiteY179" fmla="*/ 945452 h 1684262"/>
              <a:gd name="connsiteX180" fmla="*/ 351609 w 1206769"/>
              <a:gd name="connsiteY180" fmla="*/ 1045464 h 1684262"/>
              <a:gd name="connsiteX181" fmla="*/ 382375 w 1206769"/>
              <a:gd name="connsiteY181" fmla="*/ 887825 h 1684262"/>
              <a:gd name="connsiteX182" fmla="*/ 351609 w 1206769"/>
              <a:gd name="connsiteY182" fmla="*/ 1045559 h 1684262"/>
              <a:gd name="connsiteX183" fmla="*/ 351609 w 1206769"/>
              <a:gd name="connsiteY183" fmla="*/ 1045464 h 1684262"/>
              <a:gd name="connsiteX184" fmla="*/ 420761 w 1206769"/>
              <a:gd name="connsiteY184" fmla="*/ 1018413 h 1684262"/>
              <a:gd name="connsiteX185" fmla="*/ 605260 w 1206769"/>
              <a:gd name="connsiteY185" fmla="*/ 1180338 h 1684262"/>
              <a:gd name="connsiteX186" fmla="*/ 420761 w 1206769"/>
              <a:gd name="connsiteY186" fmla="*/ 1018413 h 1684262"/>
              <a:gd name="connsiteX187" fmla="*/ 366944 w 1206769"/>
              <a:gd name="connsiteY187" fmla="*/ 1414272 h 1684262"/>
              <a:gd name="connsiteX188" fmla="*/ 597640 w 1206769"/>
              <a:gd name="connsiteY188" fmla="*/ 1460468 h 1684262"/>
              <a:gd name="connsiteX189" fmla="*/ 366944 w 1206769"/>
              <a:gd name="connsiteY189" fmla="*/ 1414463 h 1684262"/>
              <a:gd name="connsiteX190" fmla="*/ 366944 w 1206769"/>
              <a:gd name="connsiteY190" fmla="*/ 1414272 h 1684262"/>
              <a:gd name="connsiteX191" fmla="*/ 536108 w 1206769"/>
              <a:gd name="connsiteY191" fmla="*/ 1644968 h 1684262"/>
              <a:gd name="connsiteX192" fmla="*/ 498008 w 1206769"/>
              <a:gd name="connsiteY192" fmla="*/ 1625918 h 1684262"/>
              <a:gd name="connsiteX193" fmla="*/ 471148 w 1206769"/>
              <a:gd name="connsiteY193" fmla="*/ 1618202 h 1684262"/>
              <a:gd name="connsiteX194" fmla="*/ 471148 w 1206769"/>
              <a:gd name="connsiteY194" fmla="*/ 1664399 h 1684262"/>
              <a:gd name="connsiteX195" fmla="*/ 401901 w 1206769"/>
              <a:gd name="connsiteY195" fmla="*/ 1579817 h 1684262"/>
              <a:gd name="connsiteX196" fmla="*/ 536108 w 1206769"/>
              <a:gd name="connsiteY196" fmla="*/ 1645158 h 1684262"/>
              <a:gd name="connsiteX197" fmla="*/ 536108 w 1206769"/>
              <a:gd name="connsiteY197" fmla="*/ 1644968 h 1684262"/>
              <a:gd name="connsiteX198" fmla="*/ 616785 w 1206769"/>
              <a:gd name="connsiteY198" fmla="*/ 1564196 h 1684262"/>
              <a:gd name="connsiteX199" fmla="*/ 555349 w 1206769"/>
              <a:gd name="connsiteY199" fmla="*/ 1541145 h 1684262"/>
              <a:gd name="connsiteX200" fmla="*/ 638597 w 1206769"/>
              <a:gd name="connsiteY200" fmla="*/ 1493520 h 1684262"/>
              <a:gd name="connsiteX201" fmla="*/ 739848 w 1206769"/>
              <a:gd name="connsiteY201" fmla="*/ 1525715 h 1684262"/>
              <a:gd name="connsiteX202" fmla="*/ 616785 w 1206769"/>
              <a:gd name="connsiteY202" fmla="*/ 1564386 h 1684262"/>
              <a:gd name="connsiteX203" fmla="*/ 616785 w 1206769"/>
              <a:gd name="connsiteY203" fmla="*/ 1564196 h 1684262"/>
              <a:gd name="connsiteX204" fmla="*/ 752231 w 1206769"/>
              <a:gd name="connsiteY204" fmla="*/ 1664779 h 1684262"/>
              <a:gd name="connsiteX205" fmla="*/ 739658 w 1206769"/>
              <a:gd name="connsiteY205" fmla="*/ 1664779 h 1684262"/>
              <a:gd name="connsiteX206" fmla="*/ 731180 w 1206769"/>
              <a:gd name="connsiteY206" fmla="*/ 1664779 h 1684262"/>
              <a:gd name="connsiteX207" fmla="*/ 727561 w 1206769"/>
              <a:gd name="connsiteY207" fmla="*/ 1664779 h 1684262"/>
              <a:gd name="connsiteX208" fmla="*/ 713750 w 1206769"/>
              <a:gd name="connsiteY208" fmla="*/ 1666780 h 1684262"/>
              <a:gd name="connsiteX209" fmla="*/ 704225 w 1206769"/>
              <a:gd name="connsiteY209" fmla="*/ 1665256 h 1684262"/>
              <a:gd name="connsiteX210" fmla="*/ 705558 w 1206769"/>
              <a:gd name="connsiteY210" fmla="*/ 1667733 h 1684262"/>
              <a:gd name="connsiteX211" fmla="*/ 790045 w 1206769"/>
              <a:gd name="connsiteY211" fmla="*/ 1610106 h 1684262"/>
              <a:gd name="connsiteX212" fmla="*/ 752231 w 1206769"/>
              <a:gd name="connsiteY212" fmla="*/ 1664970 h 1684262"/>
              <a:gd name="connsiteX213" fmla="*/ 752231 w 1206769"/>
              <a:gd name="connsiteY213" fmla="*/ 1664779 h 1684262"/>
              <a:gd name="connsiteX214" fmla="*/ 857863 w 1206769"/>
              <a:gd name="connsiteY214" fmla="*/ 1591056 h 1684262"/>
              <a:gd name="connsiteX215" fmla="*/ 838813 w 1206769"/>
              <a:gd name="connsiteY215" fmla="*/ 1568958 h 1684262"/>
              <a:gd name="connsiteX216" fmla="*/ 836146 w 1206769"/>
              <a:gd name="connsiteY216" fmla="*/ 1564291 h 1684262"/>
              <a:gd name="connsiteX217" fmla="*/ 955179 w 1206769"/>
              <a:gd name="connsiteY217" fmla="*/ 1500720 h 1684262"/>
              <a:gd name="connsiteX218" fmla="*/ 1066493 w 1206769"/>
              <a:gd name="connsiteY218" fmla="*/ 1492065 h 1684262"/>
              <a:gd name="connsiteX219" fmla="*/ 857863 w 1206769"/>
              <a:gd name="connsiteY219" fmla="*/ 1591247 h 1684262"/>
              <a:gd name="connsiteX220" fmla="*/ 857863 w 1206769"/>
              <a:gd name="connsiteY220" fmla="*/ 1591056 h 1684262"/>
              <a:gd name="connsiteX221" fmla="*/ 1054979 w 1206769"/>
              <a:gd name="connsiteY221" fmla="*/ 1445037 h 1684262"/>
              <a:gd name="connsiteX222" fmla="*/ 916632 w 1206769"/>
              <a:gd name="connsiteY222" fmla="*/ 1468184 h 1684262"/>
              <a:gd name="connsiteX223" fmla="*/ 1028170 w 1206769"/>
              <a:gd name="connsiteY223" fmla="*/ 1445228 h 1684262"/>
              <a:gd name="connsiteX224" fmla="*/ 1054979 w 1206769"/>
              <a:gd name="connsiteY224" fmla="*/ 1445037 h 1684262"/>
              <a:gd name="connsiteX225" fmla="*/ 862816 w 1206769"/>
              <a:gd name="connsiteY225" fmla="*/ 1410462 h 1684262"/>
              <a:gd name="connsiteX226" fmla="*/ 647551 w 1206769"/>
              <a:gd name="connsiteY226" fmla="*/ 1448562 h 1684262"/>
              <a:gd name="connsiteX227" fmla="*/ 862816 w 1206769"/>
              <a:gd name="connsiteY227" fmla="*/ 1410653 h 1684262"/>
              <a:gd name="connsiteX228" fmla="*/ 862816 w 1206769"/>
              <a:gd name="connsiteY228" fmla="*/ 1410462 h 1684262"/>
              <a:gd name="connsiteX229" fmla="*/ 689842 w 1206769"/>
              <a:gd name="connsiteY229" fmla="*/ 1391412 h 1684262"/>
              <a:gd name="connsiteX230" fmla="*/ 924347 w 1206769"/>
              <a:gd name="connsiteY230" fmla="*/ 1306830 h 1684262"/>
              <a:gd name="connsiteX231" fmla="*/ 689842 w 1206769"/>
              <a:gd name="connsiteY231" fmla="*/ 1391412 h 1684262"/>
              <a:gd name="connsiteX232" fmla="*/ 1162663 w 1206769"/>
              <a:gd name="connsiteY232" fmla="*/ 1057085 h 1684262"/>
              <a:gd name="connsiteX233" fmla="*/ 1148756 w 1206769"/>
              <a:gd name="connsiteY233" fmla="*/ 1134428 h 1684262"/>
              <a:gd name="connsiteX234" fmla="*/ 1066841 w 1206769"/>
              <a:gd name="connsiteY234" fmla="*/ 1139762 h 1684262"/>
              <a:gd name="connsiteX235" fmla="*/ 1035790 w 1206769"/>
              <a:gd name="connsiteY235" fmla="*/ 1087755 h 1684262"/>
              <a:gd name="connsiteX236" fmla="*/ 1162663 w 1206769"/>
              <a:gd name="connsiteY236" fmla="*/ 1057085 h 1684262"/>
              <a:gd name="connsiteX237" fmla="*/ 987913 w 1206769"/>
              <a:gd name="connsiteY237" fmla="*/ 1181170 h 1684262"/>
              <a:gd name="connsiteX238" fmla="*/ 958923 w 1206769"/>
              <a:gd name="connsiteY238" fmla="*/ 1264444 h 1684262"/>
              <a:gd name="connsiteX239" fmla="*/ 905107 w 1206769"/>
              <a:gd name="connsiteY239" fmla="*/ 1118330 h 1684262"/>
              <a:gd name="connsiteX240" fmla="*/ 987913 w 1206769"/>
              <a:gd name="connsiteY240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5881 w 1206769"/>
              <a:gd name="connsiteY14" fmla="*/ 661511 h 1684262"/>
              <a:gd name="connsiteX15" fmla="*/ 1065794 w 1206769"/>
              <a:gd name="connsiteY15" fmla="*/ 651415 h 1684262"/>
              <a:gd name="connsiteX16" fmla="*/ 1102560 w 1206769"/>
              <a:gd name="connsiteY16" fmla="*/ 657701 h 1684262"/>
              <a:gd name="connsiteX17" fmla="*/ 739848 w 1206769"/>
              <a:gd name="connsiteY17" fmla="*/ 595694 h 1684262"/>
              <a:gd name="connsiteX18" fmla="*/ 716893 w 1206769"/>
              <a:gd name="connsiteY18" fmla="*/ 318992 h 1684262"/>
              <a:gd name="connsiteX19" fmla="*/ 920537 w 1206769"/>
              <a:gd name="connsiteY19" fmla="*/ 246031 h 1684262"/>
              <a:gd name="connsiteX20" fmla="*/ 682412 w 1206769"/>
              <a:gd name="connsiteY20" fmla="*/ 238316 h 1684262"/>
              <a:gd name="connsiteX21" fmla="*/ 928538 w 1206769"/>
              <a:gd name="connsiteY21" fmla="*/ 226790 h 1684262"/>
              <a:gd name="connsiteX22" fmla="*/ 720893 w 1206769"/>
              <a:gd name="connsiteY22" fmla="*/ 196025 h 1684262"/>
              <a:gd name="connsiteX23" fmla="*/ 736229 w 1206769"/>
              <a:gd name="connsiteY23" fmla="*/ 49911 h 1684262"/>
              <a:gd name="connsiteX24" fmla="*/ 663267 w 1206769"/>
              <a:gd name="connsiteY24" fmla="*/ 0 h 1684262"/>
              <a:gd name="connsiteX25" fmla="*/ 625167 w 1206769"/>
              <a:gd name="connsiteY25" fmla="*/ 103727 h 1684262"/>
              <a:gd name="connsiteX26" fmla="*/ 625167 w 1206769"/>
              <a:gd name="connsiteY26" fmla="*/ 288322 h 1684262"/>
              <a:gd name="connsiteX27" fmla="*/ 336845 w 1206769"/>
              <a:gd name="connsiteY27" fmla="*/ 261366 h 1684262"/>
              <a:gd name="connsiteX28" fmla="*/ 367611 w 1206769"/>
              <a:gd name="connsiteY28" fmla="*/ 307467 h 1684262"/>
              <a:gd name="connsiteX29" fmla="*/ 579066 w 1206769"/>
              <a:gd name="connsiteY29" fmla="*/ 615029 h 1684262"/>
              <a:gd name="connsiteX30" fmla="*/ 263884 w 1206769"/>
              <a:gd name="connsiteY30" fmla="*/ 511207 h 1684262"/>
              <a:gd name="connsiteX31" fmla="*/ 233118 w 1206769"/>
              <a:gd name="connsiteY31" fmla="*/ 714947 h 1684262"/>
              <a:gd name="connsiteX32" fmla="*/ 532965 w 1206769"/>
              <a:gd name="connsiteY32" fmla="*/ 807149 h 1684262"/>
              <a:gd name="connsiteX33" fmla="*/ 513915 w 1206769"/>
              <a:gd name="connsiteY33" fmla="*/ 803339 h 1684262"/>
              <a:gd name="connsiteX34" fmla="*/ 502390 w 1206769"/>
              <a:gd name="connsiteY34" fmla="*/ 791813 h 1684262"/>
              <a:gd name="connsiteX35" fmla="*/ 464290 w 1206769"/>
              <a:gd name="connsiteY35" fmla="*/ 772763 h 1684262"/>
              <a:gd name="connsiteX36" fmla="*/ 375231 w 1206769"/>
              <a:gd name="connsiteY36" fmla="*/ 788670 h 1684262"/>
              <a:gd name="connsiteX37" fmla="*/ 418189 w 1206769"/>
              <a:gd name="connsiteY37" fmla="*/ 826770 h 1684262"/>
              <a:gd name="connsiteX38" fmla="*/ 333607 w 1206769"/>
              <a:gd name="connsiteY38" fmla="*/ 826770 h 1684262"/>
              <a:gd name="connsiteX39" fmla="*/ 276457 w 1206769"/>
              <a:gd name="connsiteY39" fmla="*/ 857536 h 1684262"/>
              <a:gd name="connsiteX40" fmla="*/ 288458 w 1206769"/>
              <a:gd name="connsiteY40" fmla="*/ 766001 h 1684262"/>
              <a:gd name="connsiteX41" fmla="*/ 138059 w 1206769"/>
              <a:gd name="connsiteY41" fmla="*/ 911352 h 1684262"/>
              <a:gd name="connsiteX42" fmla="*/ 237976 w 1206769"/>
              <a:gd name="connsiteY42" fmla="*/ 961358 h 1684262"/>
              <a:gd name="connsiteX43" fmla="*/ 75102 w 1206769"/>
              <a:gd name="connsiteY43" fmla="*/ 1025783 h 1684262"/>
              <a:gd name="connsiteX44" fmla="*/ 80432 w 1206769"/>
              <a:gd name="connsiteY44" fmla="*/ 915162 h 1684262"/>
              <a:gd name="connsiteX45" fmla="*/ 91958 w 1206769"/>
              <a:gd name="connsiteY45" fmla="*/ 1107377 h 1684262"/>
              <a:gd name="connsiteX46" fmla="*/ 214925 w 1206769"/>
              <a:gd name="connsiteY46" fmla="*/ 1157383 h 1684262"/>
              <a:gd name="connsiteX47" fmla="*/ 322463 w 1206769"/>
              <a:gd name="connsiteY47" fmla="*/ 1240346 h 1684262"/>
              <a:gd name="connsiteX48" fmla="*/ 309794 w 1206769"/>
              <a:gd name="connsiteY48" fmla="*/ 1240346 h 1684262"/>
              <a:gd name="connsiteX49" fmla="*/ 311699 w 1206769"/>
              <a:gd name="connsiteY49" fmla="*/ 1248728 h 1684262"/>
              <a:gd name="connsiteX50" fmla="*/ 310842 w 1206769"/>
              <a:gd name="connsiteY50" fmla="*/ 1254824 h 1684262"/>
              <a:gd name="connsiteX51" fmla="*/ 309223 w 1206769"/>
              <a:gd name="connsiteY51" fmla="*/ 1259396 h 1684262"/>
              <a:gd name="connsiteX52" fmla="*/ 301317 w 1206769"/>
              <a:gd name="connsiteY52" fmla="*/ 1268063 h 1684262"/>
              <a:gd name="connsiteX53" fmla="*/ 283886 w 1206769"/>
              <a:gd name="connsiteY53" fmla="*/ 1268063 h 1684262"/>
              <a:gd name="connsiteX54" fmla="*/ 284934 w 1206769"/>
              <a:gd name="connsiteY54" fmla="*/ 1275207 h 1684262"/>
              <a:gd name="connsiteX55" fmla="*/ 395615 w 1206769"/>
              <a:gd name="connsiteY55" fmla="*/ 1319117 h 1684262"/>
              <a:gd name="connsiteX56" fmla="*/ 257026 w 1206769"/>
              <a:gd name="connsiteY56" fmla="*/ 1309592 h 1684262"/>
              <a:gd name="connsiteX57" fmla="*/ 257026 w 1206769"/>
              <a:gd name="connsiteY57" fmla="*/ 1309592 h 1684262"/>
              <a:gd name="connsiteX58" fmla="*/ 248263 w 1206769"/>
              <a:gd name="connsiteY58" fmla="*/ 1308259 h 1684262"/>
              <a:gd name="connsiteX59" fmla="*/ 247691 w 1206769"/>
              <a:gd name="connsiteY59" fmla="*/ 1308735 h 1684262"/>
              <a:gd name="connsiteX60" fmla="*/ 229880 w 1206769"/>
              <a:gd name="connsiteY60" fmla="*/ 1312259 h 1684262"/>
              <a:gd name="connsiteX61" fmla="*/ 146155 w 1206769"/>
              <a:gd name="connsiteY61" fmla="*/ 1230344 h 1684262"/>
              <a:gd name="connsiteX62" fmla="*/ 115389 w 1206769"/>
              <a:gd name="connsiteY62" fmla="*/ 1430369 h 1684262"/>
              <a:gd name="connsiteX63" fmla="*/ 349799 w 1206769"/>
              <a:gd name="connsiteY63" fmla="*/ 1480280 h 1684262"/>
              <a:gd name="connsiteX64" fmla="*/ 299507 w 1206769"/>
              <a:gd name="connsiteY64" fmla="*/ 1464659 h 1684262"/>
              <a:gd name="connsiteX65" fmla="*/ 321034 w 1206769"/>
              <a:gd name="connsiteY65" fmla="*/ 1477042 h 1684262"/>
              <a:gd name="connsiteX66" fmla="*/ 330559 w 1206769"/>
              <a:gd name="connsiteY66" fmla="*/ 1484376 h 1684262"/>
              <a:gd name="connsiteX67" fmla="*/ 388280 w 1206769"/>
              <a:gd name="connsiteY67" fmla="*/ 1545717 h 1684262"/>
              <a:gd name="connsiteX68" fmla="*/ 348847 w 1206769"/>
              <a:gd name="connsiteY68" fmla="*/ 1542479 h 1684262"/>
              <a:gd name="connsiteX69" fmla="*/ 255883 w 1206769"/>
              <a:gd name="connsiteY69" fmla="*/ 1502664 h 1684262"/>
              <a:gd name="connsiteX70" fmla="*/ 255883 w 1206769"/>
              <a:gd name="connsiteY70" fmla="*/ 1502664 h 1684262"/>
              <a:gd name="connsiteX71" fmla="*/ 239976 w 1206769"/>
              <a:gd name="connsiteY71" fmla="*/ 1484281 h 1684262"/>
              <a:gd name="connsiteX72" fmla="*/ 203495 w 1206769"/>
              <a:gd name="connsiteY72" fmla="*/ 1484281 h 1684262"/>
              <a:gd name="connsiteX73" fmla="*/ 187303 w 1206769"/>
              <a:gd name="connsiteY73" fmla="*/ 1499140 h 1684262"/>
              <a:gd name="connsiteX74" fmla="*/ 490674 w 1206769"/>
              <a:gd name="connsiteY74" fmla="*/ 1673352 h 1684262"/>
              <a:gd name="connsiteX75" fmla="*/ 757374 w 1206769"/>
              <a:gd name="connsiteY75" fmla="*/ 1682401 h 1684262"/>
              <a:gd name="connsiteX76" fmla="*/ 988070 w 1206769"/>
              <a:gd name="connsiteY76" fmla="*/ 1594485 h 1684262"/>
              <a:gd name="connsiteX77" fmla="*/ 1152566 w 1206769"/>
              <a:gd name="connsiteY77" fmla="*/ 1394460 h 1684262"/>
              <a:gd name="connsiteX78" fmla="*/ 918822 w 1206769"/>
              <a:gd name="connsiteY78" fmla="*/ 1363507 h 1684262"/>
              <a:gd name="connsiteX79" fmla="*/ 802904 w 1206769"/>
              <a:gd name="connsiteY79" fmla="*/ 1350454 h 1684262"/>
              <a:gd name="connsiteX80" fmla="*/ 841956 w 1206769"/>
              <a:gd name="connsiteY80" fmla="*/ 1326547 h 1684262"/>
              <a:gd name="connsiteX81" fmla="*/ 1018286 w 1206769"/>
              <a:gd name="connsiteY81" fmla="*/ 1315425 h 1684262"/>
              <a:gd name="connsiteX82" fmla="*/ 980354 w 1206769"/>
              <a:gd name="connsiteY82" fmla="*/ 1268921 h 1684262"/>
              <a:gd name="connsiteX83" fmla="*/ 1091488 w 1206769"/>
              <a:gd name="connsiteY83" fmla="*/ 1221043 h 1684262"/>
              <a:gd name="connsiteX84" fmla="*/ 911203 w 1206769"/>
              <a:gd name="connsiteY84" fmla="*/ 1022890 h 1684262"/>
              <a:gd name="connsiteX85" fmla="*/ 1193429 w 1206769"/>
              <a:gd name="connsiteY85" fmla="*/ 899446 h 1684262"/>
              <a:gd name="connsiteX86" fmla="*/ 759089 w 1206769"/>
              <a:gd name="connsiteY86" fmla="*/ 61246 h 1684262"/>
              <a:gd name="connsiteX87" fmla="*/ 720989 w 1206769"/>
              <a:gd name="connsiteY87" fmla="*/ 145828 h 1684262"/>
              <a:gd name="connsiteX88" fmla="*/ 759089 w 1206769"/>
              <a:gd name="connsiteY88" fmla="*/ 61436 h 1684262"/>
              <a:gd name="connsiteX89" fmla="*/ 759089 w 1206769"/>
              <a:gd name="connsiteY89" fmla="*/ 61246 h 1684262"/>
              <a:gd name="connsiteX90" fmla="*/ 363611 w 1206769"/>
              <a:gd name="connsiteY90" fmla="*/ 545783 h 1684262"/>
              <a:gd name="connsiteX91" fmla="*/ 348275 w 1206769"/>
              <a:gd name="connsiteY91" fmla="*/ 553498 h 1684262"/>
              <a:gd name="connsiteX92" fmla="*/ 363611 w 1206769"/>
              <a:gd name="connsiteY92" fmla="*/ 545783 h 1684262"/>
              <a:gd name="connsiteX93" fmla="*/ 232451 w 1206769"/>
              <a:gd name="connsiteY93" fmla="*/ 523113 h 1684262"/>
              <a:gd name="connsiteX94" fmla="*/ 254694 w 1206769"/>
              <a:gd name="connsiteY94" fmla="*/ 664096 h 1684262"/>
              <a:gd name="connsiteX95" fmla="*/ 232451 w 1206769"/>
              <a:gd name="connsiteY95" fmla="*/ 523113 h 1684262"/>
              <a:gd name="connsiteX96" fmla="*/ 340084 w 1206769"/>
              <a:gd name="connsiteY96" fmla="*/ 692277 h 1684262"/>
              <a:gd name="connsiteX97" fmla="*/ 470767 w 1206769"/>
              <a:gd name="connsiteY97" fmla="*/ 684562 h 1684262"/>
              <a:gd name="connsiteX98" fmla="*/ 340084 w 1206769"/>
              <a:gd name="connsiteY98" fmla="*/ 691896 h 1684262"/>
              <a:gd name="connsiteX99" fmla="*/ 340084 w 1206769"/>
              <a:gd name="connsiteY99" fmla="*/ 692277 h 1684262"/>
              <a:gd name="connsiteX100" fmla="*/ 382375 w 1206769"/>
              <a:gd name="connsiteY100" fmla="*/ 615410 h 1684262"/>
              <a:gd name="connsiteX101" fmla="*/ 516868 w 1206769"/>
              <a:gd name="connsiteY101" fmla="*/ 688372 h 1684262"/>
              <a:gd name="connsiteX102" fmla="*/ 382661 w 1206769"/>
              <a:gd name="connsiteY102" fmla="*/ 615029 h 1684262"/>
              <a:gd name="connsiteX103" fmla="*/ 382375 w 1206769"/>
              <a:gd name="connsiteY103" fmla="*/ 615410 h 1684262"/>
              <a:gd name="connsiteX104" fmla="*/ 201400 w 1206769"/>
              <a:gd name="connsiteY104" fmla="*/ 907542 h 1684262"/>
              <a:gd name="connsiteX105" fmla="*/ 163300 w 1206769"/>
              <a:gd name="connsiteY105" fmla="*/ 838295 h 1684262"/>
              <a:gd name="connsiteX106" fmla="*/ 201686 w 1206769"/>
              <a:gd name="connsiteY106" fmla="*/ 907161 h 1684262"/>
              <a:gd name="connsiteX107" fmla="*/ 201400 w 1206769"/>
              <a:gd name="connsiteY107" fmla="*/ 907542 h 1684262"/>
              <a:gd name="connsiteX108" fmla="*/ 97811 w 1206769"/>
              <a:gd name="connsiteY108" fmla="*/ 1285557 h 1684262"/>
              <a:gd name="connsiteX109" fmla="*/ 123279 w 1206769"/>
              <a:gd name="connsiteY109" fmla="*/ 1264178 h 1684262"/>
              <a:gd name="connsiteX110" fmla="*/ 231975 w 1206769"/>
              <a:gd name="connsiteY110" fmla="*/ 1341501 h 1684262"/>
              <a:gd name="connsiteX111" fmla="*/ 97811 w 1206769"/>
              <a:gd name="connsiteY111" fmla="*/ 1285557 h 1684262"/>
              <a:gd name="connsiteX112" fmla="*/ 232928 w 1206769"/>
              <a:gd name="connsiteY112" fmla="*/ 1376077 h 1684262"/>
              <a:gd name="connsiteX113" fmla="*/ 279029 w 1206769"/>
              <a:gd name="connsiteY113" fmla="*/ 1379887 h 1684262"/>
              <a:gd name="connsiteX114" fmla="*/ 232451 w 1206769"/>
              <a:gd name="connsiteY114" fmla="*/ 1376077 h 1684262"/>
              <a:gd name="connsiteX115" fmla="*/ 232928 w 1206769"/>
              <a:gd name="connsiteY115" fmla="*/ 1376077 h 1684262"/>
              <a:gd name="connsiteX116" fmla="*/ 856244 w 1206769"/>
              <a:gd name="connsiteY116" fmla="*/ 715613 h 1684262"/>
              <a:gd name="connsiteX117" fmla="*/ 817635 w 1206769"/>
              <a:gd name="connsiteY117" fmla="*/ 708913 h 1684262"/>
              <a:gd name="connsiteX118" fmla="*/ 721084 w 1206769"/>
              <a:gd name="connsiteY118" fmla="*/ 657225 h 1684262"/>
              <a:gd name="connsiteX119" fmla="*/ 855767 w 1206769"/>
              <a:gd name="connsiteY119" fmla="*/ 715613 h 1684262"/>
              <a:gd name="connsiteX120" fmla="*/ 856244 w 1206769"/>
              <a:gd name="connsiteY120" fmla="*/ 715613 h 1684262"/>
              <a:gd name="connsiteX121" fmla="*/ 663458 w 1206769"/>
              <a:gd name="connsiteY121" fmla="*/ 722662 h 1684262"/>
              <a:gd name="connsiteX122" fmla="*/ 644408 w 1206769"/>
              <a:gd name="connsiteY122" fmla="*/ 807149 h 1684262"/>
              <a:gd name="connsiteX123" fmla="*/ 662981 w 1206769"/>
              <a:gd name="connsiteY123" fmla="*/ 723138 h 1684262"/>
              <a:gd name="connsiteX124" fmla="*/ 663458 w 1206769"/>
              <a:gd name="connsiteY124" fmla="*/ 722662 h 1684262"/>
              <a:gd name="connsiteX125" fmla="*/ 628882 w 1206769"/>
              <a:gd name="connsiteY125" fmla="*/ 753332 h 1684262"/>
              <a:gd name="connsiteX126" fmla="*/ 655742 w 1206769"/>
              <a:gd name="connsiteY126" fmla="*/ 726472 h 1684262"/>
              <a:gd name="connsiteX127" fmla="*/ 628406 w 1206769"/>
              <a:gd name="connsiteY127" fmla="*/ 753332 h 1684262"/>
              <a:gd name="connsiteX128" fmla="*/ 628882 w 1206769"/>
              <a:gd name="connsiteY128" fmla="*/ 753332 h 1684262"/>
              <a:gd name="connsiteX129" fmla="*/ 771090 w 1206769"/>
              <a:gd name="connsiteY129" fmla="*/ 757237 h 1684262"/>
              <a:gd name="connsiteX130" fmla="*/ 690318 w 1206769"/>
              <a:gd name="connsiteY130" fmla="*/ 822579 h 1684262"/>
              <a:gd name="connsiteX131" fmla="*/ 770614 w 1206769"/>
              <a:gd name="connsiteY131" fmla="*/ 757237 h 1684262"/>
              <a:gd name="connsiteX132" fmla="*/ 771090 w 1206769"/>
              <a:gd name="connsiteY132" fmla="*/ 757237 h 1684262"/>
              <a:gd name="connsiteX133" fmla="*/ 759565 w 1206769"/>
              <a:gd name="connsiteY133" fmla="*/ 538162 h 1684262"/>
              <a:gd name="connsiteX134" fmla="*/ 851767 w 1206769"/>
              <a:gd name="connsiteY134" fmla="*/ 480536 h 1684262"/>
              <a:gd name="connsiteX135" fmla="*/ 759089 w 1206769"/>
              <a:gd name="connsiteY135" fmla="*/ 538067 h 1684262"/>
              <a:gd name="connsiteX136" fmla="*/ 759565 w 1206769"/>
              <a:gd name="connsiteY136" fmla="*/ 538162 h 1684262"/>
              <a:gd name="connsiteX137" fmla="*/ 877961 w 1206769"/>
              <a:gd name="connsiteY137" fmla="*/ 342138 h 1684262"/>
              <a:gd name="connsiteX138" fmla="*/ 812619 w 1206769"/>
              <a:gd name="connsiteY138" fmla="*/ 442055 h 1684262"/>
              <a:gd name="connsiteX139" fmla="*/ 877961 w 1206769"/>
              <a:gd name="connsiteY139" fmla="*/ 342138 h 1684262"/>
              <a:gd name="connsiteX140" fmla="*/ 681841 w 1206769"/>
              <a:gd name="connsiteY140" fmla="*/ 323088 h 1684262"/>
              <a:gd name="connsiteX141" fmla="*/ 758803 w 1206769"/>
              <a:gd name="connsiteY141" fmla="*/ 430816 h 1684262"/>
              <a:gd name="connsiteX142" fmla="*/ 643455 w 1206769"/>
              <a:gd name="connsiteY142" fmla="*/ 396145 h 1684262"/>
              <a:gd name="connsiteX143" fmla="*/ 639550 w 1206769"/>
              <a:gd name="connsiteY143" fmla="*/ 438436 h 1684262"/>
              <a:gd name="connsiteX144" fmla="*/ 682127 w 1206769"/>
              <a:gd name="connsiteY144" fmla="*/ 323088 h 1684262"/>
              <a:gd name="connsiteX145" fmla="*/ 681841 w 1206769"/>
              <a:gd name="connsiteY145" fmla="*/ 323088 h 1684262"/>
              <a:gd name="connsiteX146" fmla="*/ 351323 w 1206769"/>
              <a:gd name="connsiteY146" fmla="*/ 219361 h 1684262"/>
              <a:gd name="connsiteX147" fmla="*/ 383994 w 1206769"/>
              <a:gd name="connsiteY147" fmla="*/ 183070 h 1684262"/>
              <a:gd name="connsiteX148" fmla="*/ 403711 w 1206769"/>
              <a:gd name="connsiteY148" fmla="*/ 175069 h 1684262"/>
              <a:gd name="connsiteX149" fmla="*/ 411331 w 1206769"/>
              <a:gd name="connsiteY149" fmla="*/ 176117 h 1684262"/>
              <a:gd name="connsiteX150" fmla="*/ 569351 w 1206769"/>
              <a:gd name="connsiteY150" fmla="*/ 242792 h 1684262"/>
              <a:gd name="connsiteX151" fmla="*/ 569922 w 1206769"/>
              <a:gd name="connsiteY151" fmla="*/ 242792 h 1684262"/>
              <a:gd name="connsiteX152" fmla="*/ 558873 w 1206769"/>
              <a:gd name="connsiteY152" fmla="*/ 299942 h 1684262"/>
              <a:gd name="connsiteX153" fmla="*/ 351609 w 1206769"/>
              <a:gd name="connsiteY153" fmla="*/ 219075 h 1684262"/>
              <a:gd name="connsiteX154" fmla="*/ 351323 w 1206769"/>
              <a:gd name="connsiteY154" fmla="*/ 219361 h 1684262"/>
              <a:gd name="connsiteX155" fmla="*/ 470767 w 1206769"/>
              <a:gd name="connsiteY155" fmla="*/ 361188 h 1684262"/>
              <a:gd name="connsiteX156" fmla="*/ 566874 w 1206769"/>
              <a:gd name="connsiteY156" fmla="*/ 503396 h 1684262"/>
              <a:gd name="connsiteX157" fmla="*/ 470767 w 1206769"/>
              <a:gd name="connsiteY157" fmla="*/ 361188 h 1684262"/>
              <a:gd name="connsiteX158" fmla="*/ 632216 w 1206769"/>
              <a:gd name="connsiteY158" fmla="*/ 453485 h 1684262"/>
              <a:gd name="connsiteX159" fmla="*/ 699367 w 1206769"/>
              <a:gd name="connsiteY159" fmla="*/ 515112 h 1684262"/>
              <a:gd name="connsiteX160" fmla="*/ 759089 w 1206769"/>
              <a:gd name="connsiteY160" fmla="*/ 438055 h 1684262"/>
              <a:gd name="connsiteX161" fmla="*/ 678317 w 1206769"/>
              <a:gd name="connsiteY161" fmla="*/ 611029 h 1684262"/>
              <a:gd name="connsiteX162" fmla="*/ 640217 w 1206769"/>
              <a:gd name="connsiteY162" fmla="*/ 587978 h 1684262"/>
              <a:gd name="connsiteX163" fmla="*/ 632216 w 1206769"/>
              <a:gd name="connsiteY163" fmla="*/ 453581 h 1684262"/>
              <a:gd name="connsiteX164" fmla="*/ 632216 w 1206769"/>
              <a:gd name="connsiteY164" fmla="*/ 453485 h 1684262"/>
              <a:gd name="connsiteX165" fmla="*/ 686032 w 1206769"/>
              <a:gd name="connsiteY165" fmla="*/ 837819 h 1684262"/>
              <a:gd name="connsiteX166" fmla="*/ 628310 w 1206769"/>
              <a:gd name="connsiteY166" fmla="*/ 930116 h 1684262"/>
              <a:gd name="connsiteX167" fmla="*/ 686032 w 1206769"/>
              <a:gd name="connsiteY167" fmla="*/ 837914 h 1684262"/>
              <a:gd name="connsiteX168" fmla="*/ 686032 w 1206769"/>
              <a:gd name="connsiteY168" fmla="*/ 837819 h 1684262"/>
              <a:gd name="connsiteX169" fmla="*/ 743658 w 1206769"/>
              <a:gd name="connsiteY169" fmla="*/ 1291400 h 1684262"/>
              <a:gd name="connsiteX170" fmla="*/ 547634 w 1206769"/>
              <a:gd name="connsiteY170" fmla="*/ 1206818 h 1684262"/>
              <a:gd name="connsiteX171" fmla="*/ 573446 w 1206769"/>
              <a:gd name="connsiteY171" fmla="*/ 1222439 h 1684262"/>
              <a:gd name="connsiteX172" fmla="*/ 603450 w 1206769"/>
              <a:gd name="connsiteY172" fmla="*/ 1227487 h 1684262"/>
              <a:gd name="connsiteX173" fmla="*/ 743658 w 1206769"/>
              <a:gd name="connsiteY173" fmla="*/ 1291495 h 1684262"/>
              <a:gd name="connsiteX174" fmla="*/ 743658 w 1206769"/>
              <a:gd name="connsiteY174" fmla="*/ 1291400 h 1684262"/>
              <a:gd name="connsiteX175" fmla="*/ 578399 w 1206769"/>
              <a:gd name="connsiteY175" fmla="*/ 945452 h 1684262"/>
              <a:gd name="connsiteX176" fmla="*/ 689842 w 1206769"/>
              <a:gd name="connsiteY176" fmla="*/ 1122236 h 1684262"/>
              <a:gd name="connsiteX177" fmla="*/ 578399 w 1206769"/>
              <a:gd name="connsiteY177" fmla="*/ 945547 h 1684262"/>
              <a:gd name="connsiteX178" fmla="*/ 578399 w 1206769"/>
              <a:gd name="connsiteY178" fmla="*/ 945452 h 1684262"/>
              <a:gd name="connsiteX179" fmla="*/ 351609 w 1206769"/>
              <a:gd name="connsiteY179" fmla="*/ 1045464 h 1684262"/>
              <a:gd name="connsiteX180" fmla="*/ 382375 w 1206769"/>
              <a:gd name="connsiteY180" fmla="*/ 887825 h 1684262"/>
              <a:gd name="connsiteX181" fmla="*/ 351609 w 1206769"/>
              <a:gd name="connsiteY181" fmla="*/ 1045559 h 1684262"/>
              <a:gd name="connsiteX182" fmla="*/ 351609 w 1206769"/>
              <a:gd name="connsiteY182" fmla="*/ 1045464 h 1684262"/>
              <a:gd name="connsiteX183" fmla="*/ 420761 w 1206769"/>
              <a:gd name="connsiteY183" fmla="*/ 1018413 h 1684262"/>
              <a:gd name="connsiteX184" fmla="*/ 605260 w 1206769"/>
              <a:gd name="connsiteY184" fmla="*/ 1180338 h 1684262"/>
              <a:gd name="connsiteX185" fmla="*/ 420761 w 1206769"/>
              <a:gd name="connsiteY185" fmla="*/ 1018413 h 1684262"/>
              <a:gd name="connsiteX186" fmla="*/ 366944 w 1206769"/>
              <a:gd name="connsiteY186" fmla="*/ 1414272 h 1684262"/>
              <a:gd name="connsiteX187" fmla="*/ 597640 w 1206769"/>
              <a:gd name="connsiteY187" fmla="*/ 1460468 h 1684262"/>
              <a:gd name="connsiteX188" fmla="*/ 366944 w 1206769"/>
              <a:gd name="connsiteY188" fmla="*/ 1414463 h 1684262"/>
              <a:gd name="connsiteX189" fmla="*/ 366944 w 1206769"/>
              <a:gd name="connsiteY189" fmla="*/ 1414272 h 1684262"/>
              <a:gd name="connsiteX190" fmla="*/ 536108 w 1206769"/>
              <a:gd name="connsiteY190" fmla="*/ 1644968 h 1684262"/>
              <a:gd name="connsiteX191" fmla="*/ 498008 w 1206769"/>
              <a:gd name="connsiteY191" fmla="*/ 1625918 h 1684262"/>
              <a:gd name="connsiteX192" fmla="*/ 471148 w 1206769"/>
              <a:gd name="connsiteY192" fmla="*/ 1618202 h 1684262"/>
              <a:gd name="connsiteX193" fmla="*/ 471148 w 1206769"/>
              <a:gd name="connsiteY193" fmla="*/ 1664399 h 1684262"/>
              <a:gd name="connsiteX194" fmla="*/ 401901 w 1206769"/>
              <a:gd name="connsiteY194" fmla="*/ 1579817 h 1684262"/>
              <a:gd name="connsiteX195" fmla="*/ 536108 w 1206769"/>
              <a:gd name="connsiteY195" fmla="*/ 1645158 h 1684262"/>
              <a:gd name="connsiteX196" fmla="*/ 536108 w 1206769"/>
              <a:gd name="connsiteY196" fmla="*/ 1644968 h 1684262"/>
              <a:gd name="connsiteX197" fmla="*/ 616785 w 1206769"/>
              <a:gd name="connsiteY197" fmla="*/ 1564196 h 1684262"/>
              <a:gd name="connsiteX198" fmla="*/ 555349 w 1206769"/>
              <a:gd name="connsiteY198" fmla="*/ 1541145 h 1684262"/>
              <a:gd name="connsiteX199" fmla="*/ 638597 w 1206769"/>
              <a:gd name="connsiteY199" fmla="*/ 1493520 h 1684262"/>
              <a:gd name="connsiteX200" fmla="*/ 739848 w 1206769"/>
              <a:gd name="connsiteY200" fmla="*/ 1525715 h 1684262"/>
              <a:gd name="connsiteX201" fmla="*/ 616785 w 1206769"/>
              <a:gd name="connsiteY201" fmla="*/ 1564386 h 1684262"/>
              <a:gd name="connsiteX202" fmla="*/ 616785 w 1206769"/>
              <a:gd name="connsiteY202" fmla="*/ 1564196 h 1684262"/>
              <a:gd name="connsiteX203" fmla="*/ 752231 w 1206769"/>
              <a:gd name="connsiteY203" fmla="*/ 1664779 h 1684262"/>
              <a:gd name="connsiteX204" fmla="*/ 739658 w 1206769"/>
              <a:gd name="connsiteY204" fmla="*/ 1664779 h 1684262"/>
              <a:gd name="connsiteX205" fmla="*/ 731180 w 1206769"/>
              <a:gd name="connsiteY205" fmla="*/ 1664779 h 1684262"/>
              <a:gd name="connsiteX206" fmla="*/ 727561 w 1206769"/>
              <a:gd name="connsiteY206" fmla="*/ 1664779 h 1684262"/>
              <a:gd name="connsiteX207" fmla="*/ 713750 w 1206769"/>
              <a:gd name="connsiteY207" fmla="*/ 1666780 h 1684262"/>
              <a:gd name="connsiteX208" fmla="*/ 704225 w 1206769"/>
              <a:gd name="connsiteY208" fmla="*/ 1665256 h 1684262"/>
              <a:gd name="connsiteX209" fmla="*/ 705558 w 1206769"/>
              <a:gd name="connsiteY209" fmla="*/ 1667733 h 1684262"/>
              <a:gd name="connsiteX210" fmla="*/ 790045 w 1206769"/>
              <a:gd name="connsiteY210" fmla="*/ 1610106 h 1684262"/>
              <a:gd name="connsiteX211" fmla="*/ 752231 w 1206769"/>
              <a:gd name="connsiteY211" fmla="*/ 1664970 h 1684262"/>
              <a:gd name="connsiteX212" fmla="*/ 752231 w 1206769"/>
              <a:gd name="connsiteY212" fmla="*/ 1664779 h 1684262"/>
              <a:gd name="connsiteX213" fmla="*/ 857863 w 1206769"/>
              <a:gd name="connsiteY213" fmla="*/ 1591056 h 1684262"/>
              <a:gd name="connsiteX214" fmla="*/ 838813 w 1206769"/>
              <a:gd name="connsiteY214" fmla="*/ 1568958 h 1684262"/>
              <a:gd name="connsiteX215" fmla="*/ 836146 w 1206769"/>
              <a:gd name="connsiteY215" fmla="*/ 1564291 h 1684262"/>
              <a:gd name="connsiteX216" fmla="*/ 955179 w 1206769"/>
              <a:gd name="connsiteY216" fmla="*/ 1500720 h 1684262"/>
              <a:gd name="connsiteX217" fmla="*/ 1066493 w 1206769"/>
              <a:gd name="connsiteY217" fmla="*/ 1492065 h 1684262"/>
              <a:gd name="connsiteX218" fmla="*/ 857863 w 1206769"/>
              <a:gd name="connsiteY218" fmla="*/ 1591247 h 1684262"/>
              <a:gd name="connsiteX219" fmla="*/ 857863 w 1206769"/>
              <a:gd name="connsiteY219" fmla="*/ 1591056 h 1684262"/>
              <a:gd name="connsiteX220" fmla="*/ 1054979 w 1206769"/>
              <a:gd name="connsiteY220" fmla="*/ 1445037 h 1684262"/>
              <a:gd name="connsiteX221" fmla="*/ 916632 w 1206769"/>
              <a:gd name="connsiteY221" fmla="*/ 1468184 h 1684262"/>
              <a:gd name="connsiteX222" fmla="*/ 1028170 w 1206769"/>
              <a:gd name="connsiteY222" fmla="*/ 1445228 h 1684262"/>
              <a:gd name="connsiteX223" fmla="*/ 1054979 w 1206769"/>
              <a:gd name="connsiteY223" fmla="*/ 1445037 h 1684262"/>
              <a:gd name="connsiteX224" fmla="*/ 862816 w 1206769"/>
              <a:gd name="connsiteY224" fmla="*/ 1410462 h 1684262"/>
              <a:gd name="connsiteX225" fmla="*/ 647551 w 1206769"/>
              <a:gd name="connsiteY225" fmla="*/ 1448562 h 1684262"/>
              <a:gd name="connsiteX226" fmla="*/ 862816 w 1206769"/>
              <a:gd name="connsiteY226" fmla="*/ 1410653 h 1684262"/>
              <a:gd name="connsiteX227" fmla="*/ 862816 w 1206769"/>
              <a:gd name="connsiteY227" fmla="*/ 1410462 h 1684262"/>
              <a:gd name="connsiteX228" fmla="*/ 689842 w 1206769"/>
              <a:gd name="connsiteY228" fmla="*/ 1391412 h 1684262"/>
              <a:gd name="connsiteX229" fmla="*/ 924347 w 1206769"/>
              <a:gd name="connsiteY229" fmla="*/ 1306830 h 1684262"/>
              <a:gd name="connsiteX230" fmla="*/ 689842 w 1206769"/>
              <a:gd name="connsiteY230" fmla="*/ 1391412 h 1684262"/>
              <a:gd name="connsiteX231" fmla="*/ 1162663 w 1206769"/>
              <a:gd name="connsiteY231" fmla="*/ 1057085 h 1684262"/>
              <a:gd name="connsiteX232" fmla="*/ 1148756 w 1206769"/>
              <a:gd name="connsiteY232" fmla="*/ 1134428 h 1684262"/>
              <a:gd name="connsiteX233" fmla="*/ 1066841 w 1206769"/>
              <a:gd name="connsiteY233" fmla="*/ 1139762 h 1684262"/>
              <a:gd name="connsiteX234" fmla="*/ 1035790 w 1206769"/>
              <a:gd name="connsiteY234" fmla="*/ 1087755 h 1684262"/>
              <a:gd name="connsiteX235" fmla="*/ 1162663 w 1206769"/>
              <a:gd name="connsiteY235" fmla="*/ 1057085 h 1684262"/>
              <a:gd name="connsiteX236" fmla="*/ 987913 w 1206769"/>
              <a:gd name="connsiteY236" fmla="*/ 1181170 h 1684262"/>
              <a:gd name="connsiteX237" fmla="*/ 958923 w 1206769"/>
              <a:gd name="connsiteY237" fmla="*/ 1264444 h 1684262"/>
              <a:gd name="connsiteX238" fmla="*/ 905107 w 1206769"/>
              <a:gd name="connsiteY238" fmla="*/ 1118330 h 1684262"/>
              <a:gd name="connsiteX239" fmla="*/ 987913 w 1206769"/>
              <a:gd name="connsiteY23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5881 w 1206769"/>
              <a:gd name="connsiteY14" fmla="*/ 661511 h 1684262"/>
              <a:gd name="connsiteX15" fmla="*/ 1065794 w 1206769"/>
              <a:gd name="connsiteY15" fmla="*/ 651415 h 1684262"/>
              <a:gd name="connsiteX16" fmla="*/ 1087938 w 1206769"/>
              <a:gd name="connsiteY16" fmla="*/ 638205 h 1684262"/>
              <a:gd name="connsiteX17" fmla="*/ 739848 w 1206769"/>
              <a:gd name="connsiteY17" fmla="*/ 595694 h 1684262"/>
              <a:gd name="connsiteX18" fmla="*/ 716893 w 1206769"/>
              <a:gd name="connsiteY18" fmla="*/ 318992 h 1684262"/>
              <a:gd name="connsiteX19" fmla="*/ 920537 w 1206769"/>
              <a:gd name="connsiteY19" fmla="*/ 246031 h 1684262"/>
              <a:gd name="connsiteX20" fmla="*/ 682412 w 1206769"/>
              <a:gd name="connsiteY20" fmla="*/ 238316 h 1684262"/>
              <a:gd name="connsiteX21" fmla="*/ 928538 w 1206769"/>
              <a:gd name="connsiteY21" fmla="*/ 226790 h 1684262"/>
              <a:gd name="connsiteX22" fmla="*/ 720893 w 1206769"/>
              <a:gd name="connsiteY22" fmla="*/ 196025 h 1684262"/>
              <a:gd name="connsiteX23" fmla="*/ 736229 w 1206769"/>
              <a:gd name="connsiteY23" fmla="*/ 49911 h 1684262"/>
              <a:gd name="connsiteX24" fmla="*/ 663267 w 1206769"/>
              <a:gd name="connsiteY24" fmla="*/ 0 h 1684262"/>
              <a:gd name="connsiteX25" fmla="*/ 625167 w 1206769"/>
              <a:gd name="connsiteY25" fmla="*/ 103727 h 1684262"/>
              <a:gd name="connsiteX26" fmla="*/ 625167 w 1206769"/>
              <a:gd name="connsiteY26" fmla="*/ 288322 h 1684262"/>
              <a:gd name="connsiteX27" fmla="*/ 336845 w 1206769"/>
              <a:gd name="connsiteY27" fmla="*/ 261366 h 1684262"/>
              <a:gd name="connsiteX28" fmla="*/ 367611 w 1206769"/>
              <a:gd name="connsiteY28" fmla="*/ 307467 h 1684262"/>
              <a:gd name="connsiteX29" fmla="*/ 579066 w 1206769"/>
              <a:gd name="connsiteY29" fmla="*/ 615029 h 1684262"/>
              <a:gd name="connsiteX30" fmla="*/ 263884 w 1206769"/>
              <a:gd name="connsiteY30" fmla="*/ 511207 h 1684262"/>
              <a:gd name="connsiteX31" fmla="*/ 233118 w 1206769"/>
              <a:gd name="connsiteY31" fmla="*/ 714947 h 1684262"/>
              <a:gd name="connsiteX32" fmla="*/ 532965 w 1206769"/>
              <a:gd name="connsiteY32" fmla="*/ 807149 h 1684262"/>
              <a:gd name="connsiteX33" fmla="*/ 513915 w 1206769"/>
              <a:gd name="connsiteY33" fmla="*/ 803339 h 1684262"/>
              <a:gd name="connsiteX34" fmla="*/ 502390 w 1206769"/>
              <a:gd name="connsiteY34" fmla="*/ 791813 h 1684262"/>
              <a:gd name="connsiteX35" fmla="*/ 464290 w 1206769"/>
              <a:gd name="connsiteY35" fmla="*/ 772763 h 1684262"/>
              <a:gd name="connsiteX36" fmla="*/ 375231 w 1206769"/>
              <a:gd name="connsiteY36" fmla="*/ 788670 h 1684262"/>
              <a:gd name="connsiteX37" fmla="*/ 418189 w 1206769"/>
              <a:gd name="connsiteY37" fmla="*/ 826770 h 1684262"/>
              <a:gd name="connsiteX38" fmla="*/ 333607 w 1206769"/>
              <a:gd name="connsiteY38" fmla="*/ 826770 h 1684262"/>
              <a:gd name="connsiteX39" fmla="*/ 276457 w 1206769"/>
              <a:gd name="connsiteY39" fmla="*/ 857536 h 1684262"/>
              <a:gd name="connsiteX40" fmla="*/ 288458 w 1206769"/>
              <a:gd name="connsiteY40" fmla="*/ 766001 h 1684262"/>
              <a:gd name="connsiteX41" fmla="*/ 138059 w 1206769"/>
              <a:gd name="connsiteY41" fmla="*/ 911352 h 1684262"/>
              <a:gd name="connsiteX42" fmla="*/ 237976 w 1206769"/>
              <a:gd name="connsiteY42" fmla="*/ 961358 h 1684262"/>
              <a:gd name="connsiteX43" fmla="*/ 75102 w 1206769"/>
              <a:gd name="connsiteY43" fmla="*/ 1025783 h 1684262"/>
              <a:gd name="connsiteX44" fmla="*/ 80432 w 1206769"/>
              <a:gd name="connsiteY44" fmla="*/ 915162 h 1684262"/>
              <a:gd name="connsiteX45" fmla="*/ 91958 w 1206769"/>
              <a:gd name="connsiteY45" fmla="*/ 1107377 h 1684262"/>
              <a:gd name="connsiteX46" fmla="*/ 214925 w 1206769"/>
              <a:gd name="connsiteY46" fmla="*/ 1157383 h 1684262"/>
              <a:gd name="connsiteX47" fmla="*/ 322463 w 1206769"/>
              <a:gd name="connsiteY47" fmla="*/ 1240346 h 1684262"/>
              <a:gd name="connsiteX48" fmla="*/ 309794 w 1206769"/>
              <a:gd name="connsiteY48" fmla="*/ 1240346 h 1684262"/>
              <a:gd name="connsiteX49" fmla="*/ 311699 w 1206769"/>
              <a:gd name="connsiteY49" fmla="*/ 1248728 h 1684262"/>
              <a:gd name="connsiteX50" fmla="*/ 310842 w 1206769"/>
              <a:gd name="connsiteY50" fmla="*/ 1254824 h 1684262"/>
              <a:gd name="connsiteX51" fmla="*/ 309223 w 1206769"/>
              <a:gd name="connsiteY51" fmla="*/ 1259396 h 1684262"/>
              <a:gd name="connsiteX52" fmla="*/ 301317 w 1206769"/>
              <a:gd name="connsiteY52" fmla="*/ 1268063 h 1684262"/>
              <a:gd name="connsiteX53" fmla="*/ 283886 w 1206769"/>
              <a:gd name="connsiteY53" fmla="*/ 1268063 h 1684262"/>
              <a:gd name="connsiteX54" fmla="*/ 284934 w 1206769"/>
              <a:gd name="connsiteY54" fmla="*/ 1275207 h 1684262"/>
              <a:gd name="connsiteX55" fmla="*/ 395615 w 1206769"/>
              <a:gd name="connsiteY55" fmla="*/ 1319117 h 1684262"/>
              <a:gd name="connsiteX56" fmla="*/ 257026 w 1206769"/>
              <a:gd name="connsiteY56" fmla="*/ 1309592 h 1684262"/>
              <a:gd name="connsiteX57" fmla="*/ 257026 w 1206769"/>
              <a:gd name="connsiteY57" fmla="*/ 1309592 h 1684262"/>
              <a:gd name="connsiteX58" fmla="*/ 248263 w 1206769"/>
              <a:gd name="connsiteY58" fmla="*/ 1308259 h 1684262"/>
              <a:gd name="connsiteX59" fmla="*/ 247691 w 1206769"/>
              <a:gd name="connsiteY59" fmla="*/ 1308735 h 1684262"/>
              <a:gd name="connsiteX60" fmla="*/ 229880 w 1206769"/>
              <a:gd name="connsiteY60" fmla="*/ 1312259 h 1684262"/>
              <a:gd name="connsiteX61" fmla="*/ 146155 w 1206769"/>
              <a:gd name="connsiteY61" fmla="*/ 1230344 h 1684262"/>
              <a:gd name="connsiteX62" fmla="*/ 115389 w 1206769"/>
              <a:gd name="connsiteY62" fmla="*/ 1430369 h 1684262"/>
              <a:gd name="connsiteX63" fmla="*/ 349799 w 1206769"/>
              <a:gd name="connsiteY63" fmla="*/ 1480280 h 1684262"/>
              <a:gd name="connsiteX64" fmla="*/ 299507 w 1206769"/>
              <a:gd name="connsiteY64" fmla="*/ 1464659 h 1684262"/>
              <a:gd name="connsiteX65" fmla="*/ 321034 w 1206769"/>
              <a:gd name="connsiteY65" fmla="*/ 1477042 h 1684262"/>
              <a:gd name="connsiteX66" fmla="*/ 330559 w 1206769"/>
              <a:gd name="connsiteY66" fmla="*/ 1484376 h 1684262"/>
              <a:gd name="connsiteX67" fmla="*/ 388280 w 1206769"/>
              <a:gd name="connsiteY67" fmla="*/ 1545717 h 1684262"/>
              <a:gd name="connsiteX68" fmla="*/ 348847 w 1206769"/>
              <a:gd name="connsiteY68" fmla="*/ 1542479 h 1684262"/>
              <a:gd name="connsiteX69" fmla="*/ 255883 w 1206769"/>
              <a:gd name="connsiteY69" fmla="*/ 1502664 h 1684262"/>
              <a:gd name="connsiteX70" fmla="*/ 255883 w 1206769"/>
              <a:gd name="connsiteY70" fmla="*/ 1502664 h 1684262"/>
              <a:gd name="connsiteX71" fmla="*/ 239976 w 1206769"/>
              <a:gd name="connsiteY71" fmla="*/ 1484281 h 1684262"/>
              <a:gd name="connsiteX72" fmla="*/ 203495 w 1206769"/>
              <a:gd name="connsiteY72" fmla="*/ 1484281 h 1684262"/>
              <a:gd name="connsiteX73" fmla="*/ 187303 w 1206769"/>
              <a:gd name="connsiteY73" fmla="*/ 1499140 h 1684262"/>
              <a:gd name="connsiteX74" fmla="*/ 490674 w 1206769"/>
              <a:gd name="connsiteY74" fmla="*/ 1673352 h 1684262"/>
              <a:gd name="connsiteX75" fmla="*/ 757374 w 1206769"/>
              <a:gd name="connsiteY75" fmla="*/ 1682401 h 1684262"/>
              <a:gd name="connsiteX76" fmla="*/ 988070 w 1206769"/>
              <a:gd name="connsiteY76" fmla="*/ 1594485 h 1684262"/>
              <a:gd name="connsiteX77" fmla="*/ 1152566 w 1206769"/>
              <a:gd name="connsiteY77" fmla="*/ 1394460 h 1684262"/>
              <a:gd name="connsiteX78" fmla="*/ 918822 w 1206769"/>
              <a:gd name="connsiteY78" fmla="*/ 1363507 h 1684262"/>
              <a:gd name="connsiteX79" fmla="*/ 802904 w 1206769"/>
              <a:gd name="connsiteY79" fmla="*/ 1350454 h 1684262"/>
              <a:gd name="connsiteX80" fmla="*/ 841956 w 1206769"/>
              <a:gd name="connsiteY80" fmla="*/ 1326547 h 1684262"/>
              <a:gd name="connsiteX81" fmla="*/ 1018286 w 1206769"/>
              <a:gd name="connsiteY81" fmla="*/ 1315425 h 1684262"/>
              <a:gd name="connsiteX82" fmla="*/ 980354 w 1206769"/>
              <a:gd name="connsiteY82" fmla="*/ 1268921 h 1684262"/>
              <a:gd name="connsiteX83" fmla="*/ 1091488 w 1206769"/>
              <a:gd name="connsiteY83" fmla="*/ 1221043 h 1684262"/>
              <a:gd name="connsiteX84" fmla="*/ 911203 w 1206769"/>
              <a:gd name="connsiteY84" fmla="*/ 1022890 h 1684262"/>
              <a:gd name="connsiteX85" fmla="*/ 1193429 w 1206769"/>
              <a:gd name="connsiteY85" fmla="*/ 899446 h 1684262"/>
              <a:gd name="connsiteX86" fmla="*/ 759089 w 1206769"/>
              <a:gd name="connsiteY86" fmla="*/ 61246 h 1684262"/>
              <a:gd name="connsiteX87" fmla="*/ 720989 w 1206769"/>
              <a:gd name="connsiteY87" fmla="*/ 145828 h 1684262"/>
              <a:gd name="connsiteX88" fmla="*/ 759089 w 1206769"/>
              <a:gd name="connsiteY88" fmla="*/ 61436 h 1684262"/>
              <a:gd name="connsiteX89" fmla="*/ 759089 w 1206769"/>
              <a:gd name="connsiteY89" fmla="*/ 61246 h 1684262"/>
              <a:gd name="connsiteX90" fmla="*/ 363611 w 1206769"/>
              <a:gd name="connsiteY90" fmla="*/ 545783 h 1684262"/>
              <a:gd name="connsiteX91" fmla="*/ 348275 w 1206769"/>
              <a:gd name="connsiteY91" fmla="*/ 553498 h 1684262"/>
              <a:gd name="connsiteX92" fmla="*/ 363611 w 1206769"/>
              <a:gd name="connsiteY92" fmla="*/ 545783 h 1684262"/>
              <a:gd name="connsiteX93" fmla="*/ 232451 w 1206769"/>
              <a:gd name="connsiteY93" fmla="*/ 523113 h 1684262"/>
              <a:gd name="connsiteX94" fmla="*/ 254694 w 1206769"/>
              <a:gd name="connsiteY94" fmla="*/ 664096 h 1684262"/>
              <a:gd name="connsiteX95" fmla="*/ 232451 w 1206769"/>
              <a:gd name="connsiteY95" fmla="*/ 523113 h 1684262"/>
              <a:gd name="connsiteX96" fmla="*/ 340084 w 1206769"/>
              <a:gd name="connsiteY96" fmla="*/ 692277 h 1684262"/>
              <a:gd name="connsiteX97" fmla="*/ 470767 w 1206769"/>
              <a:gd name="connsiteY97" fmla="*/ 684562 h 1684262"/>
              <a:gd name="connsiteX98" fmla="*/ 340084 w 1206769"/>
              <a:gd name="connsiteY98" fmla="*/ 691896 h 1684262"/>
              <a:gd name="connsiteX99" fmla="*/ 340084 w 1206769"/>
              <a:gd name="connsiteY99" fmla="*/ 692277 h 1684262"/>
              <a:gd name="connsiteX100" fmla="*/ 382375 w 1206769"/>
              <a:gd name="connsiteY100" fmla="*/ 615410 h 1684262"/>
              <a:gd name="connsiteX101" fmla="*/ 516868 w 1206769"/>
              <a:gd name="connsiteY101" fmla="*/ 688372 h 1684262"/>
              <a:gd name="connsiteX102" fmla="*/ 382661 w 1206769"/>
              <a:gd name="connsiteY102" fmla="*/ 615029 h 1684262"/>
              <a:gd name="connsiteX103" fmla="*/ 382375 w 1206769"/>
              <a:gd name="connsiteY103" fmla="*/ 615410 h 1684262"/>
              <a:gd name="connsiteX104" fmla="*/ 201400 w 1206769"/>
              <a:gd name="connsiteY104" fmla="*/ 907542 h 1684262"/>
              <a:gd name="connsiteX105" fmla="*/ 163300 w 1206769"/>
              <a:gd name="connsiteY105" fmla="*/ 838295 h 1684262"/>
              <a:gd name="connsiteX106" fmla="*/ 201686 w 1206769"/>
              <a:gd name="connsiteY106" fmla="*/ 907161 h 1684262"/>
              <a:gd name="connsiteX107" fmla="*/ 201400 w 1206769"/>
              <a:gd name="connsiteY107" fmla="*/ 907542 h 1684262"/>
              <a:gd name="connsiteX108" fmla="*/ 97811 w 1206769"/>
              <a:gd name="connsiteY108" fmla="*/ 1285557 h 1684262"/>
              <a:gd name="connsiteX109" fmla="*/ 123279 w 1206769"/>
              <a:gd name="connsiteY109" fmla="*/ 1264178 h 1684262"/>
              <a:gd name="connsiteX110" fmla="*/ 231975 w 1206769"/>
              <a:gd name="connsiteY110" fmla="*/ 1341501 h 1684262"/>
              <a:gd name="connsiteX111" fmla="*/ 97811 w 1206769"/>
              <a:gd name="connsiteY111" fmla="*/ 1285557 h 1684262"/>
              <a:gd name="connsiteX112" fmla="*/ 232928 w 1206769"/>
              <a:gd name="connsiteY112" fmla="*/ 1376077 h 1684262"/>
              <a:gd name="connsiteX113" fmla="*/ 279029 w 1206769"/>
              <a:gd name="connsiteY113" fmla="*/ 1379887 h 1684262"/>
              <a:gd name="connsiteX114" fmla="*/ 232451 w 1206769"/>
              <a:gd name="connsiteY114" fmla="*/ 1376077 h 1684262"/>
              <a:gd name="connsiteX115" fmla="*/ 232928 w 1206769"/>
              <a:gd name="connsiteY115" fmla="*/ 1376077 h 1684262"/>
              <a:gd name="connsiteX116" fmla="*/ 856244 w 1206769"/>
              <a:gd name="connsiteY116" fmla="*/ 715613 h 1684262"/>
              <a:gd name="connsiteX117" fmla="*/ 817635 w 1206769"/>
              <a:gd name="connsiteY117" fmla="*/ 708913 h 1684262"/>
              <a:gd name="connsiteX118" fmla="*/ 721084 w 1206769"/>
              <a:gd name="connsiteY118" fmla="*/ 657225 h 1684262"/>
              <a:gd name="connsiteX119" fmla="*/ 855767 w 1206769"/>
              <a:gd name="connsiteY119" fmla="*/ 715613 h 1684262"/>
              <a:gd name="connsiteX120" fmla="*/ 856244 w 1206769"/>
              <a:gd name="connsiteY120" fmla="*/ 715613 h 1684262"/>
              <a:gd name="connsiteX121" fmla="*/ 663458 w 1206769"/>
              <a:gd name="connsiteY121" fmla="*/ 722662 h 1684262"/>
              <a:gd name="connsiteX122" fmla="*/ 644408 w 1206769"/>
              <a:gd name="connsiteY122" fmla="*/ 807149 h 1684262"/>
              <a:gd name="connsiteX123" fmla="*/ 662981 w 1206769"/>
              <a:gd name="connsiteY123" fmla="*/ 723138 h 1684262"/>
              <a:gd name="connsiteX124" fmla="*/ 663458 w 1206769"/>
              <a:gd name="connsiteY124" fmla="*/ 722662 h 1684262"/>
              <a:gd name="connsiteX125" fmla="*/ 628882 w 1206769"/>
              <a:gd name="connsiteY125" fmla="*/ 753332 h 1684262"/>
              <a:gd name="connsiteX126" fmla="*/ 655742 w 1206769"/>
              <a:gd name="connsiteY126" fmla="*/ 726472 h 1684262"/>
              <a:gd name="connsiteX127" fmla="*/ 628406 w 1206769"/>
              <a:gd name="connsiteY127" fmla="*/ 753332 h 1684262"/>
              <a:gd name="connsiteX128" fmla="*/ 628882 w 1206769"/>
              <a:gd name="connsiteY128" fmla="*/ 753332 h 1684262"/>
              <a:gd name="connsiteX129" fmla="*/ 771090 w 1206769"/>
              <a:gd name="connsiteY129" fmla="*/ 757237 h 1684262"/>
              <a:gd name="connsiteX130" fmla="*/ 690318 w 1206769"/>
              <a:gd name="connsiteY130" fmla="*/ 822579 h 1684262"/>
              <a:gd name="connsiteX131" fmla="*/ 770614 w 1206769"/>
              <a:gd name="connsiteY131" fmla="*/ 757237 h 1684262"/>
              <a:gd name="connsiteX132" fmla="*/ 771090 w 1206769"/>
              <a:gd name="connsiteY132" fmla="*/ 757237 h 1684262"/>
              <a:gd name="connsiteX133" fmla="*/ 759565 w 1206769"/>
              <a:gd name="connsiteY133" fmla="*/ 538162 h 1684262"/>
              <a:gd name="connsiteX134" fmla="*/ 851767 w 1206769"/>
              <a:gd name="connsiteY134" fmla="*/ 480536 h 1684262"/>
              <a:gd name="connsiteX135" fmla="*/ 759089 w 1206769"/>
              <a:gd name="connsiteY135" fmla="*/ 538067 h 1684262"/>
              <a:gd name="connsiteX136" fmla="*/ 759565 w 1206769"/>
              <a:gd name="connsiteY136" fmla="*/ 538162 h 1684262"/>
              <a:gd name="connsiteX137" fmla="*/ 877961 w 1206769"/>
              <a:gd name="connsiteY137" fmla="*/ 342138 h 1684262"/>
              <a:gd name="connsiteX138" fmla="*/ 812619 w 1206769"/>
              <a:gd name="connsiteY138" fmla="*/ 442055 h 1684262"/>
              <a:gd name="connsiteX139" fmla="*/ 877961 w 1206769"/>
              <a:gd name="connsiteY139" fmla="*/ 342138 h 1684262"/>
              <a:gd name="connsiteX140" fmla="*/ 681841 w 1206769"/>
              <a:gd name="connsiteY140" fmla="*/ 323088 h 1684262"/>
              <a:gd name="connsiteX141" fmla="*/ 758803 w 1206769"/>
              <a:gd name="connsiteY141" fmla="*/ 430816 h 1684262"/>
              <a:gd name="connsiteX142" fmla="*/ 643455 w 1206769"/>
              <a:gd name="connsiteY142" fmla="*/ 396145 h 1684262"/>
              <a:gd name="connsiteX143" fmla="*/ 639550 w 1206769"/>
              <a:gd name="connsiteY143" fmla="*/ 438436 h 1684262"/>
              <a:gd name="connsiteX144" fmla="*/ 682127 w 1206769"/>
              <a:gd name="connsiteY144" fmla="*/ 323088 h 1684262"/>
              <a:gd name="connsiteX145" fmla="*/ 681841 w 1206769"/>
              <a:gd name="connsiteY145" fmla="*/ 323088 h 1684262"/>
              <a:gd name="connsiteX146" fmla="*/ 351323 w 1206769"/>
              <a:gd name="connsiteY146" fmla="*/ 219361 h 1684262"/>
              <a:gd name="connsiteX147" fmla="*/ 383994 w 1206769"/>
              <a:gd name="connsiteY147" fmla="*/ 183070 h 1684262"/>
              <a:gd name="connsiteX148" fmla="*/ 403711 w 1206769"/>
              <a:gd name="connsiteY148" fmla="*/ 175069 h 1684262"/>
              <a:gd name="connsiteX149" fmla="*/ 411331 w 1206769"/>
              <a:gd name="connsiteY149" fmla="*/ 176117 h 1684262"/>
              <a:gd name="connsiteX150" fmla="*/ 569351 w 1206769"/>
              <a:gd name="connsiteY150" fmla="*/ 242792 h 1684262"/>
              <a:gd name="connsiteX151" fmla="*/ 569922 w 1206769"/>
              <a:gd name="connsiteY151" fmla="*/ 242792 h 1684262"/>
              <a:gd name="connsiteX152" fmla="*/ 558873 w 1206769"/>
              <a:gd name="connsiteY152" fmla="*/ 299942 h 1684262"/>
              <a:gd name="connsiteX153" fmla="*/ 351609 w 1206769"/>
              <a:gd name="connsiteY153" fmla="*/ 219075 h 1684262"/>
              <a:gd name="connsiteX154" fmla="*/ 351323 w 1206769"/>
              <a:gd name="connsiteY154" fmla="*/ 219361 h 1684262"/>
              <a:gd name="connsiteX155" fmla="*/ 470767 w 1206769"/>
              <a:gd name="connsiteY155" fmla="*/ 361188 h 1684262"/>
              <a:gd name="connsiteX156" fmla="*/ 566874 w 1206769"/>
              <a:gd name="connsiteY156" fmla="*/ 503396 h 1684262"/>
              <a:gd name="connsiteX157" fmla="*/ 470767 w 1206769"/>
              <a:gd name="connsiteY157" fmla="*/ 361188 h 1684262"/>
              <a:gd name="connsiteX158" fmla="*/ 632216 w 1206769"/>
              <a:gd name="connsiteY158" fmla="*/ 453485 h 1684262"/>
              <a:gd name="connsiteX159" fmla="*/ 699367 w 1206769"/>
              <a:gd name="connsiteY159" fmla="*/ 515112 h 1684262"/>
              <a:gd name="connsiteX160" fmla="*/ 759089 w 1206769"/>
              <a:gd name="connsiteY160" fmla="*/ 438055 h 1684262"/>
              <a:gd name="connsiteX161" fmla="*/ 678317 w 1206769"/>
              <a:gd name="connsiteY161" fmla="*/ 611029 h 1684262"/>
              <a:gd name="connsiteX162" fmla="*/ 640217 w 1206769"/>
              <a:gd name="connsiteY162" fmla="*/ 587978 h 1684262"/>
              <a:gd name="connsiteX163" fmla="*/ 632216 w 1206769"/>
              <a:gd name="connsiteY163" fmla="*/ 453581 h 1684262"/>
              <a:gd name="connsiteX164" fmla="*/ 632216 w 1206769"/>
              <a:gd name="connsiteY164" fmla="*/ 453485 h 1684262"/>
              <a:gd name="connsiteX165" fmla="*/ 686032 w 1206769"/>
              <a:gd name="connsiteY165" fmla="*/ 837819 h 1684262"/>
              <a:gd name="connsiteX166" fmla="*/ 628310 w 1206769"/>
              <a:gd name="connsiteY166" fmla="*/ 930116 h 1684262"/>
              <a:gd name="connsiteX167" fmla="*/ 686032 w 1206769"/>
              <a:gd name="connsiteY167" fmla="*/ 837914 h 1684262"/>
              <a:gd name="connsiteX168" fmla="*/ 686032 w 1206769"/>
              <a:gd name="connsiteY168" fmla="*/ 837819 h 1684262"/>
              <a:gd name="connsiteX169" fmla="*/ 743658 w 1206769"/>
              <a:gd name="connsiteY169" fmla="*/ 1291400 h 1684262"/>
              <a:gd name="connsiteX170" fmla="*/ 547634 w 1206769"/>
              <a:gd name="connsiteY170" fmla="*/ 1206818 h 1684262"/>
              <a:gd name="connsiteX171" fmla="*/ 573446 w 1206769"/>
              <a:gd name="connsiteY171" fmla="*/ 1222439 h 1684262"/>
              <a:gd name="connsiteX172" fmla="*/ 603450 w 1206769"/>
              <a:gd name="connsiteY172" fmla="*/ 1227487 h 1684262"/>
              <a:gd name="connsiteX173" fmla="*/ 743658 w 1206769"/>
              <a:gd name="connsiteY173" fmla="*/ 1291495 h 1684262"/>
              <a:gd name="connsiteX174" fmla="*/ 743658 w 1206769"/>
              <a:gd name="connsiteY174" fmla="*/ 1291400 h 1684262"/>
              <a:gd name="connsiteX175" fmla="*/ 578399 w 1206769"/>
              <a:gd name="connsiteY175" fmla="*/ 945452 h 1684262"/>
              <a:gd name="connsiteX176" fmla="*/ 689842 w 1206769"/>
              <a:gd name="connsiteY176" fmla="*/ 1122236 h 1684262"/>
              <a:gd name="connsiteX177" fmla="*/ 578399 w 1206769"/>
              <a:gd name="connsiteY177" fmla="*/ 945547 h 1684262"/>
              <a:gd name="connsiteX178" fmla="*/ 578399 w 1206769"/>
              <a:gd name="connsiteY178" fmla="*/ 945452 h 1684262"/>
              <a:gd name="connsiteX179" fmla="*/ 351609 w 1206769"/>
              <a:gd name="connsiteY179" fmla="*/ 1045464 h 1684262"/>
              <a:gd name="connsiteX180" fmla="*/ 382375 w 1206769"/>
              <a:gd name="connsiteY180" fmla="*/ 887825 h 1684262"/>
              <a:gd name="connsiteX181" fmla="*/ 351609 w 1206769"/>
              <a:gd name="connsiteY181" fmla="*/ 1045559 h 1684262"/>
              <a:gd name="connsiteX182" fmla="*/ 351609 w 1206769"/>
              <a:gd name="connsiteY182" fmla="*/ 1045464 h 1684262"/>
              <a:gd name="connsiteX183" fmla="*/ 420761 w 1206769"/>
              <a:gd name="connsiteY183" fmla="*/ 1018413 h 1684262"/>
              <a:gd name="connsiteX184" fmla="*/ 605260 w 1206769"/>
              <a:gd name="connsiteY184" fmla="*/ 1180338 h 1684262"/>
              <a:gd name="connsiteX185" fmla="*/ 420761 w 1206769"/>
              <a:gd name="connsiteY185" fmla="*/ 1018413 h 1684262"/>
              <a:gd name="connsiteX186" fmla="*/ 366944 w 1206769"/>
              <a:gd name="connsiteY186" fmla="*/ 1414272 h 1684262"/>
              <a:gd name="connsiteX187" fmla="*/ 597640 w 1206769"/>
              <a:gd name="connsiteY187" fmla="*/ 1460468 h 1684262"/>
              <a:gd name="connsiteX188" fmla="*/ 366944 w 1206769"/>
              <a:gd name="connsiteY188" fmla="*/ 1414463 h 1684262"/>
              <a:gd name="connsiteX189" fmla="*/ 366944 w 1206769"/>
              <a:gd name="connsiteY189" fmla="*/ 1414272 h 1684262"/>
              <a:gd name="connsiteX190" fmla="*/ 536108 w 1206769"/>
              <a:gd name="connsiteY190" fmla="*/ 1644968 h 1684262"/>
              <a:gd name="connsiteX191" fmla="*/ 498008 w 1206769"/>
              <a:gd name="connsiteY191" fmla="*/ 1625918 h 1684262"/>
              <a:gd name="connsiteX192" fmla="*/ 471148 w 1206769"/>
              <a:gd name="connsiteY192" fmla="*/ 1618202 h 1684262"/>
              <a:gd name="connsiteX193" fmla="*/ 471148 w 1206769"/>
              <a:gd name="connsiteY193" fmla="*/ 1664399 h 1684262"/>
              <a:gd name="connsiteX194" fmla="*/ 401901 w 1206769"/>
              <a:gd name="connsiteY194" fmla="*/ 1579817 h 1684262"/>
              <a:gd name="connsiteX195" fmla="*/ 536108 w 1206769"/>
              <a:gd name="connsiteY195" fmla="*/ 1645158 h 1684262"/>
              <a:gd name="connsiteX196" fmla="*/ 536108 w 1206769"/>
              <a:gd name="connsiteY196" fmla="*/ 1644968 h 1684262"/>
              <a:gd name="connsiteX197" fmla="*/ 616785 w 1206769"/>
              <a:gd name="connsiteY197" fmla="*/ 1564196 h 1684262"/>
              <a:gd name="connsiteX198" fmla="*/ 555349 w 1206769"/>
              <a:gd name="connsiteY198" fmla="*/ 1541145 h 1684262"/>
              <a:gd name="connsiteX199" fmla="*/ 638597 w 1206769"/>
              <a:gd name="connsiteY199" fmla="*/ 1493520 h 1684262"/>
              <a:gd name="connsiteX200" fmla="*/ 739848 w 1206769"/>
              <a:gd name="connsiteY200" fmla="*/ 1525715 h 1684262"/>
              <a:gd name="connsiteX201" fmla="*/ 616785 w 1206769"/>
              <a:gd name="connsiteY201" fmla="*/ 1564386 h 1684262"/>
              <a:gd name="connsiteX202" fmla="*/ 616785 w 1206769"/>
              <a:gd name="connsiteY202" fmla="*/ 1564196 h 1684262"/>
              <a:gd name="connsiteX203" fmla="*/ 752231 w 1206769"/>
              <a:gd name="connsiteY203" fmla="*/ 1664779 h 1684262"/>
              <a:gd name="connsiteX204" fmla="*/ 739658 w 1206769"/>
              <a:gd name="connsiteY204" fmla="*/ 1664779 h 1684262"/>
              <a:gd name="connsiteX205" fmla="*/ 731180 w 1206769"/>
              <a:gd name="connsiteY205" fmla="*/ 1664779 h 1684262"/>
              <a:gd name="connsiteX206" fmla="*/ 727561 w 1206769"/>
              <a:gd name="connsiteY206" fmla="*/ 1664779 h 1684262"/>
              <a:gd name="connsiteX207" fmla="*/ 713750 w 1206769"/>
              <a:gd name="connsiteY207" fmla="*/ 1666780 h 1684262"/>
              <a:gd name="connsiteX208" fmla="*/ 704225 w 1206769"/>
              <a:gd name="connsiteY208" fmla="*/ 1665256 h 1684262"/>
              <a:gd name="connsiteX209" fmla="*/ 705558 w 1206769"/>
              <a:gd name="connsiteY209" fmla="*/ 1667733 h 1684262"/>
              <a:gd name="connsiteX210" fmla="*/ 790045 w 1206769"/>
              <a:gd name="connsiteY210" fmla="*/ 1610106 h 1684262"/>
              <a:gd name="connsiteX211" fmla="*/ 752231 w 1206769"/>
              <a:gd name="connsiteY211" fmla="*/ 1664970 h 1684262"/>
              <a:gd name="connsiteX212" fmla="*/ 752231 w 1206769"/>
              <a:gd name="connsiteY212" fmla="*/ 1664779 h 1684262"/>
              <a:gd name="connsiteX213" fmla="*/ 857863 w 1206769"/>
              <a:gd name="connsiteY213" fmla="*/ 1591056 h 1684262"/>
              <a:gd name="connsiteX214" fmla="*/ 838813 w 1206769"/>
              <a:gd name="connsiteY214" fmla="*/ 1568958 h 1684262"/>
              <a:gd name="connsiteX215" fmla="*/ 836146 w 1206769"/>
              <a:gd name="connsiteY215" fmla="*/ 1564291 h 1684262"/>
              <a:gd name="connsiteX216" fmla="*/ 955179 w 1206769"/>
              <a:gd name="connsiteY216" fmla="*/ 1500720 h 1684262"/>
              <a:gd name="connsiteX217" fmla="*/ 1066493 w 1206769"/>
              <a:gd name="connsiteY217" fmla="*/ 1492065 h 1684262"/>
              <a:gd name="connsiteX218" fmla="*/ 857863 w 1206769"/>
              <a:gd name="connsiteY218" fmla="*/ 1591247 h 1684262"/>
              <a:gd name="connsiteX219" fmla="*/ 857863 w 1206769"/>
              <a:gd name="connsiteY219" fmla="*/ 1591056 h 1684262"/>
              <a:gd name="connsiteX220" fmla="*/ 1054979 w 1206769"/>
              <a:gd name="connsiteY220" fmla="*/ 1445037 h 1684262"/>
              <a:gd name="connsiteX221" fmla="*/ 916632 w 1206769"/>
              <a:gd name="connsiteY221" fmla="*/ 1468184 h 1684262"/>
              <a:gd name="connsiteX222" fmla="*/ 1028170 w 1206769"/>
              <a:gd name="connsiteY222" fmla="*/ 1445228 h 1684262"/>
              <a:gd name="connsiteX223" fmla="*/ 1054979 w 1206769"/>
              <a:gd name="connsiteY223" fmla="*/ 1445037 h 1684262"/>
              <a:gd name="connsiteX224" fmla="*/ 862816 w 1206769"/>
              <a:gd name="connsiteY224" fmla="*/ 1410462 h 1684262"/>
              <a:gd name="connsiteX225" fmla="*/ 647551 w 1206769"/>
              <a:gd name="connsiteY225" fmla="*/ 1448562 h 1684262"/>
              <a:gd name="connsiteX226" fmla="*/ 862816 w 1206769"/>
              <a:gd name="connsiteY226" fmla="*/ 1410653 h 1684262"/>
              <a:gd name="connsiteX227" fmla="*/ 862816 w 1206769"/>
              <a:gd name="connsiteY227" fmla="*/ 1410462 h 1684262"/>
              <a:gd name="connsiteX228" fmla="*/ 689842 w 1206769"/>
              <a:gd name="connsiteY228" fmla="*/ 1391412 h 1684262"/>
              <a:gd name="connsiteX229" fmla="*/ 924347 w 1206769"/>
              <a:gd name="connsiteY229" fmla="*/ 1306830 h 1684262"/>
              <a:gd name="connsiteX230" fmla="*/ 689842 w 1206769"/>
              <a:gd name="connsiteY230" fmla="*/ 1391412 h 1684262"/>
              <a:gd name="connsiteX231" fmla="*/ 1162663 w 1206769"/>
              <a:gd name="connsiteY231" fmla="*/ 1057085 h 1684262"/>
              <a:gd name="connsiteX232" fmla="*/ 1148756 w 1206769"/>
              <a:gd name="connsiteY232" fmla="*/ 1134428 h 1684262"/>
              <a:gd name="connsiteX233" fmla="*/ 1066841 w 1206769"/>
              <a:gd name="connsiteY233" fmla="*/ 1139762 h 1684262"/>
              <a:gd name="connsiteX234" fmla="*/ 1035790 w 1206769"/>
              <a:gd name="connsiteY234" fmla="*/ 1087755 h 1684262"/>
              <a:gd name="connsiteX235" fmla="*/ 1162663 w 1206769"/>
              <a:gd name="connsiteY235" fmla="*/ 1057085 h 1684262"/>
              <a:gd name="connsiteX236" fmla="*/ 987913 w 1206769"/>
              <a:gd name="connsiteY236" fmla="*/ 1181170 h 1684262"/>
              <a:gd name="connsiteX237" fmla="*/ 958923 w 1206769"/>
              <a:gd name="connsiteY237" fmla="*/ 1264444 h 1684262"/>
              <a:gd name="connsiteX238" fmla="*/ 905107 w 1206769"/>
              <a:gd name="connsiteY238" fmla="*/ 1118330 h 1684262"/>
              <a:gd name="connsiteX239" fmla="*/ 987913 w 1206769"/>
              <a:gd name="connsiteY23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13873 w 1206769"/>
              <a:gd name="connsiteY11" fmla="*/ 670346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5881 w 1206769"/>
              <a:gd name="connsiteY14" fmla="*/ 661511 h 1684262"/>
              <a:gd name="connsiteX15" fmla="*/ 1065794 w 1206769"/>
              <a:gd name="connsiteY15" fmla="*/ 651415 h 1684262"/>
              <a:gd name="connsiteX16" fmla="*/ 1087938 w 1206769"/>
              <a:gd name="connsiteY16" fmla="*/ 638205 h 1684262"/>
              <a:gd name="connsiteX17" fmla="*/ 739848 w 1206769"/>
              <a:gd name="connsiteY17" fmla="*/ 595694 h 1684262"/>
              <a:gd name="connsiteX18" fmla="*/ 716893 w 1206769"/>
              <a:gd name="connsiteY18" fmla="*/ 318992 h 1684262"/>
              <a:gd name="connsiteX19" fmla="*/ 920537 w 1206769"/>
              <a:gd name="connsiteY19" fmla="*/ 246031 h 1684262"/>
              <a:gd name="connsiteX20" fmla="*/ 682412 w 1206769"/>
              <a:gd name="connsiteY20" fmla="*/ 238316 h 1684262"/>
              <a:gd name="connsiteX21" fmla="*/ 928538 w 1206769"/>
              <a:gd name="connsiteY21" fmla="*/ 226790 h 1684262"/>
              <a:gd name="connsiteX22" fmla="*/ 720893 w 1206769"/>
              <a:gd name="connsiteY22" fmla="*/ 196025 h 1684262"/>
              <a:gd name="connsiteX23" fmla="*/ 736229 w 1206769"/>
              <a:gd name="connsiteY23" fmla="*/ 49911 h 1684262"/>
              <a:gd name="connsiteX24" fmla="*/ 663267 w 1206769"/>
              <a:gd name="connsiteY24" fmla="*/ 0 h 1684262"/>
              <a:gd name="connsiteX25" fmla="*/ 625167 w 1206769"/>
              <a:gd name="connsiteY25" fmla="*/ 103727 h 1684262"/>
              <a:gd name="connsiteX26" fmla="*/ 625167 w 1206769"/>
              <a:gd name="connsiteY26" fmla="*/ 288322 h 1684262"/>
              <a:gd name="connsiteX27" fmla="*/ 336845 w 1206769"/>
              <a:gd name="connsiteY27" fmla="*/ 261366 h 1684262"/>
              <a:gd name="connsiteX28" fmla="*/ 367611 w 1206769"/>
              <a:gd name="connsiteY28" fmla="*/ 307467 h 1684262"/>
              <a:gd name="connsiteX29" fmla="*/ 579066 w 1206769"/>
              <a:gd name="connsiteY29" fmla="*/ 615029 h 1684262"/>
              <a:gd name="connsiteX30" fmla="*/ 263884 w 1206769"/>
              <a:gd name="connsiteY30" fmla="*/ 511207 h 1684262"/>
              <a:gd name="connsiteX31" fmla="*/ 233118 w 1206769"/>
              <a:gd name="connsiteY31" fmla="*/ 714947 h 1684262"/>
              <a:gd name="connsiteX32" fmla="*/ 532965 w 1206769"/>
              <a:gd name="connsiteY32" fmla="*/ 807149 h 1684262"/>
              <a:gd name="connsiteX33" fmla="*/ 513915 w 1206769"/>
              <a:gd name="connsiteY33" fmla="*/ 803339 h 1684262"/>
              <a:gd name="connsiteX34" fmla="*/ 502390 w 1206769"/>
              <a:gd name="connsiteY34" fmla="*/ 791813 h 1684262"/>
              <a:gd name="connsiteX35" fmla="*/ 464290 w 1206769"/>
              <a:gd name="connsiteY35" fmla="*/ 772763 h 1684262"/>
              <a:gd name="connsiteX36" fmla="*/ 375231 w 1206769"/>
              <a:gd name="connsiteY36" fmla="*/ 788670 h 1684262"/>
              <a:gd name="connsiteX37" fmla="*/ 418189 w 1206769"/>
              <a:gd name="connsiteY37" fmla="*/ 826770 h 1684262"/>
              <a:gd name="connsiteX38" fmla="*/ 333607 w 1206769"/>
              <a:gd name="connsiteY38" fmla="*/ 826770 h 1684262"/>
              <a:gd name="connsiteX39" fmla="*/ 276457 w 1206769"/>
              <a:gd name="connsiteY39" fmla="*/ 857536 h 1684262"/>
              <a:gd name="connsiteX40" fmla="*/ 288458 w 1206769"/>
              <a:gd name="connsiteY40" fmla="*/ 766001 h 1684262"/>
              <a:gd name="connsiteX41" fmla="*/ 138059 w 1206769"/>
              <a:gd name="connsiteY41" fmla="*/ 911352 h 1684262"/>
              <a:gd name="connsiteX42" fmla="*/ 237976 w 1206769"/>
              <a:gd name="connsiteY42" fmla="*/ 961358 h 1684262"/>
              <a:gd name="connsiteX43" fmla="*/ 75102 w 1206769"/>
              <a:gd name="connsiteY43" fmla="*/ 1025783 h 1684262"/>
              <a:gd name="connsiteX44" fmla="*/ 80432 w 1206769"/>
              <a:gd name="connsiteY44" fmla="*/ 915162 h 1684262"/>
              <a:gd name="connsiteX45" fmla="*/ 91958 w 1206769"/>
              <a:gd name="connsiteY45" fmla="*/ 1107377 h 1684262"/>
              <a:gd name="connsiteX46" fmla="*/ 214925 w 1206769"/>
              <a:gd name="connsiteY46" fmla="*/ 1157383 h 1684262"/>
              <a:gd name="connsiteX47" fmla="*/ 322463 w 1206769"/>
              <a:gd name="connsiteY47" fmla="*/ 1240346 h 1684262"/>
              <a:gd name="connsiteX48" fmla="*/ 309794 w 1206769"/>
              <a:gd name="connsiteY48" fmla="*/ 1240346 h 1684262"/>
              <a:gd name="connsiteX49" fmla="*/ 311699 w 1206769"/>
              <a:gd name="connsiteY49" fmla="*/ 1248728 h 1684262"/>
              <a:gd name="connsiteX50" fmla="*/ 310842 w 1206769"/>
              <a:gd name="connsiteY50" fmla="*/ 1254824 h 1684262"/>
              <a:gd name="connsiteX51" fmla="*/ 309223 w 1206769"/>
              <a:gd name="connsiteY51" fmla="*/ 1259396 h 1684262"/>
              <a:gd name="connsiteX52" fmla="*/ 301317 w 1206769"/>
              <a:gd name="connsiteY52" fmla="*/ 1268063 h 1684262"/>
              <a:gd name="connsiteX53" fmla="*/ 283886 w 1206769"/>
              <a:gd name="connsiteY53" fmla="*/ 1268063 h 1684262"/>
              <a:gd name="connsiteX54" fmla="*/ 284934 w 1206769"/>
              <a:gd name="connsiteY54" fmla="*/ 1275207 h 1684262"/>
              <a:gd name="connsiteX55" fmla="*/ 395615 w 1206769"/>
              <a:gd name="connsiteY55" fmla="*/ 1319117 h 1684262"/>
              <a:gd name="connsiteX56" fmla="*/ 257026 w 1206769"/>
              <a:gd name="connsiteY56" fmla="*/ 1309592 h 1684262"/>
              <a:gd name="connsiteX57" fmla="*/ 257026 w 1206769"/>
              <a:gd name="connsiteY57" fmla="*/ 1309592 h 1684262"/>
              <a:gd name="connsiteX58" fmla="*/ 248263 w 1206769"/>
              <a:gd name="connsiteY58" fmla="*/ 1308259 h 1684262"/>
              <a:gd name="connsiteX59" fmla="*/ 247691 w 1206769"/>
              <a:gd name="connsiteY59" fmla="*/ 1308735 h 1684262"/>
              <a:gd name="connsiteX60" fmla="*/ 229880 w 1206769"/>
              <a:gd name="connsiteY60" fmla="*/ 1312259 h 1684262"/>
              <a:gd name="connsiteX61" fmla="*/ 146155 w 1206769"/>
              <a:gd name="connsiteY61" fmla="*/ 1230344 h 1684262"/>
              <a:gd name="connsiteX62" fmla="*/ 115389 w 1206769"/>
              <a:gd name="connsiteY62" fmla="*/ 1430369 h 1684262"/>
              <a:gd name="connsiteX63" fmla="*/ 349799 w 1206769"/>
              <a:gd name="connsiteY63" fmla="*/ 1480280 h 1684262"/>
              <a:gd name="connsiteX64" fmla="*/ 299507 w 1206769"/>
              <a:gd name="connsiteY64" fmla="*/ 1464659 h 1684262"/>
              <a:gd name="connsiteX65" fmla="*/ 321034 w 1206769"/>
              <a:gd name="connsiteY65" fmla="*/ 1477042 h 1684262"/>
              <a:gd name="connsiteX66" fmla="*/ 330559 w 1206769"/>
              <a:gd name="connsiteY66" fmla="*/ 1484376 h 1684262"/>
              <a:gd name="connsiteX67" fmla="*/ 388280 w 1206769"/>
              <a:gd name="connsiteY67" fmla="*/ 1545717 h 1684262"/>
              <a:gd name="connsiteX68" fmla="*/ 348847 w 1206769"/>
              <a:gd name="connsiteY68" fmla="*/ 1542479 h 1684262"/>
              <a:gd name="connsiteX69" fmla="*/ 255883 w 1206769"/>
              <a:gd name="connsiteY69" fmla="*/ 1502664 h 1684262"/>
              <a:gd name="connsiteX70" fmla="*/ 255883 w 1206769"/>
              <a:gd name="connsiteY70" fmla="*/ 1502664 h 1684262"/>
              <a:gd name="connsiteX71" fmla="*/ 239976 w 1206769"/>
              <a:gd name="connsiteY71" fmla="*/ 1484281 h 1684262"/>
              <a:gd name="connsiteX72" fmla="*/ 203495 w 1206769"/>
              <a:gd name="connsiteY72" fmla="*/ 1484281 h 1684262"/>
              <a:gd name="connsiteX73" fmla="*/ 187303 w 1206769"/>
              <a:gd name="connsiteY73" fmla="*/ 1499140 h 1684262"/>
              <a:gd name="connsiteX74" fmla="*/ 490674 w 1206769"/>
              <a:gd name="connsiteY74" fmla="*/ 1673352 h 1684262"/>
              <a:gd name="connsiteX75" fmla="*/ 757374 w 1206769"/>
              <a:gd name="connsiteY75" fmla="*/ 1682401 h 1684262"/>
              <a:gd name="connsiteX76" fmla="*/ 988070 w 1206769"/>
              <a:gd name="connsiteY76" fmla="*/ 1594485 h 1684262"/>
              <a:gd name="connsiteX77" fmla="*/ 1152566 w 1206769"/>
              <a:gd name="connsiteY77" fmla="*/ 1394460 h 1684262"/>
              <a:gd name="connsiteX78" fmla="*/ 918822 w 1206769"/>
              <a:gd name="connsiteY78" fmla="*/ 1363507 h 1684262"/>
              <a:gd name="connsiteX79" fmla="*/ 802904 w 1206769"/>
              <a:gd name="connsiteY79" fmla="*/ 1350454 h 1684262"/>
              <a:gd name="connsiteX80" fmla="*/ 841956 w 1206769"/>
              <a:gd name="connsiteY80" fmla="*/ 1326547 h 1684262"/>
              <a:gd name="connsiteX81" fmla="*/ 1018286 w 1206769"/>
              <a:gd name="connsiteY81" fmla="*/ 1315425 h 1684262"/>
              <a:gd name="connsiteX82" fmla="*/ 980354 w 1206769"/>
              <a:gd name="connsiteY82" fmla="*/ 1268921 h 1684262"/>
              <a:gd name="connsiteX83" fmla="*/ 1091488 w 1206769"/>
              <a:gd name="connsiteY83" fmla="*/ 1221043 h 1684262"/>
              <a:gd name="connsiteX84" fmla="*/ 911203 w 1206769"/>
              <a:gd name="connsiteY84" fmla="*/ 1022890 h 1684262"/>
              <a:gd name="connsiteX85" fmla="*/ 1193429 w 1206769"/>
              <a:gd name="connsiteY85" fmla="*/ 899446 h 1684262"/>
              <a:gd name="connsiteX86" fmla="*/ 759089 w 1206769"/>
              <a:gd name="connsiteY86" fmla="*/ 61246 h 1684262"/>
              <a:gd name="connsiteX87" fmla="*/ 720989 w 1206769"/>
              <a:gd name="connsiteY87" fmla="*/ 145828 h 1684262"/>
              <a:gd name="connsiteX88" fmla="*/ 759089 w 1206769"/>
              <a:gd name="connsiteY88" fmla="*/ 61436 h 1684262"/>
              <a:gd name="connsiteX89" fmla="*/ 759089 w 1206769"/>
              <a:gd name="connsiteY89" fmla="*/ 61246 h 1684262"/>
              <a:gd name="connsiteX90" fmla="*/ 363611 w 1206769"/>
              <a:gd name="connsiteY90" fmla="*/ 545783 h 1684262"/>
              <a:gd name="connsiteX91" fmla="*/ 348275 w 1206769"/>
              <a:gd name="connsiteY91" fmla="*/ 553498 h 1684262"/>
              <a:gd name="connsiteX92" fmla="*/ 363611 w 1206769"/>
              <a:gd name="connsiteY92" fmla="*/ 545783 h 1684262"/>
              <a:gd name="connsiteX93" fmla="*/ 232451 w 1206769"/>
              <a:gd name="connsiteY93" fmla="*/ 523113 h 1684262"/>
              <a:gd name="connsiteX94" fmla="*/ 254694 w 1206769"/>
              <a:gd name="connsiteY94" fmla="*/ 664096 h 1684262"/>
              <a:gd name="connsiteX95" fmla="*/ 232451 w 1206769"/>
              <a:gd name="connsiteY95" fmla="*/ 523113 h 1684262"/>
              <a:gd name="connsiteX96" fmla="*/ 340084 w 1206769"/>
              <a:gd name="connsiteY96" fmla="*/ 692277 h 1684262"/>
              <a:gd name="connsiteX97" fmla="*/ 470767 w 1206769"/>
              <a:gd name="connsiteY97" fmla="*/ 684562 h 1684262"/>
              <a:gd name="connsiteX98" fmla="*/ 340084 w 1206769"/>
              <a:gd name="connsiteY98" fmla="*/ 691896 h 1684262"/>
              <a:gd name="connsiteX99" fmla="*/ 340084 w 1206769"/>
              <a:gd name="connsiteY99" fmla="*/ 692277 h 1684262"/>
              <a:gd name="connsiteX100" fmla="*/ 382375 w 1206769"/>
              <a:gd name="connsiteY100" fmla="*/ 615410 h 1684262"/>
              <a:gd name="connsiteX101" fmla="*/ 516868 w 1206769"/>
              <a:gd name="connsiteY101" fmla="*/ 688372 h 1684262"/>
              <a:gd name="connsiteX102" fmla="*/ 382661 w 1206769"/>
              <a:gd name="connsiteY102" fmla="*/ 615029 h 1684262"/>
              <a:gd name="connsiteX103" fmla="*/ 382375 w 1206769"/>
              <a:gd name="connsiteY103" fmla="*/ 615410 h 1684262"/>
              <a:gd name="connsiteX104" fmla="*/ 201400 w 1206769"/>
              <a:gd name="connsiteY104" fmla="*/ 907542 h 1684262"/>
              <a:gd name="connsiteX105" fmla="*/ 163300 w 1206769"/>
              <a:gd name="connsiteY105" fmla="*/ 838295 h 1684262"/>
              <a:gd name="connsiteX106" fmla="*/ 201686 w 1206769"/>
              <a:gd name="connsiteY106" fmla="*/ 907161 h 1684262"/>
              <a:gd name="connsiteX107" fmla="*/ 201400 w 1206769"/>
              <a:gd name="connsiteY107" fmla="*/ 907542 h 1684262"/>
              <a:gd name="connsiteX108" fmla="*/ 97811 w 1206769"/>
              <a:gd name="connsiteY108" fmla="*/ 1285557 h 1684262"/>
              <a:gd name="connsiteX109" fmla="*/ 123279 w 1206769"/>
              <a:gd name="connsiteY109" fmla="*/ 1264178 h 1684262"/>
              <a:gd name="connsiteX110" fmla="*/ 231975 w 1206769"/>
              <a:gd name="connsiteY110" fmla="*/ 1341501 h 1684262"/>
              <a:gd name="connsiteX111" fmla="*/ 97811 w 1206769"/>
              <a:gd name="connsiteY111" fmla="*/ 1285557 h 1684262"/>
              <a:gd name="connsiteX112" fmla="*/ 232928 w 1206769"/>
              <a:gd name="connsiteY112" fmla="*/ 1376077 h 1684262"/>
              <a:gd name="connsiteX113" fmla="*/ 279029 w 1206769"/>
              <a:gd name="connsiteY113" fmla="*/ 1379887 h 1684262"/>
              <a:gd name="connsiteX114" fmla="*/ 232451 w 1206769"/>
              <a:gd name="connsiteY114" fmla="*/ 1376077 h 1684262"/>
              <a:gd name="connsiteX115" fmla="*/ 232928 w 1206769"/>
              <a:gd name="connsiteY115" fmla="*/ 1376077 h 1684262"/>
              <a:gd name="connsiteX116" fmla="*/ 856244 w 1206769"/>
              <a:gd name="connsiteY116" fmla="*/ 715613 h 1684262"/>
              <a:gd name="connsiteX117" fmla="*/ 817635 w 1206769"/>
              <a:gd name="connsiteY117" fmla="*/ 708913 h 1684262"/>
              <a:gd name="connsiteX118" fmla="*/ 721084 w 1206769"/>
              <a:gd name="connsiteY118" fmla="*/ 657225 h 1684262"/>
              <a:gd name="connsiteX119" fmla="*/ 855767 w 1206769"/>
              <a:gd name="connsiteY119" fmla="*/ 715613 h 1684262"/>
              <a:gd name="connsiteX120" fmla="*/ 856244 w 1206769"/>
              <a:gd name="connsiteY120" fmla="*/ 715613 h 1684262"/>
              <a:gd name="connsiteX121" fmla="*/ 663458 w 1206769"/>
              <a:gd name="connsiteY121" fmla="*/ 722662 h 1684262"/>
              <a:gd name="connsiteX122" fmla="*/ 644408 w 1206769"/>
              <a:gd name="connsiteY122" fmla="*/ 807149 h 1684262"/>
              <a:gd name="connsiteX123" fmla="*/ 662981 w 1206769"/>
              <a:gd name="connsiteY123" fmla="*/ 723138 h 1684262"/>
              <a:gd name="connsiteX124" fmla="*/ 663458 w 1206769"/>
              <a:gd name="connsiteY124" fmla="*/ 722662 h 1684262"/>
              <a:gd name="connsiteX125" fmla="*/ 628882 w 1206769"/>
              <a:gd name="connsiteY125" fmla="*/ 753332 h 1684262"/>
              <a:gd name="connsiteX126" fmla="*/ 655742 w 1206769"/>
              <a:gd name="connsiteY126" fmla="*/ 726472 h 1684262"/>
              <a:gd name="connsiteX127" fmla="*/ 628406 w 1206769"/>
              <a:gd name="connsiteY127" fmla="*/ 753332 h 1684262"/>
              <a:gd name="connsiteX128" fmla="*/ 628882 w 1206769"/>
              <a:gd name="connsiteY128" fmla="*/ 753332 h 1684262"/>
              <a:gd name="connsiteX129" fmla="*/ 771090 w 1206769"/>
              <a:gd name="connsiteY129" fmla="*/ 757237 h 1684262"/>
              <a:gd name="connsiteX130" fmla="*/ 690318 w 1206769"/>
              <a:gd name="connsiteY130" fmla="*/ 822579 h 1684262"/>
              <a:gd name="connsiteX131" fmla="*/ 770614 w 1206769"/>
              <a:gd name="connsiteY131" fmla="*/ 757237 h 1684262"/>
              <a:gd name="connsiteX132" fmla="*/ 771090 w 1206769"/>
              <a:gd name="connsiteY132" fmla="*/ 757237 h 1684262"/>
              <a:gd name="connsiteX133" fmla="*/ 759565 w 1206769"/>
              <a:gd name="connsiteY133" fmla="*/ 538162 h 1684262"/>
              <a:gd name="connsiteX134" fmla="*/ 851767 w 1206769"/>
              <a:gd name="connsiteY134" fmla="*/ 480536 h 1684262"/>
              <a:gd name="connsiteX135" fmla="*/ 759089 w 1206769"/>
              <a:gd name="connsiteY135" fmla="*/ 538067 h 1684262"/>
              <a:gd name="connsiteX136" fmla="*/ 759565 w 1206769"/>
              <a:gd name="connsiteY136" fmla="*/ 538162 h 1684262"/>
              <a:gd name="connsiteX137" fmla="*/ 877961 w 1206769"/>
              <a:gd name="connsiteY137" fmla="*/ 342138 h 1684262"/>
              <a:gd name="connsiteX138" fmla="*/ 812619 w 1206769"/>
              <a:gd name="connsiteY138" fmla="*/ 442055 h 1684262"/>
              <a:gd name="connsiteX139" fmla="*/ 877961 w 1206769"/>
              <a:gd name="connsiteY139" fmla="*/ 342138 h 1684262"/>
              <a:gd name="connsiteX140" fmla="*/ 681841 w 1206769"/>
              <a:gd name="connsiteY140" fmla="*/ 323088 h 1684262"/>
              <a:gd name="connsiteX141" fmla="*/ 758803 w 1206769"/>
              <a:gd name="connsiteY141" fmla="*/ 430816 h 1684262"/>
              <a:gd name="connsiteX142" fmla="*/ 643455 w 1206769"/>
              <a:gd name="connsiteY142" fmla="*/ 396145 h 1684262"/>
              <a:gd name="connsiteX143" fmla="*/ 639550 w 1206769"/>
              <a:gd name="connsiteY143" fmla="*/ 438436 h 1684262"/>
              <a:gd name="connsiteX144" fmla="*/ 682127 w 1206769"/>
              <a:gd name="connsiteY144" fmla="*/ 323088 h 1684262"/>
              <a:gd name="connsiteX145" fmla="*/ 681841 w 1206769"/>
              <a:gd name="connsiteY145" fmla="*/ 323088 h 1684262"/>
              <a:gd name="connsiteX146" fmla="*/ 351323 w 1206769"/>
              <a:gd name="connsiteY146" fmla="*/ 219361 h 1684262"/>
              <a:gd name="connsiteX147" fmla="*/ 383994 w 1206769"/>
              <a:gd name="connsiteY147" fmla="*/ 183070 h 1684262"/>
              <a:gd name="connsiteX148" fmla="*/ 403711 w 1206769"/>
              <a:gd name="connsiteY148" fmla="*/ 175069 h 1684262"/>
              <a:gd name="connsiteX149" fmla="*/ 411331 w 1206769"/>
              <a:gd name="connsiteY149" fmla="*/ 176117 h 1684262"/>
              <a:gd name="connsiteX150" fmla="*/ 569351 w 1206769"/>
              <a:gd name="connsiteY150" fmla="*/ 242792 h 1684262"/>
              <a:gd name="connsiteX151" fmla="*/ 569922 w 1206769"/>
              <a:gd name="connsiteY151" fmla="*/ 242792 h 1684262"/>
              <a:gd name="connsiteX152" fmla="*/ 558873 w 1206769"/>
              <a:gd name="connsiteY152" fmla="*/ 299942 h 1684262"/>
              <a:gd name="connsiteX153" fmla="*/ 351609 w 1206769"/>
              <a:gd name="connsiteY153" fmla="*/ 219075 h 1684262"/>
              <a:gd name="connsiteX154" fmla="*/ 351323 w 1206769"/>
              <a:gd name="connsiteY154" fmla="*/ 219361 h 1684262"/>
              <a:gd name="connsiteX155" fmla="*/ 470767 w 1206769"/>
              <a:gd name="connsiteY155" fmla="*/ 361188 h 1684262"/>
              <a:gd name="connsiteX156" fmla="*/ 566874 w 1206769"/>
              <a:gd name="connsiteY156" fmla="*/ 503396 h 1684262"/>
              <a:gd name="connsiteX157" fmla="*/ 470767 w 1206769"/>
              <a:gd name="connsiteY157" fmla="*/ 361188 h 1684262"/>
              <a:gd name="connsiteX158" fmla="*/ 632216 w 1206769"/>
              <a:gd name="connsiteY158" fmla="*/ 453485 h 1684262"/>
              <a:gd name="connsiteX159" fmla="*/ 699367 w 1206769"/>
              <a:gd name="connsiteY159" fmla="*/ 515112 h 1684262"/>
              <a:gd name="connsiteX160" fmla="*/ 759089 w 1206769"/>
              <a:gd name="connsiteY160" fmla="*/ 438055 h 1684262"/>
              <a:gd name="connsiteX161" fmla="*/ 678317 w 1206769"/>
              <a:gd name="connsiteY161" fmla="*/ 611029 h 1684262"/>
              <a:gd name="connsiteX162" fmla="*/ 640217 w 1206769"/>
              <a:gd name="connsiteY162" fmla="*/ 587978 h 1684262"/>
              <a:gd name="connsiteX163" fmla="*/ 632216 w 1206769"/>
              <a:gd name="connsiteY163" fmla="*/ 453581 h 1684262"/>
              <a:gd name="connsiteX164" fmla="*/ 632216 w 1206769"/>
              <a:gd name="connsiteY164" fmla="*/ 453485 h 1684262"/>
              <a:gd name="connsiteX165" fmla="*/ 686032 w 1206769"/>
              <a:gd name="connsiteY165" fmla="*/ 837819 h 1684262"/>
              <a:gd name="connsiteX166" fmla="*/ 628310 w 1206769"/>
              <a:gd name="connsiteY166" fmla="*/ 930116 h 1684262"/>
              <a:gd name="connsiteX167" fmla="*/ 686032 w 1206769"/>
              <a:gd name="connsiteY167" fmla="*/ 837914 h 1684262"/>
              <a:gd name="connsiteX168" fmla="*/ 686032 w 1206769"/>
              <a:gd name="connsiteY168" fmla="*/ 837819 h 1684262"/>
              <a:gd name="connsiteX169" fmla="*/ 743658 w 1206769"/>
              <a:gd name="connsiteY169" fmla="*/ 1291400 h 1684262"/>
              <a:gd name="connsiteX170" fmla="*/ 547634 w 1206769"/>
              <a:gd name="connsiteY170" fmla="*/ 1206818 h 1684262"/>
              <a:gd name="connsiteX171" fmla="*/ 573446 w 1206769"/>
              <a:gd name="connsiteY171" fmla="*/ 1222439 h 1684262"/>
              <a:gd name="connsiteX172" fmla="*/ 603450 w 1206769"/>
              <a:gd name="connsiteY172" fmla="*/ 1227487 h 1684262"/>
              <a:gd name="connsiteX173" fmla="*/ 743658 w 1206769"/>
              <a:gd name="connsiteY173" fmla="*/ 1291495 h 1684262"/>
              <a:gd name="connsiteX174" fmla="*/ 743658 w 1206769"/>
              <a:gd name="connsiteY174" fmla="*/ 1291400 h 1684262"/>
              <a:gd name="connsiteX175" fmla="*/ 578399 w 1206769"/>
              <a:gd name="connsiteY175" fmla="*/ 945452 h 1684262"/>
              <a:gd name="connsiteX176" fmla="*/ 689842 w 1206769"/>
              <a:gd name="connsiteY176" fmla="*/ 1122236 h 1684262"/>
              <a:gd name="connsiteX177" fmla="*/ 578399 w 1206769"/>
              <a:gd name="connsiteY177" fmla="*/ 945547 h 1684262"/>
              <a:gd name="connsiteX178" fmla="*/ 578399 w 1206769"/>
              <a:gd name="connsiteY178" fmla="*/ 945452 h 1684262"/>
              <a:gd name="connsiteX179" fmla="*/ 351609 w 1206769"/>
              <a:gd name="connsiteY179" fmla="*/ 1045464 h 1684262"/>
              <a:gd name="connsiteX180" fmla="*/ 382375 w 1206769"/>
              <a:gd name="connsiteY180" fmla="*/ 887825 h 1684262"/>
              <a:gd name="connsiteX181" fmla="*/ 351609 w 1206769"/>
              <a:gd name="connsiteY181" fmla="*/ 1045559 h 1684262"/>
              <a:gd name="connsiteX182" fmla="*/ 351609 w 1206769"/>
              <a:gd name="connsiteY182" fmla="*/ 1045464 h 1684262"/>
              <a:gd name="connsiteX183" fmla="*/ 420761 w 1206769"/>
              <a:gd name="connsiteY183" fmla="*/ 1018413 h 1684262"/>
              <a:gd name="connsiteX184" fmla="*/ 605260 w 1206769"/>
              <a:gd name="connsiteY184" fmla="*/ 1180338 h 1684262"/>
              <a:gd name="connsiteX185" fmla="*/ 420761 w 1206769"/>
              <a:gd name="connsiteY185" fmla="*/ 1018413 h 1684262"/>
              <a:gd name="connsiteX186" fmla="*/ 366944 w 1206769"/>
              <a:gd name="connsiteY186" fmla="*/ 1414272 h 1684262"/>
              <a:gd name="connsiteX187" fmla="*/ 597640 w 1206769"/>
              <a:gd name="connsiteY187" fmla="*/ 1460468 h 1684262"/>
              <a:gd name="connsiteX188" fmla="*/ 366944 w 1206769"/>
              <a:gd name="connsiteY188" fmla="*/ 1414463 h 1684262"/>
              <a:gd name="connsiteX189" fmla="*/ 366944 w 1206769"/>
              <a:gd name="connsiteY189" fmla="*/ 1414272 h 1684262"/>
              <a:gd name="connsiteX190" fmla="*/ 536108 w 1206769"/>
              <a:gd name="connsiteY190" fmla="*/ 1644968 h 1684262"/>
              <a:gd name="connsiteX191" fmla="*/ 498008 w 1206769"/>
              <a:gd name="connsiteY191" fmla="*/ 1625918 h 1684262"/>
              <a:gd name="connsiteX192" fmla="*/ 471148 w 1206769"/>
              <a:gd name="connsiteY192" fmla="*/ 1618202 h 1684262"/>
              <a:gd name="connsiteX193" fmla="*/ 471148 w 1206769"/>
              <a:gd name="connsiteY193" fmla="*/ 1664399 h 1684262"/>
              <a:gd name="connsiteX194" fmla="*/ 401901 w 1206769"/>
              <a:gd name="connsiteY194" fmla="*/ 1579817 h 1684262"/>
              <a:gd name="connsiteX195" fmla="*/ 536108 w 1206769"/>
              <a:gd name="connsiteY195" fmla="*/ 1645158 h 1684262"/>
              <a:gd name="connsiteX196" fmla="*/ 536108 w 1206769"/>
              <a:gd name="connsiteY196" fmla="*/ 1644968 h 1684262"/>
              <a:gd name="connsiteX197" fmla="*/ 616785 w 1206769"/>
              <a:gd name="connsiteY197" fmla="*/ 1564196 h 1684262"/>
              <a:gd name="connsiteX198" fmla="*/ 555349 w 1206769"/>
              <a:gd name="connsiteY198" fmla="*/ 1541145 h 1684262"/>
              <a:gd name="connsiteX199" fmla="*/ 638597 w 1206769"/>
              <a:gd name="connsiteY199" fmla="*/ 1493520 h 1684262"/>
              <a:gd name="connsiteX200" fmla="*/ 739848 w 1206769"/>
              <a:gd name="connsiteY200" fmla="*/ 1525715 h 1684262"/>
              <a:gd name="connsiteX201" fmla="*/ 616785 w 1206769"/>
              <a:gd name="connsiteY201" fmla="*/ 1564386 h 1684262"/>
              <a:gd name="connsiteX202" fmla="*/ 616785 w 1206769"/>
              <a:gd name="connsiteY202" fmla="*/ 1564196 h 1684262"/>
              <a:gd name="connsiteX203" fmla="*/ 752231 w 1206769"/>
              <a:gd name="connsiteY203" fmla="*/ 1664779 h 1684262"/>
              <a:gd name="connsiteX204" fmla="*/ 739658 w 1206769"/>
              <a:gd name="connsiteY204" fmla="*/ 1664779 h 1684262"/>
              <a:gd name="connsiteX205" fmla="*/ 731180 w 1206769"/>
              <a:gd name="connsiteY205" fmla="*/ 1664779 h 1684262"/>
              <a:gd name="connsiteX206" fmla="*/ 727561 w 1206769"/>
              <a:gd name="connsiteY206" fmla="*/ 1664779 h 1684262"/>
              <a:gd name="connsiteX207" fmla="*/ 713750 w 1206769"/>
              <a:gd name="connsiteY207" fmla="*/ 1666780 h 1684262"/>
              <a:gd name="connsiteX208" fmla="*/ 704225 w 1206769"/>
              <a:gd name="connsiteY208" fmla="*/ 1665256 h 1684262"/>
              <a:gd name="connsiteX209" fmla="*/ 705558 w 1206769"/>
              <a:gd name="connsiteY209" fmla="*/ 1667733 h 1684262"/>
              <a:gd name="connsiteX210" fmla="*/ 790045 w 1206769"/>
              <a:gd name="connsiteY210" fmla="*/ 1610106 h 1684262"/>
              <a:gd name="connsiteX211" fmla="*/ 752231 w 1206769"/>
              <a:gd name="connsiteY211" fmla="*/ 1664970 h 1684262"/>
              <a:gd name="connsiteX212" fmla="*/ 752231 w 1206769"/>
              <a:gd name="connsiteY212" fmla="*/ 1664779 h 1684262"/>
              <a:gd name="connsiteX213" fmla="*/ 857863 w 1206769"/>
              <a:gd name="connsiteY213" fmla="*/ 1591056 h 1684262"/>
              <a:gd name="connsiteX214" fmla="*/ 838813 w 1206769"/>
              <a:gd name="connsiteY214" fmla="*/ 1568958 h 1684262"/>
              <a:gd name="connsiteX215" fmla="*/ 836146 w 1206769"/>
              <a:gd name="connsiteY215" fmla="*/ 1564291 h 1684262"/>
              <a:gd name="connsiteX216" fmla="*/ 955179 w 1206769"/>
              <a:gd name="connsiteY216" fmla="*/ 1500720 h 1684262"/>
              <a:gd name="connsiteX217" fmla="*/ 1066493 w 1206769"/>
              <a:gd name="connsiteY217" fmla="*/ 1492065 h 1684262"/>
              <a:gd name="connsiteX218" fmla="*/ 857863 w 1206769"/>
              <a:gd name="connsiteY218" fmla="*/ 1591247 h 1684262"/>
              <a:gd name="connsiteX219" fmla="*/ 857863 w 1206769"/>
              <a:gd name="connsiteY219" fmla="*/ 1591056 h 1684262"/>
              <a:gd name="connsiteX220" fmla="*/ 1054979 w 1206769"/>
              <a:gd name="connsiteY220" fmla="*/ 1445037 h 1684262"/>
              <a:gd name="connsiteX221" fmla="*/ 916632 w 1206769"/>
              <a:gd name="connsiteY221" fmla="*/ 1468184 h 1684262"/>
              <a:gd name="connsiteX222" fmla="*/ 1028170 w 1206769"/>
              <a:gd name="connsiteY222" fmla="*/ 1445228 h 1684262"/>
              <a:gd name="connsiteX223" fmla="*/ 1054979 w 1206769"/>
              <a:gd name="connsiteY223" fmla="*/ 1445037 h 1684262"/>
              <a:gd name="connsiteX224" fmla="*/ 862816 w 1206769"/>
              <a:gd name="connsiteY224" fmla="*/ 1410462 h 1684262"/>
              <a:gd name="connsiteX225" fmla="*/ 647551 w 1206769"/>
              <a:gd name="connsiteY225" fmla="*/ 1448562 h 1684262"/>
              <a:gd name="connsiteX226" fmla="*/ 862816 w 1206769"/>
              <a:gd name="connsiteY226" fmla="*/ 1410653 h 1684262"/>
              <a:gd name="connsiteX227" fmla="*/ 862816 w 1206769"/>
              <a:gd name="connsiteY227" fmla="*/ 1410462 h 1684262"/>
              <a:gd name="connsiteX228" fmla="*/ 689842 w 1206769"/>
              <a:gd name="connsiteY228" fmla="*/ 1391412 h 1684262"/>
              <a:gd name="connsiteX229" fmla="*/ 924347 w 1206769"/>
              <a:gd name="connsiteY229" fmla="*/ 1306830 h 1684262"/>
              <a:gd name="connsiteX230" fmla="*/ 689842 w 1206769"/>
              <a:gd name="connsiteY230" fmla="*/ 1391412 h 1684262"/>
              <a:gd name="connsiteX231" fmla="*/ 1162663 w 1206769"/>
              <a:gd name="connsiteY231" fmla="*/ 1057085 h 1684262"/>
              <a:gd name="connsiteX232" fmla="*/ 1148756 w 1206769"/>
              <a:gd name="connsiteY232" fmla="*/ 1134428 h 1684262"/>
              <a:gd name="connsiteX233" fmla="*/ 1066841 w 1206769"/>
              <a:gd name="connsiteY233" fmla="*/ 1139762 h 1684262"/>
              <a:gd name="connsiteX234" fmla="*/ 1035790 w 1206769"/>
              <a:gd name="connsiteY234" fmla="*/ 1087755 h 1684262"/>
              <a:gd name="connsiteX235" fmla="*/ 1162663 w 1206769"/>
              <a:gd name="connsiteY235" fmla="*/ 1057085 h 1684262"/>
              <a:gd name="connsiteX236" fmla="*/ 987913 w 1206769"/>
              <a:gd name="connsiteY236" fmla="*/ 1181170 h 1684262"/>
              <a:gd name="connsiteX237" fmla="*/ 958923 w 1206769"/>
              <a:gd name="connsiteY237" fmla="*/ 1264444 h 1684262"/>
              <a:gd name="connsiteX238" fmla="*/ 905107 w 1206769"/>
              <a:gd name="connsiteY238" fmla="*/ 1118330 h 1684262"/>
              <a:gd name="connsiteX239" fmla="*/ 987913 w 1206769"/>
              <a:gd name="connsiteY23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13873 w 1206769"/>
              <a:gd name="connsiteY11" fmla="*/ 670346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5881 w 1206769"/>
              <a:gd name="connsiteY14" fmla="*/ 661511 h 1684262"/>
              <a:gd name="connsiteX15" fmla="*/ 1065794 w 1206769"/>
              <a:gd name="connsiteY15" fmla="*/ 651415 h 1684262"/>
              <a:gd name="connsiteX16" fmla="*/ 1087938 w 1206769"/>
              <a:gd name="connsiteY16" fmla="*/ 638205 h 1684262"/>
              <a:gd name="connsiteX17" fmla="*/ 739848 w 1206769"/>
              <a:gd name="connsiteY17" fmla="*/ 595694 h 1684262"/>
              <a:gd name="connsiteX18" fmla="*/ 716893 w 1206769"/>
              <a:gd name="connsiteY18" fmla="*/ 318992 h 1684262"/>
              <a:gd name="connsiteX19" fmla="*/ 920537 w 1206769"/>
              <a:gd name="connsiteY19" fmla="*/ 246031 h 1684262"/>
              <a:gd name="connsiteX20" fmla="*/ 682412 w 1206769"/>
              <a:gd name="connsiteY20" fmla="*/ 238316 h 1684262"/>
              <a:gd name="connsiteX21" fmla="*/ 928538 w 1206769"/>
              <a:gd name="connsiteY21" fmla="*/ 226790 h 1684262"/>
              <a:gd name="connsiteX22" fmla="*/ 720893 w 1206769"/>
              <a:gd name="connsiteY22" fmla="*/ 196025 h 1684262"/>
              <a:gd name="connsiteX23" fmla="*/ 736229 w 1206769"/>
              <a:gd name="connsiteY23" fmla="*/ 49911 h 1684262"/>
              <a:gd name="connsiteX24" fmla="*/ 663267 w 1206769"/>
              <a:gd name="connsiteY24" fmla="*/ 0 h 1684262"/>
              <a:gd name="connsiteX25" fmla="*/ 625167 w 1206769"/>
              <a:gd name="connsiteY25" fmla="*/ 103727 h 1684262"/>
              <a:gd name="connsiteX26" fmla="*/ 625167 w 1206769"/>
              <a:gd name="connsiteY26" fmla="*/ 288322 h 1684262"/>
              <a:gd name="connsiteX27" fmla="*/ 336845 w 1206769"/>
              <a:gd name="connsiteY27" fmla="*/ 261366 h 1684262"/>
              <a:gd name="connsiteX28" fmla="*/ 367611 w 1206769"/>
              <a:gd name="connsiteY28" fmla="*/ 307467 h 1684262"/>
              <a:gd name="connsiteX29" fmla="*/ 579066 w 1206769"/>
              <a:gd name="connsiteY29" fmla="*/ 615029 h 1684262"/>
              <a:gd name="connsiteX30" fmla="*/ 263884 w 1206769"/>
              <a:gd name="connsiteY30" fmla="*/ 511207 h 1684262"/>
              <a:gd name="connsiteX31" fmla="*/ 233118 w 1206769"/>
              <a:gd name="connsiteY31" fmla="*/ 714947 h 1684262"/>
              <a:gd name="connsiteX32" fmla="*/ 532965 w 1206769"/>
              <a:gd name="connsiteY32" fmla="*/ 807149 h 1684262"/>
              <a:gd name="connsiteX33" fmla="*/ 513915 w 1206769"/>
              <a:gd name="connsiteY33" fmla="*/ 803339 h 1684262"/>
              <a:gd name="connsiteX34" fmla="*/ 502390 w 1206769"/>
              <a:gd name="connsiteY34" fmla="*/ 791813 h 1684262"/>
              <a:gd name="connsiteX35" fmla="*/ 464290 w 1206769"/>
              <a:gd name="connsiteY35" fmla="*/ 772763 h 1684262"/>
              <a:gd name="connsiteX36" fmla="*/ 375231 w 1206769"/>
              <a:gd name="connsiteY36" fmla="*/ 788670 h 1684262"/>
              <a:gd name="connsiteX37" fmla="*/ 418189 w 1206769"/>
              <a:gd name="connsiteY37" fmla="*/ 826770 h 1684262"/>
              <a:gd name="connsiteX38" fmla="*/ 333607 w 1206769"/>
              <a:gd name="connsiteY38" fmla="*/ 826770 h 1684262"/>
              <a:gd name="connsiteX39" fmla="*/ 276457 w 1206769"/>
              <a:gd name="connsiteY39" fmla="*/ 857536 h 1684262"/>
              <a:gd name="connsiteX40" fmla="*/ 288458 w 1206769"/>
              <a:gd name="connsiteY40" fmla="*/ 766001 h 1684262"/>
              <a:gd name="connsiteX41" fmla="*/ 138059 w 1206769"/>
              <a:gd name="connsiteY41" fmla="*/ 911352 h 1684262"/>
              <a:gd name="connsiteX42" fmla="*/ 237976 w 1206769"/>
              <a:gd name="connsiteY42" fmla="*/ 961358 h 1684262"/>
              <a:gd name="connsiteX43" fmla="*/ 75102 w 1206769"/>
              <a:gd name="connsiteY43" fmla="*/ 1025783 h 1684262"/>
              <a:gd name="connsiteX44" fmla="*/ 80432 w 1206769"/>
              <a:gd name="connsiteY44" fmla="*/ 915162 h 1684262"/>
              <a:gd name="connsiteX45" fmla="*/ 91958 w 1206769"/>
              <a:gd name="connsiteY45" fmla="*/ 1107377 h 1684262"/>
              <a:gd name="connsiteX46" fmla="*/ 214925 w 1206769"/>
              <a:gd name="connsiteY46" fmla="*/ 1157383 h 1684262"/>
              <a:gd name="connsiteX47" fmla="*/ 322463 w 1206769"/>
              <a:gd name="connsiteY47" fmla="*/ 1240346 h 1684262"/>
              <a:gd name="connsiteX48" fmla="*/ 309794 w 1206769"/>
              <a:gd name="connsiteY48" fmla="*/ 1240346 h 1684262"/>
              <a:gd name="connsiteX49" fmla="*/ 311699 w 1206769"/>
              <a:gd name="connsiteY49" fmla="*/ 1248728 h 1684262"/>
              <a:gd name="connsiteX50" fmla="*/ 310842 w 1206769"/>
              <a:gd name="connsiteY50" fmla="*/ 1254824 h 1684262"/>
              <a:gd name="connsiteX51" fmla="*/ 309223 w 1206769"/>
              <a:gd name="connsiteY51" fmla="*/ 1259396 h 1684262"/>
              <a:gd name="connsiteX52" fmla="*/ 301317 w 1206769"/>
              <a:gd name="connsiteY52" fmla="*/ 1268063 h 1684262"/>
              <a:gd name="connsiteX53" fmla="*/ 283886 w 1206769"/>
              <a:gd name="connsiteY53" fmla="*/ 1268063 h 1684262"/>
              <a:gd name="connsiteX54" fmla="*/ 284934 w 1206769"/>
              <a:gd name="connsiteY54" fmla="*/ 1275207 h 1684262"/>
              <a:gd name="connsiteX55" fmla="*/ 395615 w 1206769"/>
              <a:gd name="connsiteY55" fmla="*/ 1319117 h 1684262"/>
              <a:gd name="connsiteX56" fmla="*/ 257026 w 1206769"/>
              <a:gd name="connsiteY56" fmla="*/ 1309592 h 1684262"/>
              <a:gd name="connsiteX57" fmla="*/ 257026 w 1206769"/>
              <a:gd name="connsiteY57" fmla="*/ 1309592 h 1684262"/>
              <a:gd name="connsiteX58" fmla="*/ 248263 w 1206769"/>
              <a:gd name="connsiteY58" fmla="*/ 1308259 h 1684262"/>
              <a:gd name="connsiteX59" fmla="*/ 247691 w 1206769"/>
              <a:gd name="connsiteY59" fmla="*/ 1308735 h 1684262"/>
              <a:gd name="connsiteX60" fmla="*/ 229880 w 1206769"/>
              <a:gd name="connsiteY60" fmla="*/ 1312259 h 1684262"/>
              <a:gd name="connsiteX61" fmla="*/ 146155 w 1206769"/>
              <a:gd name="connsiteY61" fmla="*/ 1230344 h 1684262"/>
              <a:gd name="connsiteX62" fmla="*/ 115389 w 1206769"/>
              <a:gd name="connsiteY62" fmla="*/ 1430369 h 1684262"/>
              <a:gd name="connsiteX63" fmla="*/ 349799 w 1206769"/>
              <a:gd name="connsiteY63" fmla="*/ 1480280 h 1684262"/>
              <a:gd name="connsiteX64" fmla="*/ 299507 w 1206769"/>
              <a:gd name="connsiteY64" fmla="*/ 1464659 h 1684262"/>
              <a:gd name="connsiteX65" fmla="*/ 321034 w 1206769"/>
              <a:gd name="connsiteY65" fmla="*/ 1477042 h 1684262"/>
              <a:gd name="connsiteX66" fmla="*/ 330559 w 1206769"/>
              <a:gd name="connsiteY66" fmla="*/ 1484376 h 1684262"/>
              <a:gd name="connsiteX67" fmla="*/ 388280 w 1206769"/>
              <a:gd name="connsiteY67" fmla="*/ 1545717 h 1684262"/>
              <a:gd name="connsiteX68" fmla="*/ 348847 w 1206769"/>
              <a:gd name="connsiteY68" fmla="*/ 1542479 h 1684262"/>
              <a:gd name="connsiteX69" fmla="*/ 255883 w 1206769"/>
              <a:gd name="connsiteY69" fmla="*/ 1502664 h 1684262"/>
              <a:gd name="connsiteX70" fmla="*/ 255883 w 1206769"/>
              <a:gd name="connsiteY70" fmla="*/ 1502664 h 1684262"/>
              <a:gd name="connsiteX71" fmla="*/ 239976 w 1206769"/>
              <a:gd name="connsiteY71" fmla="*/ 1484281 h 1684262"/>
              <a:gd name="connsiteX72" fmla="*/ 203495 w 1206769"/>
              <a:gd name="connsiteY72" fmla="*/ 1484281 h 1684262"/>
              <a:gd name="connsiteX73" fmla="*/ 187303 w 1206769"/>
              <a:gd name="connsiteY73" fmla="*/ 1499140 h 1684262"/>
              <a:gd name="connsiteX74" fmla="*/ 490674 w 1206769"/>
              <a:gd name="connsiteY74" fmla="*/ 1673352 h 1684262"/>
              <a:gd name="connsiteX75" fmla="*/ 757374 w 1206769"/>
              <a:gd name="connsiteY75" fmla="*/ 1682401 h 1684262"/>
              <a:gd name="connsiteX76" fmla="*/ 988070 w 1206769"/>
              <a:gd name="connsiteY76" fmla="*/ 1594485 h 1684262"/>
              <a:gd name="connsiteX77" fmla="*/ 1152566 w 1206769"/>
              <a:gd name="connsiteY77" fmla="*/ 1394460 h 1684262"/>
              <a:gd name="connsiteX78" fmla="*/ 918822 w 1206769"/>
              <a:gd name="connsiteY78" fmla="*/ 1363507 h 1684262"/>
              <a:gd name="connsiteX79" fmla="*/ 802904 w 1206769"/>
              <a:gd name="connsiteY79" fmla="*/ 1350454 h 1684262"/>
              <a:gd name="connsiteX80" fmla="*/ 841956 w 1206769"/>
              <a:gd name="connsiteY80" fmla="*/ 1326547 h 1684262"/>
              <a:gd name="connsiteX81" fmla="*/ 1018286 w 1206769"/>
              <a:gd name="connsiteY81" fmla="*/ 1315425 h 1684262"/>
              <a:gd name="connsiteX82" fmla="*/ 980354 w 1206769"/>
              <a:gd name="connsiteY82" fmla="*/ 1268921 h 1684262"/>
              <a:gd name="connsiteX83" fmla="*/ 1091488 w 1206769"/>
              <a:gd name="connsiteY83" fmla="*/ 1221043 h 1684262"/>
              <a:gd name="connsiteX84" fmla="*/ 911203 w 1206769"/>
              <a:gd name="connsiteY84" fmla="*/ 1022890 h 1684262"/>
              <a:gd name="connsiteX85" fmla="*/ 1193429 w 1206769"/>
              <a:gd name="connsiteY85" fmla="*/ 899446 h 1684262"/>
              <a:gd name="connsiteX86" fmla="*/ 759089 w 1206769"/>
              <a:gd name="connsiteY86" fmla="*/ 61246 h 1684262"/>
              <a:gd name="connsiteX87" fmla="*/ 720989 w 1206769"/>
              <a:gd name="connsiteY87" fmla="*/ 145828 h 1684262"/>
              <a:gd name="connsiteX88" fmla="*/ 759089 w 1206769"/>
              <a:gd name="connsiteY88" fmla="*/ 61436 h 1684262"/>
              <a:gd name="connsiteX89" fmla="*/ 759089 w 1206769"/>
              <a:gd name="connsiteY89" fmla="*/ 61246 h 1684262"/>
              <a:gd name="connsiteX90" fmla="*/ 363611 w 1206769"/>
              <a:gd name="connsiteY90" fmla="*/ 545783 h 1684262"/>
              <a:gd name="connsiteX91" fmla="*/ 348275 w 1206769"/>
              <a:gd name="connsiteY91" fmla="*/ 553498 h 1684262"/>
              <a:gd name="connsiteX92" fmla="*/ 363611 w 1206769"/>
              <a:gd name="connsiteY92" fmla="*/ 545783 h 1684262"/>
              <a:gd name="connsiteX93" fmla="*/ 232451 w 1206769"/>
              <a:gd name="connsiteY93" fmla="*/ 523113 h 1684262"/>
              <a:gd name="connsiteX94" fmla="*/ 254694 w 1206769"/>
              <a:gd name="connsiteY94" fmla="*/ 664096 h 1684262"/>
              <a:gd name="connsiteX95" fmla="*/ 232451 w 1206769"/>
              <a:gd name="connsiteY95" fmla="*/ 523113 h 1684262"/>
              <a:gd name="connsiteX96" fmla="*/ 340084 w 1206769"/>
              <a:gd name="connsiteY96" fmla="*/ 692277 h 1684262"/>
              <a:gd name="connsiteX97" fmla="*/ 470767 w 1206769"/>
              <a:gd name="connsiteY97" fmla="*/ 684562 h 1684262"/>
              <a:gd name="connsiteX98" fmla="*/ 340084 w 1206769"/>
              <a:gd name="connsiteY98" fmla="*/ 691896 h 1684262"/>
              <a:gd name="connsiteX99" fmla="*/ 340084 w 1206769"/>
              <a:gd name="connsiteY99" fmla="*/ 692277 h 1684262"/>
              <a:gd name="connsiteX100" fmla="*/ 382375 w 1206769"/>
              <a:gd name="connsiteY100" fmla="*/ 615410 h 1684262"/>
              <a:gd name="connsiteX101" fmla="*/ 516868 w 1206769"/>
              <a:gd name="connsiteY101" fmla="*/ 688372 h 1684262"/>
              <a:gd name="connsiteX102" fmla="*/ 382661 w 1206769"/>
              <a:gd name="connsiteY102" fmla="*/ 615029 h 1684262"/>
              <a:gd name="connsiteX103" fmla="*/ 382375 w 1206769"/>
              <a:gd name="connsiteY103" fmla="*/ 615410 h 1684262"/>
              <a:gd name="connsiteX104" fmla="*/ 201400 w 1206769"/>
              <a:gd name="connsiteY104" fmla="*/ 907542 h 1684262"/>
              <a:gd name="connsiteX105" fmla="*/ 163300 w 1206769"/>
              <a:gd name="connsiteY105" fmla="*/ 838295 h 1684262"/>
              <a:gd name="connsiteX106" fmla="*/ 201686 w 1206769"/>
              <a:gd name="connsiteY106" fmla="*/ 907161 h 1684262"/>
              <a:gd name="connsiteX107" fmla="*/ 201400 w 1206769"/>
              <a:gd name="connsiteY107" fmla="*/ 907542 h 1684262"/>
              <a:gd name="connsiteX108" fmla="*/ 97811 w 1206769"/>
              <a:gd name="connsiteY108" fmla="*/ 1285557 h 1684262"/>
              <a:gd name="connsiteX109" fmla="*/ 123279 w 1206769"/>
              <a:gd name="connsiteY109" fmla="*/ 1264178 h 1684262"/>
              <a:gd name="connsiteX110" fmla="*/ 231975 w 1206769"/>
              <a:gd name="connsiteY110" fmla="*/ 1341501 h 1684262"/>
              <a:gd name="connsiteX111" fmla="*/ 97811 w 1206769"/>
              <a:gd name="connsiteY111" fmla="*/ 1285557 h 1684262"/>
              <a:gd name="connsiteX112" fmla="*/ 232928 w 1206769"/>
              <a:gd name="connsiteY112" fmla="*/ 1376077 h 1684262"/>
              <a:gd name="connsiteX113" fmla="*/ 279029 w 1206769"/>
              <a:gd name="connsiteY113" fmla="*/ 1379887 h 1684262"/>
              <a:gd name="connsiteX114" fmla="*/ 232451 w 1206769"/>
              <a:gd name="connsiteY114" fmla="*/ 1376077 h 1684262"/>
              <a:gd name="connsiteX115" fmla="*/ 232928 w 1206769"/>
              <a:gd name="connsiteY115" fmla="*/ 1376077 h 1684262"/>
              <a:gd name="connsiteX116" fmla="*/ 856244 w 1206769"/>
              <a:gd name="connsiteY116" fmla="*/ 715613 h 1684262"/>
              <a:gd name="connsiteX117" fmla="*/ 817635 w 1206769"/>
              <a:gd name="connsiteY117" fmla="*/ 708913 h 1684262"/>
              <a:gd name="connsiteX118" fmla="*/ 721084 w 1206769"/>
              <a:gd name="connsiteY118" fmla="*/ 657225 h 1684262"/>
              <a:gd name="connsiteX119" fmla="*/ 855767 w 1206769"/>
              <a:gd name="connsiteY119" fmla="*/ 715613 h 1684262"/>
              <a:gd name="connsiteX120" fmla="*/ 856244 w 1206769"/>
              <a:gd name="connsiteY120" fmla="*/ 715613 h 1684262"/>
              <a:gd name="connsiteX121" fmla="*/ 663458 w 1206769"/>
              <a:gd name="connsiteY121" fmla="*/ 722662 h 1684262"/>
              <a:gd name="connsiteX122" fmla="*/ 644408 w 1206769"/>
              <a:gd name="connsiteY122" fmla="*/ 807149 h 1684262"/>
              <a:gd name="connsiteX123" fmla="*/ 662981 w 1206769"/>
              <a:gd name="connsiteY123" fmla="*/ 723138 h 1684262"/>
              <a:gd name="connsiteX124" fmla="*/ 663458 w 1206769"/>
              <a:gd name="connsiteY124" fmla="*/ 722662 h 1684262"/>
              <a:gd name="connsiteX125" fmla="*/ 628882 w 1206769"/>
              <a:gd name="connsiteY125" fmla="*/ 753332 h 1684262"/>
              <a:gd name="connsiteX126" fmla="*/ 655742 w 1206769"/>
              <a:gd name="connsiteY126" fmla="*/ 726472 h 1684262"/>
              <a:gd name="connsiteX127" fmla="*/ 628406 w 1206769"/>
              <a:gd name="connsiteY127" fmla="*/ 753332 h 1684262"/>
              <a:gd name="connsiteX128" fmla="*/ 628882 w 1206769"/>
              <a:gd name="connsiteY128" fmla="*/ 753332 h 1684262"/>
              <a:gd name="connsiteX129" fmla="*/ 771090 w 1206769"/>
              <a:gd name="connsiteY129" fmla="*/ 757237 h 1684262"/>
              <a:gd name="connsiteX130" fmla="*/ 690318 w 1206769"/>
              <a:gd name="connsiteY130" fmla="*/ 822579 h 1684262"/>
              <a:gd name="connsiteX131" fmla="*/ 770614 w 1206769"/>
              <a:gd name="connsiteY131" fmla="*/ 757237 h 1684262"/>
              <a:gd name="connsiteX132" fmla="*/ 771090 w 1206769"/>
              <a:gd name="connsiteY132" fmla="*/ 757237 h 1684262"/>
              <a:gd name="connsiteX133" fmla="*/ 759565 w 1206769"/>
              <a:gd name="connsiteY133" fmla="*/ 538162 h 1684262"/>
              <a:gd name="connsiteX134" fmla="*/ 851767 w 1206769"/>
              <a:gd name="connsiteY134" fmla="*/ 480536 h 1684262"/>
              <a:gd name="connsiteX135" fmla="*/ 759089 w 1206769"/>
              <a:gd name="connsiteY135" fmla="*/ 538067 h 1684262"/>
              <a:gd name="connsiteX136" fmla="*/ 759565 w 1206769"/>
              <a:gd name="connsiteY136" fmla="*/ 538162 h 1684262"/>
              <a:gd name="connsiteX137" fmla="*/ 877961 w 1206769"/>
              <a:gd name="connsiteY137" fmla="*/ 342138 h 1684262"/>
              <a:gd name="connsiteX138" fmla="*/ 812619 w 1206769"/>
              <a:gd name="connsiteY138" fmla="*/ 442055 h 1684262"/>
              <a:gd name="connsiteX139" fmla="*/ 877961 w 1206769"/>
              <a:gd name="connsiteY139" fmla="*/ 342138 h 1684262"/>
              <a:gd name="connsiteX140" fmla="*/ 681841 w 1206769"/>
              <a:gd name="connsiteY140" fmla="*/ 323088 h 1684262"/>
              <a:gd name="connsiteX141" fmla="*/ 758803 w 1206769"/>
              <a:gd name="connsiteY141" fmla="*/ 430816 h 1684262"/>
              <a:gd name="connsiteX142" fmla="*/ 643455 w 1206769"/>
              <a:gd name="connsiteY142" fmla="*/ 396145 h 1684262"/>
              <a:gd name="connsiteX143" fmla="*/ 639550 w 1206769"/>
              <a:gd name="connsiteY143" fmla="*/ 438436 h 1684262"/>
              <a:gd name="connsiteX144" fmla="*/ 682127 w 1206769"/>
              <a:gd name="connsiteY144" fmla="*/ 323088 h 1684262"/>
              <a:gd name="connsiteX145" fmla="*/ 681841 w 1206769"/>
              <a:gd name="connsiteY145" fmla="*/ 323088 h 1684262"/>
              <a:gd name="connsiteX146" fmla="*/ 351323 w 1206769"/>
              <a:gd name="connsiteY146" fmla="*/ 219361 h 1684262"/>
              <a:gd name="connsiteX147" fmla="*/ 383994 w 1206769"/>
              <a:gd name="connsiteY147" fmla="*/ 183070 h 1684262"/>
              <a:gd name="connsiteX148" fmla="*/ 403711 w 1206769"/>
              <a:gd name="connsiteY148" fmla="*/ 175069 h 1684262"/>
              <a:gd name="connsiteX149" fmla="*/ 411331 w 1206769"/>
              <a:gd name="connsiteY149" fmla="*/ 176117 h 1684262"/>
              <a:gd name="connsiteX150" fmla="*/ 569351 w 1206769"/>
              <a:gd name="connsiteY150" fmla="*/ 242792 h 1684262"/>
              <a:gd name="connsiteX151" fmla="*/ 569922 w 1206769"/>
              <a:gd name="connsiteY151" fmla="*/ 242792 h 1684262"/>
              <a:gd name="connsiteX152" fmla="*/ 558873 w 1206769"/>
              <a:gd name="connsiteY152" fmla="*/ 299942 h 1684262"/>
              <a:gd name="connsiteX153" fmla="*/ 351609 w 1206769"/>
              <a:gd name="connsiteY153" fmla="*/ 219075 h 1684262"/>
              <a:gd name="connsiteX154" fmla="*/ 351323 w 1206769"/>
              <a:gd name="connsiteY154" fmla="*/ 219361 h 1684262"/>
              <a:gd name="connsiteX155" fmla="*/ 470767 w 1206769"/>
              <a:gd name="connsiteY155" fmla="*/ 361188 h 1684262"/>
              <a:gd name="connsiteX156" fmla="*/ 566874 w 1206769"/>
              <a:gd name="connsiteY156" fmla="*/ 503396 h 1684262"/>
              <a:gd name="connsiteX157" fmla="*/ 470767 w 1206769"/>
              <a:gd name="connsiteY157" fmla="*/ 361188 h 1684262"/>
              <a:gd name="connsiteX158" fmla="*/ 632216 w 1206769"/>
              <a:gd name="connsiteY158" fmla="*/ 453485 h 1684262"/>
              <a:gd name="connsiteX159" fmla="*/ 699367 w 1206769"/>
              <a:gd name="connsiteY159" fmla="*/ 515112 h 1684262"/>
              <a:gd name="connsiteX160" fmla="*/ 759089 w 1206769"/>
              <a:gd name="connsiteY160" fmla="*/ 438055 h 1684262"/>
              <a:gd name="connsiteX161" fmla="*/ 678317 w 1206769"/>
              <a:gd name="connsiteY161" fmla="*/ 611029 h 1684262"/>
              <a:gd name="connsiteX162" fmla="*/ 640217 w 1206769"/>
              <a:gd name="connsiteY162" fmla="*/ 587978 h 1684262"/>
              <a:gd name="connsiteX163" fmla="*/ 632216 w 1206769"/>
              <a:gd name="connsiteY163" fmla="*/ 453581 h 1684262"/>
              <a:gd name="connsiteX164" fmla="*/ 632216 w 1206769"/>
              <a:gd name="connsiteY164" fmla="*/ 453485 h 1684262"/>
              <a:gd name="connsiteX165" fmla="*/ 686032 w 1206769"/>
              <a:gd name="connsiteY165" fmla="*/ 837819 h 1684262"/>
              <a:gd name="connsiteX166" fmla="*/ 628310 w 1206769"/>
              <a:gd name="connsiteY166" fmla="*/ 930116 h 1684262"/>
              <a:gd name="connsiteX167" fmla="*/ 686032 w 1206769"/>
              <a:gd name="connsiteY167" fmla="*/ 837914 h 1684262"/>
              <a:gd name="connsiteX168" fmla="*/ 686032 w 1206769"/>
              <a:gd name="connsiteY168" fmla="*/ 837819 h 1684262"/>
              <a:gd name="connsiteX169" fmla="*/ 743658 w 1206769"/>
              <a:gd name="connsiteY169" fmla="*/ 1291400 h 1684262"/>
              <a:gd name="connsiteX170" fmla="*/ 547634 w 1206769"/>
              <a:gd name="connsiteY170" fmla="*/ 1206818 h 1684262"/>
              <a:gd name="connsiteX171" fmla="*/ 573446 w 1206769"/>
              <a:gd name="connsiteY171" fmla="*/ 1222439 h 1684262"/>
              <a:gd name="connsiteX172" fmla="*/ 603450 w 1206769"/>
              <a:gd name="connsiteY172" fmla="*/ 1227487 h 1684262"/>
              <a:gd name="connsiteX173" fmla="*/ 743658 w 1206769"/>
              <a:gd name="connsiteY173" fmla="*/ 1291495 h 1684262"/>
              <a:gd name="connsiteX174" fmla="*/ 743658 w 1206769"/>
              <a:gd name="connsiteY174" fmla="*/ 1291400 h 1684262"/>
              <a:gd name="connsiteX175" fmla="*/ 578399 w 1206769"/>
              <a:gd name="connsiteY175" fmla="*/ 945452 h 1684262"/>
              <a:gd name="connsiteX176" fmla="*/ 689842 w 1206769"/>
              <a:gd name="connsiteY176" fmla="*/ 1122236 h 1684262"/>
              <a:gd name="connsiteX177" fmla="*/ 578399 w 1206769"/>
              <a:gd name="connsiteY177" fmla="*/ 945547 h 1684262"/>
              <a:gd name="connsiteX178" fmla="*/ 578399 w 1206769"/>
              <a:gd name="connsiteY178" fmla="*/ 945452 h 1684262"/>
              <a:gd name="connsiteX179" fmla="*/ 351609 w 1206769"/>
              <a:gd name="connsiteY179" fmla="*/ 1045464 h 1684262"/>
              <a:gd name="connsiteX180" fmla="*/ 382375 w 1206769"/>
              <a:gd name="connsiteY180" fmla="*/ 887825 h 1684262"/>
              <a:gd name="connsiteX181" fmla="*/ 351609 w 1206769"/>
              <a:gd name="connsiteY181" fmla="*/ 1045559 h 1684262"/>
              <a:gd name="connsiteX182" fmla="*/ 351609 w 1206769"/>
              <a:gd name="connsiteY182" fmla="*/ 1045464 h 1684262"/>
              <a:gd name="connsiteX183" fmla="*/ 420761 w 1206769"/>
              <a:gd name="connsiteY183" fmla="*/ 1018413 h 1684262"/>
              <a:gd name="connsiteX184" fmla="*/ 605260 w 1206769"/>
              <a:gd name="connsiteY184" fmla="*/ 1180338 h 1684262"/>
              <a:gd name="connsiteX185" fmla="*/ 420761 w 1206769"/>
              <a:gd name="connsiteY185" fmla="*/ 1018413 h 1684262"/>
              <a:gd name="connsiteX186" fmla="*/ 366944 w 1206769"/>
              <a:gd name="connsiteY186" fmla="*/ 1414272 h 1684262"/>
              <a:gd name="connsiteX187" fmla="*/ 597640 w 1206769"/>
              <a:gd name="connsiteY187" fmla="*/ 1460468 h 1684262"/>
              <a:gd name="connsiteX188" fmla="*/ 366944 w 1206769"/>
              <a:gd name="connsiteY188" fmla="*/ 1414463 h 1684262"/>
              <a:gd name="connsiteX189" fmla="*/ 366944 w 1206769"/>
              <a:gd name="connsiteY189" fmla="*/ 1414272 h 1684262"/>
              <a:gd name="connsiteX190" fmla="*/ 536108 w 1206769"/>
              <a:gd name="connsiteY190" fmla="*/ 1644968 h 1684262"/>
              <a:gd name="connsiteX191" fmla="*/ 498008 w 1206769"/>
              <a:gd name="connsiteY191" fmla="*/ 1625918 h 1684262"/>
              <a:gd name="connsiteX192" fmla="*/ 471148 w 1206769"/>
              <a:gd name="connsiteY192" fmla="*/ 1618202 h 1684262"/>
              <a:gd name="connsiteX193" fmla="*/ 471148 w 1206769"/>
              <a:gd name="connsiteY193" fmla="*/ 1664399 h 1684262"/>
              <a:gd name="connsiteX194" fmla="*/ 401901 w 1206769"/>
              <a:gd name="connsiteY194" fmla="*/ 1579817 h 1684262"/>
              <a:gd name="connsiteX195" fmla="*/ 536108 w 1206769"/>
              <a:gd name="connsiteY195" fmla="*/ 1645158 h 1684262"/>
              <a:gd name="connsiteX196" fmla="*/ 536108 w 1206769"/>
              <a:gd name="connsiteY196" fmla="*/ 1644968 h 1684262"/>
              <a:gd name="connsiteX197" fmla="*/ 616785 w 1206769"/>
              <a:gd name="connsiteY197" fmla="*/ 1564196 h 1684262"/>
              <a:gd name="connsiteX198" fmla="*/ 555349 w 1206769"/>
              <a:gd name="connsiteY198" fmla="*/ 1541145 h 1684262"/>
              <a:gd name="connsiteX199" fmla="*/ 638597 w 1206769"/>
              <a:gd name="connsiteY199" fmla="*/ 1493520 h 1684262"/>
              <a:gd name="connsiteX200" fmla="*/ 739848 w 1206769"/>
              <a:gd name="connsiteY200" fmla="*/ 1525715 h 1684262"/>
              <a:gd name="connsiteX201" fmla="*/ 616785 w 1206769"/>
              <a:gd name="connsiteY201" fmla="*/ 1564386 h 1684262"/>
              <a:gd name="connsiteX202" fmla="*/ 616785 w 1206769"/>
              <a:gd name="connsiteY202" fmla="*/ 1564196 h 1684262"/>
              <a:gd name="connsiteX203" fmla="*/ 752231 w 1206769"/>
              <a:gd name="connsiteY203" fmla="*/ 1664779 h 1684262"/>
              <a:gd name="connsiteX204" fmla="*/ 739658 w 1206769"/>
              <a:gd name="connsiteY204" fmla="*/ 1664779 h 1684262"/>
              <a:gd name="connsiteX205" fmla="*/ 731180 w 1206769"/>
              <a:gd name="connsiteY205" fmla="*/ 1664779 h 1684262"/>
              <a:gd name="connsiteX206" fmla="*/ 727561 w 1206769"/>
              <a:gd name="connsiteY206" fmla="*/ 1664779 h 1684262"/>
              <a:gd name="connsiteX207" fmla="*/ 713750 w 1206769"/>
              <a:gd name="connsiteY207" fmla="*/ 1666780 h 1684262"/>
              <a:gd name="connsiteX208" fmla="*/ 704225 w 1206769"/>
              <a:gd name="connsiteY208" fmla="*/ 1665256 h 1684262"/>
              <a:gd name="connsiteX209" fmla="*/ 705558 w 1206769"/>
              <a:gd name="connsiteY209" fmla="*/ 1667733 h 1684262"/>
              <a:gd name="connsiteX210" fmla="*/ 790045 w 1206769"/>
              <a:gd name="connsiteY210" fmla="*/ 1610106 h 1684262"/>
              <a:gd name="connsiteX211" fmla="*/ 752231 w 1206769"/>
              <a:gd name="connsiteY211" fmla="*/ 1664970 h 1684262"/>
              <a:gd name="connsiteX212" fmla="*/ 752231 w 1206769"/>
              <a:gd name="connsiteY212" fmla="*/ 1664779 h 1684262"/>
              <a:gd name="connsiteX213" fmla="*/ 857863 w 1206769"/>
              <a:gd name="connsiteY213" fmla="*/ 1591056 h 1684262"/>
              <a:gd name="connsiteX214" fmla="*/ 838813 w 1206769"/>
              <a:gd name="connsiteY214" fmla="*/ 1568958 h 1684262"/>
              <a:gd name="connsiteX215" fmla="*/ 836146 w 1206769"/>
              <a:gd name="connsiteY215" fmla="*/ 1564291 h 1684262"/>
              <a:gd name="connsiteX216" fmla="*/ 955179 w 1206769"/>
              <a:gd name="connsiteY216" fmla="*/ 1500720 h 1684262"/>
              <a:gd name="connsiteX217" fmla="*/ 1066493 w 1206769"/>
              <a:gd name="connsiteY217" fmla="*/ 1492065 h 1684262"/>
              <a:gd name="connsiteX218" fmla="*/ 857863 w 1206769"/>
              <a:gd name="connsiteY218" fmla="*/ 1591247 h 1684262"/>
              <a:gd name="connsiteX219" fmla="*/ 857863 w 1206769"/>
              <a:gd name="connsiteY219" fmla="*/ 1591056 h 1684262"/>
              <a:gd name="connsiteX220" fmla="*/ 1054979 w 1206769"/>
              <a:gd name="connsiteY220" fmla="*/ 1445037 h 1684262"/>
              <a:gd name="connsiteX221" fmla="*/ 916632 w 1206769"/>
              <a:gd name="connsiteY221" fmla="*/ 1468184 h 1684262"/>
              <a:gd name="connsiteX222" fmla="*/ 1028170 w 1206769"/>
              <a:gd name="connsiteY222" fmla="*/ 1445228 h 1684262"/>
              <a:gd name="connsiteX223" fmla="*/ 1054979 w 1206769"/>
              <a:gd name="connsiteY223" fmla="*/ 1445037 h 1684262"/>
              <a:gd name="connsiteX224" fmla="*/ 862816 w 1206769"/>
              <a:gd name="connsiteY224" fmla="*/ 1410462 h 1684262"/>
              <a:gd name="connsiteX225" fmla="*/ 647551 w 1206769"/>
              <a:gd name="connsiteY225" fmla="*/ 1448562 h 1684262"/>
              <a:gd name="connsiteX226" fmla="*/ 862816 w 1206769"/>
              <a:gd name="connsiteY226" fmla="*/ 1410653 h 1684262"/>
              <a:gd name="connsiteX227" fmla="*/ 862816 w 1206769"/>
              <a:gd name="connsiteY227" fmla="*/ 1410462 h 1684262"/>
              <a:gd name="connsiteX228" fmla="*/ 689842 w 1206769"/>
              <a:gd name="connsiteY228" fmla="*/ 1391412 h 1684262"/>
              <a:gd name="connsiteX229" fmla="*/ 924347 w 1206769"/>
              <a:gd name="connsiteY229" fmla="*/ 1306830 h 1684262"/>
              <a:gd name="connsiteX230" fmla="*/ 689842 w 1206769"/>
              <a:gd name="connsiteY230" fmla="*/ 1391412 h 1684262"/>
              <a:gd name="connsiteX231" fmla="*/ 1162663 w 1206769"/>
              <a:gd name="connsiteY231" fmla="*/ 1057085 h 1684262"/>
              <a:gd name="connsiteX232" fmla="*/ 1148756 w 1206769"/>
              <a:gd name="connsiteY232" fmla="*/ 1134428 h 1684262"/>
              <a:gd name="connsiteX233" fmla="*/ 1066841 w 1206769"/>
              <a:gd name="connsiteY233" fmla="*/ 1139762 h 1684262"/>
              <a:gd name="connsiteX234" fmla="*/ 1035790 w 1206769"/>
              <a:gd name="connsiteY234" fmla="*/ 1087755 h 1684262"/>
              <a:gd name="connsiteX235" fmla="*/ 1162663 w 1206769"/>
              <a:gd name="connsiteY235" fmla="*/ 1057085 h 1684262"/>
              <a:gd name="connsiteX236" fmla="*/ 987913 w 1206769"/>
              <a:gd name="connsiteY236" fmla="*/ 1181170 h 1684262"/>
              <a:gd name="connsiteX237" fmla="*/ 958923 w 1206769"/>
              <a:gd name="connsiteY237" fmla="*/ 1264444 h 1684262"/>
              <a:gd name="connsiteX238" fmla="*/ 905107 w 1206769"/>
              <a:gd name="connsiteY238" fmla="*/ 1118330 h 1684262"/>
              <a:gd name="connsiteX239" fmla="*/ 987913 w 1206769"/>
              <a:gd name="connsiteY239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13915 w 1206260"/>
              <a:gd name="connsiteY33" fmla="*/ 803339 h 1684262"/>
              <a:gd name="connsiteX34" fmla="*/ 502390 w 1206260"/>
              <a:gd name="connsiteY34" fmla="*/ 791813 h 1684262"/>
              <a:gd name="connsiteX35" fmla="*/ 464290 w 1206260"/>
              <a:gd name="connsiteY35" fmla="*/ 772763 h 1684262"/>
              <a:gd name="connsiteX36" fmla="*/ 375231 w 1206260"/>
              <a:gd name="connsiteY36" fmla="*/ 788670 h 1684262"/>
              <a:gd name="connsiteX37" fmla="*/ 418189 w 1206260"/>
              <a:gd name="connsiteY37" fmla="*/ 826770 h 1684262"/>
              <a:gd name="connsiteX38" fmla="*/ 333607 w 1206260"/>
              <a:gd name="connsiteY38" fmla="*/ 826770 h 1684262"/>
              <a:gd name="connsiteX39" fmla="*/ 276457 w 1206260"/>
              <a:gd name="connsiteY39" fmla="*/ 857536 h 1684262"/>
              <a:gd name="connsiteX40" fmla="*/ 288458 w 1206260"/>
              <a:gd name="connsiteY40" fmla="*/ 766001 h 1684262"/>
              <a:gd name="connsiteX41" fmla="*/ 138059 w 1206260"/>
              <a:gd name="connsiteY41" fmla="*/ 911352 h 1684262"/>
              <a:gd name="connsiteX42" fmla="*/ 237976 w 1206260"/>
              <a:gd name="connsiteY42" fmla="*/ 961358 h 1684262"/>
              <a:gd name="connsiteX43" fmla="*/ 75102 w 1206260"/>
              <a:gd name="connsiteY43" fmla="*/ 1025783 h 1684262"/>
              <a:gd name="connsiteX44" fmla="*/ 80432 w 1206260"/>
              <a:gd name="connsiteY44" fmla="*/ 915162 h 1684262"/>
              <a:gd name="connsiteX45" fmla="*/ 91958 w 1206260"/>
              <a:gd name="connsiteY45" fmla="*/ 1107377 h 1684262"/>
              <a:gd name="connsiteX46" fmla="*/ 214925 w 1206260"/>
              <a:gd name="connsiteY46" fmla="*/ 1157383 h 1684262"/>
              <a:gd name="connsiteX47" fmla="*/ 322463 w 1206260"/>
              <a:gd name="connsiteY47" fmla="*/ 1240346 h 1684262"/>
              <a:gd name="connsiteX48" fmla="*/ 309794 w 1206260"/>
              <a:gd name="connsiteY48" fmla="*/ 1240346 h 1684262"/>
              <a:gd name="connsiteX49" fmla="*/ 311699 w 1206260"/>
              <a:gd name="connsiteY49" fmla="*/ 1248728 h 1684262"/>
              <a:gd name="connsiteX50" fmla="*/ 310842 w 1206260"/>
              <a:gd name="connsiteY50" fmla="*/ 1254824 h 1684262"/>
              <a:gd name="connsiteX51" fmla="*/ 309223 w 1206260"/>
              <a:gd name="connsiteY51" fmla="*/ 1259396 h 1684262"/>
              <a:gd name="connsiteX52" fmla="*/ 301317 w 1206260"/>
              <a:gd name="connsiteY52" fmla="*/ 1268063 h 1684262"/>
              <a:gd name="connsiteX53" fmla="*/ 283886 w 1206260"/>
              <a:gd name="connsiteY53" fmla="*/ 1268063 h 1684262"/>
              <a:gd name="connsiteX54" fmla="*/ 284934 w 1206260"/>
              <a:gd name="connsiteY54" fmla="*/ 1275207 h 1684262"/>
              <a:gd name="connsiteX55" fmla="*/ 395615 w 1206260"/>
              <a:gd name="connsiteY55" fmla="*/ 1319117 h 1684262"/>
              <a:gd name="connsiteX56" fmla="*/ 257026 w 1206260"/>
              <a:gd name="connsiteY56" fmla="*/ 1309592 h 1684262"/>
              <a:gd name="connsiteX57" fmla="*/ 257026 w 1206260"/>
              <a:gd name="connsiteY57" fmla="*/ 1309592 h 1684262"/>
              <a:gd name="connsiteX58" fmla="*/ 248263 w 1206260"/>
              <a:gd name="connsiteY58" fmla="*/ 1308259 h 1684262"/>
              <a:gd name="connsiteX59" fmla="*/ 247691 w 1206260"/>
              <a:gd name="connsiteY59" fmla="*/ 1308735 h 1684262"/>
              <a:gd name="connsiteX60" fmla="*/ 229880 w 1206260"/>
              <a:gd name="connsiteY60" fmla="*/ 1312259 h 1684262"/>
              <a:gd name="connsiteX61" fmla="*/ 146155 w 1206260"/>
              <a:gd name="connsiteY61" fmla="*/ 1230344 h 1684262"/>
              <a:gd name="connsiteX62" fmla="*/ 115389 w 1206260"/>
              <a:gd name="connsiteY62" fmla="*/ 1430369 h 1684262"/>
              <a:gd name="connsiteX63" fmla="*/ 349799 w 1206260"/>
              <a:gd name="connsiteY63" fmla="*/ 1480280 h 1684262"/>
              <a:gd name="connsiteX64" fmla="*/ 299507 w 1206260"/>
              <a:gd name="connsiteY64" fmla="*/ 1464659 h 1684262"/>
              <a:gd name="connsiteX65" fmla="*/ 321034 w 1206260"/>
              <a:gd name="connsiteY65" fmla="*/ 1477042 h 1684262"/>
              <a:gd name="connsiteX66" fmla="*/ 330559 w 1206260"/>
              <a:gd name="connsiteY66" fmla="*/ 1484376 h 1684262"/>
              <a:gd name="connsiteX67" fmla="*/ 388280 w 1206260"/>
              <a:gd name="connsiteY67" fmla="*/ 1545717 h 1684262"/>
              <a:gd name="connsiteX68" fmla="*/ 348847 w 1206260"/>
              <a:gd name="connsiteY68" fmla="*/ 1542479 h 1684262"/>
              <a:gd name="connsiteX69" fmla="*/ 255883 w 1206260"/>
              <a:gd name="connsiteY69" fmla="*/ 1502664 h 1684262"/>
              <a:gd name="connsiteX70" fmla="*/ 255883 w 1206260"/>
              <a:gd name="connsiteY70" fmla="*/ 1502664 h 1684262"/>
              <a:gd name="connsiteX71" fmla="*/ 239976 w 1206260"/>
              <a:gd name="connsiteY71" fmla="*/ 1484281 h 1684262"/>
              <a:gd name="connsiteX72" fmla="*/ 203495 w 1206260"/>
              <a:gd name="connsiteY72" fmla="*/ 1484281 h 1684262"/>
              <a:gd name="connsiteX73" fmla="*/ 187303 w 1206260"/>
              <a:gd name="connsiteY73" fmla="*/ 1499140 h 1684262"/>
              <a:gd name="connsiteX74" fmla="*/ 490674 w 1206260"/>
              <a:gd name="connsiteY74" fmla="*/ 1673352 h 1684262"/>
              <a:gd name="connsiteX75" fmla="*/ 757374 w 1206260"/>
              <a:gd name="connsiteY75" fmla="*/ 1682401 h 1684262"/>
              <a:gd name="connsiteX76" fmla="*/ 988070 w 1206260"/>
              <a:gd name="connsiteY76" fmla="*/ 1594485 h 1684262"/>
              <a:gd name="connsiteX77" fmla="*/ 1152566 w 1206260"/>
              <a:gd name="connsiteY77" fmla="*/ 1394460 h 1684262"/>
              <a:gd name="connsiteX78" fmla="*/ 918822 w 1206260"/>
              <a:gd name="connsiteY78" fmla="*/ 1363507 h 1684262"/>
              <a:gd name="connsiteX79" fmla="*/ 802904 w 1206260"/>
              <a:gd name="connsiteY79" fmla="*/ 1350454 h 1684262"/>
              <a:gd name="connsiteX80" fmla="*/ 841956 w 1206260"/>
              <a:gd name="connsiteY80" fmla="*/ 1326547 h 1684262"/>
              <a:gd name="connsiteX81" fmla="*/ 1018286 w 1206260"/>
              <a:gd name="connsiteY81" fmla="*/ 1315425 h 1684262"/>
              <a:gd name="connsiteX82" fmla="*/ 980354 w 1206260"/>
              <a:gd name="connsiteY82" fmla="*/ 1268921 h 1684262"/>
              <a:gd name="connsiteX83" fmla="*/ 1091488 w 1206260"/>
              <a:gd name="connsiteY83" fmla="*/ 1221043 h 1684262"/>
              <a:gd name="connsiteX84" fmla="*/ 911203 w 1206260"/>
              <a:gd name="connsiteY84" fmla="*/ 1022890 h 1684262"/>
              <a:gd name="connsiteX85" fmla="*/ 1193429 w 1206260"/>
              <a:gd name="connsiteY85" fmla="*/ 899446 h 1684262"/>
              <a:gd name="connsiteX86" fmla="*/ 759089 w 1206260"/>
              <a:gd name="connsiteY86" fmla="*/ 61246 h 1684262"/>
              <a:gd name="connsiteX87" fmla="*/ 720989 w 1206260"/>
              <a:gd name="connsiteY87" fmla="*/ 145828 h 1684262"/>
              <a:gd name="connsiteX88" fmla="*/ 759089 w 1206260"/>
              <a:gd name="connsiteY88" fmla="*/ 61436 h 1684262"/>
              <a:gd name="connsiteX89" fmla="*/ 759089 w 1206260"/>
              <a:gd name="connsiteY89" fmla="*/ 61246 h 1684262"/>
              <a:gd name="connsiteX90" fmla="*/ 363611 w 1206260"/>
              <a:gd name="connsiteY90" fmla="*/ 545783 h 1684262"/>
              <a:gd name="connsiteX91" fmla="*/ 348275 w 1206260"/>
              <a:gd name="connsiteY91" fmla="*/ 553498 h 1684262"/>
              <a:gd name="connsiteX92" fmla="*/ 363611 w 1206260"/>
              <a:gd name="connsiteY92" fmla="*/ 545783 h 1684262"/>
              <a:gd name="connsiteX93" fmla="*/ 232451 w 1206260"/>
              <a:gd name="connsiteY93" fmla="*/ 523113 h 1684262"/>
              <a:gd name="connsiteX94" fmla="*/ 254694 w 1206260"/>
              <a:gd name="connsiteY94" fmla="*/ 664096 h 1684262"/>
              <a:gd name="connsiteX95" fmla="*/ 232451 w 1206260"/>
              <a:gd name="connsiteY95" fmla="*/ 523113 h 1684262"/>
              <a:gd name="connsiteX96" fmla="*/ 340084 w 1206260"/>
              <a:gd name="connsiteY96" fmla="*/ 692277 h 1684262"/>
              <a:gd name="connsiteX97" fmla="*/ 470767 w 1206260"/>
              <a:gd name="connsiteY97" fmla="*/ 684562 h 1684262"/>
              <a:gd name="connsiteX98" fmla="*/ 340084 w 1206260"/>
              <a:gd name="connsiteY98" fmla="*/ 691896 h 1684262"/>
              <a:gd name="connsiteX99" fmla="*/ 340084 w 1206260"/>
              <a:gd name="connsiteY99" fmla="*/ 692277 h 1684262"/>
              <a:gd name="connsiteX100" fmla="*/ 382375 w 1206260"/>
              <a:gd name="connsiteY100" fmla="*/ 615410 h 1684262"/>
              <a:gd name="connsiteX101" fmla="*/ 516868 w 1206260"/>
              <a:gd name="connsiteY101" fmla="*/ 688372 h 1684262"/>
              <a:gd name="connsiteX102" fmla="*/ 382661 w 1206260"/>
              <a:gd name="connsiteY102" fmla="*/ 615029 h 1684262"/>
              <a:gd name="connsiteX103" fmla="*/ 382375 w 1206260"/>
              <a:gd name="connsiteY103" fmla="*/ 615410 h 1684262"/>
              <a:gd name="connsiteX104" fmla="*/ 201400 w 1206260"/>
              <a:gd name="connsiteY104" fmla="*/ 907542 h 1684262"/>
              <a:gd name="connsiteX105" fmla="*/ 163300 w 1206260"/>
              <a:gd name="connsiteY105" fmla="*/ 838295 h 1684262"/>
              <a:gd name="connsiteX106" fmla="*/ 201686 w 1206260"/>
              <a:gd name="connsiteY106" fmla="*/ 907161 h 1684262"/>
              <a:gd name="connsiteX107" fmla="*/ 201400 w 1206260"/>
              <a:gd name="connsiteY107" fmla="*/ 907542 h 1684262"/>
              <a:gd name="connsiteX108" fmla="*/ 97811 w 1206260"/>
              <a:gd name="connsiteY108" fmla="*/ 1285557 h 1684262"/>
              <a:gd name="connsiteX109" fmla="*/ 123279 w 1206260"/>
              <a:gd name="connsiteY109" fmla="*/ 1264178 h 1684262"/>
              <a:gd name="connsiteX110" fmla="*/ 231975 w 1206260"/>
              <a:gd name="connsiteY110" fmla="*/ 1341501 h 1684262"/>
              <a:gd name="connsiteX111" fmla="*/ 97811 w 1206260"/>
              <a:gd name="connsiteY111" fmla="*/ 1285557 h 1684262"/>
              <a:gd name="connsiteX112" fmla="*/ 232928 w 1206260"/>
              <a:gd name="connsiteY112" fmla="*/ 1376077 h 1684262"/>
              <a:gd name="connsiteX113" fmla="*/ 279029 w 1206260"/>
              <a:gd name="connsiteY113" fmla="*/ 1379887 h 1684262"/>
              <a:gd name="connsiteX114" fmla="*/ 232451 w 1206260"/>
              <a:gd name="connsiteY114" fmla="*/ 1376077 h 1684262"/>
              <a:gd name="connsiteX115" fmla="*/ 232928 w 1206260"/>
              <a:gd name="connsiteY115" fmla="*/ 1376077 h 1684262"/>
              <a:gd name="connsiteX116" fmla="*/ 856244 w 1206260"/>
              <a:gd name="connsiteY116" fmla="*/ 715613 h 1684262"/>
              <a:gd name="connsiteX117" fmla="*/ 817635 w 1206260"/>
              <a:gd name="connsiteY117" fmla="*/ 708913 h 1684262"/>
              <a:gd name="connsiteX118" fmla="*/ 721084 w 1206260"/>
              <a:gd name="connsiteY118" fmla="*/ 657225 h 1684262"/>
              <a:gd name="connsiteX119" fmla="*/ 855767 w 1206260"/>
              <a:gd name="connsiteY119" fmla="*/ 715613 h 1684262"/>
              <a:gd name="connsiteX120" fmla="*/ 856244 w 1206260"/>
              <a:gd name="connsiteY120" fmla="*/ 715613 h 1684262"/>
              <a:gd name="connsiteX121" fmla="*/ 663458 w 1206260"/>
              <a:gd name="connsiteY121" fmla="*/ 722662 h 1684262"/>
              <a:gd name="connsiteX122" fmla="*/ 644408 w 1206260"/>
              <a:gd name="connsiteY122" fmla="*/ 807149 h 1684262"/>
              <a:gd name="connsiteX123" fmla="*/ 662981 w 1206260"/>
              <a:gd name="connsiteY123" fmla="*/ 723138 h 1684262"/>
              <a:gd name="connsiteX124" fmla="*/ 663458 w 1206260"/>
              <a:gd name="connsiteY124" fmla="*/ 722662 h 1684262"/>
              <a:gd name="connsiteX125" fmla="*/ 628882 w 1206260"/>
              <a:gd name="connsiteY125" fmla="*/ 753332 h 1684262"/>
              <a:gd name="connsiteX126" fmla="*/ 655742 w 1206260"/>
              <a:gd name="connsiteY126" fmla="*/ 726472 h 1684262"/>
              <a:gd name="connsiteX127" fmla="*/ 628406 w 1206260"/>
              <a:gd name="connsiteY127" fmla="*/ 753332 h 1684262"/>
              <a:gd name="connsiteX128" fmla="*/ 628882 w 1206260"/>
              <a:gd name="connsiteY128" fmla="*/ 753332 h 1684262"/>
              <a:gd name="connsiteX129" fmla="*/ 771090 w 1206260"/>
              <a:gd name="connsiteY129" fmla="*/ 757237 h 1684262"/>
              <a:gd name="connsiteX130" fmla="*/ 690318 w 1206260"/>
              <a:gd name="connsiteY130" fmla="*/ 822579 h 1684262"/>
              <a:gd name="connsiteX131" fmla="*/ 770614 w 1206260"/>
              <a:gd name="connsiteY131" fmla="*/ 757237 h 1684262"/>
              <a:gd name="connsiteX132" fmla="*/ 771090 w 1206260"/>
              <a:gd name="connsiteY132" fmla="*/ 757237 h 1684262"/>
              <a:gd name="connsiteX133" fmla="*/ 759565 w 1206260"/>
              <a:gd name="connsiteY133" fmla="*/ 538162 h 1684262"/>
              <a:gd name="connsiteX134" fmla="*/ 851767 w 1206260"/>
              <a:gd name="connsiteY134" fmla="*/ 480536 h 1684262"/>
              <a:gd name="connsiteX135" fmla="*/ 759089 w 1206260"/>
              <a:gd name="connsiteY135" fmla="*/ 538067 h 1684262"/>
              <a:gd name="connsiteX136" fmla="*/ 759565 w 1206260"/>
              <a:gd name="connsiteY136" fmla="*/ 538162 h 1684262"/>
              <a:gd name="connsiteX137" fmla="*/ 877961 w 1206260"/>
              <a:gd name="connsiteY137" fmla="*/ 342138 h 1684262"/>
              <a:gd name="connsiteX138" fmla="*/ 812619 w 1206260"/>
              <a:gd name="connsiteY138" fmla="*/ 442055 h 1684262"/>
              <a:gd name="connsiteX139" fmla="*/ 877961 w 1206260"/>
              <a:gd name="connsiteY139" fmla="*/ 342138 h 1684262"/>
              <a:gd name="connsiteX140" fmla="*/ 681841 w 1206260"/>
              <a:gd name="connsiteY140" fmla="*/ 323088 h 1684262"/>
              <a:gd name="connsiteX141" fmla="*/ 758803 w 1206260"/>
              <a:gd name="connsiteY141" fmla="*/ 430816 h 1684262"/>
              <a:gd name="connsiteX142" fmla="*/ 643455 w 1206260"/>
              <a:gd name="connsiteY142" fmla="*/ 396145 h 1684262"/>
              <a:gd name="connsiteX143" fmla="*/ 639550 w 1206260"/>
              <a:gd name="connsiteY143" fmla="*/ 438436 h 1684262"/>
              <a:gd name="connsiteX144" fmla="*/ 682127 w 1206260"/>
              <a:gd name="connsiteY144" fmla="*/ 323088 h 1684262"/>
              <a:gd name="connsiteX145" fmla="*/ 681841 w 1206260"/>
              <a:gd name="connsiteY145" fmla="*/ 323088 h 1684262"/>
              <a:gd name="connsiteX146" fmla="*/ 351323 w 1206260"/>
              <a:gd name="connsiteY146" fmla="*/ 219361 h 1684262"/>
              <a:gd name="connsiteX147" fmla="*/ 383994 w 1206260"/>
              <a:gd name="connsiteY147" fmla="*/ 183070 h 1684262"/>
              <a:gd name="connsiteX148" fmla="*/ 403711 w 1206260"/>
              <a:gd name="connsiteY148" fmla="*/ 175069 h 1684262"/>
              <a:gd name="connsiteX149" fmla="*/ 411331 w 1206260"/>
              <a:gd name="connsiteY149" fmla="*/ 176117 h 1684262"/>
              <a:gd name="connsiteX150" fmla="*/ 569351 w 1206260"/>
              <a:gd name="connsiteY150" fmla="*/ 242792 h 1684262"/>
              <a:gd name="connsiteX151" fmla="*/ 569922 w 1206260"/>
              <a:gd name="connsiteY151" fmla="*/ 242792 h 1684262"/>
              <a:gd name="connsiteX152" fmla="*/ 558873 w 1206260"/>
              <a:gd name="connsiteY152" fmla="*/ 299942 h 1684262"/>
              <a:gd name="connsiteX153" fmla="*/ 351609 w 1206260"/>
              <a:gd name="connsiteY153" fmla="*/ 219075 h 1684262"/>
              <a:gd name="connsiteX154" fmla="*/ 351323 w 1206260"/>
              <a:gd name="connsiteY154" fmla="*/ 219361 h 1684262"/>
              <a:gd name="connsiteX155" fmla="*/ 470767 w 1206260"/>
              <a:gd name="connsiteY155" fmla="*/ 361188 h 1684262"/>
              <a:gd name="connsiteX156" fmla="*/ 566874 w 1206260"/>
              <a:gd name="connsiteY156" fmla="*/ 503396 h 1684262"/>
              <a:gd name="connsiteX157" fmla="*/ 470767 w 1206260"/>
              <a:gd name="connsiteY157" fmla="*/ 361188 h 1684262"/>
              <a:gd name="connsiteX158" fmla="*/ 632216 w 1206260"/>
              <a:gd name="connsiteY158" fmla="*/ 453485 h 1684262"/>
              <a:gd name="connsiteX159" fmla="*/ 699367 w 1206260"/>
              <a:gd name="connsiteY159" fmla="*/ 515112 h 1684262"/>
              <a:gd name="connsiteX160" fmla="*/ 759089 w 1206260"/>
              <a:gd name="connsiteY160" fmla="*/ 438055 h 1684262"/>
              <a:gd name="connsiteX161" fmla="*/ 678317 w 1206260"/>
              <a:gd name="connsiteY161" fmla="*/ 611029 h 1684262"/>
              <a:gd name="connsiteX162" fmla="*/ 640217 w 1206260"/>
              <a:gd name="connsiteY162" fmla="*/ 587978 h 1684262"/>
              <a:gd name="connsiteX163" fmla="*/ 632216 w 1206260"/>
              <a:gd name="connsiteY163" fmla="*/ 453581 h 1684262"/>
              <a:gd name="connsiteX164" fmla="*/ 632216 w 1206260"/>
              <a:gd name="connsiteY164" fmla="*/ 453485 h 1684262"/>
              <a:gd name="connsiteX165" fmla="*/ 686032 w 1206260"/>
              <a:gd name="connsiteY165" fmla="*/ 837819 h 1684262"/>
              <a:gd name="connsiteX166" fmla="*/ 628310 w 1206260"/>
              <a:gd name="connsiteY166" fmla="*/ 930116 h 1684262"/>
              <a:gd name="connsiteX167" fmla="*/ 686032 w 1206260"/>
              <a:gd name="connsiteY167" fmla="*/ 837914 h 1684262"/>
              <a:gd name="connsiteX168" fmla="*/ 686032 w 1206260"/>
              <a:gd name="connsiteY168" fmla="*/ 837819 h 1684262"/>
              <a:gd name="connsiteX169" fmla="*/ 743658 w 1206260"/>
              <a:gd name="connsiteY169" fmla="*/ 1291400 h 1684262"/>
              <a:gd name="connsiteX170" fmla="*/ 547634 w 1206260"/>
              <a:gd name="connsiteY170" fmla="*/ 1206818 h 1684262"/>
              <a:gd name="connsiteX171" fmla="*/ 573446 w 1206260"/>
              <a:gd name="connsiteY171" fmla="*/ 1222439 h 1684262"/>
              <a:gd name="connsiteX172" fmla="*/ 603450 w 1206260"/>
              <a:gd name="connsiteY172" fmla="*/ 1227487 h 1684262"/>
              <a:gd name="connsiteX173" fmla="*/ 743658 w 1206260"/>
              <a:gd name="connsiteY173" fmla="*/ 1291495 h 1684262"/>
              <a:gd name="connsiteX174" fmla="*/ 743658 w 1206260"/>
              <a:gd name="connsiteY174" fmla="*/ 1291400 h 1684262"/>
              <a:gd name="connsiteX175" fmla="*/ 578399 w 1206260"/>
              <a:gd name="connsiteY175" fmla="*/ 945452 h 1684262"/>
              <a:gd name="connsiteX176" fmla="*/ 689842 w 1206260"/>
              <a:gd name="connsiteY176" fmla="*/ 1122236 h 1684262"/>
              <a:gd name="connsiteX177" fmla="*/ 578399 w 1206260"/>
              <a:gd name="connsiteY177" fmla="*/ 945547 h 1684262"/>
              <a:gd name="connsiteX178" fmla="*/ 578399 w 1206260"/>
              <a:gd name="connsiteY178" fmla="*/ 945452 h 1684262"/>
              <a:gd name="connsiteX179" fmla="*/ 351609 w 1206260"/>
              <a:gd name="connsiteY179" fmla="*/ 1045464 h 1684262"/>
              <a:gd name="connsiteX180" fmla="*/ 382375 w 1206260"/>
              <a:gd name="connsiteY180" fmla="*/ 887825 h 1684262"/>
              <a:gd name="connsiteX181" fmla="*/ 351609 w 1206260"/>
              <a:gd name="connsiteY181" fmla="*/ 1045559 h 1684262"/>
              <a:gd name="connsiteX182" fmla="*/ 351609 w 1206260"/>
              <a:gd name="connsiteY182" fmla="*/ 1045464 h 1684262"/>
              <a:gd name="connsiteX183" fmla="*/ 420761 w 1206260"/>
              <a:gd name="connsiteY183" fmla="*/ 1018413 h 1684262"/>
              <a:gd name="connsiteX184" fmla="*/ 605260 w 1206260"/>
              <a:gd name="connsiteY184" fmla="*/ 1180338 h 1684262"/>
              <a:gd name="connsiteX185" fmla="*/ 420761 w 1206260"/>
              <a:gd name="connsiteY185" fmla="*/ 1018413 h 1684262"/>
              <a:gd name="connsiteX186" fmla="*/ 366944 w 1206260"/>
              <a:gd name="connsiteY186" fmla="*/ 1414272 h 1684262"/>
              <a:gd name="connsiteX187" fmla="*/ 597640 w 1206260"/>
              <a:gd name="connsiteY187" fmla="*/ 1460468 h 1684262"/>
              <a:gd name="connsiteX188" fmla="*/ 366944 w 1206260"/>
              <a:gd name="connsiteY188" fmla="*/ 1414463 h 1684262"/>
              <a:gd name="connsiteX189" fmla="*/ 366944 w 1206260"/>
              <a:gd name="connsiteY189" fmla="*/ 1414272 h 1684262"/>
              <a:gd name="connsiteX190" fmla="*/ 536108 w 1206260"/>
              <a:gd name="connsiteY190" fmla="*/ 1644968 h 1684262"/>
              <a:gd name="connsiteX191" fmla="*/ 498008 w 1206260"/>
              <a:gd name="connsiteY191" fmla="*/ 1625918 h 1684262"/>
              <a:gd name="connsiteX192" fmla="*/ 471148 w 1206260"/>
              <a:gd name="connsiteY192" fmla="*/ 1618202 h 1684262"/>
              <a:gd name="connsiteX193" fmla="*/ 471148 w 1206260"/>
              <a:gd name="connsiteY193" fmla="*/ 1664399 h 1684262"/>
              <a:gd name="connsiteX194" fmla="*/ 401901 w 1206260"/>
              <a:gd name="connsiteY194" fmla="*/ 1579817 h 1684262"/>
              <a:gd name="connsiteX195" fmla="*/ 536108 w 1206260"/>
              <a:gd name="connsiteY195" fmla="*/ 1645158 h 1684262"/>
              <a:gd name="connsiteX196" fmla="*/ 536108 w 1206260"/>
              <a:gd name="connsiteY196" fmla="*/ 1644968 h 1684262"/>
              <a:gd name="connsiteX197" fmla="*/ 616785 w 1206260"/>
              <a:gd name="connsiteY197" fmla="*/ 1564196 h 1684262"/>
              <a:gd name="connsiteX198" fmla="*/ 555349 w 1206260"/>
              <a:gd name="connsiteY198" fmla="*/ 1541145 h 1684262"/>
              <a:gd name="connsiteX199" fmla="*/ 638597 w 1206260"/>
              <a:gd name="connsiteY199" fmla="*/ 1493520 h 1684262"/>
              <a:gd name="connsiteX200" fmla="*/ 739848 w 1206260"/>
              <a:gd name="connsiteY200" fmla="*/ 1525715 h 1684262"/>
              <a:gd name="connsiteX201" fmla="*/ 616785 w 1206260"/>
              <a:gd name="connsiteY201" fmla="*/ 1564386 h 1684262"/>
              <a:gd name="connsiteX202" fmla="*/ 616785 w 1206260"/>
              <a:gd name="connsiteY202" fmla="*/ 1564196 h 1684262"/>
              <a:gd name="connsiteX203" fmla="*/ 752231 w 1206260"/>
              <a:gd name="connsiteY203" fmla="*/ 1664779 h 1684262"/>
              <a:gd name="connsiteX204" fmla="*/ 739658 w 1206260"/>
              <a:gd name="connsiteY204" fmla="*/ 1664779 h 1684262"/>
              <a:gd name="connsiteX205" fmla="*/ 731180 w 1206260"/>
              <a:gd name="connsiteY205" fmla="*/ 1664779 h 1684262"/>
              <a:gd name="connsiteX206" fmla="*/ 727561 w 1206260"/>
              <a:gd name="connsiteY206" fmla="*/ 1664779 h 1684262"/>
              <a:gd name="connsiteX207" fmla="*/ 713750 w 1206260"/>
              <a:gd name="connsiteY207" fmla="*/ 1666780 h 1684262"/>
              <a:gd name="connsiteX208" fmla="*/ 704225 w 1206260"/>
              <a:gd name="connsiteY208" fmla="*/ 1665256 h 1684262"/>
              <a:gd name="connsiteX209" fmla="*/ 705558 w 1206260"/>
              <a:gd name="connsiteY209" fmla="*/ 1667733 h 1684262"/>
              <a:gd name="connsiteX210" fmla="*/ 790045 w 1206260"/>
              <a:gd name="connsiteY210" fmla="*/ 1610106 h 1684262"/>
              <a:gd name="connsiteX211" fmla="*/ 752231 w 1206260"/>
              <a:gd name="connsiteY211" fmla="*/ 1664970 h 1684262"/>
              <a:gd name="connsiteX212" fmla="*/ 752231 w 1206260"/>
              <a:gd name="connsiteY212" fmla="*/ 1664779 h 1684262"/>
              <a:gd name="connsiteX213" fmla="*/ 857863 w 1206260"/>
              <a:gd name="connsiteY213" fmla="*/ 1591056 h 1684262"/>
              <a:gd name="connsiteX214" fmla="*/ 838813 w 1206260"/>
              <a:gd name="connsiteY214" fmla="*/ 1568958 h 1684262"/>
              <a:gd name="connsiteX215" fmla="*/ 836146 w 1206260"/>
              <a:gd name="connsiteY215" fmla="*/ 1564291 h 1684262"/>
              <a:gd name="connsiteX216" fmla="*/ 955179 w 1206260"/>
              <a:gd name="connsiteY216" fmla="*/ 1500720 h 1684262"/>
              <a:gd name="connsiteX217" fmla="*/ 1066493 w 1206260"/>
              <a:gd name="connsiteY217" fmla="*/ 1492065 h 1684262"/>
              <a:gd name="connsiteX218" fmla="*/ 857863 w 1206260"/>
              <a:gd name="connsiteY218" fmla="*/ 1591247 h 1684262"/>
              <a:gd name="connsiteX219" fmla="*/ 857863 w 1206260"/>
              <a:gd name="connsiteY219" fmla="*/ 1591056 h 1684262"/>
              <a:gd name="connsiteX220" fmla="*/ 1054979 w 1206260"/>
              <a:gd name="connsiteY220" fmla="*/ 1445037 h 1684262"/>
              <a:gd name="connsiteX221" fmla="*/ 916632 w 1206260"/>
              <a:gd name="connsiteY221" fmla="*/ 1468184 h 1684262"/>
              <a:gd name="connsiteX222" fmla="*/ 1028170 w 1206260"/>
              <a:gd name="connsiteY222" fmla="*/ 1445228 h 1684262"/>
              <a:gd name="connsiteX223" fmla="*/ 1054979 w 1206260"/>
              <a:gd name="connsiteY223" fmla="*/ 1445037 h 1684262"/>
              <a:gd name="connsiteX224" fmla="*/ 862816 w 1206260"/>
              <a:gd name="connsiteY224" fmla="*/ 1410462 h 1684262"/>
              <a:gd name="connsiteX225" fmla="*/ 647551 w 1206260"/>
              <a:gd name="connsiteY225" fmla="*/ 1448562 h 1684262"/>
              <a:gd name="connsiteX226" fmla="*/ 862816 w 1206260"/>
              <a:gd name="connsiteY226" fmla="*/ 1410653 h 1684262"/>
              <a:gd name="connsiteX227" fmla="*/ 862816 w 1206260"/>
              <a:gd name="connsiteY227" fmla="*/ 1410462 h 1684262"/>
              <a:gd name="connsiteX228" fmla="*/ 689842 w 1206260"/>
              <a:gd name="connsiteY228" fmla="*/ 1391412 h 1684262"/>
              <a:gd name="connsiteX229" fmla="*/ 924347 w 1206260"/>
              <a:gd name="connsiteY229" fmla="*/ 1306830 h 1684262"/>
              <a:gd name="connsiteX230" fmla="*/ 689842 w 1206260"/>
              <a:gd name="connsiteY230" fmla="*/ 1391412 h 1684262"/>
              <a:gd name="connsiteX231" fmla="*/ 1162663 w 1206260"/>
              <a:gd name="connsiteY231" fmla="*/ 1057085 h 1684262"/>
              <a:gd name="connsiteX232" fmla="*/ 1148756 w 1206260"/>
              <a:gd name="connsiteY232" fmla="*/ 1134428 h 1684262"/>
              <a:gd name="connsiteX233" fmla="*/ 1066841 w 1206260"/>
              <a:gd name="connsiteY233" fmla="*/ 1139762 h 1684262"/>
              <a:gd name="connsiteX234" fmla="*/ 1035790 w 1206260"/>
              <a:gd name="connsiteY234" fmla="*/ 1087755 h 1684262"/>
              <a:gd name="connsiteX235" fmla="*/ 1162663 w 1206260"/>
              <a:gd name="connsiteY235" fmla="*/ 1057085 h 1684262"/>
              <a:gd name="connsiteX236" fmla="*/ 987913 w 1206260"/>
              <a:gd name="connsiteY236" fmla="*/ 1181170 h 1684262"/>
              <a:gd name="connsiteX237" fmla="*/ 958923 w 1206260"/>
              <a:gd name="connsiteY237" fmla="*/ 1264444 h 1684262"/>
              <a:gd name="connsiteX238" fmla="*/ 905107 w 1206260"/>
              <a:gd name="connsiteY238" fmla="*/ 1118330 h 1684262"/>
              <a:gd name="connsiteX239" fmla="*/ 987913 w 1206260"/>
              <a:gd name="connsiteY239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791813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40346 h 1684262"/>
              <a:gd name="connsiteX47" fmla="*/ 309794 w 1206260"/>
              <a:gd name="connsiteY47" fmla="*/ 1240346 h 1684262"/>
              <a:gd name="connsiteX48" fmla="*/ 311699 w 1206260"/>
              <a:gd name="connsiteY48" fmla="*/ 1248728 h 1684262"/>
              <a:gd name="connsiteX49" fmla="*/ 310842 w 1206260"/>
              <a:gd name="connsiteY49" fmla="*/ 1254824 h 1684262"/>
              <a:gd name="connsiteX50" fmla="*/ 309223 w 1206260"/>
              <a:gd name="connsiteY50" fmla="*/ 1259396 h 1684262"/>
              <a:gd name="connsiteX51" fmla="*/ 301317 w 1206260"/>
              <a:gd name="connsiteY51" fmla="*/ 1268063 h 1684262"/>
              <a:gd name="connsiteX52" fmla="*/ 283886 w 1206260"/>
              <a:gd name="connsiteY52" fmla="*/ 1268063 h 1684262"/>
              <a:gd name="connsiteX53" fmla="*/ 284934 w 1206260"/>
              <a:gd name="connsiteY53" fmla="*/ 1275207 h 1684262"/>
              <a:gd name="connsiteX54" fmla="*/ 395615 w 1206260"/>
              <a:gd name="connsiteY54" fmla="*/ 1319117 h 1684262"/>
              <a:gd name="connsiteX55" fmla="*/ 257026 w 1206260"/>
              <a:gd name="connsiteY55" fmla="*/ 1309592 h 1684262"/>
              <a:gd name="connsiteX56" fmla="*/ 257026 w 1206260"/>
              <a:gd name="connsiteY56" fmla="*/ 1309592 h 1684262"/>
              <a:gd name="connsiteX57" fmla="*/ 248263 w 1206260"/>
              <a:gd name="connsiteY57" fmla="*/ 1308259 h 1684262"/>
              <a:gd name="connsiteX58" fmla="*/ 247691 w 1206260"/>
              <a:gd name="connsiteY58" fmla="*/ 1308735 h 1684262"/>
              <a:gd name="connsiteX59" fmla="*/ 229880 w 1206260"/>
              <a:gd name="connsiteY59" fmla="*/ 1312259 h 1684262"/>
              <a:gd name="connsiteX60" fmla="*/ 146155 w 1206260"/>
              <a:gd name="connsiteY60" fmla="*/ 1230344 h 1684262"/>
              <a:gd name="connsiteX61" fmla="*/ 115389 w 1206260"/>
              <a:gd name="connsiteY61" fmla="*/ 1430369 h 1684262"/>
              <a:gd name="connsiteX62" fmla="*/ 349799 w 1206260"/>
              <a:gd name="connsiteY62" fmla="*/ 1480280 h 1684262"/>
              <a:gd name="connsiteX63" fmla="*/ 299507 w 1206260"/>
              <a:gd name="connsiteY63" fmla="*/ 1464659 h 1684262"/>
              <a:gd name="connsiteX64" fmla="*/ 321034 w 1206260"/>
              <a:gd name="connsiteY64" fmla="*/ 1477042 h 1684262"/>
              <a:gd name="connsiteX65" fmla="*/ 330559 w 1206260"/>
              <a:gd name="connsiteY65" fmla="*/ 1484376 h 1684262"/>
              <a:gd name="connsiteX66" fmla="*/ 388280 w 1206260"/>
              <a:gd name="connsiteY66" fmla="*/ 1545717 h 1684262"/>
              <a:gd name="connsiteX67" fmla="*/ 348847 w 1206260"/>
              <a:gd name="connsiteY67" fmla="*/ 1542479 h 1684262"/>
              <a:gd name="connsiteX68" fmla="*/ 255883 w 1206260"/>
              <a:gd name="connsiteY68" fmla="*/ 1502664 h 1684262"/>
              <a:gd name="connsiteX69" fmla="*/ 255883 w 1206260"/>
              <a:gd name="connsiteY69" fmla="*/ 1502664 h 1684262"/>
              <a:gd name="connsiteX70" fmla="*/ 239976 w 1206260"/>
              <a:gd name="connsiteY70" fmla="*/ 1484281 h 1684262"/>
              <a:gd name="connsiteX71" fmla="*/ 203495 w 1206260"/>
              <a:gd name="connsiteY71" fmla="*/ 1484281 h 1684262"/>
              <a:gd name="connsiteX72" fmla="*/ 187303 w 1206260"/>
              <a:gd name="connsiteY72" fmla="*/ 1499140 h 1684262"/>
              <a:gd name="connsiteX73" fmla="*/ 490674 w 1206260"/>
              <a:gd name="connsiteY73" fmla="*/ 1673352 h 1684262"/>
              <a:gd name="connsiteX74" fmla="*/ 757374 w 1206260"/>
              <a:gd name="connsiteY74" fmla="*/ 1682401 h 1684262"/>
              <a:gd name="connsiteX75" fmla="*/ 988070 w 1206260"/>
              <a:gd name="connsiteY75" fmla="*/ 1594485 h 1684262"/>
              <a:gd name="connsiteX76" fmla="*/ 1152566 w 1206260"/>
              <a:gd name="connsiteY76" fmla="*/ 1394460 h 1684262"/>
              <a:gd name="connsiteX77" fmla="*/ 918822 w 1206260"/>
              <a:gd name="connsiteY77" fmla="*/ 1363507 h 1684262"/>
              <a:gd name="connsiteX78" fmla="*/ 802904 w 1206260"/>
              <a:gd name="connsiteY78" fmla="*/ 1350454 h 1684262"/>
              <a:gd name="connsiteX79" fmla="*/ 841956 w 1206260"/>
              <a:gd name="connsiteY79" fmla="*/ 1326547 h 1684262"/>
              <a:gd name="connsiteX80" fmla="*/ 1018286 w 1206260"/>
              <a:gd name="connsiteY80" fmla="*/ 1315425 h 1684262"/>
              <a:gd name="connsiteX81" fmla="*/ 980354 w 1206260"/>
              <a:gd name="connsiteY81" fmla="*/ 1268921 h 1684262"/>
              <a:gd name="connsiteX82" fmla="*/ 1091488 w 1206260"/>
              <a:gd name="connsiteY82" fmla="*/ 1221043 h 1684262"/>
              <a:gd name="connsiteX83" fmla="*/ 911203 w 1206260"/>
              <a:gd name="connsiteY83" fmla="*/ 1022890 h 1684262"/>
              <a:gd name="connsiteX84" fmla="*/ 1193429 w 1206260"/>
              <a:gd name="connsiteY84" fmla="*/ 899446 h 1684262"/>
              <a:gd name="connsiteX85" fmla="*/ 759089 w 1206260"/>
              <a:gd name="connsiteY85" fmla="*/ 61246 h 1684262"/>
              <a:gd name="connsiteX86" fmla="*/ 720989 w 1206260"/>
              <a:gd name="connsiteY86" fmla="*/ 145828 h 1684262"/>
              <a:gd name="connsiteX87" fmla="*/ 759089 w 1206260"/>
              <a:gd name="connsiteY87" fmla="*/ 61436 h 1684262"/>
              <a:gd name="connsiteX88" fmla="*/ 759089 w 1206260"/>
              <a:gd name="connsiteY88" fmla="*/ 61246 h 1684262"/>
              <a:gd name="connsiteX89" fmla="*/ 363611 w 1206260"/>
              <a:gd name="connsiteY89" fmla="*/ 545783 h 1684262"/>
              <a:gd name="connsiteX90" fmla="*/ 348275 w 1206260"/>
              <a:gd name="connsiteY90" fmla="*/ 553498 h 1684262"/>
              <a:gd name="connsiteX91" fmla="*/ 363611 w 1206260"/>
              <a:gd name="connsiteY91" fmla="*/ 545783 h 1684262"/>
              <a:gd name="connsiteX92" fmla="*/ 232451 w 1206260"/>
              <a:gd name="connsiteY92" fmla="*/ 523113 h 1684262"/>
              <a:gd name="connsiteX93" fmla="*/ 254694 w 1206260"/>
              <a:gd name="connsiteY93" fmla="*/ 664096 h 1684262"/>
              <a:gd name="connsiteX94" fmla="*/ 232451 w 1206260"/>
              <a:gd name="connsiteY94" fmla="*/ 523113 h 1684262"/>
              <a:gd name="connsiteX95" fmla="*/ 340084 w 1206260"/>
              <a:gd name="connsiteY95" fmla="*/ 692277 h 1684262"/>
              <a:gd name="connsiteX96" fmla="*/ 470767 w 1206260"/>
              <a:gd name="connsiteY96" fmla="*/ 684562 h 1684262"/>
              <a:gd name="connsiteX97" fmla="*/ 340084 w 1206260"/>
              <a:gd name="connsiteY97" fmla="*/ 691896 h 1684262"/>
              <a:gd name="connsiteX98" fmla="*/ 340084 w 1206260"/>
              <a:gd name="connsiteY98" fmla="*/ 692277 h 1684262"/>
              <a:gd name="connsiteX99" fmla="*/ 382375 w 1206260"/>
              <a:gd name="connsiteY99" fmla="*/ 615410 h 1684262"/>
              <a:gd name="connsiteX100" fmla="*/ 516868 w 1206260"/>
              <a:gd name="connsiteY100" fmla="*/ 688372 h 1684262"/>
              <a:gd name="connsiteX101" fmla="*/ 382661 w 1206260"/>
              <a:gd name="connsiteY101" fmla="*/ 615029 h 1684262"/>
              <a:gd name="connsiteX102" fmla="*/ 382375 w 1206260"/>
              <a:gd name="connsiteY102" fmla="*/ 615410 h 1684262"/>
              <a:gd name="connsiteX103" fmla="*/ 201400 w 1206260"/>
              <a:gd name="connsiteY103" fmla="*/ 907542 h 1684262"/>
              <a:gd name="connsiteX104" fmla="*/ 163300 w 1206260"/>
              <a:gd name="connsiteY104" fmla="*/ 838295 h 1684262"/>
              <a:gd name="connsiteX105" fmla="*/ 201686 w 1206260"/>
              <a:gd name="connsiteY105" fmla="*/ 907161 h 1684262"/>
              <a:gd name="connsiteX106" fmla="*/ 201400 w 1206260"/>
              <a:gd name="connsiteY106" fmla="*/ 907542 h 1684262"/>
              <a:gd name="connsiteX107" fmla="*/ 97811 w 1206260"/>
              <a:gd name="connsiteY107" fmla="*/ 1285557 h 1684262"/>
              <a:gd name="connsiteX108" fmla="*/ 123279 w 1206260"/>
              <a:gd name="connsiteY108" fmla="*/ 1264178 h 1684262"/>
              <a:gd name="connsiteX109" fmla="*/ 231975 w 1206260"/>
              <a:gd name="connsiteY109" fmla="*/ 1341501 h 1684262"/>
              <a:gd name="connsiteX110" fmla="*/ 97811 w 1206260"/>
              <a:gd name="connsiteY110" fmla="*/ 1285557 h 1684262"/>
              <a:gd name="connsiteX111" fmla="*/ 232928 w 1206260"/>
              <a:gd name="connsiteY111" fmla="*/ 1376077 h 1684262"/>
              <a:gd name="connsiteX112" fmla="*/ 279029 w 1206260"/>
              <a:gd name="connsiteY112" fmla="*/ 1379887 h 1684262"/>
              <a:gd name="connsiteX113" fmla="*/ 232451 w 1206260"/>
              <a:gd name="connsiteY113" fmla="*/ 1376077 h 1684262"/>
              <a:gd name="connsiteX114" fmla="*/ 232928 w 1206260"/>
              <a:gd name="connsiteY114" fmla="*/ 1376077 h 1684262"/>
              <a:gd name="connsiteX115" fmla="*/ 856244 w 1206260"/>
              <a:gd name="connsiteY115" fmla="*/ 715613 h 1684262"/>
              <a:gd name="connsiteX116" fmla="*/ 817635 w 1206260"/>
              <a:gd name="connsiteY116" fmla="*/ 708913 h 1684262"/>
              <a:gd name="connsiteX117" fmla="*/ 721084 w 1206260"/>
              <a:gd name="connsiteY117" fmla="*/ 657225 h 1684262"/>
              <a:gd name="connsiteX118" fmla="*/ 855767 w 1206260"/>
              <a:gd name="connsiteY118" fmla="*/ 715613 h 1684262"/>
              <a:gd name="connsiteX119" fmla="*/ 856244 w 1206260"/>
              <a:gd name="connsiteY119" fmla="*/ 715613 h 1684262"/>
              <a:gd name="connsiteX120" fmla="*/ 663458 w 1206260"/>
              <a:gd name="connsiteY120" fmla="*/ 722662 h 1684262"/>
              <a:gd name="connsiteX121" fmla="*/ 644408 w 1206260"/>
              <a:gd name="connsiteY121" fmla="*/ 807149 h 1684262"/>
              <a:gd name="connsiteX122" fmla="*/ 662981 w 1206260"/>
              <a:gd name="connsiteY122" fmla="*/ 723138 h 1684262"/>
              <a:gd name="connsiteX123" fmla="*/ 663458 w 1206260"/>
              <a:gd name="connsiteY123" fmla="*/ 722662 h 1684262"/>
              <a:gd name="connsiteX124" fmla="*/ 628882 w 1206260"/>
              <a:gd name="connsiteY124" fmla="*/ 753332 h 1684262"/>
              <a:gd name="connsiteX125" fmla="*/ 655742 w 1206260"/>
              <a:gd name="connsiteY125" fmla="*/ 726472 h 1684262"/>
              <a:gd name="connsiteX126" fmla="*/ 628406 w 1206260"/>
              <a:gd name="connsiteY126" fmla="*/ 753332 h 1684262"/>
              <a:gd name="connsiteX127" fmla="*/ 628882 w 1206260"/>
              <a:gd name="connsiteY127" fmla="*/ 753332 h 1684262"/>
              <a:gd name="connsiteX128" fmla="*/ 771090 w 1206260"/>
              <a:gd name="connsiteY128" fmla="*/ 757237 h 1684262"/>
              <a:gd name="connsiteX129" fmla="*/ 690318 w 1206260"/>
              <a:gd name="connsiteY129" fmla="*/ 822579 h 1684262"/>
              <a:gd name="connsiteX130" fmla="*/ 770614 w 1206260"/>
              <a:gd name="connsiteY130" fmla="*/ 757237 h 1684262"/>
              <a:gd name="connsiteX131" fmla="*/ 771090 w 1206260"/>
              <a:gd name="connsiteY131" fmla="*/ 757237 h 1684262"/>
              <a:gd name="connsiteX132" fmla="*/ 759565 w 1206260"/>
              <a:gd name="connsiteY132" fmla="*/ 538162 h 1684262"/>
              <a:gd name="connsiteX133" fmla="*/ 851767 w 1206260"/>
              <a:gd name="connsiteY133" fmla="*/ 480536 h 1684262"/>
              <a:gd name="connsiteX134" fmla="*/ 759089 w 1206260"/>
              <a:gd name="connsiteY134" fmla="*/ 538067 h 1684262"/>
              <a:gd name="connsiteX135" fmla="*/ 759565 w 1206260"/>
              <a:gd name="connsiteY135" fmla="*/ 538162 h 1684262"/>
              <a:gd name="connsiteX136" fmla="*/ 877961 w 1206260"/>
              <a:gd name="connsiteY136" fmla="*/ 342138 h 1684262"/>
              <a:gd name="connsiteX137" fmla="*/ 812619 w 1206260"/>
              <a:gd name="connsiteY137" fmla="*/ 442055 h 1684262"/>
              <a:gd name="connsiteX138" fmla="*/ 877961 w 1206260"/>
              <a:gd name="connsiteY138" fmla="*/ 342138 h 1684262"/>
              <a:gd name="connsiteX139" fmla="*/ 681841 w 1206260"/>
              <a:gd name="connsiteY139" fmla="*/ 323088 h 1684262"/>
              <a:gd name="connsiteX140" fmla="*/ 758803 w 1206260"/>
              <a:gd name="connsiteY140" fmla="*/ 430816 h 1684262"/>
              <a:gd name="connsiteX141" fmla="*/ 643455 w 1206260"/>
              <a:gd name="connsiteY141" fmla="*/ 396145 h 1684262"/>
              <a:gd name="connsiteX142" fmla="*/ 639550 w 1206260"/>
              <a:gd name="connsiteY142" fmla="*/ 438436 h 1684262"/>
              <a:gd name="connsiteX143" fmla="*/ 682127 w 1206260"/>
              <a:gd name="connsiteY143" fmla="*/ 323088 h 1684262"/>
              <a:gd name="connsiteX144" fmla="*/ 681841 w 1206260"/>
              <a:gd name="connsiteY144" fmla="*/ 323088 h 1684262"/>
              <a:gd name="connsiteX145" fmla="*/ 351323 w 1206260"/>
              <a:gd name="connsiteY145" fmla="*/ 219361 h 1684262"/>
              <a:gd name="connsiteX146" fmla="*/ 383994 w 1206260"/>
              <a:gd name="connsiteY146" fmla="*/ 183070 h 1684262"/>
              <a:gd name="connsiteX147" fmla="*/ 403711 w 1206260"/>
              <a:gd name="connsiteY147" fmla="*/ 175069 h 1684262"/>
              <a:gd name="connsiteX148" fmla="*/ 411331 w 1206260"/>
              <a:gd name="connsiteY148" fmla="*/ 176117 h 1684262"/>
              <a:gd name="connsiteX149" fmla="*/ 569351 w 1206260"/>
              <a:gd name="connsiteY149" fmla="*/ 242792 h 1684262"/>
              <a:gd name="connsiteX150" fmla="*/ 569922 w 1206260"/>
              <a:gd name="connsiteY150" fmla="*/ 242792 h 1684262"/>
              <a:gd name="connsiteX151" fmla="*/ 558873 w 1206260"/>
              <a:gd name="connsiteY151" fmla="*/ 299942 h 1684262"/>
              <a:gd name="connsiteX152" fmla="*/ 351609 w 1206260"/>
              <a:gd name="connsiteY152" fmla="*/ 219075 h 1684262"/>
              <a:gd name="connsiteX153" fmla="*/ 351323 w 1206260"/>
              <a:gd name="connsiteY153" fmla="*/ 219361 h 1684262"/>
              <a:gd name="connsiteX154" fmla="*/ 470767 w 1206260"/>
              <a:gd name="connsiteY154" fmla="*/ 361188 h 1684262"/>
              <a:gd name="connsiteX155" fmla="*/ 566874 w 1206260"/>
              <a:gd name="connsiteY155" fmla="*/ 503396 h 1684262"/>
              <a:gd name="connsiteX156" fmla="*/ 470767 w 1206260"/>
              <a:gd name="connsiteY156" fmla="*/ 361188 h 1684262"/>
              <a:gd name="connsiteX157" fmla="*/ 632216 w 1206260"/>
              <a:gd name="connsiteY157" fmla="*/ 453485 h 1684262"/>
              <a:gd name="connsiteX158" fmla="*/ 699367 w 1206260"/>
              <a:gd name="connsiteY158" fmla="*/ 515112 h 1684262"/>
              <a:gd name="connsiteX159" fmla="*/ 759089 w 1206260"/>
              <a:gd name="connsiteY159" fmla="*/ 438055 h 1684262"/>
              <a:gd name="connsiteX160" fmla="*/ 678317 w 1206260"/>
              <a:gd name="connsiteY160" fmla="*/ 611029 h 1684262"/>
              <a:gd name="connsiteX161" fmla="*/ 640217 w 1206260"/>
              <a:gd name="connsiteY161" fmla="*/ 587978 h 1684262"/>
              <a:gd name="connsiteX162" fmla="*/ 632216 w 1206260"/>
              <a:gd name="connsiteY162" fmla="*/ 453581 h 1684262"/>
              <a:gd name="connsiteX163" fmla="*/ 632216 w 1206260"/>
              <a:gd name="connsiteY163" fmla="*/ 453485 h 1684262"/>
              <a:gd name="connsiteX164" fmla="*/ 686032 w 1206260"/>
              <a:gd name="connsiteY164" fmla="*/ 837819 h 1684262"/>
              <a:gd name="connsiteX165" fmla="*/ 628310 w 1206260"/>
              <a:gd name="connsiteY165" fmla="*/ 930116 h 1684262"/>
              <a:gd name="connsiteX166" fmla="*/ 686032 w 1206260"/>
              <a:gd name="connsiteY166" fmla="*/ 837914 h 1684262"/>
              <a:gd name="connsiteX167" fmla="*/ 686032 w 1206260"/>
              <a:gd name="connsiteY167" fmla="*/ 837819 h 1684262"/>
              <a:gd name="connsiteX168" fmla="*/ 743658 w 1206260"/>
              <a:gd name="connsiteY168" fmla="*/ 1291400 h 1684262"/>
              <a:gd name="connsiteX169" fmla="*/ 547634 w 1206260"/>
              <a:gd name="connsiteY169" fmla="*/ 1206818 h 1684262"/>
              <a:gd name="connsiteX170" fmla="*/ 573446 w 1206260"/>
              <a:gd name="connsiteY170" fmla="*/ 1222439 h 1684262"/>
              <a:gd name="connsiteX171" fmla="*/ 603450 w 1206260"/>
              <a:gd name="connsiteY171" fmla="*/ 1227487 h 1684262"/>
              <a:gd name="connsiteX172" fmla="*/ 743658 w 1206260"/>
              <a:gd name="connsiteY172" fmla="*/ 1291495 h 1684262"/>
              <a:gd name="connsiteX173" fmla="*/ 743658 w 1206260"/>
              <a:gd name="connsiteY173" fmla="*/ 1291400 h 1684262"/>
              <a:gd name="connsiteX174" fmla="*/ 578399 w 1206260"/>
              <a:gd name="connsiteY174" fmla="*/ 945452 h 1684262"/>
              <a:gd name="connsiteX175" fmla="*/ 689842 w 1206260"/>
              <a:gd name="connsiteY175" fmla="*/ 1122236 h 1684262"/>
              <a:gd name="connsiteX176" fmla="*/ 578399 w 1206260"/>
              <a:gd name="connsiteY176" fmla="*/ 945547 h 1684262"/>
              <a:gd name="connsiteX177" fmla="*/ 578399 w 1206260"/>
              <a:gd name="connsiteY177" fmla="*/ 945452 h 1684262"/>
              <a:gd name="connsiteX178" fmla="*/ 351609 w 1206260"/>
              <a:gd name="connsiteY178" fmla="*/ 1045464 h 1684262"/>
              <a:gd name="connsiteX179" fmla="*/ 382375 w 1206260"/>
              <a:gd name="connsiteY179" fmla="*/ 887825 h 1684262"/>
              <a:gd name="connsiteX180" fmla="*/ 351609 w 1206260"/>
              <a:gd name="connsiteY180" fmla="*/ 1045559 h 1684262"/>
              <a:gd name="connsiteX181" fmla="*/ 351609 w 1206260"/>
              <a:gd name="connsiteY181" fmla="*/ 1045464 h 1684262"/>
              <a:gd name="connsiteX182" fmla="*/ 420761 w 1206260"/>
              <a:gd name="connsiteY182" fmla="*/ 1018413 h 1684262"/>
              <a:gd name="connsiteX183" fmla="*/ 605260 w 1206260"/>
              <a:gd name="connsiteY183" fmla="*/ 1180338 h 1684262"/>
              <a:gd name="connsiteX184" fmla="*/ 420761 w 1206260"/>
              <a:gd name="connsiteY184" fmla="*/ 1018413 h 1684262"/>
              <a:gd name="connsiteX185" fmla="*/ 366944 w 1206260"/>
              <a:gd name="connsiteY185" fmla="*/ 1414272 h 1684262"/>
              <a:gd name="connsiteX186" fmla="*/ 597640 w 1206260"/>
              <a:gd name="connsiteY186" fmla="*/ 1460468 h 1684262"/>
              <a:gd name="connsiteX187" fmla="*/ 366944 w 1206260"/>
              <a:gd name="connsiteY187" fmla="*/ 1414463 h 1684262"/>
              <a:gd name="connsiteX188" fmla="*/ 366944 w 1206260"/>
              <a:gd name="connsiteY188" fmla="*/ 1414272 h 1684262"/>
              <a:gd name="connsiteX189" fmla="*/ 536108 w 1206260"/>
              <a:gd name="connsiteY189" fmla="*/ 1644968 h 1684262"/>
              <a:gd name="connsiteX190" fmla="*/ 498008 w 1206260"/>
              <a:gd name="connsiteY190" fmla="*/ 1625918 h 1684262"/>
              <a:gd name="connsiteX191" fmla="*/ 471148 w 1206260"/>
              <a:gd name="connsiteY191" fmla="*/ 1618202 h 1684262"/>
              <a:gd name="connsiteX192" fmla="*/ 471148 w 1206260"/>
              <a:gd name="connsiteY192" fmla="*/ 1664399 h 1684262"/>
              <a:gd name="connsiteX193" fmla="*/ 401901 w 1206260"/>
              <a:gd name="connsiteY193" fmla="*/ 1579817 h 1684262"/>
              <a:gd name="connsiteX194" fmla="*/ 536108 w 1206260"/>
              <a:gd name="connsiteY194" fmla="*/ 1645158 h 1684262"/>
              <a:gd name="connsiteX195" fmla="*/ 536108 w 1206260"/>
              <a:gd name="connsiteY195" fmla="*/ 1644968 h 1684262"/>
              <a:gd name="connsiteX196" fmla="*/ 616785 w 1206260"/>
              <a:gd name="connsiteY196" fmla="*/ 1564196 h 1684262"/>
              <a:gd name="connsiteX197" fmla="*/ 555349 w 1206260"/>
              <a:gd name="connsiteY197" fmla="*/ 1541145 h 1684262"/>
              <a:gd name="connsiteX198" fmla="*/ 638597 w 1206260"/>
              <a:gd name="connsiteY198" fmla="*/ 1493520 h 1684262"/>
              <a:gd name="connsiteX199" fmla="*/ 739848 w 1206260"/>
              <a:gd name="connsiteY199" fmla="*/ 1525715 h 1684262"/>
              <a:gd name="connsiteX200" fmla="*/ 616785 w 1206260"/>
              <a:gd name="connsiteY200" fmla="*/ 1564386 h 1684262"/>
              <a:gd name="connsiteX201" fmla="*/ 616785 w 1206260"/>
              <a:gd name="connsiteY201" fmla="*/ 1564196 h 1684262"/>
              <a:gd name="connsiteX202" fmla="*/ 752231 w 1206260"/>
              <a:gd name="connsiteY202" fmla="*/ 1664779 h 1684262"/>
              <a:gd name="connsiteX203" fmla="*/ 739658 w 1206260"/>
              <a:gd name="connsiteY203" fmla="*/ 1664779 h 1684262"/>
              <a:gd name="connsiteX204" fmla="*/ 731180 w 1206260"/>
              <a:gd name="connsiteY204" fmla="*/ 1664779 h 1684262"/>
              <a:gd name="connsiteX205" fmla="*/ 727561 w 1206260"/>
              <a:gd name="connsiteY205" fmla="*/ 1664779 h 1684262"/>
              <a:gd name="connsiteX206" fmla="*/ 713750 w 1206260"/>
              <a:gd name="connsiteY206" fmla="*/ 1666780 h 1684262"/>
              <a:gd name="connsiteX207" fmla="*/ 704225 w 1206260"/>
              <a:gd name="connsiteY207" fmla="*/ 1665256 h 1684262"/>
              <a:gd name="connsiteX208" fmla="*/ 705558 w 1206260"/>
              <a:gd name="connsiteY208" fmla="*/ 1667733 h 1684262"/>
              <a:gd name="connsiteX209" fmla="*/ 790045 w 1206260"/>
              <a:gd name="connsiteY209" fmla="*/ 1610106 h 1684262"/>
              <a:gd name="connsiteX210" fmla="*/ 752231 w 1206260"/>
              <a:gd name="connsiteY210" fmla="*/ 1664970 h 1684262"/>
              <a:gd name="connsiteX211" fmla="*/ 752231 w 1206260"/>
              <a:gd name="connsiteY211" fmla="*/ 1664779 h 1684262"/>
              <a:gd name="connsiteX212" fmla="*/ 857863 w 1206260"/>
              <a:gd name="connsiteY212" fmla="*/ 1591056 h 1684262"/>
              <a:gd name="connsiteX213" fmla="*/ 838813 w 1206260"/>
              <a:gd name="connsiteY213" fmla="*/ 1568958 h 1684262"/>
              <a:gd name="connsiteX214" fmla="*/ 836146 w 1206260"/>
              <a:gd name="connsiteY214" fmla="*/ 1564291 h 1684262"/>
              <a:gd name="connsiteX215" fmla="*/ 955179 w 1206260"/>
              <a:gd name="connsiteY215" fmla="*/ 1500720 h 1684262"/>
              <a:gd name="connsiteX216" fmla="*/ 1066493 w 1206260"/>
              <a:gd name="connsiteY216" fmla="*/ 1492065 h 1684262"/>
              <a:gd name="connsiteX217" fmla="*/ 857863 w 1206260"/>
              <a:gd name="connsiteY217" fmla="*/ 1591247 h 1684262"/>
              <a:gd name="connsiteX218" fmla="*/ 857863 w 1206260"/>
              <a:gd name="connsiteY218" fmla="*/ 1591056 h 1684262"/>
              <a:gd name="connsiteX219" fmla="*/ 1054979 w 1206260"/>
              <a:gd name="connsiteY219" fmla="*/ 1445037 h 1684262"/>
              <a:gd name="connsiteX220" fmla="*/ 916632 w 1206260"/>
              <a:gd name="connsiteY220" fmla="*/ 1468184 h 1684262"/>
              <a:gd name="connsiteX221" fmla="*/ 1028170 w 1206260"/>
              <a:gd name="connsiteY221" fmla="*/ 1445228 h 1684262"/>
              <a:gd name="connsiteX222" fmla="*/ 1054979 w 1206260"/>
              <a:gd name="connsiteY222" fmla="*/ 1445037 h 1684262"/>
              <a:gd name="connsiteX223" fmla="*/ 862816 w 1206260"/>
              <a:gd name="connsiteY223" fmla="*/ 1410462 h 1684262"/>
              <a:gd name="connsiteX224" fmla="*/ 647551 w 1206260"/>
              <a:gd name="connsiteY224" fmla="*/ 1448562 h 1684262"/>
              <a:gd name="connsiteX225" fmla="*/ 862816 w 1206260"/>
              <a:gd name="connsiteY225" fmla="*/ 1410653 h 1684262"/>
              <a:gd name="connsiteX226" fmla="*/ 862816 w 1206260"/>
              <a:gd name="connsiteY226" fmla="*/ 1410462 h 1684262"/>
              <a:gd name="connsiteX227" fmla="*/ 689842 w 1206260"/>
              <a:gd name="connsiteY227" fmla="*/ 1391412 h 1684262"/>
              <a:gd name="connsiteX228" fmla="*/ 924347 w 1206260"/>
              <a:gd name="connsiteY228" fmla="*/ 1306830 h 1684262"/>
              <a:gd name="connsiteX229" fmla="*/ 689842 w 1206260"/>
              <a:gd name="connsiteY229" fmla="*/ 1391412 h 1684262"/>
              <a:gd name="connsiteX230" fmla="*/ 1162663 w 1206260"/>
              <a:gd name="connsiteY230" fmla="*/ 1057085 h 1684262"/>
              <a:gd name="connsiteX231" fmla="*/ 1148756 w 1206260"/>
              <a:gd name="connsiteY231" fmla="*/ 1134428 h 1684262"/>
              <a:gd name="connsiteX232" fmla="*/ 1066841 w 1206260"/>
              <a:gd name="connsiteY232" fmla="*/ 1139762 h 1684262"/>
              <a:gd name="connsiteX233" fmla="*/ 1035790 w 1206260"/>
              <a:gd name="connsiteY233" fmla="*/ 1087755 h 1684262"/>
              <a:gd name="connsiteX234" fmla="*/ 1162663 w 1206260"/>
              <a:gd name="connsiteY234" fmla="*/ 1057085 h 1684262"/>
              <a:gd name="connsiteX235" fmla="*/ 987913 w 1206260"/>
              <a:gd name="connsiteY235" fmla="*/ 1181170 h 1684262"/>
              <a:gd name="connsiteX236" fmla="*/ 958923 w 1206260"/>
              <a:gd name="connsiteY236" fmla="*/ 1264444 h 1684262"/>
              <a:gd name="connsiteX237" fmla="*/ 905107 w 1206260"/>
              <a:gd name="connsiteY237" fmla="*/ 1118330 h 1684262"/>
              <a:gd name="connsiteX238" fmla="*/ 987913 w 1206260"/>
              <a:gd name="connsiteY238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40346 h 1684262"/>
              <a:gd name="connsiteX47" fmla="*/ 309794 w 1206260"/>
              <a:gd name="connsiteY47" fmla="*/ 1240346 h 1684262"/>
              <a:gd name="connsiteX48" fmla="*/ 311699 w 1206260"/>
              <a:gd name="connsiteY48" fmla="*/ 1248728 h 1684262"/>
              <a:gd name="connsiteX49" fmla="*/ 310842 w 1206260"/>
              <a:gd name="connsiteY49" fmla="*/ 1254824 h 1684262"/>
              <a:gd name="connsiteX50" fmla="*/ 309223 w 1206260"/>
              <a:gd name="connsiteY50" fmla="*/ 1259396 h 1684262"/>
              <a:gd name="connsiteX51" fmla="*/ 301317 w 1206260"/>
              <a:gd name="connsiteY51" fmla="*/ 1268063 h 1684262"/>
              <a:gd name="connsiteX52" fmla="*/ 283886 w 1206260"/>
              <a:gd name="connsiteY52" fmla="*/ 1268063 h 1684262"/>
              <a:gd name="connsiteX53" fmla="*/ 284934 w 1206260"/>
              <a:gd name="connsiteY53" fmla="*/ 1275207 h 1684262"/>
              <a:gd name="connsiteX54" fmla="*/ 395615 w 1206260"/>
              <a:gd name="connsiteY54" fmla="*/ 1319117 h 1684262"/>
              <a:gd name="connsiteX55" fmla="*/ 257026 w 1206260"/>
              <a:gd name="connsiteY55" fmla="*/ 1309592 h 1684262"/>
              <a:gd name="connsiteX56" fmla="*/ 257026 w 1206260"/>
              <a:gd name="connsiteY56" fmla="*/ 1309592 h 1684262"/>
              <a:gd name="connsiteX57" fmla="*/ 248263 w 1206260"/>
              <a:gd name="connsiteY57" fmla="*/ 1308259 h 1684262"/>
              <a:gd name="connsiteX58" fmla="*/ 247691 w 1206260"/>
              <a:gd name="connsiteY58" fmla="*/ 1308735 h 1684262"/>
              <a:gd name="connsiteX59" fmla="*/ 229880 w 1206260"/>
              <a:gd name="connsiteY59" fmla="*/ 1312259 h 1684262"/>
              <a:gd name="connsiteX60" fmla="*/ 146155 w 1206260"/>
              <a:gd name="connsiteY60" fmla="*/ 1230344 h 1684262"/>
              <a:gd name="connsiteX61" fmla="*/ 115389 w 1206260"/>
              <a:gd name="connsiteY61" fmla="*/ 1430369 h 1684262"/>
              <a:gd name="connsiteX62" fmla="*/ 349799 w 1206260"/>
              <a:gd name="connsiteY62" fmla="*/ 1480280 h 1684262"/>
              <a:gd name="connsiteX63" fmla="*/ 299507 w 1206260"/>
              <a:gd name="connsiteY63" fmla="*/ 1464659 h 1684262"/>
              <a:gd name="connsiteX64" fmla="*/ 321034 w 1206260"/>
              <a:gd name="connsiteY64" fmla="*/ 1477042 h 1684262"/>
              <a:gd name="connsiteX65" fmla="*/ 330559 w 1206260"/>
              <a:gd name="connsiteY65" fmla="*/ 1484376 h 1684262"/>
              <a:gd name="connsiteX66" fmla="*/ 388280 w 1206260"/>
              <a:gd name="connsiteY66" fmla="*/ 1545717 h 1684262"/>
              <a:gd name="connsiteX67" fmla="*/ 348847 w 1206260"/>
              <a:gd name="connsiteY67" fmla="*/ 1542479 h 1684262"/>
              <a:gd name="connsiteX68" fmla="*/ 255883 w 1206260"/>
              <a:gd name="connsiteY68" fmla="*/ 1502664 h 1684262"/>
              <a:gd name="connsiteX69" fmla="*/ 255883 w 1206260"/>
              <a:gd name="connsiteY69" fmla="*/ 1502664 h 1684262"/>
              <a:gd name="connsiteX70" fmla="*/ 239976 w 1206260"/>
              <a:gd name="connsiteY70" fmla="*/ 1484281 h 1684262"/>
              <a:gd name="connsiteX71" fmla="*/ 203495 w 1206260"/>
              <a:gd name="connsiteY71" fmla="*/ 1484281 h 1684262"/>
              <a:gd name="connsiteX72" fmla="*/ 187303 w 1206260"/>
              <a:gd name="connsiteY72" fmla="*/ 1499140 h 1684262"/>
              <a:gd name="connsiteX73" fmla="*/ 490674 w 1206260"/>
              <a:gd name="connsiteY73" fmla="*/ 1673352 h 1684262"/>
              <a:gd name="connsiteX74" fmla="*/ 757374 w 1206260"/>
              <a:gd name="connsiteY74" fmla="*/ 1682401 h 1684262"/>
              <a:gd name="connsiteX75" fmla="*/ 988070 w 1206260"/>
              <a:gd name="connsiteY75" fmla="*/ 1594485 h 1684262"/>
              <a:gd name="connsiteX76" fmla="*/ 1152566 w 1206260"/>
              <a:gd name="connsiteY76" fmla="*/ 1394460 h 1684262"/>
              <a:gd name="connsiteX77" fmla="*/ 918822 w 1206260"/>
              <a:gd name="connsiteY77" fmla="*/ 1363507 h 1684262"/>
              <a:gd name="connsiteX78" fmla="*/ 802904 w 1206260"/>
              <a:gd name="connsiteY78" fmla="*/ 1350454 h 1684262"/>
              <a:gd name="connsiteX79" fmla="*/ 841956 w 1206260"/>
              <a:gd name="connsiteY79" fmla="*/ 1326547 h 1684262"/>
              <a:gd name="connsiteX80" fmla="*/ 1018286 w 1206260"/>
              <a:gd name="connsiteY80" fmla="*/ 1315425 h 1684262"/>
              <a:gd name="connsiteX81" fmla="*/ 980354 w 1206260"/>
              <a:gd name="connsiteY81" fmla="*/ 1268921 h 1684262"/>
              <a:gd name="connsiteX82" fmla="*/ 1091488 w 1206260"/>
              <a:gd name="connsiteY82" fmla="*/ 1221043 h 1684262"/>
              <a:gd name="connsiteX83" fmla="*/ 911203 w 1206260"/>
              <a:gd name="connsiteY83" fmla="*/ 1022890 h 1684262"/>
              <a:gd name="connsiteX84" fmla="*/ 1193429 w 1206260"/>
              <a:gd name="connsiteY84" fmla="*/ 899446 h 1684262"/>
              <a:gd name="connsiteX85" fmla="*/ 759089 w 1206260"/>
              <a:gd name="connsiteY85" fmla="*/ 61246 h 1684262"/>
              <a:gd name="connsiteX86" fmla="*/ 720989 w 1206260"/>
              <a:gd name="connsiteY86" fmla="*/ 145828 h 1684262"/>
              <a:gd name="connsiteX87" fmla="*/ 759089 w 1206260"/>
              <a:gd name="connsiteY87" fmla="*/ 61436 h 1684262"/>
              <a:gd name="connsiteX88" fmla="*/ 759089 w 1206260"/>
              <a:gd name="connsiteY88" fmla="*/ 61246 h 1684262"/>
              <a:gd name="connsiteX89" fmla="*/ 363611 w 1206260"/>
              <a:gd name="connsiteY89" fmla="*/ 545783 h 1684262"/>
              <a:gd name="connsiteX90" fmla="*/ 348275 w 1206260"/>
              <a:gd name="connsiteY90" fmla="*/ 553498 h 1684262"/>
              <a:gd name="connsiteX91" fmla="*/ 363611 w 1206260"/>
              <a:gd name="connsiteY91" fmla="*/ 545783 h 1684262"/>
              <a:gd name="connsiteX92" fmla="*/ 232451 w 1206260"/>
              <a:gd name="connsiteY92" fmla="*/ 523113 h 1684262"/>
              <a:gd name="connsiteX93" fmla="*/ 254694 w 1206260"/>
              <a:gd name="connsiteY93" fmla="*/ 664096 h 1684262"/>
              <a:gd name="connsiteX94" fmla="*/ 232451 w 1206260"/>
              <a:gd name="connsiteY94" fmla="*/ 523113 h 1684262"/>
              <a:gd name="connsiteX95" fmla="*/ 340084 w 1206260"/>
              <a:gd name="connsiteY95" fmla="*/ 692277 h 1684262"/>
              <a:gd name="connsiteX96" fmla="*/ 470767 w 1206260"/>
              <a:gd name="connsiteY96" fmla="*/ 684562 h 1684262"/>
              <a:gd name="connsiteX97" fmla="*/ 340084 w 1206260"/>
              <a:gd name="connsiteY97" fmla="*/ 691896 h 1684262"/>
              <a:gd name="connsiteX98" fmla="*/ 340084 w 1206260"/>
              <a:gd name="connsiteY98" fmla="*/ 692277 h 1684262"/>
              <a:gd name="connsiteX99" fmla="*/ 382375 w 1206260"/>
              <a:gd name="connsiteY99" fmla="*/ 615410 h 1684262"/>
              <a:gd name="connsiteX100" fmla="*/ 516868 w 1206260"/>
              <a:gd name="connsiteY100" fmla="*/ 688372 h 1684262"/>
              <a:gd name="connsiteX101" fmla="*/ 382661 w 1206260"/>
              <a:gd name="connsiteY101" fmla="*/ 615029 h 1684262"/>
              <a:gd name="connsiteX102" fmla="*/ 382375 w 1206260"/>
              <a:gd name="connsiteY102" fmla="*/ 615410 h 1684262"/>
              <a:gd name="connsiteX103" fmla="*/ 201400 w 1206260"/>
              <a:gd name="connsiteY103" fmla="*/ 907542 h 1684262"/>
              <a:gd name="connsiteX104" fmla="*/ 163300 w 1206260"/>
              <a:gd name="connsiteY104" fmla="*/ 838295 h 1684262"/>
              <a:gd name="connsiteX105" fmla="*/ 201686 w 1206260"/>
              <a:gd name="connsiteY105" fmla="*/ 907161 h 1684262"/>
              <a:gd name="connsiteX106" fmla="*/ 201400 w 1206260"/>
              <a:gd name="connsiteY106" fmla="*/ 907542 h 1684262"/>
              <a:gd name="connsiteX107" fmla="*/ 97811 w 1206260"/>
              <a:gd name="connsiteY107" fmla="*/ 1285557 h 1684262"/>
              <a:gd name="connsiteX108" fmla="*/ 123279 w 1206260"/>
              <a:gd name="connsiteY108" fmla="*/ 1264178 h 1684262"/>
              <a:gd name="connsiteX109" fmla="*/ 231975 w 1206260"/>
              <a:gd name="connsiteY109" fmla="*/ 1341501 h 1684262"/>
              <a:gd name="connsiteX110" fmla="*/ 97811 w 1206260"/>
              <a:gd name="connsiteY110" fmla="*/ 1285557 h 1684262"/>
              <a:gd name="connsiteX111" fmla="*/ 232928 w 1206260"/>
              <a:gd name="connsiteY111" fmla="*/ 1376077 h 1684262"/>
              <a:gd name="connsiteX112" fmla="*/ 279029 w 1206260"/>
              <a:gd name="connsiteY112" fmla="*/ 1379887 h 1684262"/>
              <a:gd name="connsiteX113" fmla="*/ 232451 w 1206260"/>
              <a:gd name="connsiteY113" fmla="*/ 1376077 h 1684262"/>
              <a:gd name="connsiteX114" fmla="*/ 232928 w 1206260"/>
              <a:gd name="connsiteY114" fmla="*/ 1376077 h 1684262"/>
              <a:gd name="connsiteX115" fmla="*/ 856244 w 1206260"/>
              <a:gd name="connsiteY115" fmla="*/ 715613 h 1684262"/>
              <a:gd name="connsiteX116" fmla="*/ 817635 w 1206260"/>
              <a:gd name="connsiteY116" fmla="*/ 708913 h 1684262"/>
              <a:gd name="connsiteX117" fmla="*/ 721084 w 1206260"/>
              <a:gd name="connsiteY117" fmla="*/ 657225 h 1684262"/>
              <a:gd name="connsiteX118" fmla="*/ 855767 w 1206260"/>
              <a:gd name="connsiteY118" fmla="*/ 715613 h 1684262"/>
              <a:gd name="connsiteX119" fmla="*/ 856244 w 1206260"/>
              <a:gd name="connsiteY119" fmla="*/ 715613 h 1684262"/>
              <a:gd name="connsiteX120" fmla="*/ 663458 w 1206260"/>
              <a:gd name="connsiteY120" fmla="*/ 722662 h 1684262"/>
              <a:gd name="connsiteX121" fmla="*/ 644408 w 1206260"/>
              <a:gd name="connsiteY121" fmla="*/ 807149 h 1684262"/>
              <a:gd name="connsiteX122" fmla="*/ 662981 w 1206260"/>
              <a:gd name="connsiteY122" fmla="*/ 723138 h 1684262"/>
              <a:gd name="connsiteX123" fmla="*/ 663458 w 1206260"/>
              <a:gd name="connsiteY123" fmla="*/ 722662 h 1684262"/>
              <a:gd name="connsiteX124" fmla="*/ 628882 w 1206260"/>
              <a:gd name="connsiteY124" fmla="*/ 753332 h 1684262"/>
              <a:gd name="connsiteX125" fmla="*/ 655742 w 1206260"/>
              <a:gd name="connsiteY125" fmla="*/ 726472 h 1684262"/>
              <a:gd name="connsiteX126" fmla="*/ 628406 w 1206260"/>
              <a:gd name="connsiteY126" fmla="*/ 753332 h 1684262"/>
              <a:gd name="connsiteX127" fmla="*/ 628882 w 1206260"/>
              <a:gd name="connsiteY127" fmla="*/ 753332 h 1684262"/>
              <a:gd name="connsiteX128" fmla="*/ 771090 w 1206260"/>
              <a:gd name="connsiteY128" fmla="*/ 757237 h 1684262"/>
              <a:gd name="connsiteX129" fmla="*/ 690318 w 1206260"/>
              <a:gd name="connsiteY129" fmla="*/ 822579 h 1684262"/>
              <a:gd name="connsiteX130" fmla="*/ 770614 w 1206260"/>
              <a:gd name="connsiteY130" fmla="*/ 757237 h 1684262"/>
              <a:gd name="connsiteX131" fmla="*/ 771090 w 1206260"/>
              <a:gd name="connsiteY131" fmla="*/ 757237 h 1684262"/>
              <a:gd name="connsiteX132" fmla="*/ 759565 w 1206260"/>
              <a:gd name="connsiteY132" fmla="*/ 538162 h 1684262"/>
              <a:gd name="connsiteX133" fmla="*/ 851767 w 1206260"/>
              <a:gd name="connsiteY133" fmla="*/ 480536 h 1684262"/>
              <a:gd name="connsiteX134" fmla="*/ 759089 w 1206260"/>
              <a:gd name="connsiteY134" fmla="*/ 538067 h 1684262"/>
              <a:gd name="connsiteX135" fmla="*/ 759565 w 1206260"/>
              <a:gd name="connsiteY135" fmla="*/ 538162 h 1684262"/>
              <a:gd name="connsiteX136" fmla="*/ 877961 w 1206260"/>
              <a:gd name="connsiteY136" fmla="*/ 342138 h 1684262"/>
              <a:gd name="connsiteX137" fmla="*/ 812619 w 1206260"/>
              <a:gd name="connsiteY137" fmla="*/ 442055 h 1684262"/>
              <a:gd name="connsiteX138" fmla="*/ 877961 w 1206260"/>
              <a:gd name="connsiteY138" fmla="*/ 342138 h 1684262"/>
              <a:gd name="connsiteX139" fmla="*/ 681841 w 1206260"/>
              <a:gd name="connsiteY139" fmla="*/ 323088 h 1684262"/>
              <a:gd name="connsiteX140" fmla="*/ 758803 w 1206260"/>
              <a:gd name="connsiteY140" fmla="*/ 430816 h 1684262"/>
              <a:gd name="connsiteX141" fmla="*/ 643455 w 1206260"/>
              <a:gd name="connsiteY141" fmla="*/ 396145 h 1684262"/>
              <a:gd name="connsiteX142" fmla="*/ 639550 w 1206260"/>
              <a:gd name="connsiteY142" fmla="*/ 438436 h 1684262"/>
              <a:gd name="connsiteX143" fmla="*/ 682127 w 1206260"/>
              <a:gd name="connsiteY143" fmla="*/ 323088 h 1684262"/>
              <a:gd name="connsiteX144" fmla="*/ 681841 w 1206260"/>
              <a:gd name="connsiteY144" fmla="*/ 323088 h 1684262"/>
              <a:gd name="connsiteX145" fmla="*/ 351323 w 1206260"/>
              <a:gd name="connsiteY145" fmla="*/ 219361 h 1684262"/>
              <a:gd name="connsiteX146" fmla="*/ 383994 w 1206260"/>
              <a:gd name="connsiteY146" fmla="*/ 183070 h 1684262"/>
              <a:gd name="connsiteX147" fmla="*/ 403711 w 1206260"/>
              <a:gd name="connsiteY147" fmla="*/ 175069 h 1684262"/>
              <a:gd name="connsiteX148" fmla="*/ 411331 w 1206260"/>
              <a:gd name="connsiteY148" fmla="*/ 176117 h 1684262"/>
              <a:gd name="connsiteX149" fmla="*/ 569351 w 1206260"/>
              <a:gd name="connsiteY149" fmla="*/ 242792 h 1684262"/>
              <a:gd name="connsiteX150" fmla="*/ 569922 w 1206260"/>
              <a:gd name="connsiteY150" fmla="*/ 242792 h 1684262"/>
              <a:gd name="connsiteX151" fmla="*/ 558873 w 1206260"/>
              <a:gd name="connsiteY151" fmla="*/ 299942 h 1684262"/>
              <a:gd name="connsiteX152" fmla="*/ 351609 w 1206260"/>
              <a:gd name="connsiteY152" fmla="*/ 219075 h 1684262"/>
              <a:gd name="connsiteX153" fmla="*/ 351323 w 1206260"/>
              <a:gd name="connsiteY153" fmla="*/ 219361 h 1684262"/>
              <a:gd name="connsiteX154" fmla="*/ 470767 w 1206260"/>
              <a:gd name="connsiteY154" fmla="*/ 361188 h 1684262"/>
              <a:gd name="connsiteX155" fmla="*/ 566874 w 1206260"/>
              <a:gd name="connsiteY155" fmla="*/ 503396 h 1684262"/>
              <a:gd name="connsiteX156" fmla="*/ 470767 w 1206260"/>
              <a:gd name="connsiteY156" fmla="*/ 361188 h 1684262"/>
              <a:gd name="connsiteX157" fmla="*/ 632216 w 1206260"/>
              <a:gd name="connsiteY157" fmla="*/ 453485 h 1684262"/>
              <a:gd name="connsiteX158" fmla="*/ 699367 w 1206260"/>
              <a:gd name="connsiteY158" fmla="*/ 515112 h 1684262"/>
              <a:gd name="connsiteX159" fmla="*/ 759089 w 1206260"/>
              <a:gd name="connsiteY159" fmla="*/ 438055 h 1684262"/>
              <a:gd name="connsiteX160" fmla="*/ 678317 w 1206260"/>
              <a:gd name="connsiteY160" fmla="*/ 611029 h 1684262"/>
              <a:gd name="connsiteX161" fmla="*/ 640217 w 1206260"/>
              <a:gd name="connsiteY161" fmla="*/ 587978 h 1684262"/>
              <a:gd name="connsiteX162" fmla="*/ 632216 w 1206260"/>
              <a:gd name="connsiteY162" fmla="*/ 453581 h 1684262"/>
              <a:gd name="connsiteX163" fmla="*/ 632216 w 1206260"/>
              <a:gd name="connsiteY163" fmla="*/ 453485 h 1684262"/>
              <a:gd name="connsiteX164" fmla="*/ 686032 w 1206260"/>
              <a:gd name="connsiteY164" fmla="*/ 837819 h 1684262"/>
              <a:gd name="connsiteX165" fmla="*/ 628310 w 1206260"/>
              <a:gd name="connsiteY165" fmla="*/ 930116 h 1684262"/>
              <a:gd name="connsiteX166" fmla="*/ 686032 w 1206260"/>
              <a:gd name="connsiteY166" fmla="*/ 837914 h 1684262"/>
              <a:gd name="connsiteX167" fmla="*/ 686032 w 1206260"/>
              <a:gd name="connsiteY167" fmla="*/ 837819 h 1684262"/>
              <a:gd name="connsiteX168" fmla="*/ 743658 w 1206260"/>
              <a:gd name="connsiteY168" fmla="*/ 1291400 h 1684262"/>
              <a:gd name="connsiteX169" fmla="*/ 547634 w 1206260"/>
              <a:gd name="connsiteY169" fmla="*/ 1206818 h 1684262"/>
              <a:gd name="connsiteX170" fmla="*/ 573446 w 1206260"/>
              <a:gd name="connsiteY170" fmla="*/ 1222439 h 1684262"/>
              <a:gd name="connsiteX171" fmla="*/ 603450 w 1206260"/>
              <a:gd name="connsiteY171" fmla="*/ 1227487 h 1684262"/>
              <a:gd name="connsiteX172" fmla="*/ 743658 w 1206260"/>
              <a:gd name="connsiteY172" fmla="*/ 1291495 h 1684262"/>
              <a:gd name="connsiteX173" fmla="*/ 743658 w 1206260"/>
              <a:gd name="connsiteY173" fmla="*/ 1291400 h 1684262"/>
              <a:gd name="connsiteX174" fmla="*/ 578399 w 1206260"/>
              <a:gd name="connsiteY174" fmla="*/ 945452 h 1684262"/>
              <a:gd name="connsiteX175" fmla="*/ 689842 w 1206260"/>
              <a:gd name="connsiteY175" fmla="*/ 1122236 h 1684262"/>
              <a:gd name="connsiteX176" fmla="*/ 578399 w 1206260"/>
              <a:gd name="connsiteY176" fmla="*/ 945547 h 1684262"/>
              <a:gd name="connsiteX177" fmla="*/ 578399 w 1206260"/>
              <a:gd name="connsiteY177" fmla="*/ 945452 h 1684262"/>
              <a:gd name="connsiteX178" fmla="*/ 351609 w 1206260"/>
              <a:gd name="connsiteY178" fmla="*/ 1045464 h 1684262"/>
              <a:gd name="connsiteX179" fmla="*/ 382375 w 1206260"/>
              <a:gd name="connsiteY179" fmla="*/ 887825 h 1684262"/>
              <a:gd name="connsiteX180" fmla="*/ 351609 w 1206260"/>
              <a:gd name="connsiteY180" fmla="*/ 1045559 h 1684262"/>
              <a:gd name="connsiteX181" fmla="*/ 351609 w 1206260"/>
              <a:gd name="connsiteY181" fmla="*/ 1045464 h 1684262"/>
              <a:gd name="connsiteX182" fmla="*/ 420761 w 1206260"/>
              <a:gd name="connsiteY182" fmla="*/ 1018413 h 1684262"/>
              <a:gd name="connsiteX183" fmla="*/ 605260 w 1206260"/>
              <a:gd name="connsiteY183" fmla="*/ 1180338 h 1684262"/>
              <a:gd name="connsiteX184" fmla="*/ 420761 w 1206260"/>
              <a:gd name="connsiteY184" fmla="*/ 1018413 h 1684262"/>
              <a:gd name="connsiteX185" fmla="*/ 366944 w 1206260"/>
              <a:gd name="connsiteY185" fmla="*/ 1414272 h 1684262"/>
              <a:gd name="connsiteX186" fmla="*/ 597640 w 1206260"/>
              <a:gd name="connsiteY186" fmla="*/ 1460468 h 1684262"/>
              <a:gd name="connsiteX187" fmla="*/ 366944 w 1206260"/>
              <a:gd name="connsiteY187" fmla="*/ 1414463 h 1684262"/>
              <a:gd name="connsiteX188" fmla="*/ 366944 w 1206260"/>
              <a:gd name="connsiteY188" fmla="*/ 1414272 h 1684262"/>
              <a:gd name="connsiteX189" fmla="*/ 536108 w 1206260"/>
              <a:gd name="connsiteY189" fmla="*/ 1644968 h 1684262"/>
              <a:gd name="connsiteX190" fmla="*/ 498008 w 1206260"/>
              <a:gd name="connsiteY190" fmla="*/ 1625918 h 1684262"/>
              <a:gd name="connsiteX191" fmla="*/ 471148 w 1206260"/>
              <a:gd name="connsiteY191" fmla="*/ 1618202 h 1684262"/>
              <a:gd name="connsiteX192" fmla="*/ 471148 w 1206260"/>
              <a:gd name="connsiteY192" fmla="*/ 1664399 h 1684262"/>
              <a:gd name="connsiteX193" fmla="*/ 401901 w 1206260"/>
              <a:gd name="connsiteY193" fmla="*/ 1579817 h 1684262"/>
              <a:gd name="connsiteX194" fmla="*/ 536108 w 1206260"/>
              <a:gd name="connsiteY194" fmla="*/ 1645158 h 1684262"/>
              <a:gd name="connsiteX195" fmla="*/ 536108 w 1206260"/>
              <a:gd name="connsiteY195" fmla="*/ 1644968 h 1684262"/>
              <a:gd name="connsiteX196" fmla="*/ 616785 w 1206260"/>
              <a:gd name="connsiteY196" fmla="*/ 1564196 h 1684262"/>
              <a:gd name="connsiteX197" fmla="*/ 555349 w 1206260"/>
              <a:gd name="connsiteY197" fmla="*/ 1541145 h 1684262"/>
              <a:gd name="connsiteX198" fmla="*/ 638597 w 1206260"/>
              <a:gd name="connsiteY198" fmla="*/ 1493520 h 1684262"/>
              <a:gd name="connsiteX199" fmla="*/ 739848 w 1206260"/>
              <a:gd name="connsiteY199" fmla="*/ 1525715 h 1684262"/>
              <a:gd name="connsiteX200" fmla="*/ 616785 w 1206260"/>
              <a:gd name="connsiteY200" fmla="*/ 1564386 h 1684262"/>
              <a:gd name="connsiteX201" fmla="*/ 616785 w 1206260"/>
              <a:gd name="connsiteY201" fmla="*/ 1564196 h 1684262"/>
              <a:gd name="connsiteX202" fmla="*/ 752231 w 1206260"/>
              <a:gd name="connsiteY202" fmla="*/ 1664779 h 1684262"/>
              <a:gd name="connsiteX203" fmla="*/ 739658 w 1206260"/>
              <a:gd name="connsiteY203" fmla="*/ 1664779 h 1684262"/>
              <a:gd name="connsiteX204" fmla="*/ 731180 w 1206260"/>
              <a:gd name="connsiteY204" fmla="*/ 1664779 h 1684262"/>
              <a:gd name="connsiteX205" fmla="*/ 727561 w 1206260"/>
              <a:gd name="connsiteY205" fmla="*/ 1664779 h 1684262"/>
              <a:gd name="connsiteX206" fmla="*/ 713750 w 1206260"/>
              <a:gd name="connsiteY206" fmla="*/ 1666780 h 1684262"/>
              <a:gd name="connsiteX207" fmla="*/ 704225 w 1206260"/>
              <a:gd name="connsiteY207" fmla="*/ 1665256 h 1684262"/>
              <a:gd name="connsiteX208" fmla="*/ 705558 w 1206260"/>
              <a:gd name="connsiteY208" fmla="*/ 1667733 h 1684262"/>
              <a:gd name="connsiteX209" fmla="*/ 790045 w 1206260"/>
              <a:gd name="connsiteY209" fmla="*/ 1610106 h 1684262"/>
              <a:gd name="connsiteX210" fmla="*/ 752231 w 1206260"/>
              <a:gd name="connsiteY210" fmla="*/ 1664970 h 1684262"/>
              <a:gd name="connsiteX211" fmla="*/ 752231 w 1206260"/>
              <a:gd name="connsiteY211" fmla="*/ 1664779 h 1684262"/>
              <a:gd name="connsiteX212" fmla="*/ 857863 w 1206260"/>
              <a:gd name="connsiteY212" fmla="*/ 1591056 h 1684262"/>
              <a:gd name="connsiteX213" fmla="*/ 838813 w 1206260"/>
              <a:gd name="connsiteY213" fmla="*/ 1568958 h 1684262"/>
              <a:gd name="connsiteX214" fmla="*/ 836146 w 1206260"/>
              <a:gd name="connsiteY214" fmla="*/ 1564291 h 1684262"/>
              <a:gd name="connsiteX215" fmla="*/ 955179 w 1206260"/>
              <a:gd name="connsiteY215" fmla="*/ 1500720 h 1684262"/>
              <a:gd name="connsiteX216" fmla="*/ 1066493 w 1206260"/>
              <a:gd name="connsiteY216" fmla="*/ 1492065 h 1684262"/>
              <a:gd name="connsiteX217" fmla="*/ 857863 w 1206260"/>
              <a:gd name="connsiteY217" fmla="*/ 1591247 h 1684262"/>
              <a:gd name="connsiteX218" fmla="*/ 857863 w 1206260"/>
              <a:gd name="connsiteY218" fmla="*/ 1591056 h 1684262"/>
              <a:gd name="connsiteX219" fmla="*/ 1054979 w 1206260"/>
              <a:gd name="connsiteY219" fmla="*/ 1445037 h 1684262"/>
              <a:gd name="connsiteX220" fmla="*/ 916632 w 1206260"/>
              <a:gd name="connsiteY220" fmla="*/ 1468184 h 1684262"/>
              <a:gd name="connsiteX221" fmla="*/ 1028170 w 1206260"/>
              <a:gd name="connsiteY221" fmla="*/ 1445228 h 1684262"/>
              <a:gd name="connsiteX222" fmla="*/ 1054979 w 1206260"/>
              <a:gd name="connsiteY222" fmla="*/ 1445037 h 1684262"/>
              <a:gd name="connsiteX223" fmla="*/ 862816 w 1206260"/>
              <a:gd name="connsiteY223" fmla="*/ 1410462 h 1684262"/>
              <a:gd name="connsiteX224" fmla="*/ 647551 w 1206260"/>
              <a:gd name="connsiteY224" fmla="*/ 1448562 h 1684262"/>
              <a:gd name="connsiteX225" fmla="*/ 862816 w 1206260"/>
              <a:gd name="connsiteY225" fmla="*/ 1410653 h 1684262"/>
              <a:gd name="connsiteX226" fmla="*/ 862816 w 1206260"/>
              <a:gd name="connsiteY226" fmla="*/ 1410462 h 1684262"/>
              <a:gd name="connsiteX227" fmla="*/ 689842 w 1206260"/>
              <a:gd name="connsiteY227" fmla="*/ 1391412 h 1684262"/>
              <a:gd name="connsiteX228" fmla="*/ 924347 w 1206260"/>
              <a:gd name="connsiteY228" fmla="*/ 1306830 h 1684262"/>
              <a:gd name="connsiteX229" fmla="*/ 689842 w 1206260"/>
              <a:gd name="connsiteY229" fmla="*/ 1391412 h 1684262"/>
              <a:gd name="connsiteX230" fmla="*/ 1162663 w 1206260"/>
              <a:gd name="connsiteY230" fmla="*/ 1057085 h 1684262"/>
              <a:gd name="connsiteX231" fmla="*/ 1148756 w 1206260"/>
              <a:gd name="connsiteY231" fmla="*/ 1134428 h 1684262"/>
              <a:gd name="connsiteX232" fmla="*/ 1066841 w 1206260"/>
              <a:gd name="connsiteY232" fmla="*/ 1139762 h 1684262"/>
              <a:gd name="connsiteX233" fmla="*/ 1035790 w 1206260"/>
              <a:gd name="connsiteY233" fmla="*/ 1087755 h 1684262"/>
              <a:gd name="connsiteX234" fmla="*/ 1162663 w 1206260"/>
              <a:gd name="connsiteY234" fmla="*/ 1057085 h 1684262"/>
              <a:gd name="connsiteX235" fmla="*/ 987913 w 1206260"/>
              <a:gd name="connsiteY235" fmla="*/ 1181170 h 1684262"/>
              <a:gd name="connsiteX236" fmla="*/ 958923 w 1206260"/>
              <a:gd name="connsiteY236" fmla="*/ 1264444 h 1684262"/>
              <a:gd name="connsiteX237" fmla="*/ 905107 w 1206260"/>
              <a:gd name="connsiteY237" fmla="*/ 1118330 h 1684262"/>
              <a:gd name="connsiteX238" fmla="*/ 987913 w 1206260"/>
              <a:gd name="connsiteY238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40346 h 1684262"/>
              <a:gd name="connsiteX47" fmla="*/ 309794 w 1206260"/>
              <a:gd name="connsiteY47" fmla="*/ 1240346 h 1684262"/>
              <a:gd name="connsiteX48" fmla="*/ 311699 w 1206260"/>
              <a:gd name="connsiteY48" fmla="*/ 1248728 h 1684262"/>
              <a:gd name="connsiteX49" fmla="*/ 310842 w 1206260"/>
              <a:gd name="connsiteY49" fmla="*/ 1254824 h 1684262"/>
              <a:gd name="connsiteX50" fmla="*/ 309223 w 1206260"/>
              <a:gd name="connsiteY50" fmla="*/ 1259396 h 1684262"/>
              <a:gd name="connsiteX51" fmla="*/ 283886 w 1206260"/>
              <a:gd name="connsiteY51" fmla="*/ 1268063 h 1684262"/>
              <a:gd name="connsiteX52" fmla="*/ 284934 w 1206260"/>
              <a:gd name="connsiteY52" fmla="*/ 1275207 h 1684262"/>
              <a:gd name="connsiteX53" fmla="*/ 395615 w 1206260"/>
              <a:gd name="connsiteY53" fmla="*/ 1319117 h 1684262"/>
              <a:gd name="connsiteX54" fmla="*/ 257026 w 1206260"/>
              <a:gd name="connsiteY54" fmla="*/ 1309592 h 1684262"/>
              <a:gd name="connsiteX55" fmla="*/ 257026 w 1206260"/>
              <a:gd name="connsiteY55" fmla="*/ 1309592 h 1684262"/>
              <a:gd name="connsiteX56" fmla="*/ 248263 w 1206260"/>
              <a:gd name="connsiteY56" fmla="*/ 1308259 h 1684262"/>
              <a:gd name="connsiteX57" fmla="*/ 247691 w 1206260"/>
              <a:gd name="connsiteY57" fmla="*/ 1308735 h 1684262"/>
              <a:gd name="connsiteX58" fmla="*/ 229880 w 1206260"/>
              <a:gd name="connsiteY58" fmla="*/ 1312259 h 1684262"/>
              <a:gd name="connsiteX59" fmla="*/ 146155 w 1206260"/>
              <a:gd name="connsiteY59" fmla="*/ 1230344 h 1684262"/>
              <a:gd name="connsiteX60" fmla="*/ 115389 w 1206260"/>
              <a:gd name="connsiteY60" fmla="*/ 1430369 h 1684262"/>
              <a:gd name="connsiteX61" fmla="*/ 349799 w 1206260"/>
              <a:gd name="connsiteY61" fmla="*/ 1480280 h 1684262"/>
              <a:gd name="connsiteX62" fmla="*/ 299507 w 1206260"/>
              <a:gd name="connsiteY62" fmla="*/ 1464659 h 1684262"/>
              <a:gd name="connsiteX63" fmla="*/ 321034 w 1206260"/>
              <a:gd name="connsiteY63" fmla="*/ 1477042 h 1684262"/>
              <a:gd name="connsiteX64" fmla="*/ 330559 w 1206260"/>
              <a:gd name="connsiteY64" fmla="*/ 1484376 h 1684262"/>
              <a:gd name="connsiteX65" fmla="*/ 388280 w 1206260"/>
              <a:gd name="connsiteY65" fmla="*/ 1545717 h 1684262"/>
              <a:gd name="connsiteX66" fmla="*/ 348847 w 1206260"/>
              <a:gd name="connsiteY66" fmla="*/ 1542479 h 1684262"/>
              <a:gd name="connsiteX67" fmla="*/ 255883 w 1206260"/>
              <a:gd name="connsiteY67" fmla="*/ 1502664 h 1684262"/>
              <a:gd name="connsiteX68" fmla="*/ 255883 w 1206260"/>
              <a:gd name="connsiteY68" fmla="*/ 1502664 h 1684262"/>
              <a:gd name="connsiteX69" fmla="*/ 239976 w 1206260"/>
              <a:gd name="connsiteY69" fmla="*/ 1484281 h 1684262"/>
              <a:gd name="connsiteX70" fmla="*/ 203495 w 1206260"/>
              <a:gd name="connsiteY70" fmla="*/ 1484281 h 1684262"/>
              <a:gd name="connsiteX71" fmla="*/ 187303 w 1206260"/>
              <a:gd name="connsiteY71" fmla="*/ 1499140 h 1684262"/>
              <a:gd name="connsiteX72" fmla="*/ 490674 w 1206260"/>
              <a:gd name="connsiteY72" fmla="*/ 1673352 h 1684262"/>
              <a:gd name="connsiteX73" fmla="*/ 757374 w 1206260"/>
              <a:gd name="connsiteY73" fmla="*/ 1682401 h 1684262"/>
              <a:gd name="connsiteX74" fmla="*/ 988070 w 1206260"/>
              <a:gd name="connsiteY74" fmla="*/ 1594485 h 1684262"/>
              <a:gd name="connsiteX75" fmla="*/ 1152566 w 1206260"/>
              <a:gd name="connsiteY75" fmla="*/ 1394460 h 1684262"/>
              <a:gd name="connsiteX76" fmla="*/ 918822 w 1206260"/>
              <a:gd name="connsiteY76" fmla="*/ 1363507 h 1684262"/>
              <a:gd name="connsiteX77" fmla="*/ 802904 w 1206260"/>
              <a:gd name="connsiteY77" fmla="*/ 1350454 h 1684262"/>
              <a:gd name="connsiteX78" fmla="*/ 841956 w 1206260"/>
              <a:gd name="connsiteY78" fmla="*/ 1326547 h 1684262"/>
              <a:gd name="connsiteX79" fmla="*/ 1018286 w 1206260"/>
              <a:gd name="connsiteY79" fmla="*/ 1315425 h 1684262"/>
              <a:gd name="connsiteX80" fmla="*/ 980354 w 1206260"/>
              <a:gd name="connsiteY80" fmla="*/ 1268921 h 1684262"/>
              <a:gd name="connsiteX81" fmla="*/ 1091488 w 1206260"/>
              <a:gd name="connsiteY81" fmla="*/ 1221043 h 1684262"/>
              <a:gd name="connsiteX82" fmla="*/ 911203 w 1206260"/>
              <a:gd name="connsiteY82" fmla="*/ 1022890 h 1684262"/>
              <a:gd name="connsiteX83" fmla="*/ 1193429 w 1206260"/>
              <a:gd name="connsiteY83" fmla="*/ 899446 h 1684262"/>
              <a:gd name="connsiteX84" fmla="*/ 759089 w 1206260"/>
              <a:gd name="connsiteY84" fmla="*/ 61246 h 1684262"/>
              <a:gd name="connsiteX85" fmla="*/ 720989 w 1206260"/>
              <a:gd name="connsiteY85" fmla="*/ 145828 h 1684262"/>
              <a:gd name="connsiteX86" fmla="*/ 759089 w 1206260"/>
              <a:gd name="connsiteY86" fmla="*/ 61436 h 1684262"/>
              <a:gd name="connsiteX87" fmla="*/ 759089 w 1206260"/>
              <a:gd name="connsiteY87" fmla="*/ 61246 h 1684262"/>
              <a:gd name="connsiteX88" fmla="*/ 363611 w 1206260"/>
              <a:gd name="connsiteY88" fmla="*/ 545783 h 1684262"/>
              <a:gd name="connsiteX89" fmla="*/ 348275 w 1206260"/>
              <a:gd name="connsiteY89" fmla="*/ 553498 h 1684262"/>
              <a:gd name="connsiteX90" fmla="*/ 363611 w 1206260"/>
              <a:gd name="connsiteY90" fmla="*/ 545783 h 1684262"/>
              <a:gd name="connsiteX91" fmla="*/ 232451 w 1206260"/>
              <a:gd name="connsiteY91" fmla="*/ 523113 h 1684262"/>
              <a:gd name="connsiteX92" fmla="*/ 254694 w 1206260"/>
              <a:gd name="connsiteY92" fmla="*/ 664096 h 1684262"/>
              <a:gd name="connsiteX93" fmla="*/ 232451 w 1206260"/>
              <a:gd name="connsiteY93" fmla="*/ 523113 h 1684262"/>
              <a:gd name="connsiteX94" fmla="*/ 340084 w 1206260"/>
              <a:gd name="connsiteY94" fmla="*/ 692277 h 1684262"/>
              <a:gd name="connsiteX95" fmla="*/ 470767 w 1206260"/>
              <a:gd name="connsiteY95" fmla="*/ 684562 h 1684262"/>
              <a:gd name="connsiteX96" fmla="*/ 340084 w 1206260"/>
              <a:gd name="connsiteY96" fmla="*/ 691896 h 1684262"/>
              <a:gd name="connsiteX97" fmla="*/ 340084 w 1206260"/>
              <a:gd name="connsiteY97" fmla="*/ 692277 h 1684262"/>
              <a:gd name="connsiteX98" fmla="*/ 382375 w 1206260"/>
              <a:gd name="connsiteY98" fmla="*/ 615410 h 1684262"/>
              <a:gd name="connsiteX99" fmla="*/ 516868 w 1206260"/>
              <a:gd name="connsiteY99" fmla="*/ 688372 h 1684262"/>
              <a:gd name="connsiteX100" fmla="*/ 382661 w 1206260"/>
              <a:gd name="connsiteY100" fmla="*/ 615029 h 1684262"/>
              <a:gd name="connsiteX101" fmla="*/ 382375 w 1206260"/>
              <a:gd name="connsiteY101" fmla="*/ 615410 h 1684262"/>
              <a:gd name="connsiteX102" fmla="*/ 201400 w 1206260"/>
              <a:gd name="connsiteY102" fmla="*/ 907542 h 1684262"/>
              <a:gd name="connsiteX103" fmla="*/ 163300 w 1206260"/>
              <a:gd name="connsiteY103" fmla="*/ 838295 h 1684262"/>
              <a:gd name="connsiteX104" fmla="*/ 201686 w 1206260"/>
              <a:gd name="connsiteY104" fmla="*/ 907161 h 1684262"/>
              <a:gd name="connsiteX105" fmla="*/ 201400 w 1206260"/>
              <a:gd name="connsiteY105" fmla="*/ 907542 h 1684262"/>
              <a:gd name="connsiteX106" fmla="*/ 97811 w 1206260"/>
              <a:gd name="connsiteY106" fmla="*/ 1285557 h 1684262"/>
              <a:gd name="connsiteX107" fmla="*/ 123279 w 1206260"/>
              <a:gd name="connsiteY107" fmla="*/ 1264178 h 1684262"/>
              <a:gd name="connsiteX108" fmla="*/ 231975 w 1206260"/>
              <a:gd name="connsiteY108" fmla="*/ 1341501 h 1684262"/>
              <a:gd name="connsiteX109" fmla="*/ 97811 w 1206260"/>
              <a:gd name="connsiteY109" fmla="*/ 1285557 h 1684262"/>
              <a:gd name="connsiteX110" fmla="*/ 232928 w 1206260"/>
              <a:gd name="connsiteY110" fmla="*/ 1376077 h 1684262"/>
              <a:gd name="connsiteX111" fmla="*/ 279029 w 1206260"/>
              <a:gd name="connsiteY111" fmla="*/ 1379887 h 1684262"/>
              <a:gd name="connsiteX112" fmla="*/ 232451 w 1206260"/>
              <a:gd name="connsiteY112" fmla="*/ 1376077 h 1684262"/>
              <a:gd name="connsiteX113" fmla="*/ 232928 w 1206260"/>
              <a:gd name="connsiteY113" fmla="*/ 1376077 h 1684262"/>
              <a:gd name="connsiteX114" fmla="*/ 856244 w 1206260"/>
              <a:gd name="connsiteY114" fmla="*/ 715613 h 1684262"/>
              <a:gd name="connsiteX115" fmla="*/ 817635 w 1206260"/>
              <a:gd name="connsiteY115" fmla="*/ 708913 h 1684262"/>
              <a:gd name="connsiteX116" fmla="*/ 721084 w 1206260"/>
              <a:gd name="connsiteY116" fmla="*/ 657225 h 1684262"/>
              <a:gd name="connsiteX117" fmla="*/ 855767 w 1206260"/>
              <a:gd name="connsiteY117" fmla="*/ 715613 h 1684262"/>
              <a:gd name="connsiteX118" fmla="*/ 856244 w 1206260"/>
              <a:gd name="connsiteY118" fmla="*/ 715613 h 1684262"/>
              <a:gd name="connsiteX119" fmla="*/ 663458 w 1206260"/>
              <a:gd name="connsiteY119" fmla="*/ 722662 h 1684262"/>
              <a:gd name="connsiteX120" fmla="*/ 644408 w 1206260"/>
              <a:gd name="connsiteY120" fmla="*/ 807149 h 1684262"/>
              <a:gd name="connsiteX121" fmla="*/ 662981 w 1206260"/>
              <a:gd name="connsiteY121" fmla="*/ 723138 h 1684262"/>
              <a:gd name="connsiteX122" fmla="*/ 663458 w 1206260"/>
              <a:gd name="connsiteY122" fmla="*/ 722662 h 1684262"/>
              <a:gd name="connsiteX123" fmla="*/ 628882 w 1206260"/>
              <a:gd name="connsiteY123" fmla="*/ 753332 h 1684262"/>
              <a:gd name="connsiteX124" fmla="*/ 655742 w 1206260"/>
              <a:gd name="connsiteY124" fmla="*/ 726472 h 1684262"/>
              <a:gd name="connsiteX125" fmla="*/ 628406 w 1206260"/>
              <a:gd name="connsiteY125" fmla="*/ 753332 h 1684262"/>
              <a:gd name="connsiteX126" fmla="*/ 628882 w 1206260"/>
              <a:gd name="connsiteY126" fmla="*/ 753332 h 1684262"/>
              <a:gd name="connsiteX127" fmla="*/ 771090 w 1206260"/>
              <a:gd name="connsiteY127" fmla="*/ 757237 h 1684262"/>
              <a:gd name="connsiteX128" fmla="*/ 690318 w 1206260"/>
              <a:gd name="connsiteY128" fmla="*/ 822579 h 1684262"/>
              <a:gd name="connsiteX129" fmla="*/ 770614 w 1206260"/>
              <a:gd name="connsiteY129" fmla="*/ 757237 h 1684262"/>
              <a:gd name="connsiteX130" fmla="*/ 771090 w 1206260"/>
              <a:gd name="connsiteY130" fmla="*/ 757237 h 1684262"/>
              <a:gd name="connsiteX131" fmla="*/ 759565 w 1206260"/>
              <a:gd name="connsiteY131" fmla="*/ 538162 h 1684262"/>
              <a:gd name="connsiteX132" fmla="*/ 851767 w 1206260"/>
              <a:gd name="connsiteY132" fmla="*/ 480536 h 1684262"/>
              <a:gd name="connsiteX133" fmla="*/ 759089 w 1206260"/>
              <a:gd name="connsiteY133" fmla="*/ 538067 h 1684262"/>
              <a:gd name="connsiteX134" fmla="*/ 759565 w 1206260"/>
              <a:gd name="connsiteY134" fmla="*/ 538162 h 1684262"/>
              <a:gd name="connsiteX135" fmla="*/ 877961 w 1206260"/>
              <a:gd name="connsiteY135" fmla="*/ 342138 h 1684262"/>
              <a:gd name="connsiteX136" fmla="*/ 812619 w 1206260"/>
              <a:gd name="connsiteY136" fmla="*/ 442055 h 1684262"/>
              <a:gd name="connsiteX137" fmla="*/ 877961 w 1206260"/>
              <a:gd name="connsiteY137" fmla="*/ 342138 h 1684262"/>
              <a:gd name="connsiteX138" fmla="*/ 681841 w 1206260"/>
              <a:gd name="connsiteY138" fmla="*/ 323088 h 1684262"/>
              <a:gd name="connsiteX139" fmla="*/ 758803 w 1206260"/>
              <a:gd name="connsiteY139" fmla="*/ 430816 h 1684262"/>
              <a:gd name="connsiteX140" fmla="*/ 643455 w 1206260"/>
              <a:gd name="connsiteY140" fmla="*/ 396145 h 1684262"/>
              <a:gd name="connsiteX141" fmla="*/ 639550 w 1206260"/>
              <a:gd name="connsiteY141" fmla="*/ 438436 h 1684262"/>
              <a:gd name="connsiteX142" fmla="*/ 682127 w 1206260"/>
              <a:gd name="connsiteY142" fmla="*/ 323088 h 1684262"/>
              <a:gd name="connsiteX143" fmla="*/ 681841 w 1206260"/>
              <a:gd name="connsiteY143" fmla="*/ 323088 h 1684262"/>
              <a:gd name="connsiteX144" fmla="*/ 351323 w 1206260"/>
              <a:gd name="connsiteY144" fmla="*/ 219361 h 1684262"/>
              <a:gd name="connsiteX145" fmla="*/ 383994 w 1206260"/>
              <a:gd name="connsiteY145" fmla="*/ 183070 h 1684262"/>
              <a:gd name="connsiteX146" fmla="*/ 403711 w 1206260"/>
              <a:gd name="connsiteY146" fmla="*/ 175069 h 1684262"/>
              <a:gd name="connsiteX147" fmla="*/ 411331 w 1206260"/>
              <a:gd name="connsiteY147" fmla="*/ 176117 h 1684262"/>
              <a:gd name="connsiteX148" fmla="*/ 569351 w 1206260"/>
              <a:gd name="connsiteY148" fmla="*/ 242792 h 1684262"/>
              <a:gd name="connsiteX149" fmla="*/ 569922 w 1206260"/>
              <a:gd name="connsiteY149" fmla="*/ 242792 h 1684262"/>
              <a:gd name="connsiteX150" fmla="*/ 558873 w 1206260"/>
              <a:gd name="connsiteY150" fmla="*/ 299942 h 1684262"/>
              <a:gd name="connsiteX151" fmla="*/ 351609 w 1206260"/>
              <a:gd name="connsiteY151" fmla="*/ 219075 h 1684262"/>
              <a:gd name="connsiteX152" fmla="*/ 351323 w 1206260"/>
              <a:gd name="connsiteY152" fmla="*/ 219361 h 1684262"/>
              <a:gd name="connsiteX153" fmla="*/ 470767 w 1206260"/>
              <a:gd name="connsiteY153" fmla="*/ 361188 h 1684262"/>
              <a:gd name="connsiteX154" fmla="*/ 566874 w 1206260"/>
              <a:gd name="connsiteY154" fmla="*/ 503396 h 1684262"/>
              <a:gd name="connsiteX155" fmla="*/ 470767 w 1206260"/>
              <a:gd name="connsiteY155" fmla="*/ 361188 h 1684262"/>
              <a:gd name="connsiteX156" fmla="*/ 632216 w 1206260"/>
              <a:gd name="connsiteY156" fmla="*/ 453485 h 1684262"/>
              <a:gd name="connsiteX157" fmla="*/ 699367 w 1206260"/>
              <a:gd name="connsiteY157" fmla="*/ 515112 h 1684262"/>
              <a:gd name="connsiteX158" fmla="*/ 759089 w 1206260"/>
              <a:gd name="connsiteY158" fmla="*/ 438055 h 1684262"/>
              <a:gd name="connsiteX159" fmla="*/ 678317 w 1206260"/>
              <a:gd name="connsiteY159" fmla="*/ 611029 h 1684262"/>
              <a:gd name="connsiteX160" fmla="*/ 640217 w 1206260"/>
              <a:gd name="connsiteY160" fmla="*/ 587978 h 1684262"/>
              <a:gd name="connsiteX161" fmla="*/ 632216 w 1206260"/>
              <a:gd name="connsiteY161" fmla="*/ 453581 h 1684262"/>
              <a:gd name="connsiteX162" fmla="*/ 632216 w 1206260"/>
              <a:gd name="connsiteY162" fmla="*/ 453485 h 1684262"/>
              <a:gd name="connsiteX163" fmla="*/ 686032 w 1206260"/>
              <a:gd name="connsiteY163" fmla="*/ 837819 h 1684262"/>
              <a:gd name="connsiteX164" fmla="*/ 628310 w 1206260"/>
              <a:gd name="connsiteY164" fmla="*/ 930116 h 1684262"/>
              <a:gd name="connsiteX165" fmla="*/ 686032 w 1206260"/>
              <a:gd name="connsiteY165" fmla="*/ 837914 h 1684262"/>
              <a:gd name="connsiteX166" fmla="*/ 686032 w 1206260"/>
              <a:gd name="connsiteY166" fmla="*/ 837819 h 1684262"/>
              <a:gd name="connsiteX167" fmla="*/ 743658 w 1206260"/>
              <a:gd name="connsiteY167" fmla="*/ 1291400 h 1684262"/>
              <a:gd name="connsiteX168" fmla="*/ 547634 w 1206260"/>
              <a:gd name="connsiteY168" fmla="*/ 1206818 h 1684262"/>
              <a:gd name="connsiteX169" fmla="*/ 573446 w 1206260"/>
              <a:gd name="connsiteY169" fmla="*/ 1222439 h 1684262"/>
              <a:gd name="connsiteX170" fmla="*/ 603450 w 1206260"/>
              <a:gd name="connsiteY170" fmla="*/ 1227487 h 1684262"/>
              <a:gd name="connsiteX171" fmla="*/ 743658 w 1206260"/>
              <a:gd name="connsiteY171" fmla="*/ 1291495 h 1684262"/>
              <a:gd name="connsiteX172" fmla="*/ 743658 w 1206260"/>
              <a:gd name="connsiteY172" fmla="*/ 1291400 h 1684262"/>
              <a:gd name="connsiteX173" fmla="*/ 578399 w 1206260"/>
              <a:gd name="connsiteY173" fmla="*/ 945452 h 1684262"/>
              <a:gd name="connsiteX174" fmla="*/ 689842 w 1206260"/>
              <a:gd name="connsiteY174" fmla="*/ 1122236 h 1684262"/>
              <a:gd name="connsiteX175" fmla="*/ 578399 w 1206260"/>
              <a:gd name="connsiteY175" fmla="*/ 945547 h 1684262"/>
              <a:gd name="connsiteX176" fmla="*/ 578399 w 1206260"/>
              <a:gd name="connsiteY176" fmla="*/ 945452 h 1684262"/>
              <a:gd name="connsiteX177" fmla="*/ 351609 w 1206260"/>
              <a:gd name="connsiteY177" fmla="*/ 1045464 h 1684262"/>
              <a:gd name="connsiteX178" fmla="*/ 382375 w 1206260"/>
              <a:gd name="connsiteY178" fmla="*/ 887825 h 1684262"/>
              <a:gd name="connsiteX179" fmla="*/ 351609 w 1206260"/>
              <a:gd name="connsiteY179" fmla="*/ 1045559 h 1684262"/>
              <a:gd name="connsiteX180" fmla="*/ 351609 w 1206260"/>
              <a:gd name="connsiteY180" fmla="*/ 1045464 h 1684262"/>
              <a:gd name="connsiteX181" fmla="*/ 420761 w 1206260"/>
              <a:gd name="connsiteY181" fmla="*/ 1018413 h 1684262"/>
              <a:gd name="connsiteX182" fmla="*/ 605260 w 1206260"/>
              <a:gd name="connsiteY182" fmla="*/ 1180338 h 1684262"/>
              <a:gd name="connsiteX183" fmla="*/ 420761 w 1206260"/>
              <a:gd name="connsiteY183" fmla="*/ 1018413 h 1684262"/>
              <a:gd name="connsiteX184" fmla="*/ 366944 w 1206260"/>
              <a:gd name="connsiteY184" fmla="*/ 1414272 h 1684262"/>
              <a:gd name="connsiteX185" fmla="*/ 597640 w 1206260"/>
              <a:gd name="connsiteY185" fmla="*/ 1460468 h 1684262"/>
              <a:gd name="connsiteX186" fmla="*/ 366944 w 1206260"/>
              <a:gd name="connsiteY186" fmla="*/ 1414463 h 1684262"/>
              <a:gd name="connsiteX187" fmla="*/ 366944 w 1206260"/>
              <a:gd name="connsiteY187" fmla="*/ 1414272 h 1684262"/>
              <a:gd name="connsiteX188" fmla="*/ 536108 w 1206260"/>
              <a:gd name="connsiteY188" fmla="*/ 1644968 h 1684262"/>
              <a:gd name="connsiteX189" fmla="*/ 498008 w 1206260"/>
              <a:gd name="connsiteY189" fmla="*/ 1625918 h 1684262"/>
              <a:gd name="connsiteX190" fmla="*/ 471148 w 1206260"/>
              <a:gd name="connsiteY190" fmla="*/ 1618202 h 1684262"/>
              <a:gd name="connsiteX191" fmla="*/ 471148 w 1206260"/>
              <a:gd name="connsiteY191" fmla="*/ 1664399 h 1684262"/>
              <a:gd name="connsiteX192" fmla="*/ 401901 w 1206260"/>
              <a:gd name="connsiteY192" fmla="*/ 1579817 h 1684262"/>
              <a:gd name="connsiteX193" fmla="*/ 536108 w 1206260"/>
              <a:gd name="connsiteY193" fmla="*/ 1645158 h 1684262"/>
              <a:gd name="connsiteX194" fmla="*/ 536108 w 1206260"/>
              <a:gd name="connsiteY194" fmla="*/ 1644968 h 1684262"/>
              <a:gd name="connsiteX195" fmla="*/ 616785 w 1206260"/>
              <a:gd name="connsiteY195" fmla="*/ 1564196 h 1684262"/>
              <a:gd name="connsiteX196" fmla="*/ 555349 w 1206260"/>
              <a:gd name="connsiteY196" fmla="*/ 1541145 h 1684262"/>
              <a:gd name="connsiteX197" fmla="*/ 638597 w 1206260"/>
              <a:gd name="connsiteY197" fmla="*/ 1493520 h 1684262"/>
              <a:gd name="connsiteX198" fmla="*/ 739848 w 1206260"/>
              <a:gd name="connsiteY198" fmla="*/ 1525715 h 1684262"/>
              <a:gd name="connsiteX199" fmla="*/ 616785 w 1206260"/>
              <a:gd name="connsiteY199" fmla="*/ 1564386 h 1684262"/>
              <a:gd name="connsiteX200" fmla="*/ 616785 w 1206260"/>
              <a:gd name="connsiteY200" fmla="*/ 1564196 h 1684262"/>
              <a:gd name="connsiteX201" fmla="*/ 752231 w 1206260"/>
              <a:gd name="connsiteY201" fmla="*/ 1664779 h 1684262"/>
              <a:gd name="connsiteX202" fmla="*/ 739658 w 1206260"/>
              <a:gd name="connsiteY202" fmla="*/ 1664779 h 1684262"/>
              <a:gd name="connsiteX203" fmla="*/ 731180 w 1206260"/>
              <a:gd name="connsiteY203" fmla="*/ 1664779 h 1684262"/>
              <a:gd name="connsiteX204" fmla="*/ 727561 w 1206260"/>
              <a:gd name="connsiteY204" fmla="*/ 1664779 h 1684262"/>
              <a:gd name="connsiteX205" fmla="*/ 713750 w 1206260"/>
              <a:gd name="connsiteY205" fmla="*/ 1666780 h 1684262"/>
              <a:gd name="connsiteX206" fmla="*/ 704225 w 1206260"/>
              <a:gd name="connsiteY206" fmla="*/ 1665256 h 1684262"/>
              <a:gd name="connsiteX207" fmla="*/ 705558 w 1206260"/>
              <a:gd name="connsiteY207" fmla="*/ 1667733 h 1684262"/>
              <a:gd name="connsiteX208" fmla="*/ 790045 w 1206260"/>
              <a:gd name="connsiteY208" fmla="*/ 1610106 h 1684262"/>
              <a:gd name="connsiteX209" fmla="*/ 752231 w 1206260"/>
              <a:gd name="connsiteY209" fmla="*/ 1664970 h 1684262"/>
              <a:gd name="connsiteX210" fmla="*/ 752231 w 1206260"/>
              <a:gd name="connsiteY210" fmla="*/ 1664779 h 1684262"/>
              <a:gd name="connsiteX211" fmla="*/ 857863 w 1206260"/>
              <a:gd name="connsiteY211" fmla="*/ 1591056 h 1684262"/>
              <a:gd name="connsiteX212" fmla="*/ 838813 w 1206260"/>
              <a:gd name="connsiteY212" fmla="*/ 1568958 h 1684262"/>
              <a:gd name="connsiteX213" fmla="*/ 836146 w 1206260"/>
              <a:gd name="connsiteY213" fmla="*/ 1564291 h 1684262"/>
              <a:gd name="connsiteX214" fmla="*/ 955179 w 1206260"/>
              <a:gd name="connsiteY214" fmla="*/ 1500720 h 1684262"/>
              <a:gd name="connsiteX215" fmla="*/ 1066493 w 1206260"/>
              <a:gd name="connsiteY215" fmla="*/ 1492065 h 1684262"/>
              <a:gd name="connsiteX216" fmla="*/ 857863 w 1206260"/>
              <a:gd name="connsiteY216" fmla="*/ 1591247 h 1684262"/>
              <a:gd name="connsiteX217" fmla="*/ 857863 w 1206260"/>
              <a:gd name="connsiteY217" fmla="*/ 1591056 h 1684262"/>
              <a:gd name="connsiteX218" fmla="*/ 1054979 w 1206260"/>
              <a:gd name="connsiteY218" fmla="*/ 1445037 h 1684262"/>
              <a:gd name="connsiteX219" fmla="*/ 916632 w 1206260"/>
              <a:gd name="connsiteY219" fmla="*/ 1468184 h 1684262"/>
              <a:gd name="connsiteX220" fmla="*/ 1028170 w 1206260"/>
              <a:gd name="connsiteY220" fmla="*/ 1445228 h 1684262"/>
              <a:gd name="connsiteX221" fmla="*/ 1054979 w 1206260"/>
              <a:gd name="connsiteY221" fmla="*/ 1445037 h 1684262"/>
              <a:gd name="connsiteX222" fmla="*/ 862816 w 1206260"/>
              <a:gd name="connsiteY222" fmla="*/ 1410462 h 1684262"/>
              <a:gd name="connsiteX223" fmla="*/ 647551 w 1206260"/>
              <a:gd name="connsiteY223" fmla="*/ 1448562 h 1684262"/>
              <a:gd name="connsiteX224" fmla="*/ 862816 w 1206260"/>
              <a:gd name="connsiteY224" fmla="*/ 1410653 h 1684262"/>
              <a:gd name="connsiteX225" fmla="*/ 862816 w 1206260"/>
              <a:gd name="connsiteY225" fmla="*/ 1410462 h 1684262"/>
              <a:gd name="connsiteX226" fmla="*/ 689842 w 1206260"/>
              <a:gd name="connsiteY226" fmla="*/ 1391412 h 1684262"/>
              <a:gd name="connsiteX227" fmla="*/ 924347 w 1206260"/>
              <a:gd name="connsiteY227" fmla="*/ 1306830 h 1684262"/>
              <a:gd name="connsiteX228" fmla="*/ 689842 w 1206260"/>
              <a:gd name="connsiteY228" fmla="*/ 1391412 h 1684262"/>
              <a:gd name="connsiteX229" fmla="*/ 1162663 w 1206260"/>
              <a:gd name="connsiteY229" fmla="*/ 1057085 h 1684262"/>
              <a:gd name="connsiteX230" fmla="*/ 1148756 w 1206260"/>
              <a:gd name="connsiteY230" fmla="*/ 1134428 h 1684262"/>
              <a:gd name="connsiteX231" fmla="*/ 1066841 w 1206260"/>
              <a:gd name="connsiteY231" fmla="*/ 1139762 h 1684262"/>
              <a:gd name="connsiteX232" fmla="*/ 1035790 w 1206260"/>
              <a:gd name="connsiteY232" fmla="*/ 1087755 h 1684262"/>
              <a:gd name="connsiteX233" fmla="*/ 1162663 w 1206260"/>
              <a:gd name="connsiteY233" fmla="*/ 1057085 h 1684262"/>
              <a:gd name="connsiteX234" fmla="*/ 987913 w 1206260"/>
              <a:gd name="connsiteY234" fmla="*/ 1181170 h 1684262"/>
              <a:gd name="connsiteX235" fmla="*/ 958923 w 1206260"/>
              <a:gd name="connsiteY235" fmla="*/ 1264444 h 1684262"/>
              <a:gd name="connsiteX236" fmla="*/ 905107 w 1206260"/>
              <a:gd name="connsiteY236" fmla="*/ 1118330 h 1684262"/>
              <a:gd name="connsiteX237" fmla="*/ 987913 w 1206260"/>
              <a:gd name="connsiteY237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40346 h 1684262"/>
              <a:gd name="connsiteX47" fmla="*/ 309794 w 1206260"/>
              <a:gd name="connsiteY47" fmla="*/ 1240346 h 1684262"/>
              <a:gd name="connsiteX48" fmla="*/ 311699 w 1206260"/>
              <a:gd name="connsiteY48" fmla="*/ 1248728 h 1684262"/>
              <a:gd name="connsiteX49" fmla="*/ 310842 w 1206260"/>
              <a:gd name="connsiteY49" fmla="*/ 1254824 h 1684262"/>
              <a:gd name="connsiteX50" fmla="*/ 283886 w 1206260"/>
              <a:gd name="connsiteY50" fmla="*/ 1268063 h 1684262"/>
              <a:gd name="connsiteX51" fmla="*/ 284934 w 1206260"/>
              <a:gd name="connsiteY51" fmla="*/ 1275207 h 1684262"/>
              <a:gd name="connsiteX52" fmla="*/ 395615 w 1206260"/>
              <a:gd name="connsiteY52" fmla="*/ 1319117 h 1684262"/>
              <a:gd name="connsiteX53" fmla="*/ 257026 w 1206260"/>
              <a:gd name="connsiteY53" fmla="*/ 1309592 h 1684262"/>
              <a:gd name="connsiteX54" fmla="*/ 257026 w 1206260"/>
              <a:gd name="connsiteY54" fmla="*/ 1309592 h 1684262"/>
              <a:gd name="connsiteX55" fmla="*/ 248263 w 1206260"/>
              <a:gd name="connsiteY55" fmla="*/ 1308259 h 1684262"/>
              <a:gd name="connsiteX56" fmla="*/ 247691 w 1206260"/>
              <a:gd name="connsiteY56" fmla="*/ 1308735 h 1684262"/>
              <a:gd name="connsiteX57" fmla="*/ 229880 w 1206260"/>
              <a:gd name="connsiteY57" fmla="*/ 1312259 h 1684262"/>
              <a:gd name="connsiteX58" fmla="*/ 146155 w 1206260"/>
              <a:gd name="connsiteY58" fmla="*/ 1230344 h 1684262"/>
              <a:gd name="connsiteX59" fmla="*/ 115389 w 1206260"/>
              <a:gd name="connsiteY59" fmla="*/ 1430369 h 1684262"/>
              <a:gd name="connsiteX60" fmla="*/ 349799 w 1206260"/>
              <a:gd name="connsiteY60" fmla="*/ 1480280 h 1684262"/>
              <a:gd name="connsiteX61" fmla="*/ 299507 w 1206260"/>
              <a:gd name="connsiteY61" fmla="*/ 1464659 h 1684262"/>
              <a:gd name="connsiteX62" fmla="*/ 321034 w 1206260"/>
              <a:gd name="connsiteY62" fmla="*/ 1477042 h 1684262"/>
              <a:gd name="connsiteX63" fmla="*/ 330559 w 1206260"/>
              <a:gd name="connsiteY63" fmla="*/ 1484376 h 1684262"/>
              <a:gd name="connsiteX64" fmla="*/ 388280 w 1206260"/>
              <a:gd name="connsiteY64" fmla="*/ 1545717 h 1684262"/>
              <a:gd name="connsiteX65" fmla="*/ 348847 w 1206260"/>
              <a:gd name="connsiteY65" fmla="*/ 1542479 h 1684262"/>
              <a:gd name="connsiteX66" fmla="*/ 255883 w 1206260"/>
              <a:gd name="connsiteY66" fmla="*/ 1502664 h 1684262"/>
              <a:gd name="connsiteX67" fmla="*/ 255883 w 1206260"/>
              <a:gd name="connsiteY67" fmla="*/ 1502664 h 1684262"/>
              <a:gd name="connsiteX68" fmla="*/ 239976 w 1206260"/>
              <a:gd name="connsiteY68" fmla="*/ 1484281 h 1684262"/>
              <a:gd name="connsiteX69" fmla="*/ 203495 w 1206260"/>
              <a:gd name="connsiteY69" fmla="*/ 1484281 h 1684262"/>
              <a:gd name="connsiteX70" fmla="*/ 187303 w 1206260"/>
              <a:gd name="connsiteY70" fmla="*/ 1499140 h 1684262"/>
              <a:gd name="connsiteX71" fmla="*/ 490674 w 1206260"/>
              <a:gd name="connsiteY71" fmla="*/ 1673352 h 1684262"/>
              <a:gd name="connsiteX72" fmla="*/ 757374 w 1206260"/>
              <a:gd name="connsiteY72" fmla="*/ 1682401 h 1684262"/>
              <a:gd name="connsiteX73" fmla="*/ 988070 w 1206260"/>
              <a:gd name="connsiteY73" fmla="*/ 1594485 h 1684262"/>
              <a:gd name="connsiteX74" fmla="*/ 1152566 w 1206260"/>
              <a:gd name="connsiteY74" fmla="*/ 1394460 h 1684262"/>
              <a:gd name="connsiteX75" fmla="*/ 918822 w 1206260"/>
              <a:gd name="connsiteY75" fmla="*/ 1363507 h 1684262"/>
              <a:gd name="connsiteX76" fmla="*/ 802904 w 1206260"/>
              <a:gd name="connsiteY76" fmla="*/ 1350454 h 1684262"/>
              <a:gd name="connsiteX77" fmla="*/ 841956 w 1206260"/>
              <a:gd name="connsiteY77" fmla="*/ 1326547 h 1684262"/>
              <a:gd name="connsiteX78" fmla="*/ 1018286 w 1206260"/>
              <a:gd name="connsiteY78" fmla="*/ 1315425 h 1684262"/>
              <a:gd name="connsiteX79" fmla="*/ 980354 w 1206260"/>
              <a:gd name="connsiteY79" fmla="*/ 1268921 h 1684262"/>
              <a:gd name="connsiteX80" fmla="*/ 1091488 w 1206260"/>
              <a:gd name="connsiteY80" fmla="*/ 1221043 h 1684262"/>
              <a:gd name="connsiteX81" fmla="*/ 911203 w 1206260"/>
              <a:gd name="connsiteY81" fmla="*/ 1022890 h 1684262"/>
              <a:gd name="connsiteX82" fmla="*/ 1193429 w 1206260"/>
              <a:gd name="connsiteY82" fmla="*/ 899446 h 1684262"/>
              <a:gd name="connsiteX83" fmla="*/ 759089 w 1206260"/>
              <a:gd name="connsiteY83" fmla="*/ 61246 h 1684262"/>
              <a:gd name="connsiteX84" fmla="*/ 720989 w 1206260"/>
              <a:gd name="connsiteY84" fmla="*/ 145828 h 1684262"/>
              <a:gd name="connsiteX85" fmla="*/ 759089 w 1206260"/>
              <a:gd name="connsiteY85" fmla="*/ 61436 h 1684262"/>
              <a:gd name="connsiteX86" fmla="*/ 759089 w 1206260"/>
              <a:gd name="connsiteY86" fmla="*/ 61246 h 1684262"/>
              <a:gd name="connsiteX87" fmla="*/ 363611 w 1206260"/>
              <a:gd name="connsiteY87" fmla="*/ 545783 h 1684262"/>
              <a:gd name="connsiteX88" fmla="*/ 348275 w 1206260"/>
              <a:gd name="connsiteY88" fmla="*/ 553498 h 1684262"/>
              <a:gd name="connsiteX89" fmla="*/ 363611 w 1206260"/>
              <a:gd name="connsiteY89" fmla="*/ 545783 h 1684262"/>
              <a:gd name="connsiteX90" fmla="*/ 232451 w 1206260"/>
              <a:gd name="connsiteY90" fmla="*/ 523113 h 1684262"/>
              <a:gd name="connsiteX91" fmla="*/ 254694 w 1206260"/>
              <a:gd name="connsiteY91" fmla="*/ 664096 h 1684262"/>
              <a:gd name="connsiteX92" fmla="*/ 232451 w 1206260"/>
              <a:gd name="connsiteY92" fmla="*/ 523113 h 1684262"/>
              <a:gd name="connsiteX93" fmla="*/ 340084 w 1206260"/>
              <a:gd name="connsiteY93" fmla="*/ 692277 h 1684262"/>
              <a:gd name="connsiteX94" fmla="*/ 470767 w 1206260"/>
              <a:gd name="connsiteY94" fmla="*/ 684562 h 1684262"/>
              <a:gd name="connsiteX95" fmla="*/ 340084 w 1206260"/>
              <a:gd name="connsiteY95" fmla="*/ 691896 h 1684262"/>
              <a:gd name="connsiteX96" fmla="*/ 340084 w 1206260"/>
              <a:gd name="connsiteY96" fmla="*/ 692277 h 1684262"/>
              <a:gd name="connsiteX97" fmla="*/ 382375 w 1206260"/>
              <a:gd name="connsiteY97" fmla="*/ 615410 h 1684262"/>
              <a:gd name="connsiteX98" fmla="*/ 516868 w 1206260"/>
              <a:gd name="connsiteY98" fmla="*/ 688372 h 1684262"/>
              <a:gd name="connsiteX99" fmla="*/ 382661 w 1206260"/>
              <a:gd name="connsiteY99" fmla="*/ 615029 h 1684262"/>
              <a:gd name="connsiteX100" fmla="*/ 382375 w 1206260"/>
              <a:gd name="connsiteY100" fmla="*/ 615410 h 1684262"/>
              <a:gd name="connsiteX101" fmla="*/ 201400 w 1206260"/>
              <a:gd name="connsiteY101" fmla="*/ 907542 h 1684262"/>
              <a:gd name="connsiteX102" fmla="*/ 163300 w 1206260"/>
              <a:gd name="connsiteY102" fmla="*/ 838295 h 1684262"/>
              <a:gd name="connsiteX103" fmla="*/ 201686 w 1206260"/>
              <a:gd name="connsiteY103" fmla="*/ 907161 h 1684262"/>
              <a:gd name="connsiteX104" fmla="*/ 201400 w 1206260"/>
              <a:gd name="connsiteY104" fmla="*/ 907542 h 1684262"/>
              <a:gd name="connsiteX105" fmla="*/ 97811 w 1206260"/>
              <a:gd name="connsiteY105" fmla="*/ 1285557 h 1684262"/>
              <a:gd name="connsiteX106" fmla="*/ 123279 w 1206260"/>
              <a:gd name="connsiteY106" fmla="*/ 1264178 h 1684262"/>
              <a:gd name="connsiteX107" fmla="*/ 231975 w 1206260"/>
              <a:gd name="connsiteY107" fmla="*/ 1341501 h 1684262"/>
              <a:gd name="connsiteX108" fmla="*/ 97811 w 1206260"/>
              <a:gd name="connsiteY108" fmla="*/ 1285557 h 1684262"/>
              <a:gd name="connsiteX109" fmla="*/ 232928 w 1206260"/>
              <a:gd name="connsiteY109" fmla="*/ 1376077 h 1684262"/>
              <a:gd name="connsiteX110" fmla="*/ 279029 w 1206260"/>
              <a:gd name="connsiteY110" fmla="*/ 1379887 h 1684262"/>
              <a:gd name="connsiteX111" fmla="*/ 232451 w 1206260"/>
              <a:gd name="connsiteY111" fmla="*/ 1376077 h 1684262"/>
              <a:gd name="connsiteX112" fmla="*/ 232928 w 1206260"/>
              <a:gd name="connsiteY112" fmla="*/ 1376077 h 1684262"/>
              <a:gd name="connsiteX113" fmla="*/ 856244 w 1206260"/>
              <a:gd name="connsiteY113" fmla="*/ 715613 h 1684262"/>
              <a:gd name="connsiteX114" fmla="*/ 817635 w 1206260"/>
              <a:gd name="connsiteY114" fmla="*/ 708913 h 1684262"/>
              <a:gd name="connsiteX115" fmla="*/ 721084 w 1206260"/>
              <a:gd name="connsiteY115" fmla="*/ 657225 h 1684262"/>
              <a:gd name="connsiteX116" fmla="*/ 855767 w 1206260"/>
              <a:gd name="connsiteY116" fmla="*/ 715613 h 1684262"/>
              <a:gd name="connsiteX117" fmla="*/ 856244 w 1206260"/>
              <a:gd name="connsiteY117" fmla="*/ 715613 h 1684262"/>
              <a:gd name="connsiteX118" fmla="*/ 663458 w 1206260"/>
              <a:gd name="connsiteY118" fmla="*/ 722662 h 1684262"/>
              <a:gd name="connsiteX119" fmla="*/ 644408 w 1206260"/>
              <a:gd name="connsiteY119" fmla="*/ 807149 h 1684262"/>
              <a:gd name="connsiteX120" fmla="*/ 662981 w 1206260"/>
              <a:gd name="connsiteY120" fmla="*/ 723138 h 1684262"/>
              <a:gd name="connsiteX121" fmla="*/ 663458 w 1206260"/>
              <a:gd name="connsiteY121" fmla="*/ 722662 h 1684262"/>
              <a:gd name="connsiteX122" fmla="*/ 628882 w 1206260"/>
              <a:gd name="connsiteY122" fmla="*/ 753332 h 1684262"/>
              <a:gd name="connsiteX123" fmla="*/ 655742 w 1206260"/>
              <a:gd name="connsiteY123" fmla="*/ 726472 h 1684262"/>
              <a:gd name="connsiteX124" fmla="*/ 628406 w 1206260"/>
              <a:gd name="connsiteY124" fmla="*/ 753332 h 1684262"/>
              <a:gd name="connsiteX125" fmla="*/ 628882 w 1206260"/>
              <a:gd name="connsiteY125" fmla="*/ 753332 h 1684262"/>
              <a:gd name="connsiteX126" fmla="*/ 771090 w 1206260"/>
              <a:gd name="connsiteY126" fmla="*/ 757237 h 1684262"/>
              <a:gd name="connsiteX127" fmla="*/ 690318 w 1206260"/>
              <a:gd name="connsiteY127" fmla="*/ 822579 h 1684262"/>
              <a:gd name="connsiteX128" fmla="*/ 770614 w 1206260"/>
              <a:gd name="connsiteY128" fmla="*/ 757237 h 1684262"/>
              <a:gd name="connsiteX129" fmla="*/ 771090 w 1206260"/>
              <a:gd name="connsiteY129" fmla="*/ 757237 h 1684262"/>
              <a:gd name="connsiteX130" fmla="*/ 759565 w 1206260"/>
              <a:gd name="connsiteY130" fmla="*/ 538162 h 1684262"/>
              <a:gd name="connsiteX131" fmla="*/ 851767 w 1206260"/>
              <a:gd name="connsiteY131" fmla="*/ 480536 h 1684262"/>
              <a:gd name="connsiteX132" fmla="*/ 759089 w 1206260"/>
              <a:gd name="connsiteY132" fmla="*/ 538067 h 1684262"/>
              <a:gd name="connsiteX133" fmla="*/ 759565 w 1206260"/>
              <a:gd name="connsiteY133" fmla="*/ 538162 h 1684262"/>
              <a:gd name="connsiteX134" fmla="*/ 877961 w 1206260"/>
              <a:gd name="connsiteY134" fmla="*/ 342138 h 1684262"/>
              <a:gd name="connsiteX135" fmla="*/ 812619 w 1206260"/>
              <a:gd name="connsiteY135" fmla="*/ 442055 h 1684262"/>
              <a:gd name="connsiteX136" fmla="*/ 877961 w 1206260"/>
              <a:gd name="connsiteY136" fmla="*/ 342138 h 1684262"/>
              <a:gd name="connsiteX137" fmla="*/ 681841 w 1206260"/>
              <a:gd name="connsiteY137" fmla="*/ 323088 h 1684262"/>
              <a:gd name="connsiteX138" fmla="*/ 758803 w 1206260"/>
              <a:gd name="connsiteY138" fmla="*/ 430816 h 1684262"/>
              <a:gd name="connsiteX139" fmla="*/ 643455 w 1206260"/>
              <a:gd name="connsiteY139" fmla="*/ 396145 h 1684262"/>
              <a:gd name="connsiteX140" fmla="*/ 639550 w 1206260"/>
              <a:gd name="connsiteY140" fmla="*/ 438436 h 1684262"/>
              <a:gd name="connsiteX141" fmla="*/ 682127 w 1206260"/>
              <a:gd name="connsiteY141" fmla="*/ 323088 h 1684262"/>
              <a:gd name="connsiteX142" fmla="*/ 681841 w 1206260"/>
              <a:gd name="connsiteY142" fmla="*/ 323088 h 1684262"/>
              <a:gd name="connsiteX143" fmla="*/ 351323 w 1206260"/>
              <a:gd name="connsiteY143" fmla="*/ 219361 h 1684262"/>
              <a:gd name="connsiteX144" fmla="*/ 383994 w 1206260"/>
              <a:gd name="connsiteY144" fmla="*/ 183070 h 1684262"/>
              <a:gd name="connsiteX145" fmla="*/ 403711 w 1206260"/>
              <a:gd name="connsiteY145" fmla="*/ 175069 h 1684262"/>
              <a:gd name="connsiteX146" fmla="*/ 411331 w 1206260"/>
              <a:gd name="connsiteY146" fmla="*/ 176117 h 1684262"/>
              <a:gd name="connsiteX147" fmla="*/ 569351 w 1206260"/>
              <a:gd name="connsiteY147" fmla="*/ 242792 h 1684262"/>
              <a:gd name="connsiteX148" fmla="*/ 569922 w 1206260"/>
              <a:gd name="connsiteY148" fmla="*/ 242792 h 1684262"/>
              <a:gd name="connsiteX149" fmla="*/ 558873 w 1206260"/>
              <a:gd name="connsiteY149" fmla="*/ 299942 h 1684262"/>
              <a:gd name="connsiteX150" fmla="*/ 351609 w 1206260"/>
              <a:gd name="connsiteY150" fmla="*/ 219075 h 1684262"/>
              <a:gd name="connsiteX151" fmla="*/ 351323 w 1206260"/>
              <a:gd name="connsiteY151" fmla="*/ 219361 h 1684262"/>
              <a:gd name="connsiteX152" fmla="*/ 470767 w 1206260"/>
              <a:gd name="connsiteY152" fmla="*/ 361188 h 1684262"/>
              <a:gd name="connsiteX153" fmla="*/ 566874 w 1206260"/>
              <a:gd name="connsiteY153" fmla="*/ 503396 h 1684262"/>
              <a:gd name="connsiteX154" fmla="*/ 470767 w 1206260"/>
              <a:gd name="connsiteY154" fmla="*/ 361188 h 1684262"/>
              <a:gd name="connsiteX155" fmla="*/ 632216 w 1206260"/>
              <a:gd name="connsiteY155" fmla="*/ 453485 h 1684262"/>
              <a:gd name="connsiteX156" fmla="*/ 699367 w 1206260"/>
              <a:gd name="connsiteY156" fmla="*/ 515112 h 1684262"/>
              <a:gd name="connsiteX157" fmla="*/ 759089 w 1206260"/>
              <a:gd name="connsiteY157" fmla="*/ 438055 h 1684262"/>
              <a:gd name="connsiteX158" fmla="*/ 678317 w 1206260"/>
              <a:gd name="connsiteY158" fmla="*/ 611029 h 1684262"/>
              <a:gd name="connsiteX159" fmla="*/ 640217 w 1206260"/>
              <a:gd name="connsiteY159" fmla="*/ 587978 h 1684262"/>
              <a:gd name="connsiteX160" fmla="*/ 632216 w 1206260"/>
              <a:gd name="connsiteY160" fmla="*/ 453581 h 1684262"/>
              <a:gd name="connsiteX161" fmla="*/ 632216 w 1206260"/>
              <a:gd name="connsiteY161" fmla="*/ 453485 h 1684262"/>
              <a:gd name="connsiteX162" fmla="*/ 686032 w 1206260"/>
              <a:gd name="connsiteY162" fmla="*/ 837819 h 1684262"/>
              <a:gd name="connsiteX163" fmla="*/ 628310 w 1206260"/>
              <a:gd name="connsiteY163" fmla="*/ 930116 h 1684262"/>
              <a:gd name="connsiteX164" fmla="*/ 686032 w 1206260"/>
              <a:gd name="connsiteY164" fmla="*/ 837914 h 1684262"/>
              <a:gd name="connsiteX165" fmla="*/ 686032 w 1206260"/>
              <a:gd name="connsiteY165" fmla="*/ 837819 h 1684262"/>
              <a:gd name="connsiteX166" fmla="*/ 743658 w 1206260"/>
              <a:gd name="connsiteY166" fmla="*/ 1291400 h 1684262"/>
              <a:gd name="connsiteX167" fmla="*/ 547634 w 1206260"/>
              <a:gd name="connsiteY167" fmla="*/ 1206818 h 1684262"/>
              <a:gd name="connsiteX168" fmla="*/ 573446 w 1206260"/>
              <a:gd name="connsiteY168" fmla="*/ 1222439 h 1684262"/>
              <a:gd name="connsiteX169" fmla="*/ 603450 w 1206260"/>
              <a:gd name="connsiteY169" fmla="*/ 1227487 h 1684262"/>
              <a:gd name="connsiteX170" fmla="*/ 743658 w 1206260"/>
              <a:gd name="connsiteY170" fmla="*/ 1291495 h 1684262"/>
              <a:gd name="connsiteX171" fmla="*/ 743658 w 1206260"/>
              <a:gd name="connsiteY171" fmla="*/ 1291400 h 1684262"/>
              <a:gd name="connsiteX172" fmla="*/ 578399 w 1206260"/>
              <a:gd name="connsiteY172" fmla="*/ 945452 h 1684262"/>
              <a:gd name="connsiteX173" fmla="*/ 689842 w 1206260"/>
              <a:gd name="connsiteY173" fmla="*/ 1122236 h 1684262"/>
              <a:gd name="connsiteX174" fmla="*/ 578399 w 1206260"/>
              <a:gd name="connsiteY174" fmla="*/ 945547 h 1684262"/>
              <a:gd name="connsiteX175" fmla="*/ 578399 w 1206260"/>
              <a:gd name="connsiteY175" fmla="*/ 945452 h 1684262"/>
              <a:gd name="connsiteX176" fmla="*/ 351609 w 1206260"/>
              <a:gd name="connsiteY176" fmla="*/ 1045464 h 1684262"/>
              <a:gd name="connsiteX177" fmla="*/ 382375 w 1206260"/>
              <a:gd name="connsiteY177" fmla="*/ 887825 h 1684262"/>
              <a:gd name="connsiteX178" fmla="*/ 351609 w 1206260"/>
              <a:gd name="connsiteY178" fmla="*/ 1045559 h 1684262"/>
              <a:gd name="connsiteX179" fmla="*/ 351609 w 1206260"/>
              <a:gd name="connsiteY179" fmla="*/ 1045464 h 1684262"/>
              <a:gd name="connsiteX180" fmla="*/ 420761 w 1206260"/>
              <a:gd name="connsiteY180" fmla="*/ 1018413 h 1684262"/>
              <a:gd name="connsiteX181" fmla="*/ 605260 w 1206260"/>
              <a:gd name="connsiteY181" fmla="*/ 1180338 h 1684262"/>
              <a:gd name="connsiteX182" fmla="*/ 420761 w 1206260"/>
              <a:gd name="connsiteY182" fmla="*/ 1018413 h 1684262"/>
              <a:gd name="connsiteX183" fmla="*/ 366944 w 1206260"/>
              <a:gd name="connsiteY183" fmla="*/ 1414272 h 1684262"/>
              <a:gd name="connsiteX184" fmla="*/ 597640 w 1206260"/>
              <a:gd name="connsiteY184" fmla="*/ 1460468 h 1684262"/>
              <a:gd name="connsiteX185" fmla="*/ 366944 w 1206260"/>
              <a:gd name="connsiteY185" fmla="*/ 1414463 h 1684262"/>
              <a:gd name="connsiteX186" fmla="*/ 366944 w 1206260"/>
              <a:gd name="connsiteY186" fmla="*/ 1414272 h 1684262"/>
              <a:gd name="connsiteX187" fmla="*/ 536108 w 1206260"/>
              <a:gd name="connsiteY187" fmla="*/ 1644968 h 1684262"/>
              <a:gd name="connsiteX188" fmla="*/ 498008 w 1206260"/>
              <a:gd name="connsiteY188" fmla="*/ 1625918 h 1684262"/>
              <a:gd name="connsiteX189" fmla="*/ 471148 w 1206260"/>
              <a:gd name="connsiteY189" fmla="*/ 1618202 h 1684262"/>
              <a:gd name="connsiteX190" fmla="*/ 471148 w 1206260"/>
              <a:gd name="connsiteY190" fmla="*/ 1664399 h 1684262"/>
              <a:gd name="connsiteX191" fmla="*/ 401901 w 1206260"/>
              <a:gd name="connsiteY191" fmla="*/ 1579817 h 1684262"/>
              <a:gd name="connsiteX192" fmla="*/ 536108 w 1206260"/>
              <a:gd name="connsiteY192" fmla="*/ 1645158 h 1684262"/>
              <a:gd name="connsiteX193" fmla="*/ 536108 w 1206260"/>
              <a:gd name="connsiteY193" fmla="*/ 1644968 h 1684262"/>
              <a:gd name="connsiteX194" fmla="*/ 616785 w 1206260"/>
              <a:gd name="connsiteY194" fmla="*/ 1564196 h 1684262"/>
              <a:gd name="connsiteX195" fmla="*/ 555349 w 1206260"/>
              <a:gd name="connsiteY195" fmla="*/ 1541145 h 1684262"/>
              <a:gd name="connsiteX196" fmla="*/ 638597 w 1206260"/>
              <a:gd name="connsiteY196" fmla="*/ 1493520 h 1684262"/>
              <a:gd name="connsiteX197" fmla="*/ 739848 w 1206260"/>
              <a:gd name="connsiteY197" fmla="*/ 1525715 h 1684262"/>
              <a:gd name="connsiteX198" fmla="*/ 616785 w 1206260"/>
              <a:gd name="connsiteY198" fmla="*/ 1564386 h 1684262"/>
              <a:gd name="connsiteX199" fmla="*/ 616785 w 1206260"/>
              <a:gd name="connsiteY199" fmla="*/ 1564196 h 1684262"/>
              <a:gd name="connsiteX200" fmla="*/ 752231 w 1206260"/>
              <a:gd name="connsiteY200" fmla="*/ 1664779 h 1684262"/>
              <a:gd name="connsiteX201" fmla="*/ 739658 w 1206260"/>
              <a:gd name="connsiteY201" fmla="*/ 1664779 h 1684262"/>
              <a:gd name="connsiteX202" fmla="*/ 731180 w 1206260"/>
              <a:gd name="connsiteY202" fmla="*/ 1664779 h 1684262"/>
              <a:gd name="connsiteX203" fmla="*/ 727561 w 1206260"/>
              <a:gd name="connsiteY203" fmla="*/ 1664779 h 1684262"/>
              <a:gd name="connsiteX204" fmla="*/ 713750 w 1206260"/>
              <a:gd name="connsiteY204" fmla="*/ 1666780 h 1684262"/>
              <a:gd name="connsiteX205" fmla="*/ 704225 w 1206260"/>
              <a:gd name="connsiteY205" fmla="*/ 1665256 h 1684262"/>
              <a:gd name="connsiteX206" fmla="*/ 705558 w 1206260"/>
              <a:gd name="connsiteY206" fmla="*/ 1667733 h 1684262"/>
              <a:gd name="connsiteX207" fmla="*/ 790045 w 1206260"/>
              <a:gd name="connsiteY207" fmla="*/ 1610106 h 1684262"/>
              <a:gd name="connsiteX208" fmla="*/ 752231 w 1206260"/>
              <a:gd name="connsiteY208" fmla="*/ 1664970 h 1684262"/>
              <a:gd name="connsiteX209" fmla="*/ 752231 w 1206260"/>
              <a:gd name="connsiteY209" fmla="*/ 1664779 h 1684262"/>
              <a:gd name="connsiteX210" fmla="*/ 857863 w 1206260"/>
              <a:gd name="connsiteY210" fmla="*/ 1591056 h 1684262"/>
              <a:gd name="connsiteX211" fmla="*/ 838813 w 1206260"/>
              <a:gd name="connsiteY211" fmla="*/ 1568958 h 1684262"/>
              <a:gd name="connsiteX212" fmla="*/ 836146 w 1206260"/>
              <a:gd name="connsiteY212" fmla="*/ 1564291 h 1684262"/>
              <a:gd name="connsiteX213" fmla="*/ 955179 w 1206260"/>
              <a:gd name="connsiteY213" fmla="*/ 1500720 h 1684262"/>
              <a:gd name="connsiteX214" fmla="*/ 1066493 w 1206260"/>
              <a:gd name="connsiteY214" fmla="*/ 1492065 h 1684262"/>
              <a:gd name="connsiteX215" fmla="*/ 857863 w 1206260"/>
              <a:gd name="connsiteY215" fmla="*/ 1591247 h 1684262"/>
              <a:gd name="connsiteX216" fmla="*/ 857863 w 1206260"/>
              <a:gd name="connsiteY216" fmla="*/ 1591056 h 1684262"/>
              <a:gd name="connsiteX217" fmla="*/ 1054979 w 1206260"/>
              <a:gd name="connsiteY217" fmla="*/ 1445037 h 1684262"/>
              <a:gd name="connsiteX218" fmla="*/ 916632 w 1206260"/>
              <a:gd name="connsiteY218" fmla="*/ 1468184 h 1684262"/>
              <a:gd name="connsiteX219" fmla="*/ 1028170 w 1206260"/>
              <a:gd name="connsiteY219" fmla="*/ 1445228 h 1684262"/>
              <a:gd name="connsiteX220" fmla="*/ 1054979 w 1206260"/>
              <a:gd name="connsiteY220" fmla="*/ 1445037 h 1684262"/>
              <a:gd name="connsiteX221" fmla="*/ 862816 w 1206260"/>
              <a:gd name="connsiteY221" fmla="*/ 1410462 h 1684262"/>
              <a:gd name="connsiteX222" fmla="*/ 647551 w 1206260"/>
              <a:gd name="connsiteY222" fmla="*/ 1448562 h 1684262"/>
              <a:gd name="connsiteX223" fmla="*/ 862816 w 1206260"/>
              <a:gd name="connsiteY223" fmla="*/ 1410653 h 1684262"/>
              <a:gd name="connsiteX224" fmla="*/ 862816 w 1206260"/>
              <a:gd name="connsiteY224" fmla="*/ 1410462 h 1684262"/>
              <a:gd name="connsiteX225" fmla="*/ 689842 w 1206260"/>
              <a:gd name="connsiteY225" fmla="*/ 1391412 h 1684262"/>
              <a:gd name="connsiteX226" fmla="*/ 924347 w 1206260"/>
              <a:gd name="connsiteY226" fmla="*/ 1306830 h 1684262"/>
              <a:gd name="connsiteX227" fmla="*/ 689842 w 1206260"/>
              <a:gd name="connsiteY227" fmla="*/ 1391412 h 1684262"/>
              <a:gd name="connsiteX228" fmla="*/ 1162663 w 1206260"/>
              <a:gd name="connsiteY228" fmla="*/ 1057085 h 1684262"/>
              <a:gd name="connsiteX229" fmla="*/ 1148756 w 1206260"/>
              <a:gd name="connsiteY229" fmla="*/ 1134428 h 1684262"/>
              <a:gd name="connsiteX230" fmla="*/ 1066841 w 1206260"/>
              <a:gd name="connsiteY230" fmla="*/ 1139762 h 1684262"/>
              <a:gd name="connsiteX231" fmla="*/ 1035790 w 1206260"/>
              <a:gd name="connsiteY231" fmla="*/ 1087755 h 1684262"/>
              <a:gd name="connsiteX232" fmla="*/ 1162663 w 1206260"/>
              <a:gd name="connsiteY232" fmla="*/ 1057085 h 1684262"/>
              <a:gd name="connsiteX233" fmla="*/ 987913 w 1206260"/>
              <a:gd name="connsiteY233" fmla="*/ 1181170 h 1684262"/>
              <a:gd name="connsiteX234" fmla="*/ 958923 w 1206260"/>
              <a:gd name="connsiteY234" fmla="*/ 1264444 h 1684262"/>
              <a:gd name="connsiteX235" fmla="*/ 905107 w 1206260"/>
              <a:gd name="connsiteY235" fmla="*/ 1118330 h 1684262"/>
              <a:gd name="connsiteX236" fmla="*/ 987913 w 1206260"/>
              <a:gd name="connsiteY236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40346 h 1684262"/>
              <a:gd name="connsiteX47" fmla="*/ 309794 w 1206260"/>
              <a:gd name="connsiteY47" fmla="*/ 1240346 h 1684262"/>
              <a:gd name="connsiteX48" fmla="*/ 311699 w 1206260"/>
              <a:gd name="connsiteY48" fmla="*/ 1248728 h 1684262"/>
              <a:gd name="connsiteX49" fmla="*/ 283886 w 1206260"/>
              <a:gd name="connsiteY49" fmla="*/ 1268063 h 1684262"/>
              <a:gd name="connsiteX50" fmla="*/ 284934 w 1206260"/>
              <a:gd name="connsiteY50" fmla="*/ 1275207 h 1684262"/>
              <a:gd name="connsiteX51" fmla="*/ 395615 w 1206260"/>
              <a:gd name="connsiteY51" fmla="*/ 1319117 h 1684262"/>
              <a:gd name="connsiteX52" fmla="*/ 257026 w 1206260"/>
              <a:gd name="connsiteY52" fmla="*/ 1309592 h 1684262"/>
              <a:gd name="connsiteX53" fmla="*/ 257026 w 1206260"/>
              <a:gd name="connsiteY53" fmla="*/ 1309592 h 1684262"/>
              <a:gd name="connsiteX54" fmla="*/ 248263 w 1206260"/>
              <a:gd name="connsiteY54" fmla="*/ 1308259 h 1684262"/>
              <a:gd name="connsiteX55" fmla="*/ 247691 w 1206260"/>
              <a:gd name="connsiteY55" fmla="*/ 1308735 h 1684262"/>
              <a:gd name="connsiteX56" fmla="*/ 229880 w 1206260"/>
              <a:gd name="connsiteY56" fmla="*/ 1312259 h 1684262"/>
              <a:gd name="connsiteX57" fmla="*/ 146155 w 1206260"/>
              <a:gd name="connsiteY57" fmla="*/ 1230344 h 1684262"/>
              <a:gd name="connsiteX58" fmla="*/ 115389 w 1206260"/>
              <a:gd name="connsiteY58" fmla="*/ 1430369 h 1684262"/>
              <a:gd name="connsiteX59" fmla="*/ 349799 w 1206260"/>
              <a:gd name="connsiteY59" fmla="*/ 1480280 h 1684262"/>
              <a:gd name="connsiteX60" fmla="*/ 299507 w 1206260"/>
              <a:gd name="connsiteY60" fmla="*/ 1464659 h 1684262"/>
              <a:gd name="connsiteX61" fmla="*/ 321034 w 1206260"/>
              <a:gd name="connsiteY61" fmla="*/ 1477042 h 1684262"/>
              <a:gd name="connsiteX62" fmla="*/ 330559 w 1206260"/>
              <a:gd name="connsiteY62" fmla="*/ 1484376 h 1684262"/>
              <a:gd name="connsiteX63" fmla="*/ 388280 w 1206260"/>
              <a:gd name="connsiteY63" fmla="*/ 1545717 h 1684262"/>
              <a:gd name="connsiteX64" fmla="*/ 348847 w 1206260"/>
              <a:gd name="connsiteY64" fmla="*/ 1542479 h 1684262"/>
              <a:gd name="connsiteX65" fmla="*/ 255883 w 1206260"/>
              <a:gd name="connsiteY65" fmla="*/ 1502664 h 1684262"/>
              <a:gd name="connsiteX66" fmla="*/ 255883 w 1206260"/>
              <a:gd name="connsiteY66" fmla="*/ 1502664 h 1684262"/>
              <a:gd name="connsiteX67" fmla="*/ 239976 w 1206260"/>
              <a:gd name="connsiteY67" fmla="*/ 1484281 h 1684262"/>
              <a:gd name="connsiteX68" fmla="*/ 203495 w 1206260"/>
              <a:gd name="connsiteY68" fmla="*/ 1484281 h 1684262"/>
              <a:gd name="connsiteX69" fmla="*/ 187303 w 1206260"/>
              <a:gd name="connsiteY69" fmla="*/ 1499140 h 1684262"/>
              <a:gd name="connsiteX70" fmla="*/ 490674 w 1206260"/>
              <a:gd name="connsiteY70" fmla="*/ 1673352 h 1684262"/>
              <a:gd name="connsiteX71" fmla="*/ 757374 w 1206260"/>
              <a:gd name="connsiteY71" fmla="*/ 1682401 h 1684262"/>
              <a:gd name="connsiteX72" fmla="*/ 988070 w 1206260"/>
              <a:gd name="connsiteY72" fmla="*/ 1594485 h 1684262"/>
              <a:gd name="connsiteX73" fmla="*/ 1152566 w 1206260"/>
              <a:gd name="connsiteY73" fmla="*/ 1394460 h 1684262"/>
              <a:gd name="connsiteX74" fmla="*/ 918822 w 1206260"/>
              <a:gd name="connsiteY74" fmla="*/ 1363507 h 1684262"/>
              <a:gd name="connsiteX75" fmla="*/ 802904 w 1206260"/>
              <a:gd name="connsiteY75" fmla="*/ 1350454 h 1684262"/>
              <a:gd name="connsiteX76" fmla="*/ 841956 w 1206260"/>
              <a:gd name="connsiteY76" fmla="*/ 1326547 h 1684262"/>
              <a:gd name="connsiteX77" fmla="*/ 1018286 w 1206260"/>
              <a:gd name="connsiteY77" fmla="*/ 1315425 h 1684262"/>
              <a:gd name="connsiteX78" fmla="*/ 980354 w 1206260"/>
              <a:gd name="connsiteY78" fmla="*/ 1268921 h 1684262"/>
              <a:gd name="connsiteX79" fmla="*/ 1091488 w 1206260"/>
              <a:gd name="connsiteY79" fmla="*/ 1221043 h 1684262"/>
              <a:gd name="connsiteX80" fmla="*/ 911203 w 1206260"/>
              <a:gd name="connsiteY80" fmla="*/ 1022890 h 1684262"/>
              <a:gd name="connsiteX81" fmla="*/ 1193429 w 1206260"/>
              <a:gd name="connsiteY81" fmla="*/ 899446 h 1684262"/>
              <a:gd name="connsiteX82" fmla="*/ 759089 w 1206260"/>
              <a:gd name="connsiteY82" fmla="*/ 61246 h 1684262"/>
              <a:gd name="connsiteX83" fmla="*/ 720989 w 1206260"/>
              <a:gd name="connsiteY83" fmla="*/ 145828 h 1684262"/>
              <a:gd name="connsiteX84" fmla="*/ 759089 w 1206260"/>
              <a:gd name="connsiteY84" fmla="*/ 61436 h 1684262"/>
              <a:gd name="connsiteX85" fmla="*/ 759089 w 1206260"/>
              <a:gd name="connsiteY85" fmla="*/ 61246 h 1684262"/>
              <a:gd name="connsiteX86" fmla="*/ 363611 w 1206260"/>
              <a:gd name="connsiteY86" fmla="*/ 545783 h 1684262"/>
              <a:gd name="connsiteX87" fmla="*/ 348275 w 1206260"/>
              <a:gd name="connsiteY87" fmla="*/ 553498 h 1684262"/>
              <a:gd name="connsiteX88" fmla="*/ 363611 w 1206260"/>
              <a:gd name="connsiteY88" fmla="*/ 545783 h 1684262"/>
              <a:gd name="connsiteX89" fmla="*/ 232451 w 1206260"/>
              <a:gd name="connsiteY89" fmla="*/ 523113 h 1684262"/>
              <a:gd name="connsiteX90" fmla="*/ 254694 w 1206260"/>
              <a:gd name="connsiteY90" fmla="*/ 664096 h 1684262"/>
              <a:gd name="connsiteX91" fmla="*/ 232451 w 1206260"/>
              <a:gd name="connsiteY91" fmla="*/ 523113 h 1684262"/>
              <a:gd name="connsiteX92" fmla="*/ 340084 w 1206260"/>
              <a:gd name="connsiteY92" fmla="*/ 692277 h 1684262"/>
              <a:gd name="connsiteX93" fmla="*/ 470767 w 1206260"/>
              <a:gd name="connsiteY93" fmla="*/ 684562 h 1684262"/>
              <a:gd name="connsiteX94" fmla="*/ 340084 w 1206260"/>
              <a:gd name="connsiteY94" fmla="*/ 691896 h 1684262"/>
              <a:gd name="connsiteX95" fmla="*/ 340084 w 1206260"/>
              <a:gd name="connsiteY95" fmla="*/ 692277 h 1684262"/>
              <a:gd name="connsiteX96" fmla="*/ 382375 w 1206260"/>
              <a:gd name="connsiteY96" fmla="*/ 615410 h 1684262"/>
              <a:gd name="connsiteX97" fmla="*/ 516868 w 1206260"/>
              <a:gd name="connsiteY97" fmla="*/ 688372 h 1684262"/>
              <a:gd name="connsiteX98" fmla="*/ 382661 w 1206260"/>
              <a:gd name="connsiteY98" fmla="*/ 615029 h 1684262"/>
              <a:gd name="connsiteX99" fmla="*/ 382375 w 1206260"/>
              <a:gd name="connsiteY99" fmla="*/ 615410 h 1684262"/>
              <a:gd name="connsiteX100" fmla="*/ 201400 w 1206260"/>
              <a:gd name="connsiteY100" fmla="*/ 907542 h 1684262"/>
              <a:gd name="connsiteX101" fmla="*/ 163300 w 1206260"/>
              <a:gd name="connsiteY101" fmla="*/ 838295 h 1684262"/>
              <a:gd name="connsiteX102" fmla="*/ 201686 w 1206260"/>
              <a:gd name="connsiteY102" fmla="*/ 907161 h 1684262"/>
              <a:gd name="connsiteX103" fmla="*/ 201400 w 1206260"/>
              <a:gd name="connsiteY103" fmla="*/ 907542 h 1684262"/>
              <a:gd name="connsiteX104" fmla="*/ 97811 w 1206260"/>
              <a:gd name="connsiteY104" fmla="*/ 1285557 h 1684262"/>
              <a:gd name="connsiteX105" fmla="*/ 123279 w 1206260"/>
              <a:gd name="connsiteY105" fmla="*/ 1264178 h 1684262"/>
              <a:gd name="connsiteX106" fmla="*/ 231975 w 1206260"/>
              <a:gd name="connsiteY106" fmla="*/ 1341501 h 1684262"/>
              <a:gd name="connsiteX107" fmla="*/ 97811 w 1206260"/>
              <a:gd name="connsiteY107" fmla="*/ 1285557 h 1684262"/>
              <a:gd name="connsiteX108" fmla="*/ 232928 w 1206260"/>
              <a:gd name="connsiteY108" fmla="*/ 1376077 h 1684262"/>
              <a:gd name="connsiteX109" fmla="*/ 279029 w 1206260"/>
              <a:gd name="connsiteY109" fmla="*/ 1379887 h 1684262"/>
              <a:gd name="connsiteX110" fmla="*/ 232451 w 1206260"/>
              <a:gd name="connsiteY110" fmla="*/ 1376077 h 1684262"/>
              <a:gd name="connsiteX111" fmla="*/ 232928 w 1206260"/>
              <a:gd name="connsiteY111" fmla="*/ 1376077 h 1684262"/>
              <a:gd name="connsiteX112" fmla="*/ 856244 w 1206260"/>
              <a:gd name="connsiteY112" fmla="*/ 715613 h 1684262"/>
              <a:gd name="connsiteX113" fmla="*/ 817635 w 1206260"/>
              <a:gd name="connsiteY113" fmla="*/ 708913 h 1684262"/>
              <a:gd name="connsiteX114" fmla="*/ 721084 w 1206260"/>
              <a:gd name="connsiteY114" fmla="*/ 657225 h 1684262"/>
              <a:gd name="connsiteX115" fmla="*/ 855767 w 1206260"/>
              <a:gd name="connsiteY115" fmla="*/ 715613 h 1684262"/>
              <a:gd name="connsiteX116" fmla="*/ 856244 w 1206260"/>
              <a:gd name="connsiteY116" fmla="*/ 715613 h 1684262"/>
              <a:gd name="connsiteX117" fmla="*/ 663458 w 1206260"/>
              <a:gd name="connsiteY117" fmla="*/ 722662 h 1684262"/>
              <a:gd name="connsiteX118" fmla="*/ 644408 w 1206260"/>
              <a:gd name="connsiteY118" fmla="*/ 807149 h 1684262"/>
              <a:gd name="connsiteX119" fmla="*/ 662981 w 1206260"/>
              <a:gd name="connsiteY119" fmla="*/ 723138 h 1684262"/>
              <a:gd name="connsiteX120" fmla="*/ 663458 w 1206260"/>
              <a:gd name="connsiteY120" fmla="*/ 722662 h 1684262"/>
              <a:gd name="connsiteX121" fmla="*/ 628882 w 1206260"/>
              <a:gd name="connsiteY121" fmla="*/ 753332 h 1684262"/>
              <a:gd name="connsiteX122" fmla="*/ 655742 w 1206260"/>
              <a:gd name="connsiteY122" fmla="*/ 726472 h 1684262"/>
              <a:gd name="connsiteX123" fmla="*/ 628406 w 1206260"/>
              <a:gd name="connsiteY123" fmla="*/ 753332 h 1684262"/>
              <a:gd name="connsiteX124" fmla="*/ 628882 w 1206260"/>
              <a:gd name="connsiteY124" fmla="*/ 753332 h 1684262"/>
              <a:gd name="connsiteX125" fmla="*/ 771090 w 1206260"/>
              <a:gd name="connsiteY125" fmla="*/ 757237 h 1684262"/>
              <a:gd name="connsiteX126" fmla="*/ 690318 w 1206260"/>
              <a:gd name="connsiteY126" fmla="*/ 822579 h 1684262"/>
              <a:gd name="connsiteX127" fmla="*/ 770614 w 1206260"/>
              <a:gd name="connsiteY127" fmla="*/ 757237 h 1684262"/>
              <a:gd name="connsiteX128" fmla="*/ 771090 w 1206260"/>
              <a:gd name="connsiteY128" fmla="*/ 757237 h 1684262"/>
              <a:gd name="connsiteX129" fmla="*/ 759565 w 1206260"/>
              <a:gd name="connsiteY129" fmla="*/ 538162 h 1684262"/>
              <a:gd name="connsiteX130" fmla="*/ 851767 w 1206260"/>
              <a:gd name="connsiteY130" fmla="*/ 480536 h 1684262"/>
              <a:gd name="connsiteX131" fmla="*/ 759089 w 1206260"/>
              <a:gd name="connsiteY131" fmla="*/ 538067 h 1684262"/>
              <a:gd name="connsiteX132" fmla="*/ 759565 w 1206260"/>
              <a:gd name="connsiteY132" fmla="*/ 538162 h 1684262"/>
              <a:gd name="connsiteX133" fmla="*/ 877961 w 1206260"/>
              <a:gd name="connsiteY133" fmla="*/ 342138 h 1684262"/>
              <a:gd name="connsiteX134" fmla="*/ 812619 w 1206260"/>
              <a:gd name="connsiteY134" fmla="*/ 442055 h 1684262"/>
              <a:gd name="connsiteX135" fmla="*/ 877961 w 1206260"/>
              <a:gd name="connsiteY135" fmla="*/ 342138 h 1684262"/>
              <a:gd name="connsiteX136" fmla="*/ 681841 w 1206260"/>
              <a:gd name="connsiteY136" fmla="*/ 323088 h 1684262"/>
              <a:gd name="connsiteX137" fmla="*/ 758803 w 1206260"/>
              <a:gd name="connsiteY137" fmla="*/ 430816 h 1684262"/>
              <a:gd name="connsiteX138" fmla="*/ 643455 w 1206260"/>
              <a:gd name="connsiteY138" fmla="*/ 396145 h 1684262"/>
              <a:gd name="connsiteX139" fmla="*/ 639550 w 1206260"/>
              <a:gd name="connsiteY139" fmla="*/ 438436 h 1684262"/>
              <a:gd name="connsiteX140" fmla="*/ 682127 w 1206260"/>
              <a:gd name="connsiteY140" fmla="*/ 323088 h 1684262"/>
              <a:gd name="connsiteX141" fmla="*/ 681841 w 1206260"/>
              <a:gd name="connsiteY141" fmla="*/ 323088 h 1684262"/>
              <a:gd name="connsiteX142" fmla="*/ 351323 w 1206260"/>
              <a:gd name="connsiteY142" fmla="*/ 219361 h 1684262"/>
              <a:gd name="connsiteX143" fmla="*/ 383994 w 1206260"/>
              <a:gd name="connsiteY143" fmla="*/ 183070 h 1684262"/>
              <a:gd name="connsiteX144" fmla="*/ 403711 w 1206260"/>
              <a:gd name="connsiteY144" fmla="*/ 175069 h 1684262"/>
              <a:gd name="connsiteX145" fmla="*/ 411331 w 1206260"/>
              <a:gd name="connsiteY145" fmla="*/ 176117 h 1684262"/>
              <a:gd name="connsiteX146" fmla="*/ 569351 w 1206260"/>
              <a:gd name="connsiteY146" fmla="*/ 242792 h 1684262"/>
              <a:gd name="connsiteX147" fmla="*/ 569922 w 1206260"/>
              <a:gd name="connsiteY147" fmla="*/ 242792 h 1684262"/>
              <a:gd name="connsiteX148" fmla="*/ 558873 w 1206260"/>
              <a:gd name="connsiteY148" fmla="*/ 299942 h 1684262"/>
              <a:gd name="connsiteX149" fmla="*/ 351609 w 1206260"/>
              <a:gd name="connsiteY149" fmla="*/ 219075 h 1684262"/>
              <a:gd name="connsiteX150" fmla="*/ 351323 w 1206260"/>
              <a:gd name="connsiteY150" fmla="*/ 219361 h 1684262"/>
              <a:gd name="connsiteX151" fmla="*/ 470767 w 1206260"/>
              <a:gd name="connsiteY151" fmla="*/ 361188 h 1684262"/>
              <a:gd name="connsiteX152" fmla="*/ 566874 w 1206260"/>
              <a:gd name="connsiteY152" fmla="*/ 503396 h 1684262"/>
              <a:gd name="connsiteX153" fmla="*/ 470767 w 1206260"/>
              <a:gd name="connsiteY153" fmla="*/ 361188 h 1684262"/>
              <a:gd name="connsiteX154" fmla="*/ 632216 w 1206260"/>
              <a:gd name="connsiteY154" fmla="*/ 453485 h 1684262"/>
              <a:gd name="connsiteX155" fmla="*/ 699367 w 1206260"/>
              <a:gd name="connsiteY155" fmla="*/ 515112 h 1684262"/>
              <a:gd name="connsiteX156" fmla="*/ 759089 w 1206260"/>
              <a:gd name="connsiteY156" fmla="*/ 438055 h 1684262"/>
              <a:gd name="connsiteX157" fmla="*/ 678317 w 1206260"/>
              <a:gd name="connsiteY157" fmla="*/ 611029 h 1684262"/>
              <a:gd name="connsiteX158" fmla="*/ 640217 w 1206260"/>
              <a:gd name="connsiteY158" fmla="*/ 587978 h 1684262"/>
              <a:gd name="connsiteX159" fmla="*/ 632216 w 1206260"/>
              <a:gd name="connsiteY159" fmla="*/ 453581 h 1684262"/>
              <a:gd name="connsiteX160" fmla="*/ 632216 w 1206260"/>
              <a:gd name="connsiteY160" fmla="*/ 453485 h 1684262"/>
              <a:gd name="connsiteX161" fmla="*/ 686032 w 1206260"/>
              <a:gd name="connsiteY161" fmla="*/ 837819 h 1684262"/>
              <a:gd name="connsiteX162" fmla="*/ 628310 w 1206260"/>
              <a:gd name="connsiteY162" fmla="*/ 930116 h 1684262"/>
              <a:gd name="connsiteX163" fmla="*/ 686032 w 1206260"/>
              <a:gd name="connsiteY163" fmla="*/ 837914 h 1684262"/>
              <a:gd name="connsiteX164" fmla="*/ 686032 w 1206260"/>
              <a:gd name="connsiteY164" fmla="*/ 837819 h 1684262"/>
              <a:gd name="connsiteX165" fmla="*/ 743658 w 1206260"/>
              <a:gd name="connsiteY165" fmla="*/ 1291400 h 1684262"/>
              <a:gd name="connsiteX166" fmla="*/ 547634 w 1206260"/>
              <a:gd name="connsiteY166" fmla="*/ 1206818 h 1684262"/>
              <a:gd name="connsiteX167" fmla="*/ 573446 w 1206260"/>
              <a:gd name="connsiteY167" fmla="*/ 1222439 h 1684262"/>
              <a:gd name="connsiteX168" fmla="*/ 603450 w 1206260"/>
              <a:gd name="connsiteY168" fmla="*/ 1227487 h 1684262"/>
              <a:gd name="connsiteX169" fmla="*/ 743658 w 1206260"/>
              <a:gd name="connsiteY169" fmla="*/ 1291495 h 1684262"/>
              <a:gd name="connsiteX170" fmla="*/ 743658 w 1206260"/>
              <a:gd name="connsiteY170" fmla="*/ 1291400 h 1684262"/>
              <a:gd name="connsiteX171" fmla="*/ 578399 w 1206260"/>
              <a:gd name="connsiteY171" fmla="*/ 945452 h 1684262"/>
              <a:gd name="connsiteX172" fmla="*/ 689842 w 1206260"/>
              <a:gd name="connsiteY172" fmla="*/ 1122236 h 1684262"/>
              <a:gd name="connsiteX173" fmla="*/ 578399 w 1206260"/>
              <a:gd name="connsiteY173" fmla="*/ 945547 h 1684262"/>
              <a:gd name="connsiteX174" fmla="*/ 578399 w 1206260"/>
              <a:gd name="connsiteY174" fmla="*/ 945452 h 1684262"/>
              <a:gd name="connsiteX175" fmla="*/ 351609 w 1206260"/>
              <a:gd name="connsiteY175" fmla="*/ 1045464 h 1684262"/>
              <a:gd name="connsiteX176" fmla="*/ 382375 w 1206260"/>
              <a:gd name="connsiteY176" fmla="*/ 887825 h 1684262"/>
              <a:gd name="connsiteX177" fmla="*/ 351609 w 1206260"/>
              <a:gd name="connsiteY177" fmla="*/ 1045559 h 1684262"/>
              <a:gd name="connsiteX178" fmla="*/ 351609 w 1206260"/>
              <a:gd name="connsiteY178" fmla="*/ 1045464 h 1684262"/>
              <a:gd name="connsiteX179" fmla="*/ 420761 w 1206260"/>
              <a:gd name="connsiteY179" fmla="*/ 1018413 h 1684262"/>
              <a:gd name="connsiteX180" fmla="*/ 605260 w 1206260"/>
              <a:gd name="connsiteY180" fmla="*/ 1180338 h 1684262"/>
              <a:gd name="connsiteX181" fmla="*/ 420761 w 1206260"/>
              <a:gd name="connsiteY181" fmla="*/ 1018413 h 1684262"/>
              <a:gd name="connsiteX182" fmla="*/ 366944 w 1206260"/>
              <a:gd name="connsiteY182" fmla="*/ 1414272 h 1684262"/>
              <a:gd name="connsiteX183" fmla="*/ 597640 w 1206260"/>
              <a:gd name="connsiteY183" fmla="*/ 1460468 h 1684262"/>
              <a:gd name="connsiteX184" fmla="*/ 366944 w 1206260"/>
              <a:gd name="connsiteY184" fmla="*/ 1414463 h 1684262"/>
              <a:gd name="connsiteX185" fmla="*/ 366944 w 1206260"/>
              <a:gd name="connsiteY185" fmla="*/ 1414272 h 1684262"/>
              <a:gd name="connsiteX186" fmla="*/ 536108 w 1206260"/>
              <a:gd name="connsiteY186" fmla="*/ 1644968 h 1684262"/>
              <a:gd name="connsiteX187" fmla="*/ 498008 w 1206260"/>
              <a:gd name="connsiteY187" fmla="*/ 1625918 h 1684262"/>
              <a:gd name="connsiteX188" fmla="*/ 471148 w 1206260"/>
              <a:gd name="connsiteY188" fmla="*/ 1618202 h 1684262"/>
              <a:gd name="connsiteX189" fmla="*/ 471148 w 1206260"/>
              <a:gd name="connsiteY189" fmla="*/ 1664399 h 1684262"/>
              <a:gd name="connsiteX190" fmla="*/ 401901 w 1206260"/>
              <a:gd name="connsiteY190" fmla="*/ 1579817 h 1684262"/>
              <a:gd name="connsiteX191" fmla="*/ 536108 w 1206260"/>
              <a:gd name="connsiteY191" fmla="*/ 1645158 h 1684262"/>
              <a:gd name="connsiteX192" fmla="*/ 536108 w 1206260"/>
              <a:gd name="connsiteY192" fmla="*/ 1644968 h 1684262"/>
              <a:gd name="connsiteX193" fmla="*/ 616785 w 1206260"/>
              <a:gd name="connsiteY193" fmla="*/ 1564196 h 1684262"/>
              <a:gd name="connsiteX194" fmla="*/ 555349 w 1206260"/>
              <a:gd name="connsiteY194" fmla="*/ 1541145 h 1684262"/>
              <a:gd name="connsiteX195" fmla="*/ 638597 w 1206260"/>
              <a:gd name="connsiteY195" fmla="*/ 1493520 h 1684262"/>
              <a:gd name="connsiteX196" fmla="*/ 739848 w 1206260"/>
              <a:gd name="connsiteY196" fmla="*/ 1525715 h 1684262"/>
              <a:gd name="connsiteX197" fmla="*/ 616785 w 1206260"/>
              <a:gd name="connsiteY197" fmla="*/ 1564386 h 1684262"/>
              <a:gd name="connsiteX198" fmla="*/ 616785 w 1206260"/>
              <a:gd name="connsiteY198" fmla="*/ 1564196 h 1684262"/>
              <a:gd name="connsiteX199" fmla="*/ 752231 w 1206260"/>
              <a:gd name="connsiteY199" fmla="*/ 1664779 h 1684262"/>
              <a:gd name="connsiteX200" fmla="*/ 739658 w 1206260"/>
              <a:gd name="connsiteY200" fmla="*/ 1664779 h 1684262"/>
              <a:gd name="connsiteX201" fmla="*/ 731180 w 1206260"/>
              <a:gd name="connsiteY201" fmla="*/ 1664779 h 1684262"/>
              <a:gd name="connsiteX202" fmla="*/ 727561 w 1206260"/>
              <a:gd name="connsiteY202" fmla="*/ 1664779 h 1684262"/>
              <a:gd name="connsiteX203" fmla="*/ 713750 w 1206260"/>
              <a:gd name="connsiteY203" fmla="*/ 1666780 h 1684262"/>
              <a:gd name="connsiteX204" fmla="*/ 704225 w 1206260"/>
              <a:gd name="connsiteY204" fmla="*/ 1665256 h 1684262"/>
              <a:gd name="connsiteX205" fmla="*/ 705558 w 1206260"/>
              <a:gd name="connsiteY205" fmla="*/ 1667733 h 1684262"/>
              <a:gd name="connsiteX206" fmla="*/ 790045 w 1206260"/>
              <a:gd name="connsiteY206" fmla="*/ 1610106 h 1684262"/>
              <a:gd name="connsiteX207" fmla="*/ 752231 w 1206260"/>
              <a:gd name="connsiteY207" fmla="*/ 1664970 h 1684262"/>
              <a:gd name="connsiteX208" fmla="*/ 752231 w 1206260"/>
              <a:gd name="connsiteY208" fmla="*/ 1664779 h 1684262"/>
              <a:gd name="connsiteX209" fmla="*/ 857863 w 1206260"/>
              <a:gd name="connsiteY209" fmla="*/ 1591056 h 1684262"/>
              <a:gd name="connsiteX210" fmla="*/ 838813 w 1206260"/>
              <a:gd name="connsiteY210" fmla="*/ 1568958 h 1684262"/>
              <a:gd name="connsiteX211" fmla="*/ 836146 w 1206260"/>
              <a:gd name="connsiteY211" fmla="*/ 1564291 h 1684262"/>
              <a:gd name="connsiteX212" fmla="*/ 955179 w 1206260"/>
              <a:gd name="connsiteY212" fmla="*/ 1500720 h 1684262"/>
              <a:gd name="connsiteX213" fmla="*/ 1066493 w 1206260"/>
              <a:gd name="connsiteY213" fmla="*/ 1492065 h 1684262"/>
              <a:gd name="connsiteX214" fmla="*/ 857863 w 1206260"/>
              <a:gd name="connsiteY214" fmla="*/ 1591247 h 1684262"/>
              <a:gd name="connsiteX215" fmla="*/ 857863 w 1206260"/>
              <a:gd name="connsiteY215" fmla="*/ 1591056 h 1684262"/>
              <a:gd name="connsiteX216" fmla="*/ 1054979 w 1206260"/>
              <a:gd name="connsiteY216" fmla="*/ 1445037 h 1684262"/>
              <a:gd name="connsiteX217" fmla="*/ 916632 w 1206260"/>
              <a:gd name="connsiteY217" fmla="*/ 1468184 h 1684262"/>
              <a:gd name="connsiteX218" fmla="*/ 1028170 w 1206260"/>
              <a:gd name="connsiteY218" fmla="*/ 1445228 h 1684262"/>
              <a:gd name="connsiteX219" fmla="*/ 1054979 w 1206260"/>
              <a:gd name="connsiteY219" fmla="*/ 1445037 h 1684262"/>
              <a:gd name="connsiteX220" fmla="*/ 862816 w 1206260"/>
              <a:gd name="connsiteY220" fmla="*/ 1410462 h 1684262"/>
              <a:gd name="connsiteX221" fmla="*/ 647551 w 1206260"/>
              <a:gd name="connsiteY221" fmla="*/ 1448562 h 1684262"/>
              <a:gd name="connsiteX222" fmla="*/ 862816 w 1206260"/>
              <a:gd name="connsiteY222" fmla="*/ 1410653 h 1684262"/>
              <a:gd name="connsiteX223" fmla="*/ 862816 w 1206260"/>
              <a:gd name="connsiteY223" fmla="*/ 1410462 h 1684262"/>
              <a:gd name="connsiteX224" fmla="*/ 689842 w 1206260"/>
              <a:gd name="connsiteY224" fmla="*/ 1391412 h 1684262"/>
              <a:gd name="connsiteX225" fmla="*/ 924347 w 1206260"/>
              <a:gd name="connsiteY225" fmla="*/ 1306830 h 1684262"/>
              <a:gd name="connsiteX226" fmla="*/ 689842 w 1206260"/>
              <a:gd name="connsiteY226" fmla="*/ 1391412 h 1684262"/>
              <a:gd name="connsiteX227" fmla="*/ 1162663 w 1206260"/>
              <a:gd name="connsiteY227" fmla="*/ 1057085 h 1684262"/>
              <a:gd name="connsiteX228" fmla="*/ 1148756 w 1206260"/>
              <a:gd name="connsiteY228" fmla="*/ 1134428 h 1684262"/>
              <a:gd name="connsiteX229" fmla="*/ 1066841 w 1206260"/>
              <a:gd name="connsiteY229" fmla="*/ 1139762 h 1684262"/>
              <a:gd name="connsiteX230" fmla="*/ 1035790 w 1206260"/>
              <a:gd name="connsiteY230" fmla="*/ 1087755 h 1684262"/>
              <a:gd name="connsiteX231" fmla="*/ 1162663 w 1206260"/>
              <a:gd name="connsiteY231" fmla="*/ 1057085 h 1684262"/>
              <a:gd name="connsiteX232" fmla="*/ 987913 w 1206260"/>
              <a:gd name="connsiteY232" fmla="*/ 1181170 h 1684262"/>
              <a:gd name="connsiteX233" fmla="*/ 958923 w 1206260"/>
              <a:gd name="connsiteY233" fmla="*/ 1264444 h 1684262"/>
              <a:gd name="connsiteX234" fmla="*/ 905107 w 1206260"/>
              <a:gd name="connsiteY234" fmla="*/ 1118330 h 1684262"/>
              <a:gd name="connsiteX235" fmla="*/ 987913 w 1206260"/>
              <a:gd name="connsiteY235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40346 h 1684262"/>
              <a:gd name="connsiteX47" fmla="*/ 309794 w 1206260"/>
              <a:gd name="connsiteY47" fmla="*/ 1240346 h 1684262"/>
              <a:gd name="connsiteX48" fmla="*/ 283886 w 1206260"/>
              <a:gd name="connsiteY48" fmla="*/ 1268063 h 1684262"/>
              <a:gd name="connsiteX49" fmla="*/ 284934 w 1206260"/>
              <a:gd name="connsiteY49" fmla="*/ 1275207 h 1684262"/>
              <a:gd name="connsiteX50" fmla="*/ 395615 w 1206260"/>
              <a:gd name="connsiteY50" fmla="*/ 1319117 h 1684262"/>
              <a:gd name="connsiteX51" fmla="*/ 257026 w 1206260"/>
              <a:gd name="connsiteY51" fmla="*/ 1309592 h 1684262"/>
              <a:gd name="connsiteX52" fmla="*/ 257026 w 1206260"/>
              <a:gd name="connsiteY52" fmla="*/ 1309592 h 1684262"/>
              <a:gd name="connsiteX53" fmla="*/ 248263 w 1206260"/>
              <a:gd name="connsiteY53" fmla="*/ 1308259 h 1684262"/>
              <a:gd name="connsiteX54" fmla="*/ 247691 w 1206260"/>
              <a:gd name="connsiteY54" fmla="*/ 1308735 h 1684262"/>
              <a:gd name="connsiteX55" fmla="*/ 229880 w 1206260"/>
              <a:gd name="connsiteY55" fmla="*/ 1312259 h 1684262"/>
              <a:gd name="connsiteX56" fmla="*/ 146155 w 1206260"/>
              <a:gd name="connsiteY56" fmla="*/ 1230344 h 1684262"/>
              <a:gd name="connsiteX57" fmla="*/ 115389 w 1206260"/>
              <a:gd name="connsiteY57" fmla="*/ 1430369 h 1684262"/>
              <a:gd name="connsiteX58" fmla="*/ 349799 w 1206260"/>
              <a:gd name="connsiteY58" fmla="*/ 1480280 h 1684262"/>
              <a:gd name="connsiteX59" fmla="*/ 299507 w 1206260"/>
              <a:gd name="connsiteY59" fmla="*/ 1464659 h 1684262"/>
              <a:gd name="connsiteX60" fmla="*/ 321034 w 1206260"/>
              <a:gd name="connsiteY60" fmla="*/ 1477042 h 1684262"/>
              <a:gd name="connsiteX61" fmla="*/ 330559 w 1206260"/>
              <a:gd name="connsiteY61" fmla="*/ 1484376 h 1684262"/>
              <a:gd name="connsiteX62" fmla="*/ 388280 w 1206260"/>
              <a:gd name="connsiteY62" fmla="*/ 1545717 h 1684262"/>
              <a:gd name="connsiteX63" fmla="*/ 348847 w 1206260"/>
              <a:gd name="connsiteY63" fmla="*/ 1542479 h 1684262"/>
              <a:gd name="connsiteX64" fmla="*/ 255883 w 1206260"/>
              <a:gd name="connsiteY64" fmla="*/ 1502664 h 1684262"/>
              <a:gd name="connsiteX65" fmla="*/ 255883 w 1206260"/>
              <a:gd name="connsiteY65" fmla="*/ 1502664 h 1684262"/>
              <a:gd name="connsiteX66" fmla="*/ 239976 w 1206260"/>
              <a:gd name="connsiteY66" fmla="*/ 1484281 h 1684262"/>
              <a:gd name="connsiteX67" fmla="*/ 203495 w 1206260"/>
              <a:gd name="connsiteY67" fmla="*/ 1484281 h 1684262"/>
              <a:gd name="connsiteX68" fmla="*/ 187303 w 1206260"/>
              <a:gd name="connsiteY68" fmla="*/ 1499140 h 1684262"/>
              <a:gd name="connsiteX69" fmla="*/ 490674 w 1206260"/>
              <a:gd name="connsiteY69" fmla="*/ 1673352 h 1684262"/>
              <a:gd name="connsiteX70" fmla="*/ 757374 w 1206260"/>
              <a:gd name="connsiteY70" fmla="*/ 1682401 h 1684262"/>
              <a:gd name="connsiteX71" fmla="*/ 988070 w 1206260"/>
              <a:gd name="connsiteY71" fmla="*/ 1594485 h 1684262"/>
              <a:gd name="connsiteX72" fmla="*/ 1152566 w 1206260"/>
              <a:gd name="connsiteY72" fmla="*/ 1394460 h 1684262"/>
              <a:gd name="connsiteX73" fmla="*/ 918822 w 1206260"/>
              <a:gd name="connsiteY73" fmla="*/ 1363507 h 1684262"/>
              <a:gd name="connsiteX74" fmla="*/ 802904 w 1206260"/>
              <a:gd name="connsiteY74" fmla="*/ 1350454 h 1684262"/>
              <a:gd name="connsiteX75" fmla="*/ 841956 w 1206260"/>
              <a:gd name="connsiteY75" fmla="*/ 1326547 h 1684262"/>
              <a:gd name="connsiteX76" fmla="*/ 1018286 w 1206260"/>
              <a:gd name="connsiteY76" fmla="*/ 1315425 h 1684262"/>
              <a:gd name="connsiteX77" fmla="*/ 980354 w 1206260"/>
              <a:gd name="connsiteY77" fmla="*/ 1268921 h 1684262"/>
              <a:gd name="connsiteX78" fmla="*/ 1091488 w 1206260"/>
              <a:gd name="connsiteY78" fmla="*/ 1221043 h 1684262"/>
              <a:gd name="connsiteX79" fmla="*/ 911203 w 1206260"/>
              <a:gd name="connsiteY79" fmla="*/ 1022890 h 1684262"/>
              <a:gd name="connsiteX80" fmla="*/ 1193429 w 1206260"/>
              <a:gd name="connsiteY80" fmla="*/ 899446 h 1684262"/>
              <a:gd name="connsiteX81" fmla="*/ 759089 w 1206260"/>
              <a:gd name="connsiteY81" fmla="*/ 61246 h 1684262"/>
              <a:gd name="connsiteX82" fmla="*/ 720989 w 1206260"/>
              <a:gd name="connsiteY82" fmla="*/ 145828 h 1684262"/>
              <a:gd name="connsiteX83" fmla="*/ 759089 w 1206260"/>
              <a:gd name="connsiteY83" fmla="*/ 61436 h 1684262"/>
              <a:gd name="connsiteX84" fmla="*/ 759089 w 1206260"/>
              <a:gd name="connsiteY84" fmla="*/ 61246 h 1684262"/>
              <a:gd name="connsiteX85" fmla="*/ 363611 w 1206260"/>
              <a:gd name="connsiteY85" fmla="*/ 545783 h 1684262"/>
              <a:gd name="connsiteX86" fmla="*/ 348275 w 1206260"/>
              <a:gd name="connsiteY86" fmla="*/ 553498 h 1684262"/>
              <a:gd name="connsiteX87" fmla="*/ 363611 w 1206260"/>
              <a:gd name="connsiteY87" fmla="*/ 545783 h 1684262"/>
              <a:gd name="connsiteX88" fmla="*/ 232451 w 1206260"/>
              <a:gd name="connsiteY88" fmla="*/ 523113 h 1684262"/>
              <a:gd name="connsiteX89" fmla="*/ 254694 w 1206260"/>
              <a:gd name="connsiteY89" fmla="*/ 664096 h 1684262"/>
              <a:gd name="connsiteX90" fmla="*/ 232451 w 1206260"/>
              <a:gd name="connsiteY90" fmla="*/ 523113 h 1684262"/>
              <a:gd name="connsiteX91" fmla="*/ 340084 w 1206260"/>
              <a:gd name="connsiteY91" fmla="*/ 692277 h 1684262"/>
              <a:gd name="connsiteX92" fmla="*/ 470767 w 1206260"/>
              <a:gd name="connsiteY92" fmla="*/ 684562 h 1684262"/>
              <a:gd name="connsiteX93" fmla="*/ 340084 w 1206260"/>
              <a:gd name="connsiteY93" fmla="*/ 691896 h 1684262"/>
              <a:gd name="connsiteX94" fmla="*/ 340084 w 1206260"/>
              <a:gd name="connsiteY94" fmla="*/ 692277 h 1684262"/>
              <a:gd name="connsiteX95" fmla="*/ 382375 w 1206260"/>
              <a:gd name="connsiteY95" fmla="*/ 615410 h 1684262"/>
              <a:gd name="connsiteX96" fmla="*/ 516868 w 1206260"/>
              <a:gd name="connsiteY96" fmla="*/ 688372 h 1684262"/>
              <a:gd name="connsiteX97" fmla="*/ 382661 w 1206260"/>
              <a:gd name="connsiteY97" fmla="*/ 615029 h 1684262"/>
              <a:gd name="connsiteX98" fmla="*/ 382375 w 1206260"/>
              <a:gd name="connsiteY98" fmla="*/ 615410 h 1684262"/>
              <a:gd name="connsiteX99" fmla="*/ 201400 w 1206260"/>
              <a:gd name="connsiteY99" fmla="*/ 907542 h 1684262"/>
              <a:gd name="connsiteX100" fmla="*/ 163300 w 1206260"/>
              <a:gd name="connsiteY100" fmla="*/ 838295 h 1684262"/>
              <a:gd name="connsiteX101" fmla="*/ 201686 w 1206260"/>
              <a:gd name="connsiteY101" fmla="*/ 907161 h 1684262"/>
              <a:gd name="connsiteX102" fmla="*/ 201400 w 1206260"/>
              <a:gd name="connsiteY102" fmla="*/ 907542 h 1684262"/>
              <a:gd name="connsiteX103" fmla="*/ 97811 w 1206260"/>
              <a:gd name="connsiteY103" fmla="*/ 1285557 h 1684262"/>
              <a:gd name="connsiteX104" fmla="*/ 123279 w 1206260"/>
              <a:gd name="connsiteY104" fmla="*/ 1264178 h 1684262"/>
              <a:gd name="connsiteX105" fmla="*/ 231975 w 1206260"/>
              <a:gd name="connsiteY105" fmla="*/ 1341501 h 1684262"/>
              <a:gd name="connsiteX106" fmla="*/ 97811 w 1206260"/>
              <a:gd name="connsiteY106" fmla="*/ 1285557 h 1684262"/>
              <a:gd name="connsiteX107" fmla="*/ 232928 w 1206260"/>
              <a:gd name="connsiteY107" fmla="*/ 1376077 h 1684262"/>
              <a:gd name="connsiteX108" fmla="*/ 279029 w 1206260"/>
              <a:gd name="connsiteY108" fmla="*/ 1379887 h 1684262"/>
              <a:gd name="connsiteX109" fmla="*/ 232451 w 1206260"/>
              <a:gd name="connsiteY109" fmla="*/ 1376077 h 1684262"/>
              <a:gd name="connsiteX110" fmla="*/ 232928 w 1206260"/>
              <a:gd name="connsiteY110" fmla="*/ 1376077 h 1684262"/>
              <a:gd name="connsiteX111" fmla="*/ 856244 w 1206260"/>
              <a:gd name="connsiteY111" fmla="*/ 715613 h 1684262"/>
              <a:gd name="connsiteX112" fmla="*/ 817635 w 1206260"/>
              <a:gd name="connsiteY112" fmla="*/ 708913 h 1684262"/>
              <a:gd name="connsiteX113" fmla="*/ 721084 w 1206260"/>
              <a:gd name="connsiteY113" fmla="*/ 657225 h 1684262"/>
              <a:gd name="connsiteX114" fmla="*/ 855767 w 1206260"/>
              <a:gd name="connsiteY114" fmla="*/ 715613 h 1684262"/>
              <a:gd name="connsiteX115" fmla="*/ 856244 w 1206260"/>
              <a:gd name="connsiteY115" fmla="*/ 715613 h 1684262"/>
              <a:gd name="connsiteX116" fmla="*/ 663458 w 1206260"/>
              <a:gd name="connsiteY116" fmla="*/ 722662 h 1684262"/>
              <a:gd name="connsiteX117" fmla="*/ 644408 w 1206260"/>
              <a:gd name="connsiteY117" fmla="*/ 807149 h 1684262"/>
              <a:gd name="connsiteX118" fmla="*/ 662981 w 1206260"/>
              <a:gd name="connsiteY118" fmla="*/ 723138 h 1684262"/>
              <a:gd name="connsiteX119" fmla="*/ 663458 w 1206260"/>
              <a:gd name="connsiteY119" fmla="*/ 722662 h 1684262"/>
              <a:gd name="connsiteX120" fmla="*/ 628882 w 1206260"/>
              <a:gd name="connsiteY120" fmla="*/ 753332 h 1684262"/>
              <a:gd name="connsiteX121" fmla="*/ 655742 w 1206260"/>
              <a:gd name="connsiteY121" fmla="*/ 726472 h 1684262"/>
              <a:gd name="connsiteX122" fmla="*/ 628406 w 1206260"/>
              <a:gd name="connsiteY122" fmla="*/ 753332 h 1684262"/>
              <a:gd name="connsiteX123" fmla="*/ 628882 w 1206260"/>
              <a:gd name="connsiteY123" fmla="*/ 753332 h 1684262"/>
              <a:gd name="connsiteX124" fmla="*/ 771090 w 1206260"/>
              <a:gd name="connsiteY124" fmla="*/ 757237 h 1684262"/>
              <a:gd name="connsiteX125" fmla="*/ 690318 w 1206260"/>
              <a:gd name="connsiteY125" fmla="*/ 822579 h 1684262"/>
              <a:gd name="connsiteX126" fmla="*/ 770614 w 1206260"/>
              <a:gd name="connsiteY126" fmla="*/ 757237 h 1684262"/>
              <a:gd name="connsiteX127" fmla="*/ 771090 w 1206260"/>
              <a:gd name="connsiteY127" fmla="*/ 757237 h 1684262"/>
              <a:gd name="connsiteX128" fmla="*/ 759565 w 1206260"/>
              <a:gd name="connsiteY128" fmla="*/ 538162 h 1684262"/>
              <a:gd name="connsiteX129" fmla="*/ 851767 w 1206260"/>
              <a:gd name="connsiteY129" fmla="*/ 480536 h 1684262"/>
              <a:gd name="connsiteX130" fmla="*/ 759089 w 1206260"/>
              <a:gd name="connsiteY130" fmla="*/ 538067 h 1684262"/>
              <a:gd name="connsiteX131" fmla="*/ 759565 w 1206260"/>
              <a:gd name="connsiteY131" fmla="*/ 538162 h 1684262"/>
              <a:gd name="connsiteX132" fmla="*/ 877961 w 1206260"/>
              <a:gd name="connsiteY132" fmla="*/ 342138 h 1684262"/>
              <a:gd name="connsiteX133" fmla="*/ 812619 w 1206260"/>
              <a:gd name="connsiteY133" fmla="*/ 442055 h 1684262"/>
              <a:gd name="connsiteX134" fmla="*/ 877961 w 1206260"/>
              <a:gd name="connsiteY134" fmla="*/ 342138 h 1684262"/>
              <a:gd name="connsiteX135" fmla="*/ 681841 w 1206260"/>
              <a:gd name="connsiteY135" fmla="*/ 323088 h 1684262"/>
              <a:gd name="connsiteX136" fmla="*/ 758803 w 1206260"/>
              <a:gd name="connsiteY136" fmla="*/ 430816 h 1684262"/>
              <a:gd name="connsiteX137" fmla="*/ 643455 w 1206260"/>
              <a:gd name="connsiteY137" fmla="*/ 396145 h 1684262"/>
              <a:gd name="connsiteX138" fmla="*/ 639550 w 1206260"/>
              <a:gd name="connsiteY138" fmla="*/ 438436 h 1684262"/>
              <a:gd name="connsiteX139" fmla="*/ 682127 w 1206260"/>
              <a:gd name="connsiteY139" fmla="*/ 323088 h 1684262"/>
              <a:gd name="connsiteX140" fmla="*/ 681841 w 1206260"/>
              <a:gd name="connsiteY140" fmla="*/ 323088 h 1684262"/>
              <a:gd name="connsiteX141" fmla="*/ 351323 w 1206260"/>
              <a:gd name="connsiteY141" fmla="*/ 219361 h 1684262"/>
              <a:gd name="connsiteX142" fmla="*/ 383994 w 1206260"/>
              <a:gd name="connsiteY142" fmla="*/ 183070 h 1684262"/>
              <a:gd name="connsiteX143" fmla="*/ 403711 w 1206260"/>
              <a:gd name="connsiteY143" fmla="*/ 175069 h 1684262"/>
              <a:gd name="connsiteX144" fmla="*/ 411331 w 1206260"/>
              <a:gd name="connsiteY144" fmla="*/ 176117 h 1684262"/>
              <a:gd name="connsiteX145" fmla="*/ 569351 w 1206260"/>
              <a:gd name="connsiteY145" fmla="*/ 242792 h 1684262"/>
              <a:gd name="connsiteX146" fmla="*/ 569922 w 1206260"/>
              <a:gd name="connsiteY146" fmla="*/ 242792 h 1684262"/>
              <a:gd name="connsiteX147" fmla="*/ 558873 w 1206260"/>
              <a:gd name="connsiteY147" fmla="*/ 299942 h 1684262"/>
              <a:gd name="connsiteX148" fmla="*/ 351609 w 1206260"/>
              <a:gd name="connsiteY148" fmla="*/ 219075 h 1684262"/>
              <a:gd name="connsiteX149" fmla="*/ 351323 w 1206260"/>
              <a:gd name="connsiteY149" fmla="*/ 219361 h 1684262"/>
              <a:gd name="connsiteX150" fmla="*/ 470767 w 1206260"/>
              <a:gd name="connsiteY150" fmla="*/ 361188 h 1684262"/>
              <a:gd name="connsiteX151" fmla="*/ 566874 w 1206260"/>
              <a:gd name="connsiteY151" fmla="*/ 503396 h 1684262"/>
              <a:gd name="connsiteX152" fmla="*/ 470767 w 1206260"/>
              <a:gd name="connsiteY152" fmla="*/ 361188 h 1684262"/>
              <a:gd name="connsiteX153" fmla="*/ 632216 w 1206260"/>
              <a:gd name="connsiteY153" fmla="*/ 453485 h 1684262"/>
              <a:gd name="connsiteX154" fmla="*/ 699367 w 1206260"/>
              <a:gd name="connsiteY154" fmla="*/ 515112 h 1684262"/>
              <a:gd name="connsiteX155" fmla="*/ 759089 w 1206260"/>
              <a:gd name="connsiteY155" fmla="*/ 438055 h 1684262"/>
              <a:gd name="connsiteX156" fmla="*/ 678317 w 1206260"/>
              <a:gd name="connsiteY156" fmla="*/ 611029 h 1684262"/>
              <a:gd name="connsiteX157" fmla="*/ 640217 w 1206260"/>
              <a:gd name="connsiteY157" fmla="*/ 587978 h 1684262"/>
              <a:gd name="connsiteX158" fmla="*/ 632216 w 1206260"/>
              <a:gd name="connsiteY158" fmla="*/ 453581 h 1684262"/>
              <a:gd name="connsiteX159" fmla="*/ 632216 w 1206260"/>
              <a:gd name="connsiteY159" fmla="*/ 453485 h 1684262"/>
              <a:gd name="connsiteX160" fmla="*/ 686032 w 1206260"/>
              <a:gd name="connsiteY160" fmla="*/ 837819 h 1684262"/>
              <a:gd name="connsiteX161" fmla="*/ 628310 w 1206260"/>
              <a:gd name="connsiteY161" fmla="*/ 930116 h 1684262"/>
              <a:gd name="connsiteX162" fmla="*/ 686032 w 1206260"/>
              <a:gd name="connsiteY162" fmla="*/ 837914 h 1684262"/>
              <a:gd name="connsiteX163" fmla="*/ 686032 w 1206260"/>
              <a:gd name="connsiteY163" fmla="*/ 837819 h 1684262"/>
              <a:gd name="connsiteX164" fmla="*/ 743658 w 1206260"/>
              <a:gd name="connsiteY164" fmla="*/ 1291400 h 1684262"/>
              <a:gd name="connsiteX165" fmla="*/ 547634 w 1206260"/>
              <a:gd name="connsiteY165" fmla="*/ 1206818 h 1684262"/>
              <a:gd name="connsiteX166" fmla="*/ 573446 w 1206260"/>
              <a:gd name="connsiteY166" fmla="*/ 1222439 h 1684262"/>
              <a:gd name="connsiteX167" fmla="*/ 603450 w 1206260"/>
              <a:gd name="connsiteY167" fmla="*/ 1227487 h 1684262"/>
              <a:gd name="connsiteX168" fmla="*/ 743658 w 1206260"/>
              <a:gd name="connsiteY168" fmla="*/ 1291495 h 1684262"/>
              <a:gd name="connsiteX169" fmla="*/ 743658 w 1206260"/>
              <a:gd name="connsiteY169" fmla="*/ 1291400 h 1684262"/>
              <a:gd name="connsiteX170" fmla="*/ 578399 w 1206260"/>
              <a:gd name="connsiteY170" fmla="*/ 945452 h 1684262"/>
              <a:gd name="connsiteX171" fmla="*/ 689842 w 1206260"/>
              <a:gd name="connsiteY171" fmla="*/ 1122236 h 1684262"/>
              <a:gd name="connsiteX172" fmla="*/ 578399 w 1206260"/>
              <a:gd name="connsiteY172" fmla="*/ 945547 h 1684262"/>
              <a:gd name="connsiteX173" fmla="*/ 578399 w 1206260"/>
              <a:gd name="connsiteY173" fmla="*/ 945452 h 1684262"/>
              <a:gd name="connsiteX174" fmla="*/ 351609 w 1206260"/>
              <a:gd name="connsiteY174" fmla="*/ 1045464 h 1684262"/>
              <a:gd name="connsiteX175" fmla="*/ 382375 w 1206260"/>
              <a:gd name="connsiteY175" fmla="*/ 887825 h 1684262"/>
              <a:gd name="connsiteX176" fmla="*/ 351609 w 1206260"/>
              <a:gd name="connsiteY176" fmla="*/ 1045559 h 1684262"/>
              <a:gd name="connsiteX177" fmla="*/ 351609 w 1206260"/>
              <a:gd name="connsiteY177" fmla="*/ 1045464 h 1684262"/>
              <a:gd name="connsiteX178" fmla="*/ 420761 w 1206260"/>
              <a:gd name="connsiteY178" fmla="*/ 1018413 h 1684262"/>
              <a:gd name="connsiteX179" fmla="*/ 605260 w 1206260"/>
              <a:gd name="connsiteY179" fmla="*/ 1180338 h 1684262"/>
              <a:gd name="connsiteX180" fmla="*/ 420761 w 1206260"/>
              <a:gd name="connsiteY180" fmla="*/ 1018413 h 1684262"/>
              <a:gd name="connsiteX181" fmla="*/ 366944 w 1206260"/>
              <a:gd name="connsiteY181" fmla="*/ 1414272 h 1684262"/>
              <a:gd name="connsiteX182" fmla="*/ 597640 w 1206260"/>
              <a:gd name="connsiteY182" fmla="*/ 1460468 h 1684262"/>
              <a:gd name="connsiteX183" fmla="*/ 366944 w 1206260"/>
              <a:gd name="connsiteY183" fmla="*/ 1414463 h 1684262"/>
              <a:gd name="connsiteX184" fmla="*/ 366944 w 1206260"/>
              <a:gd name="connsiteY184" fmla="*/ 1414272 h 1684262"/>
              <a:gd name="connsiteX185" fmla="*/ 536108 w 1206260"/>
              <a:gd name="connsiteY185" fmla="*/ 1644968 h 1684262"/>
              <a:gd name="connsiteX186" fmla="*/ 498008 w 1206260"/>
              <a:gd name="connsiteY186" fmla="*/ 1625918 h 1684262"/>
              <a:gd name="connsiteX187" fmla="*/ 471148 w 1206260"/>
              <a:gd name="connsiteY187" fmla="*/ 1618202 h 1684262"/>
              <a:gd name="connsiteX188" fmla="*/ 471148 w 1206260"/>
              <a:gd name="connsiteY188" fmla="*/ 1664399 h 1684262"/>
              <a:gd name="connsiteX189" fmla="*/ 401901 w 1206260"/>
              <a:gd name="connsiteY189" fmla="*/ 1579817 h 1684262"/>
              <a:gd name="connsiteX190" fmla="*/ 536108 w 1206260"/>
              <a:gd name="connsiteY190" fmla="*/ 1645158 h 1684262"/>
              <a:gd name="connsiteX191" fmla="*/ 536108 w 1206260"/>
              <a:gd name="connsiteY191" fmla="*/ 1644968 h 1684262"/>
              <a:gd name="connsiteX192" fmla="*/ 616785 w 1206260"/>
              <a:gd name="connsiteY192" fmla="*/ 1564196 h 1684262"/>
              <a:gd name="connsiteX193" fmla="*/ 555349 w 1206260"/>
              <a:gd name="connsiteY193" fmla="*/ 1541145 h 1684262"/>
              <a:gd name="connsiteX194" fmla="*/ 638597 w 1206260"/>
              <a:gd name="connsiteY194" fmla="*/ 1493520 h 1684262"/>
              <a:gd name="connsiteX195" fmla="*/ 739848 w 1206260"/>
              <a:gd name="connsiteY195" fmla="*/ 1525715 h 1684262"/>
              <a:gd name="connsiteX196" fmla="*/ 616785 w 1206260"/>
              <a:gd name="connsiteY196" fmla="*/ 1564386 h 1684262"/>
              <a:gd name="connsiteX197" fmla="*/ 616785 w 1206260"/>
              <a:gd name="connsiteY197" fmla="*/ 1564196 h 1684262"/>
              <a:gd name="connsiteX198" fmla="*/ 752231 w 1206260"/>
              <a:gd name="connsiteY198" fmla="*/ 1664779 h 1684262"/>
              <a:gd name="connsiteX199" fmla="*/ 739658 w 1206260"/>
              <a:gd name="connsiteY199" fmla="*/ 1664779 h 1684262"/>
              <a:gd name="connsiteX200" fmla="*/ 731180 w 1206260"/>
              <a:gd name="connsiteY200" fmla="*/ 1664779 h 1684262"/>
              <a:gd name="connsiteX201" fmla="*/ 727561 w 1206260"/>
              <a:gd name="connsiteY201" fmla="*/ 1664779 h 1684262"/>
              <a:gd name="connsiteX202" fmla="*/ 713750 w 1206260"/>
              <a:gd name="connsiteY202" fmla="*/ 1666780 h 1684262"/>
              <a:gd name="connsiteX203" fmla="*/ 704225 w 1206260"/>
              <a:gd name="connsiteY203" fmla="*/ 1665256 h 1684262"/>
              <a:gd name="connsiteX204" fmla="*/ 705558 w 1206260"/>
              <a:gd name="connsiteY204" fmla="*/ 1667733 h 1684262"/>
              <a:gd name="connsiteX205" fmla="*/ 790045 w 1206260"/>
              <a:gd name="connsiteY205" fmla="*/ 1610106 h 1684262"/>
              <a:gd name="connsiteX206" fmla="*/ 752231 w 1206260"/>
              <a:gd name="connsiteY206" fmla="*/ 1664970 h 1684262"/>
              <a:gd name="connsiteX207" fmla="*/ 752231 w 1206260"/>
              <a:gd name="connsiteY207" fmla="*/ 1664779 h 1684262"/>
              <a:gd name="connsiteX208" fmla="*/ 857863 w 1206260"/>
              <a:gd name="connsiteY208" fmla="*/ 1591056 h 1684262"/>
              <a:gd name="connsiteX209" fmla="*/ 838813 w 1206260"/>
              <a:gd name="connsiteY209" fmla="*/ 1568958 h 1684262"/>
              <a:gd name="connsiteX210" fmla="*/ 836146 w 1206260"/>
              <a:gd name="connsiteY210" fmla="*/ 1564291 h 1684262"/>
              <a:gd name="connsiteX211" fmla="*/ 955179 w 1206260"/>
              <a:gd name="connsiteY211" fmla="*/ 1500720 h 1684262"/>
              <a:gd name="connsiteX212" fmla="*/ 1066493 w 1206260"/>
              <a:gd name="connsiteY212" fmla="*/ 1492065 h 1684262"/>
              <a:gd name="connsiteX213" fmla="*/ 857863 w 1206260"/>
              <a:gd name="connsiteY213" fmla="*/ 1591247 h 1684262"/>
              <a:gd name="connsiteX214" fmla="*/ 857863 w 1206260"/>
              <a:gd name="connsiteY214" fmla="*/ 1591056 h 1684262"/>
              <a:gd name="connsiteX215" fmla="*/ 1054979 w 1206260"/>
              <a:gd name="connsiteY215" fmla="*/ 1445037 h 1684262"/>
              <a:gd name="connsiteX216" fmla="*/ 916632 w 1206260"/>
              <a:gd name="connsiteY216" fmla="*/ 1468184 h 1684262"/>
              <a:gd name="connsiteX217" fmla="*/ 1028170 w 1206260"/>
              <a:gd name="connsiteY217" fmla="*/ 1445228 h 1684262"/>
              <a:gd name="connsiteX218" fmla="*/ 1054979 w 1206260"/>
              <a:gd name="connsiteY218" fmla="*/ 1445037 h 1684262"/>
              <a:gd name="connsiteX219" fmla="*/ 862816 w 1206260"/>
              <a:gd name="connsiteY219" fmla="*/ 1410462 h 1684262"/>
              <a:gd name="connsiteX220" fmla="*/ 647551 w 1206260"/>
              <a:gd name="connsiteY220" fmla="*/ 1448562 h 1684262"/>
              <a:gd name="connsiteX221" fmla="*/ 862816 w 1206260"/>
              <a:gd name="connsiteY221" fmla="*/ 1410653 h 1684262"/>
              <a:gd name="connsiteX222" fmla="*/ 862816 w 1206260"/>
              <a:gd name="connsiteY222" fmla="*/ 1410462 h 1684262"/>
              <a:gd name="connsiteX223" fmla="*/ 689842 w 1206260"/>
              <a:gd name="connsiteY223" fmla="*/ 1391412 h 1684262"/>
              <a:gd name="connsiteX224" fmla="*/ 924347 w 1206260"/>
              <a:gd name="connsiteY224" fmla="*/ 1306830 h 1684262"/>
              <a:gd name="connsiteX225" fmla="*/ 689842 w 1206260"/>
              <a:gd name="connsiteY225" fmla="*/ 1391412 h 1684262"/>
              <a:gd name="connsiteX226" fmla="*/ 1162663 w 1206260"/>
              <a:gd name="connsiteY226" fmla="*/ 1057085 h 1684262"/>
              <a:gd name="connsiteX227" fmla="*/ 1148756 w 1206260"/>
              <a:gd name="connsiteY227" fmla="*/ 1134428 h 1684262"/>
              <a:gd name="connsiteX228" fmla="*/ 1066841 w 1206260"/>
              <a:gd name="connsiteY228" fmla="*/ 1139762 h 1684262"/>
              <a:gd name="connsiteX229" fmla="*/ 1035790 w 1206260"/>
              <a:gd name="connsiteY229" fmla="*/ 1087755 h 1684262"/>
              <a:gd name="connsiteX230" fmla="*/ 1162663 w 1206260"/>
              <a:gd name="connsiteY230" fmla="*/ 1057085 h 1684262"/>
              <a:gd name="connsiteX231" fmla="*/ 987913 w 1206260"/>
              <a:gd name="connsiteY231" fmla="*/ 1181170 h 1684262"/>
              <a:gd name="connsiteX232" fmla="*/ 958923 w 1206260"/>
              <a:gd name="connsiteY232" fmla="*/ 1264444 h 1684262"/>
              <a:gd name="connsiteX233" fmla="*/ 905107 w 1206260"/>
              <a:gd name="connsiteY233" fmla="*/ 1118330 h 1684262"/>
              <a:gd name="connsiteX234" fmla="*/ 987913 w 1206260"/>
              <a:gd name="connsiteY234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40346 h 1684262"/>
              <a:gd name="connsiteX47" fmla="*/ 283886 w 1206260"/>
              <a:gd name="connsiteY47" fmla="*/ 1268063 h 1684262"/>
              <a:gd name="connsiteX48" fmla="*/ 284934 w 1206260"/>
              <a:gd name="connsiteY48" fmla="*/ 1275207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57026 w 1206260"/>
              <a:gd name="connsiteY51" fmla="*/ 130959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83886 w 1206260"/>
              <a:gd name="connsiteY47" fmla="*/ 1268063 h 1684262"/>
              <a:gd name="connsiteX48" fmla="*/ 284934 w 1206260"/>
              <a:gd name="connsiteY48" fmla="*/ 1275207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57026 w 1206260"/>
              <a:gd name="connsiteY51" fmla="*/ 130959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83886 w 1206260"/>
              <a:gd name="connsiteY47" fmla="*/ 1268063 h 1684262"/>
              <a:gd name="connsiteX48" fmla="*/ 270312 w 1206260"/>
              <a:gd name="connsiteY48" fmla="*/ 1289830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57026 w 1206260"/>
              <a:gd name="connsiteY51" fmla="*/ 130959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64390 w 1206260"/>
              <a:gd name="connsiteY47" fmla="*/ 1236381 h 1684262"/>
              <a:gd name="connsiteX48" fmla="*/ 270312 w 1206260"/>
              <a:gd name="connsiteY48" fmla="*/ 1289830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57026 w 1206260"/>
              <a:gd name="connsiteY51" fmla="*/ 130959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64390 w 1206260"/>
              <a:gd name="connsiteY47" fmla="*/ 1236381 h 1684262"/>
              <a:gd name="connsiteX48" fmla="*/ 267875 w 1206260"/>
              <a:gd name="connsiteY48" fmla="*/ 1282519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57026 w 1206260"/>
              <a:gd name="connsiteY51" fmla="*/ 130959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82519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57026 w 1206260"/>
              <a:gd name="connsiteY51" fmla="*/ 130959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57026 w 1206260"/>
              <a:gd name="connsiteY51" fmla="*/ 130959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91145 w 1206260"/>
              <a:gd name="connsiteY51" fmla="*/ 129253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48263 w 1206260"/>
              <a:gd name="connsiteY51" fmla="*/ 1308259 h 1684262"/>
              <a:gd name="connsiteX52" fmla="*/ 247691 w 1206260"/>
              <a:gd name="connsiteY52" fmla="*/ 1308735 h 1684262"/>
              <a:gd name="connsiteX53" fmla="*/ 229880 w 1206260"/>
              <a:gd name="connsiteY53" fmla="*/ 1312259 h 1684262"/>
              <a:gd name="connsiteX54" fmla="*/ 146155 w 1206260"/>
              <a:gd name="connsiteY54" fmla="*/ 1230344 h 1684262"/>
              <a:gd name="connsiteX55" fmla="*/ 115389 w 1206260"/>
              <a:gd name="connsiteY55" fmla="*/ 1430369 h 1684262"/>
              <a:gd name="connsiteX56" fmla="*/ 349799 w 1206260"/>
              <a:gd name="connsiteY56" fmla="*/ 1480280 h 1684262"/>
              <a:gd name="connsiteX57" fmla="*/ 299507 w 1206260"/>
              <a:gd name="connsiteY57" fmla="*/ 1464659 h 1684262"/>
              <a:gd name="connsiteX58" fmla="*/ 321034 w 1206260"/>
              <a:gd name="connsiteY58" fmla="*/ 1477042 h 1684262"/>
              <a:gd name="connsiteX59" fmla="*/ 330559 w 1206260"/>
              <a:gd name="connsiteY59" fmla="*/ 1484376 h 1684262"/>
              <a:gd name="connsiteX60" fmla="*/ 388280 w 1206260"/>
              <a:gd name="connsiteY60" fmla="*/ 1545717 h 1684262"/>
              <a:gd name="connsiteX61" fmla="*/ 348847 w 1206260"/>
              <a:gd name="connsiteY61" fmla="*/ 1542479 h 1684262"/>
              <a:gd name="connsiteX62" fmla="*/ 255883 w 1206260"/>
              <a:gd name="connsiteY62" fmla="*/ 1502664 h 1684262"/>
              <a:gd name="connsiteX63" fmla="*/ 255883 w 1206260"/>
              <a:gd name="connsiteY63" fmla="*/ 1502664 h 1684262"/>
              <a:gd name="connsiteX64" fmla="*/ 239976 w 1206260"/>
              <a:gd name="connsiteY64" fmla="*/ 1484281 h 1684262"/>
              <a:gd name="connsiteX65" fmla="*/ 203495 w 1206260"/>
              <a:gd name="connsiteY65" fmla="*/ 1484281 h 1684262"/>
              <a:gd name="connsiteX66" fmla="*/ 187303 w 1206260"/>
              <a:gd name="connsiteY66" fmla="*/ 1499140 h 1684262"/>
              <a:gd name="connsiteX67" fmla="*/ 490674 w 1206260"/>
              <a:gd name="connsiteY67" fmla="*/ 1673352 h 1684262"/>
              <a:gd name="connsiteX68" fmla="*/ 757374 w 1206260"/>
              <a:gd name="connsiteY68" fmla="*/ 1682401 h 1684262"/>
              <a:gd name="connsiteX69" fmla="*/ 988070 w 1206260"/>
              <a:gd name="connsiteY69" fmla="*/ 1594485 h 1684262"/>
              <a:gd name="connsiteX70" fmla="*/ 1152566 w 1206260"/>
              <a:gd name="connsiteY70" fmla="*/ 1394460 h 1684262"/>
              <a:gd name="connsiteX71" fmla="*/ 918822 w 1206260"/>
              <a:gd name="connsiteY71" fmla="*/ 1363507 h 1684262"/>
              <a:gd name="connsiteX72" fmla="*/ 802904 w 1206260"/>
              <a:gd name="connsiteY72" fmla="*/ 1350454 h 1684262"/>
              <a:gd name="connsiteX73" fmla="*/ 841956 w 1206260"/>
              <a:gd name="connsiteY73" fmla="*/ 1326547 h 1684262"/>
              <a:gd name="connsiteX74" fmla="*/ 1018286 w 1206260"/>
              <a:gd name="connsiteY74" fmla="*/ 1315425 h 1684262"/>
              <a:gd name="connsiteX75" fmla="*/ 980354 w 1206260"/>
              <a:gd name="connsiteY75" fmla="*/ 1268921 h 1684262"/>
              <a:gd name="connsiteX76" fmla="*/ 1091488 w 1206260"/>
              <a:gd name="connsiteY76" fmla="*/ 1221043 h 1684262"/>
              <a:gd name="connsiteX77" fmla="*/ 911203 w 1206260"/>
              <a:gd name="connsiteY77" fmla="*/ 1022890 h 1684262"/>
              <a:gd name="connsiteX78" fmla="*/ 1193429 w 1206260"/>
              <a:gd name="connsiteY78" fmla="*/ 899446 h 1684262"/>
              <a:gd name="connsiteX79" fmla="*/ 759089 w 1206260"/>
              <a:gd name="connsiteY79" fmla="*/ 61246 h 1684262"/>
              <a:gd name="connsiteX80" fmla="*/ 720989 w 1206260"/>
              <a:gd name="connsiteY80" fmla="*/ 145828 h 1684262"/>
              <a:gd name="connsiteX81" fmla="*/ 759089 w 1206260"/>
              <a:gd name="connsiteY81" fmla="*/ 61436 h 1684262"/>
              <a:gd name="connsiteX82" fmla="*/ 759089 w 1206260"/>
              <a:gd name="connsiteY82" fmla="*/ 61246 h 1684262"/>
              <a:gd name="connsiteX83" fmla="*/ 363611 w 1206260"/>
              <a:gd name="connsiteY83" fmla="*/ 545783 h 1684262"/>
              <a:gd name="connsiteX84" fmla="*/ 348275 w 1206260"/>
              <a:gd name="connsiteY84" fmla="*/ 553498 h 1684262"/>
              <a:gd name="connsiteX85" fmla="*/ 363611 w 1206260"/>
              <a:gd name="connsiteY85" fmla="*/ 545783 h 1684262"/>
              <a:gd name="connsiteX86" fmla="*/ 232451 w 1206260"/>
              <a:gd name="connsiteY86" fmla="*/ 523113 h 1684262"/>
              <a:gd name="connsiteX87" fmla="*/ 254694 w 1206260"/>
              <a:gd name="connsiteY87" fmla="*/ 664096 h 1684262"/>
              <a:gd name="connsiteX88" fmla="*/ 232451 w 1206260"/>
              <a:gd name="connsiteY88" fmla="*/ 523113 h 1684262"/>
              <a:gd name="connsiteX89" fmla="*/ 340084 w 1206260"/>
              <a:gd name="connsiteY89" fmla="*/ 692277 h 1684262"/>
              <a:gd name="connsiteX90" fmla="*/ 470767 w 1206260"/>
              <a:gd name="connsiteY90" fmla="*/ 684562 h 1684262"/>
              <a:gd name="connsiteX91" fmla="*/ 340084 w 1206260"/>
              <a:gd name="connsiteY91" fmla="*/ 691896 h 1684262"/>
              <a:gd name="connsiteX92" fmla="*/ 340084 w 1206260"/>
              <a:gd name="connsiteY92" fmla="*/ 692277 h 1684262"/>
              <a:gd name="connsiteX93" fmla="*/ 382375 w 1206260"/>
              <a:gd name="connsiteY93" fmla="*/ 615410 h 1684262"/>
              <a:gd name="connsiteX94" fmla="*/ 516868 w 1206260"/>
              <a:gd name="connsiteY94" fmla="*/ 688372 h 1684262"/>
              <a:gd name="connsiteX95" fmla="*/ 382661 w 1206260"/>
              <a:gd name="connsiteY95" fmla="*/ 615029 h 1684262"/>
              <a:gd name="connsiteX96" fmla="*/ 382375 w 1206260"/>
              <a:gd name="connsiteY96" fmla="*/ 615410 h 1684262"/>
              <a:gd name="connsiteX97" fmla="*/ 201400 w 1206260"/>
              <a:gd name="connsiteY97" fmla="*/ 907542 h 1684262"/>
              <a:gd name="connsiteX98" fmla="*/ 163300 w 1206260"/>
              <a:gd name="connsiteY98" fmla="*/ 838295 h 1684262"/>
              <a:gd name="connsiteX99" fmla="*/ 201686 w 1206260"/>
              <a:gd name="connsiteY99" fmla="*/ 907161 h 1684262"/>
              <a:gd name="connsiteX100" fmla="*/ 201400 w 1206260"/>
              <a:gd name="connsiteY100" fmla="*/ 907542 h 1684262"/>
              <a:gd name="connsiteX101" fmla="*/ 97811 w 1206260"/>
              <a:gd name="connsiteY101" fmla="*/ 1285557 h 1684262"/>
              <a:gd name="connsiteX102" fmla="*/ 123279 w 1206260"/>
              <a:gd name="connsiteY102" fmla="*/ 1264178 h 1684262"/>
              <a:gd name="connsiteX103" fmla="*/ 231975 w 1206260"/>
              <a:gd name="connsiteY103" fmla="*/ 1341501 h 1684262"/>
              <a:gd name="connsiteX104" fmla="*/ 97811 w 1206260"/>
              <a:gd name="connsiteY104" fmla="*/ 1285557 h 1684262"/>
              <a:gd name="connsiteX105" fmla="*/ 232928 w 1206260"/>
              <a:gd name="connsiteY105" fmla="*/ 1376077 h 1684262"/>
              <a:gd name="connsiteX106" fmla="*/ 279029 w 1206260"/>
              <a:gd name="connsiteY106" fmla="*/ 1379887 h 1684262"/>
              <a:gd name="connsiteX107" fmla="*/ 232451 w 1206260"/>
              <a:gd name="connsiteY107" fmla="*/ 1376077 h 1684262"/>
              <a:gd name="connsiteX108" fmla="*/ 232928 w 1206260"/>
              <a:gd name="connsiteY108" fmla="*/ 1376077 h 1684262"/>
              <a:gd name="connsiteX109" fmla="*/ 856244 w 1206260"/>
              <a:gd name="connsiteY109" fmla="*/ 715613 h 1684262"/>
              <a:gd name="connsiteX110" fmla="*/ 817635 w 1206260"/>
              <a:gd name="connsiteY110" fmla="*/ 708913 h 1684262"/>
              <a:gd name="connsiteX111" fmla="*/ 721084 w 1206260"/>
              <a:gd name="connsiteY111" fmla="*/ 657225 h 1684262"/>
              <a:gd name="connsiteX112" fmla="*/ 855767 w 1206260"/>
              <a:gd name="connsiteY112" fmla="*/ 715613 h 1684262"/>
              <a:gd name="connsiteX113" fmla="*/ 856244 w 1206260"/>
              <a:gd name="connsiteY113" fmla="*/ 715613 h 1684262"/>
              <a:gd name="connsiteX114" fmla="*/ 663458 w 1206260"/>
              <a:gd name="connsiteY114" fmla="*/ 722662 h 1684262"/>
              <a:gd name="connsiteX115" fmla="*/ 644408 w 1206260"/>
              <a:gd name="connsiteY115" fmla="*/ 807149 h 1684262"/>
              <a:gd name="connsiteX116" fmla="*/ 662981 w 1206260"/>
              <a:gd name="connsiteY116" fmla="*/ 723138 h 1684262"/>
              <a:gd name="connsiteX117" fmla="*/ 663458 w 1206260"/>
              <a:gd name="connsiteY117" fmla="*/ 722662 h 1684262"/>
              <a:gd name="connsiteX118" fmla="*/ 628882 w 1206260"/>
              <a:gd name="connsiteY118" fmla="*/ 753332 h 1684262"/>
              <a:gd name="connsiteX119" fmla="*/ 655742 w 1206260"/>
              <a:gd name="connsiteY119" fmla="*/ 726472 h 1684262"/>
              <a:gd name="connsiteX120" fmla="*/ 628406 w 1206260"/>
              <a:gd name="connsiteY120" fmla="*/ 753332 h 1684262"/>
              <a:gd name="connsiteX121" fmla="*/ 628882 w 1206260"/>
              <a:gd name="connsiteY121" fmla="*/ 753332 h 1684262"/>
              <a:gd name="connsiteX122" fmla="*/ 771090 w 1206260"/>
              <a:gd name="connsiteY122" fmla="*/ 757237 h 1684262"/>
              <a:gd name="connsiteX123" fmla="*/ 690318 w 1206260"/>
              <a:gd name="connsiteY123" fmla="*/ 822579 h 1684262"/>
              <a:gd name="connsiteX124" fmla="*/ 770614 w 1206260"/>
              <a:gd name="connsiteY124" fmla="*/ 757237 h 1684262"/>
              <a:gd name="connsiteX125" fmla="*/ 771090 w 1206260"/>
              <a:gd name="connsiteY125" fmla="*/ 757237 h 1684262"/>
              <a:gd name="connsiteX126" fmla="*/ 759565 w 1206260"/>
              <a:gd name="connsiteY126" fmla="*/ 538162 h 1684262"/>
              <a:gd name="connsiteX127" fmla="*/ 851767 w 1206260"/>
              <a:gd name="connsiteY127" fmla="*/ 480536 h 1684262"/>
              <a:gd name="connsiteX128" fmla="*/ 759089 w 1206260"/>
              <a:gd name="connsiteY128" fmla="*/ 538067 h 1684262"/>
              <a:gd name="connsiteX129" fmla="*/ 759565 w 1206260"/>
              <a:gd name="connsiteY129" fmla="*/ 538162 h 1684262"/>
              <a:gd name="connsiteX130" fmla="*/ 877961 w 1206260"/>
              <a:gd name="connsiteY130" fmla="*/ 342138 h 1684262"/>
              <a:gd name="connsiteX131" fmla="*/ 812619 w 1206260"/>
              <a:gd name="connsiteY131" fmla="*/ 442055 h 1684262"/>
              <a:gd name="connsiteX132" fmla="*/ 877961 w 1206260"/>
              <a:gd name="connsiteY132" fmla="*/ 342138 h 1684262"/>
              <a:gd name="connsiteX133" fmla="*/ 681841 w 1206260"/>
              <a:gd name="connsiteY133" fmla="*/ 323088 h 1684262"/>
              <a:gd name="connsiteX134" fmla="*/ 758803 w 1206260"/>
              <a:gd name="connsiteY134" fmla="*/ 430816 h 1684262"/>
              <a:gd name="connsiteX135" fmla="*/ 643455 w 1206260"/>
              <a:gd name="connsiteY135" fmla="*/ 396145 h 1684262"/>
              <a:gd name="connsiteX136" fmla="*/ 639550 w 1206260"/>
              <a:gd name="connsiteY136" fmla="*/ 438436 h 1684262"/>
              <a:gd name="connsiteX137" fmla="*/ 682127 w 1206260"/>
              <a:gd name="connsiteY137" fmla="*/ 323088 h 1684262"/>
              <a:gd name="connsiteX138" fmla="*/ 681841 w 1206260"/>
              <a:gd name="connsiteY138" fmla="*/ 323088 h 1684262"/>
              <a:gd name="connsiteX139" fmla="*/ 351323 w 1206260"/>
              <a:gd name="connsiteY139" fmla="*/ 219361 h 1684262"/>
              <a:gd name="connsiteX140" fmla="*/ 383994 w 1206260"/>
              <a:gd name="connsiteY140" fmla="*/ 183070 h 1684262"/>
              <a:gd name="connsiteX141" fmla="*/ 403711 w 1206260"/>
              <a:gd name="connsiteY141" fmla="*/ 175069 h 1684262"/>
              <a:gd name="connsiteX142" fmla="*/ 411331 w 1206260"/>
              <a:gd name="connsiteY142" fmla="*/ 176117 h 1684262"/>
              <a:gd name="connsiteX143" fmla="*/ 569351 w 1206260"/>
              <a:gd name="connsiteY143" fmla="*/ 242792 h 1684262"/>
              <a:gd name="connsiteX144" fmla="*/ 569922 w 1206260"/>
              <a:gd name="connsiteY144" fmla="*/ 242792 h 1684262"/>
              <a:gd name="connsiteX145" fmla="*/ 558873 w 1206260"/>
              <a:gd name="connsiteY145" fmla="*/ 299942 h 1684262"/>
              <a:gd name="connsiteX146" fmla="*/ 351609 w 1206260"/>
              <a:gd name="connsiteY146" fmla="*/ 219075 h 1684262"/>
              <a:gd name="connsiteX147" fmla="*/ 351323 w 1206260"/>
              <a:gd name="connsiteY147" fmla="*/ 219361 h 1684262"/>
              <a:gd name="connsiteX148" fmla="*/ 470767 w 1206260"/>
              <a:gd name="connsiteY148" fmla="*/ 361188 h 1684262"/>
              <a:gd name="connsiteX149" fmla="*/ 566874 w 1206260"/>
              <a:gd name="connsiteY149" fmla="*/ 503396 h 1684262"/>
              <a:gd name="connsiteX150" fmla="*/ 470767 w 1206260"/>
              <a:gd name="connsiteY150" fmla="*/ 361188 h 1684262"/>
              <a:gd name="connsiteX151" fmla="*/ 632216 w 1206260"/>
              <a:gd name="connsiteY151" fmla="*/ 453485 h 1684262"/>
              <a:gd name="connsiteX152" fmla="*/ 699367 w 1206260"/>
              <a:gd name="connsiteY152" fmla="*/ 515112 h 1684262"/>
              <a:gd name="connsiteX153" fmla="*/ 759089 w 1206260"/>
              <a:gd name="connsiteY153" fmla="*/ 438055 h 1684262"/>
              <a:gd name="connsiteX154" fmla="*/ 678317 w 1206260"/>
              <a:gd name="connsiteY154" fmla="*/ 611029 h 1684262"/>
              <a:gd name="connsiteX155" fmla="*/ 640217 w 1206260"/>
              <a:gd name="connsiteY155" fmla="*/ 587978 h 1684262"/>
              <a:gd name="connsiteX156" fmla="*/ 632216 w 1206260"/>
              <a:gd name="connsiteY156" fmla="*/ 453581 h 1684262"/>
              <a:gd name="connsiteX157" fmla="*/ 632216 w 1206260"/>
              <a:gd name="connsiteY157" fmla="*/ 453485 h 1684262"/>
              <a:gd name="connsiteX158" fmla="*/ 686032 w 1206260"/>
              <a:gd name="connsiteY158" fmla="*/ 837819 h 1684262"/>
              <a:gd name="connsiteX159" fmla="*/ 628310 w 1206260"/>
              <a:gd name="connsiteY159" fmla="*/ 930116 h 1684262"/>
              <a:gd name="connsiteX160" fmla="*/ 686032 w 1206260"/>
              <a:gd name="connsiteY160" fmla="*/ 837914 h 1684262"/>
              <a:gd name="connsiteX161" fmla="*/ 686032 w 1206260"/>
              <a:gd name="connsiteY161" fmla="*/ 837819 h 1684262"/>
              <a:gd name="connsiteX162" fmla="*/ 743658 w 1206260"/>
              <a:gd name="connsiteY162" fmla="*/ 1291400 h 1684262"/>
              <a:gd name="connsiteX163" fmla="*/ 547634 w 1206260"/>
              <a:gd name="connsiteY163" fmla="*/ 1206818 h 1684262"/>
              <a:gd name="connsiteX164" fmla="*/ 573446 w 1206260"/>
              <a:gd name="connsiteY164" fmla="*/ 1222439 h 1684262"/>
              <a:gd name="connsiteX165" fmla="*/ 603450 w 1206260"/>
              <a:gd name="connsiteY165" fmla="*/ 1227487 h 1684262"/>
              <a:gd name="connsiteX166" fmla="*/ 743658 w 1206260"/>
              <a:gd name="connsiteY166" fmla="*/ 1291495 h 1684262"/>
              <a:gd name="connsiteX167" fmla="*/ 743658 w 1206260"/>
              <a:gd name="connsiteY167" fmla="*/ 1291400 h 1684262"/>
              <a:gd name="connsiteX168" fmla="*/ 578399 w 1206260"/>
              <a:gd name="connsiteY168" fmla="*/ 945452 h 1684262"/>
              <a:gd name="connsiteX169" fmla="*/ 689842 w 1206260"/>
              <a:gd name="connsiteY169" fmla="*/ 1122236 h 1684262"/>
              <a:gd name="connsiteX170" fmla="*/ 578399 w 1206260"/>
              <a:gd name="connsiteY170" fmla="*/ 945547 h 1684262"/>
              <a:gd name="connsiteX171" fmla="*/ 578399 w 1206260"/>
              <a:gd name="connsiteY171" fmla="*/ 945452 h 1684262"/>
              <a:gd name="connsiteX172" fmla="*/ 351609 w 1206260"/>
              <a:gd name="connsiteY172" fmla="*/ 1045464 h 1684262"/>
              <a:gd name="connsiteX173" fmla="*/ 382375 w 1206260"/>
              <a:gd name="connsiteY173" fmla="*/ 887825 h 1684262"/>
              <a:gd name="connsiteX174" fmla="*/ 351609 w 1206260"/>
              <a:gd name="connsiteY174" fmla="*/ 1045559 h 1684262"/>
              <a:gd name="connsiteX175" fmla="*/ 351609 w 1206260"/>
              <a:gd name="connsiteY175" fmla="*/ 1045464 h 1684262"/>
              <a:gd name="connsiteX176" fmla="*/ 420761 w 1206260"/>
              <a:gd name="connsiteY176" fmla="*/ 1018413 h 1684262"/>
              <a:gd name="connsiteX177" fmla="*/ 605260 w 1206260"/>
              <a:gd name="connsiteY177" fmla="*/ 1180338 h 1684262"/>
              <a:gd name="connsiteX178" fmla="*/ 420761 w 1206260"/>
              <a:gd name="connsiteY178" fmla="*/ 1018413 h 1684262"/>
              <a:gd name="connsiteX179" fmla="*/ 366944 w 1206260"/>
              <a:gd name="connsiteY179" fmla="*/ 1414272 h 1684262"/>
              <a:gd name="connsiteX180" fmla="*/ 597640 w 1206260"/>
              <a:gd name="connsiteY180" fmla="*/ 1460468 h 1684262"/>
              <a:gd name="connsiteX181" fmla="*/ 366944 w 1206260"/>
              <a:gd name="connsiteY181" fmla="*/ 1414463 h 1684262"/>
              <a:gd name="connsiteX182" fmla="*/ 366944 w 1206260"/>
              <a:gd name="connsiteY182" fmla="*/ 1414272 h 1684262"/>
              <a:gd name="connsiteX183" fmla="*/ 536108 w 1206260"/>
              <a:gd name="connsiteY183" fmla="*/ 1644968 h 1684262"/>
              <a:gd name="connsiteX184" fmla="*/ 498008 w 1206260"/>
              <a:gd name="connsiteY184" fmla="*/ 1625918 h 1684262"/>
              <a:gd name="connsiteX185" fmla="*/ 471148 w 1206260"/>
              <a:gd name="connsiteY185" fmla="*/ 1618202 h 1684262"/>
              <a:gd name="connsiteX186" fmla="*/ 471148 w 1206260"/>
              <a:gd name="connsiteY186" fmla="*/ 1664399 h 1684262"/>
              <a:gd name="connsiteX187" fmla="*/ 401901 w 1206260"/>
              <a:gd name="connsiteY187" fmla="*/ 1579817 h 1684262"/>
              <a:gd name="connsiteX188" fmla="*/ 536108 w 1206260"/>
              <a:gd name="connsiteY188" fmla="*/ 1645158 h 1684262"/>
              <a:gd name="connsiteX189" fmla="*/ 536108 w 1206260"/>
              <a:gd name="connsiteY189" fmla="*/ 1644968 h 1684262"/>
              <a:gd name="connsiteX190" fmla="*/ 616785 w 1206260"/>
              <a:gd name="connsiteY190" fmla="*/ 1564196 h 1684262"/>
              <a:gd name="connsiteX191" fmla="*/ 555349 w 1206260"/>
              <a:gd name="connsiteY191" fmla="*/ 1541145 h 1684262"/>
              <a:gd name="connsiteX192" fmla="*/ 638597 w 1206260"/>
              <a:gd name="connsiteY192" fmla="*/ 1493520 h 1684262"/>
              <a:gd name="connsiteX193" fmla="*/ 739848 w 1206260"/>
              <a:gd name="connsiteY193" fmla="*/ 1525715 h 1684262"/>
              <a:gd name="connsiteX194" fmla="*/ 616785 w 1206260"/>
              <a:gd name="connsiteY194" fmla="*/ 1564386 h 1684262"/>
              <a:gd name="connsiteX195" fmla="*/ 616785 w 1206260"/>
              <a:gd name="connsiteY195" fmla="*/ 1564196 h 1684262"/>
              <a:gd name="connsiteX196" fmla="*/ 752231 w 1206260"/>
              <a:gd name="connsiteY196" fmla="*/ 1664779 h 1684262"/>
              <a:gd name="connsiteX197" fmla="*/ 739658 w 1206260"/>
              <a:gd name="connsiteY197" fmla="*/ 1664779 h 1684262"/>
              <a:gd name="connsiteX198" fmla="*/ 731180 w 1206260"/>
              <a:gd name="connsiteY198" fmla="*/ 1664779 h 1684262"/>
              <a:gd name="connsiteX199" fmla="*/ 727561 w 1206260"/>
              <a:gd name="connsiteY199" fmla="*/ 1664779 h 1684262"/>
              <a:gd name="connsiteX200" fmla="*/ 713750 w 1206260"/>
              <a:gd name="connsiteY200" fmla="*/ 1666780 h 1684262"/>
              <a:gd name="connsiteX201" fmla="*/ 704225 w 1206260"/>
              <a:gd name="connsiteY201" fmla="*/ 1665256 h 1684262"/>
              <a:gd name="connsiteX202" fmla="*/ 705558 w 1206260"/>
              <a:gd name="connsiteY202" fmla="*/ 1667733 h 1684262"/>
              <a:gd name="connsiteX203" fmla="*/ 790045 w 1206260"/>
              <a:gd name="connsiteY203" fmla="*/ 1610106 h 1684262"/>
              <a:gd name="connsiteX204" fmla="*/ 752231 w 1206260"/>
              <a:gd name="connsiteY204" fmla="*/ 1664970 h 1684262"/>
              <a:gd name="connsiteX205" fmla="*/ 752231 w 1206260"/>
              <a:gd name="connsiteY205" fmla="*/ 1664779 h 1684262"/>
              <a:gd name="connsiteX206" fmla="*/ 857863 w 1206260"/>
              <a:gd name="connsiteY206" fmla="*/ 1591056 h 1684262"/>
              <a:gd name="connsiteX207" fmla="*/ 838813 w 1206260"/>
              <a:gd name="connsiteY207" fmla="*/ 1568958 h 1684262"/>
              <a:gd name="connsiteX208" fmla="*/ 836146 w 1206260"/>
              <a:gd name="connsiteY208" fmla="*/ 1564291 h 1684262"/>
              <a:gd name="connsiteX209" fmla="*/ 955179 w 1206260"/>
              <a:gd name="connsiteY209" fmla="*/ 1500720 h 1684262"/>
              <a:gd name="connsiteX210" fmla="*/ 1066493 w 1206260"/>
              <a:gd name="connsiteY210" fmla="*/ 1492065 h 1684262"/>
              <a:gd name="connsiteX211" fmla="*/ 857863 w 1206260"/>
              <a:gd name="connsiteY211" fmla="*/ 1591247 h 1684262"/>
              <a:gd name="connsiteX212" fmla="*/ 857863 w 1206260"/>
              <a:gd name="connsiteY212" fmla="*/ 1591056 h 1684262"/>
              <a:gd name="connsiteX213" fmla="*/ 1054979 w 1206260"/>
              <a:gd name="connsiteY213" fmla="*/ 1445037 h 1684262"/>
              <a:gd name="connsiteX214" fmla="*/ 916632 w 1206260"/>
              <a:gd name="connsiteY214" fmla="*/ 1468184 h 1684262"/>
              <a:gd name="connsiteX215" fmla="*/ 1028170 w 1206260"/>
              <a:gd name="connsiteY215" fmla="*/ 1445228 h 1684262"/>
              <a:gd name="connsiteX216" fmla="*/ 1054979 w 1206260"/>
              <a:gd name="connsiteY216" fmla="*/ 1445037 h 1684262"/>
              <a:gd name="connsiteX217" fmla="*/ 862816 w 1206260"/>
              <a:gd name="connsiteY217" fmla="*/ 1410462 h 1684262"/>
              <a:gd name="connsiteX218" fmla="*/ 647551 w 1206260"/>
              <a:gd name="connsiteY218" fmla="*/ 1448562 h 1684262"/>
              <a:gd name="connsiteX219" fmla="*/ 862816 w 1206260"/>
              <a:gd name="connsiteY219" fmla="*/ 1410653 h 1684262"/>
              <a:gd name="connsiteX220" fmla="*/ 862816 w 1206260"/>
              <a:gd name="connsiteY220" fmla="*/ 1410462 h 1684262"/>
              <a:gd name="connsiteX221" fmla="*/ 689842 w 1206260"/>
              <a:gd name="connsiteY221" fmla="*/ 1391412 h 1684262"/>
              <a:gd name="connsiteX222" fmla="*/ 924347 w 1206260"/>
              <a:gd name="connsiteY222" fmla="*/ 1306830 h 1684262"/>
              <a:gd name="connsiteX223" fmla="*/ 689842 w 1206260"/>
              <a:gd name="connsiteY223" fmla="*/ 1391412 h 1684262"/>
              <a:gd name="connsiteX224" fmla="*/ 1162663 w 1206260"/>
              <a:gd name="connsiteY224" fmla="*/ 1057085 h 1684262"/>
              <a:gd name="connsiteX225" fmla="*/ 1148756 w 1206260"/>
              <a:gd name="connsiteY225" fmla="*/ 1134428 h 1684262"/>
              <a:gd name="connsiteX226" fmla="*/ 1066841 w 1206260"/>
              <a:gd name="connsiteY226" fmla="*/ 1139762 h 1684262"/>
              <a:gd name="connsiteX227" fmla="*/ 1035790 w 1206260"/>
              <a:gd name="connsiteY227" fmla="*/ 1087755 h 1684262"/>
              <a:gd name="connsiteX228" fmla="*/ 1162663 w 1206260"/>
              <a:gd name="connsiteY228" fmla="*/ 1057085 h 1684262"/>
              <a:gd name="connsiteX229" fmla="*/ 987913 w 1206260"/>
              <a:gd name="connsiteY229" fmla="*/ 1181170 h 1684262"/>
              <a:gd name="connsiteX230" fmla="*/ 958923 w 1206260"/>
              <a:gd name="connsiteY230" fmla="*/ 1264444 h 1684262"/>
              <a:gd name="connsiteX231" fmla="*/ 905107 w 1206260"/>
              <a:gd name="connsiteY231" fmla="*/ 1118330 h 1684262"/>
              <a:gd name="connsiteX232" fmla="*/ 987913 w 1206260"/>
              <a:gd name="connsiteY232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48263 w 1206260"/>
              <a:gd name="connsiteY51" fmla="*/ 1308259 h 1684262"/>
              <a:gd name="connsiteX52" fmla="*/ 247691 w 1206260"/>
              <a:gd name="connsiteY52" fmla="*/ 1308735 h 1684262"/>
              <a:gd name="connsiteX53" fmla="*/ 229880 w 1206260"/>
              <a:gd name="connsiteY53" fmla="*/ 1312259 h 1684262"/>
              <a:gd name="connsiteX54" fmla="*/ 146155 w 1206260"/>
              <a:gd name="connsiteY54" fmla="*/ 1230344 h 1684262"/>
              <a:gd name="connsiteX55" fmla="*/ 115389 w 1206260"/>
              <a:gd name="connsiteY55" fmla="*/ 1430369 h 1684262"/>
              <a:gd name="connsiteX56" fmla="*/ 349799 w 1206260"/>
              <a:gd name="connsiteY56" fmla="*/ 1480280 h 1684262"/>
              <a:gd name="connsiteX57" fmla="*/ 299507 w 1206260"/>
              <a:gd name="connsiteY57" fmla="*/ 1464659 h 1684262"/>
              <a:gd name="connsiteX58" fmla="*/ 321034 w 1206260"/>
              <a:gd name="connsiteY58" fmla="*/ 1477042 h 1684262"/>
              <a:gd name="connsiteX59" fmla="*/ 330559 w 1206260"/>
              <a:gd name="connsiteY59" fmla="*/ 1484376 h 1684262"/>
              <a:gd name="connsiteX60" fmla="*/ 388280 w 1206260"/>
              <a:gd name="connsiteY60" fmla="*/ 1545717 h 1684262"/>
              <a:gd name="connsiteX61" fmla="*/ 348847 w 1206260"/>
              <a:gd name="connsiteY61" fmla="*/ 1542479 h 1684262"/>
              <a:gd name="connsiteX62" fmla="*/ 255883 w 1206260"/>
              <a:gd name="connsiteY62" fmla="*/ 1502664 h 1684262"/>
              <a:gd name="connsiteX63" fmla="*/ 255883 w 1206260"/>
              <a:gd name="connsiteY63" fmla="*/ 1502664 h 1684262"/>
              <a:gd name="connsiteX64" fmla="*/ 239976 w 1206260"/>
              <a:gd name="connsiteY64" fmla="*/ 1484281 h 1684262"/>
              <a:gd name="connsiteX65" fmla="*/ 203495 w 1206260"/>
              <a:gd name="connsiteY65" fmla="*/ 1484281 h 1684262"/>
              <a:gd name="connsiteX66" fmla="*/ 187303 w 1206260"/>
              <a:gd name="connsiteY66" fmla="*/ 1499140 h 1684262"/>
              <a:gd name="connsiteX67" fmla="*/ 490674 w 1206260"/>
              <a:gd name="connsiteY67" fmla="*/ 1673352 h 1684262"/>
              <a:gd name="connsiteX68" fmla="*/ 757374 w 1206260"/>
              <a:gd name="connsiteY68" fmla="*/ 1682401 h 1684262"/>
              <a:gd name="connsiteX69" fmla="*/ 988070 w 1206260"/>
              <a:gd name="connsiteY69" fmla="*/ 1594485 h 1684262"/>
              <a:gd name="connsiteX70" fmla="*/ 1152566 w 1206260"/>
              <a:gd name="connsiteY70" fmla="*/ 1394460 h 1684262"/>
              <a:gd name="connsiteX71" fmla="*/ 918822 w 1206260"/>
              <a:gd name="connsiteY71" fmla="*/ 1363507 h 1684262"/>
              <a:gd name="connsiteX72" fmla="*/ 802904 w 1206260"/>
              <a:gd name="connsiteY72" fmla="*/ 1350454 h 1684262"/>
              <a:gd name="connsiteX73" fmla="*/ 841956 w 1206260"/>
              <a:gd name="connsiteY73" fmla="*/ 1326547 h 1684262"/>
              <a:gd name="connsiteX74" fmla="*/ 1018286 w 1206260"/>
              <a:gd name="connsiteY74" fmla="*/ 1315425 h 1684262"/>
              <a:gd name="connsiteX75" fmla="*/ 980354 w 1206260"/>
              <a:gd name="connsiteY75" fmla="*/ 1268921 h 1684262"/>
              <a:gd name="connsiteX76" fmla="*/ 1091488 w 1206260"/>
              <a:gd name="connsiteY76" fmla="*/ 1221043 h 1684262"/>
              <a:gd name="connsiteX77" fmla="*/ 911203 w 1206260"/>
              <a:gd name="connsiteY77" fmla="*/ 1022890 h 1684262"/>
              <a:gd name="connsiteX78" fmla="*/ 1193429 w 1206260"/>
              <a:gd name="connsiteY78" fmla="*/ 899446 h 1684262"/>
              <a:gd name="connsiteX79" fmla="*/ 759089 w 1206260"/>
              <a:gd name="connsiteY79" fmla="*/ 61246 h 1684262"/>
              <a:gd name="connsiteX80" fmla="*/ 720989 w 1206260"/>
              <a:gd name="connsiteY80" fmla="*/ 145828 h 1684262"/>
              <a:gd name="connsiteX81" fmla="*/ 759089 w 1206260"/>
              <a:gd name="connsiteY81" fmla="*/ 61436 h 1684262"/>
              <a:gd name="connsiteX82" fmla="*/ 759089 w 1206260"/>
              <a:gd name="connsiteY82" fmla="*/ 61246 h 1684262"/>
              <a:gd name="connsiteX83" fmla="*/ 363611 w 1206260"/>
              <a:gd name="connsiteY83" fmla="*/ 545783 h 1684262"/>
              <a:gd name="connsiteX84" fmla="*/ 348275 w 1206260"/>
              <a:gd name="connsiteY84" fmla="*/ 553498 h 1684262"/>
              <a:gd name="connsiteX85" fmla="*/ 363611 w 1206260"/>
              <a:gd name="connsiteY85" fmla="*/ 545783 h 1684262"/>
              <a:gd name="connsiteX86" fmla="*/ 232451 w 1206260"/>
              <a:gd name="connsiteY86" fmla="*/ 523113 h 1684262"/>
              <a:gd name="connsiteX87" fmla="*/ 254694 w 1206260"/>
              <a:gd name="connsiteY87" fmla="*/ 664096 h 1684262"/>
              <a:gd name="connsiteX88" fmla="*/ 232451 w 1206260"/>
              <a:gd name="connsiteY88" fmla="*/ 523113 h 1684262"/>
              <a:gd name="connsiteX89" fmla="*/ 340084 w 1206260"/>
              <a:gd name="connsiteY89" fmla="*/ 692277 h 1684262"/>
              <a:gd name="connsiteX90" fmla="*/ 470767 w 1206260"/>
              <a:gd name="connsiteY90" fmla="*/ 684562 h 1684262"/>
              <a:gd name="connsiteX91" fmla="*/ 340084 w 1206260"/>
              <a:gd name="connsiteY91" fmla="*/ 691896 h 1684262"/>
              <a:gd name="connsiteX92" fmla="*/ 340084 w 1206260"/>
              <a:gd name="connsiteY92" fmla="*/ 692277 h 1684262"/>
              <a:gd name="connsiteX93" fmla="*/ 382375 w 1206260"/>
              <a:gd name="connsiteY93" fmla="*/ 615410 h 1684262"/>
              <a:gd name="connsiteX94" fmla="*/ 516868 w 1206260"/>
              <a:gd name="connsiteY94" fmla="*/ 688372 h 1684262"/>
              <a:gd name="connsiteX95" fmla="*/ 382661 w 1206260"/>
              <a:gd name="connsiteY95" fmla="*/ 615029 h 1684262"/>
              <a:gd name="connsiteX96" fmla="*/ 382375 w 1206260"/>
              <a:gd name="connsiteY96" fmla="*/ 615410 h 1684262"/>
              <a:gd name="connsiteX97" fmla="*/ 201400 w 1206260"/>
              <a:gd name="connsiteY97" fmla="*/ 907542 h 1684262"/>
              <a:gd name="connsiteX98" fmla="*/ 163300 w 1206260"/>
              <a:gd name="connsiteY98" fmla="*/ 838295 h 1684262"/>
              <a:gd name="connsiteX99" fmla="*/ 201686 w 1206260"/>
              <a:gd name="connsiteY99" fmla="*/ 907161 h 1684262"/>
              <a:gd name="connsiteX100" fmla="*/ 201400 w 1206260"/>
              <a:gd name="connsiteY100" fmla="*/ 907542 h 1684262"/>
              <a:gd name="connsiteX101" fmla="*/ 97811 w 1206260"/>
              <a:gd name="connsiteY101" fmla="*/ 1285557 h 1684262"/>
              <a:gd name="connsiteX102" fmla="*/ 123279 w 1206260"/>
              <a:gd name="connsiteY102" fmla="*/ 1264178 h 1684262"/>
              <a:gd name="connsiteX103" fmla="*/ 231975 w 1206260"/>
              <a:gd name="connsiteY103" fmla="*/ 1341501 h 1684262"/>
              <a:gd name="connsiteX104" fmla="*/ 97811 w 1206260"/>
              <a:gd name="connsiteY104" fmla="*/ 1285557 h 1684262"/>
              <a:gd name="connsiteX105" fmla="*/ 232928 w 1206260"/>
              <a:gd name="connsiteY105" fmla="*/ 1376077 h 1684262"/>
              <a:gd name="connsiteX106" fmla="*/ 279029 w 1206260"/>
              <a:gd name="connsiteY106" fmla="*/ 1379887 h 1684262"/>
              <a:gd name="connsiteX107" fmla="*/ 232451 w 1206260"/>
              <a:gd name="connsiteY107" fmla="*/ 1376077 h 1684262"/>
              <a:gd name="connsiteX108" fmla="*/ 232928 w 1206260"/>
              <a:gd name="connsiteY108" fmla="*/ 1376077 h 1684262"/>
              <a:gd name="connsiteX109" fmla="*/ 856244 w 1206260"/>
              <a:gd name="connsiteY109" fmla="*/ 715613 h 1684262"/>
              <a:gd name="connsiteX110" fmla="*/ 817635 w 1206260"/>
              <a:gd name="connsiteY110" fmla="*/ 708913 h 1684262"/>
              <a:gd name="connsiteX111" fmla="*/ 721084 w 1206260"/>
              <a:gd name="connsiteY111" fmla="*/ 657225 h 1684262"/>
              <a:gd name="connsiteX112" fmla="*/ 855767 w 1206260"/>
              <a:gd name="connsiteY112" fmla="*/ 715613 h 1684262"/>
              <a:gd name="connsiteX113" fmla="*/ 856244 w 1206260"/>
              <a:gd name="connsiteY113" fmla="*/ 715613 h 1684262"/>
              <a:gd name="connsiteX114" fmla="*/ 663458 w 1206260"/>
              <a:gd name="connsiteY114" fmla="*/ 722662 h 1684262"/>
              <a:gd name="connsiteX115" fmla="*/ 644408 w 1206260"/>
              <a:gd name="connsiteY115" fmla="*/ 807149 h 1684262"/>
              <a:gd name="connsiteX116" fmla="*/ 662981 w 1206260"/>
              <a:gd name="connsiteY116" fmla="*/ 723138 h 1684262"/>
              <a:gd name="connsiteX117" fmla="*/ 663458 w 1206260"/>
              <a:gd name="connsiteY117" fmla="*/ 722662 h 1684262"/>
              <a:gd name="connsiteX118" fmla="*/ 628882 w 1206260"/>
              <a:gd name="connsiteY118" fmla="*/ 753332 h 1684262"/>
              <a:gd name="connsiteX119" fmla="*/ 655742 w 1206260"/>
              <a:gd name="connsiteY119" fmla="*/ 726472 h 1684262"/>
              <a:gd name="connsiteX120" fmla="*/ 628406 w 1206260"/>
              <a:gd name="connsiteY120" fmla="*/ 753332 h 1684262"/>
              <a:gd name="connsiteX121" fmla="*/ 628882 w 1206260"/>
              <a:gd name="connsiteY121" fmla="*/ 753332 h 1684262"/>
              <a:gd name="connsiteX122" fmla="*/ 771090 w 1206260"/>
              <a:gd name="connsiteY122" fmla="*/ 757237 h 1684262"/>
              <a:gd name="connsiteX123" fmla="*/ 690318 w 1206260"/>
              <a:gd name="connsiteY123" fmla="*/ 822579 h 1684262"/>
              <a:gd name="connsiteX124" fmla="*/ 770614 w 1206260"/>
              <a:gd name="connsiteY124" fmla="*/ 757237 h 1684262"/>
              <a:gd name="connsiteX125" fmla="*/ 771090 w 1206260"/>
              <a:gd name="connsiteY125" fmla="*/ 757237 h 1684262"/>
              <a:gd name="connsiteX126" fmla="*/ 759565 w 1206260"/>
              <a:gd name="connsiteY126" fmla="*/ 538162 h 1684262"/>
              <a:gd name="connsiteX127" fmla="*/ 851767 w 1206260"/>
              <a:gd name="connsiteY127" fmla="*/ 480536 h 1684262"/>
              <a:gd name="connsiteX128" fmla="*/ 759089 w 1206260"/>
              <a:gd name="connsiteY128" fmla="*/ 538067 h 1684262"/>
              <a:gd name="connsiteX129" fmla="*/ 759565 w 1206260"/>
              <a:gd name="connsiteY129" fmla="*/ 538162 h 1684262"/>
              <a:gd name="connsiteX130" fmla="*/ 877961 w 1206260"/>
              <a:gd name="connsiteY130" fmla="*/ 342138 h 1684262"/>
              <a:gd name="connsiteX131" fmla="*/ 812619 w 1206260"/>
              <a:gd name="connsiteY131" fmla="*/ 442055 h 1684262"/>
              <a:gd name="connsiteX132" fmla="*/ 877961 w 1206260"/>
              <a:gd name="connsiteY132" fmla="*/ 342138 h 1684262"/>
              <a:gd name="connsiteX133" fmla="*/ 681841 w 1206260"/>
              <a:gd name="connsiteY133" fmla="*/ 323088 h 1684262"/>
              <a:gd name="connsiteX134" fmla="*/ 758803 w 1206260"/>
              <a:gd name="connsiteY134" fmla="*/ 430816 h 1684262"/>
              <a:gd name="connsiteX135" fmla="*/ 643455 w 1206260"/>
              <a:gd name="connsiteY135" fmla="*/ 396145 h 1684262"/>
              <a:gd name="connsiteX136" fmla="*/ 639550 w 1206260"/>
              <a:gd name="connsiteY136" fmla="*/ 438436 h 1684262"/>
              <a:gd name="connsiteX137" fmla="*/ 682127 w 1206260"/>
              <a:gd name="connsiteY137" fmla="*/ 323088 h 1684262"/>
              <a:gd name="connsiteX138" fmla="*/ 681841 w 1206260"/>
              <a:gd name="connsiteY138" fmla="*/ 323088 h 1684262"/>
              <a:gd name="connsiteX139" fmla="*/ 351323 w 1206260"/>
              <a:gd name="connsiteY139" fmla="*/ 219361 h 1684262"/>
              <a:gd name="connsiteX140" fmla="*/ 383994 w 1206260"/>
              <a:gd name="connsiteY140" fmla="*/ 183070 h 1684262"/>
              <a:gd name="connsiteX141" fmla="*/ 403711 w 1206260"/>
              <a:gd name="connsiteY141" fmla="*/ 175069 h 1684262"/>
              <a:gd name="connsiteX142" fmla="*/ 411331 w 1206260"/>
              <a:gd name="connsiteY142" fmla="*/ 176117 h 1684262"/>
              <a:gd name="connsiteX143" fmla="*/ 569351 w 1206260"/>
              <a:gd name="connsiteY143" fmla="*/ 242792 h 1684262"/>
              <a:gd name="connsiteX144" fmla="*/ 569922 w 1206260"/>
              <a:gd name="connsiteY144" fmla="*/ 242792 h 1684262"/>
              <a:gd name="connsiteX145" fmla="*/ 558873 w 1206260"/>
              <a:gd name="connsiteY145" fmla="*/ 299942 h 1684262"/>
              <a:gd name="connsiteX146" fmla="*/ 351609 w 1206260"/>
              <a:gd name="connsiteY146" fmla="*/ 219075 h 1684262"/>
              <a:gd name="connsiteX147" fmla="*/ 351323 w 1206260"/>
              <a:gd name="connsiteY147" fmla="*/ 219361 h 1684262"/>
              <a:gd name="connsiteX148" fmla="*/ 470767 w 1206260"/>
              <a:gd name="connsiteY148" fmla="*/ 361188 h 1684262"/>
              <a:gd name="connsiteX149" fmla="*/ 566874 w 1206260"/>
              <a:gd name="connsiteY149" fmla="*/ 503396 h 1684262"/>
              <a:gd name="connsiteX150" fmla="*/ 470767 w 1206260"/>
              <a:gd name="connsiteY150" fmla="*/ 361188 h 1684262"/>
              <a:gd name="connsiteX151" fmla="*/ 632216 w 1206260"/>
              <a:gd name="connsiteY151" fmla="*/ 453485 h 1684262"/>
              <a:gd name="connsiteX152" fmla="*/ 699367 w 1206260"/>
              <a:gd name="connsiteY152" fmla="*/ 515112 h 1684262"/>
              <a:gd name="connsiteX153" fmla="*/ 759089 w 1206260"/>
              <a:gd name="connsiteY153" fmla="*/ 438055 h 1684262"/>
              <a:gd name="connsiteX154" fmla="*/ 678317 w 1206260"/>
              <a:gd name="connsiteY154" fmla="*/ 611029 h 1684262"/>
              <a:gd name="connsiteX155" fmla="*/ 640217 w 1206260"/>
              <a:gd name="connsiteY155" fmla="*/ 587978 h 1684262"/>
              <a:gd name="connsiteX156" fmla="*/ 632216 w 1206260"/>
              <a:gd name="connsiteY156" fmla="*/ 453581 h 1684262"/>
              <a:gd name="connsiteX157" fmla="*/ 632216 w 1206260"/>
              <a:gd name="connsiteY157" fmla="*/ 453485 h 1684262"/>
              <a:gd name="connsiteX158" fmla="*/ 686032 w 1206260"/>
              <a:gd name="connsiteY158" fmla="*/ 837819 h 1684262"/>
              <a:gd name="connsiteX159" fmla="*/ 628310 w 1206260"/>
              <a:gd name="connsiteY159" fmla="*/ 930116 h 1684262"/>
              <a:gd name="connsiteX160" fmla="*/ 686032 w 1206260"/>
              <a:gd name="connsiteY160" fmla="*/ 837914 h 1684262"/>
              <a:gd name="connsiteX161" fmla="*/ 686032 w 1206260"/>
              <a:gd name="connsiteY161" fmla="*/ 837819 h 1684262"/>
              <a:gd name="connsiteX162" fmla="*/ 743658 w 1206260"/>
              <a:gd name="connsiteY162" fmla="*/ 1291400 h 1684262"/>
              <a:gd name="connsiteX163" fmla="*/ 547634 w 1206260"/>
              <a:gd name="connsiteY163" fmla="*/ 1206818 h 1684262"/>
              <a:gd name="connsiteX164" fmla="*/ 573446 w 1206260"/>
              <a:gd name="connsiteY164" fmla="*/ 1222439 h 1684262"/>
              <a:gd name="connsiteX165" fmla="*/ 603450 w 1206260"/>
              <a:gd name="connsiteY165" fmla="*/ 1227487 h 1684262"/>
              <a:gd name="connsiteX166" fmla="*/ 743658 w 1206260"/>
              <a:gd name="connsiteY166" fmla="*/ 1291495 h 1684262"/>
              <a:gd name="connsiteX167" fmla="*/ 743658 w 1206260"/>
              <a:gd name="connsiteY167" fmla="*/ 1291400 h 1684262"/>
              <a:gd name="connsiteX168" fmla="*/ 578399 w 1206260"/>
              <a:gd name="connsiteY168" fmla="*/ 945452 h 1684262"/>
              <a:gd name="connsiteX169" fmla="*/ 689842 w 1206260"/>
              <a:gd name="connsiteY169" fmla="*/ 1122236 h 1684262"/>
              <a:gd name="connsiteX170" fmla="*/ 578399 w 1206260"/>
              <a:gd name="connsiteY170" fmla="*/ 945547 h 1684262"/>
              <a:gd name="connsiteX171" fmla="*/ 578399 w 1206260"/>
              <a:gd name="connsiteY171" fmla="*/ 945452 h 1684262"/>
              <a:gd name="connsiteX172" fmla="*/ 351609 w 1206260"/>
              <a:gd name="connsiteY172" fmla="*/ 1045464 h 1684262"/>
              <a:gd name="connsiteX173" fmla="*/ 382375 w 1206260"/>
              <a:gd name="connsiteY173" fmla="*/ 887825 h 1684262"/>
              <a:gd name="connsiteX174" fmla="*/ 351609 w 1206260"/>
              <a:gd name="connsiteY174" fmla="*/ 1045559 h 1684262"/>
              <a:gd name="connsiteX175" fmla="*/ 351609 w 1206260"/>
              <a:gd name="connsiteY175" fmla="*/ 1045464 h 1684262"/>
              <a:gd name="connsiteX176" fmla="*/ 420761 w 1206260"/>
              <a:gd name="connsiteY176" fmla="*/ 1018413 h 1684262"/>
              <a:gd name="connsiteX177" fmla="*/ 605260 w 1206260"/>
              <a:gd name="connsiteY177" fmla="*/ 1180338 h 1684262"/>
              <a:gd name="connsiteX178" fmla="*/ 420761 w 1206260"/>
              <a:gd name="connsiteY178" fmla="*/ 1018413 h 1684262"/>
              <a:gd name="connsiteX179" fmla="*/ 366944 w 1206260"/>
              <a:gd name="connsiteY179" fmla="*/ 1414272 h 1684262"/>
              <a:gd name="connsiteX180" fmla="*/ 597640 w 1206260"/>
              <a:gd name="connsiteY180" fmla="*/ 1460468 h 1684262"/>
              <a:gd name="connsiteX181" fmla="*/ 366944 w 1206260"/>
              <a:gd name="connsiteY181" fmla="*/ 1414463 h 1684262"/>
              <a:gd name="connsiteX182" fmla="*/ 366944 w 1206260"/>
              <a:gd name="connsiteY182" fmla="*/ 1414272 h 1684262"/>
              <a:gd name="connsiteX183" fmla="*/ 536108 w 1206260"/>
              <a:gd name="connsiteY183" fmla="*/ 1644968 h 1684262"/>
              <a:gd name="connsiteX184" fmla="*/ 498008 w 1206260"/>
              <a:gd name="connsiteY184" fmla="*/ 1625918 h 1684262"/>
              <a:gd name="connsiteX185" fmla="*/ 471148 w 1206260"/>
              <a:gd name="connsiteY185" fmla="*/ 1618202 h 1684262"/>
              <a:gd name="connsiteX186" fmla="*/ 471148 w 1206260"/>
              <a:gd name="connsiteY186" fmla="*/ 1664399 h 1684262"/>
              <a:gd name="connsiteX187" fmla="*/ 401901 w 1206260"/>
              <a:gd name="connsiteY187" fmla="*/ 1579817 h 1684262"/>
              <a:gd name="connsiteX188" fmla="*/ 536108 w 1206260"/>
              <a:gd name="connsiteY188" fmla="*/ 1645158 h 1684262"/>
              <a:gd name="connsiteX189" fmla="*/ 536108 w 1206260"/>
              <a:gd name="connsiteY189" fmla="*/ 1644968 h 1684262"/>
              <a:gd name="connsiteX190" fmla="*/ 616785 w 1206260"/>
              <a:gd name="connsiteY190" fmla="*/ 1564196 h 1684262"/>
              <a:gd name="connsiteX191" fmla="*/ 555349 w 1206260"/>
              <a:gd name="connsiteY191" fmla="*/ 1541145 h 1684262"/>
              <a:gd name="connsiteX192" fmla="*/ 638597 w 1206260"/>
              <a:gd name="connsiteY192" fmla="*/ 1493520 h 1684262"/>
              <a:gd name="connsiteX193" fmla="*/ 739848 w 1206260"/>
              <a:gd name="connsiteY193" fmla="*/ 1525715 h 1684262"/>
              <a:gd name="connsiteX194" fmla="*/ 616785 w 1206260"/>
              <a:gd name="connsiteY194" fmla="*/ 1564386 h 1684262"/>
              <a:gd name="connsiteX195" fmla="*/ 616785 w 1206260"/>
              <a:gd name="connsiteY195" fmla="*/ 1564196 h 1684262"/>
              <a:gd name="connsiteX196" fmla="*/ 752231 w 1206260"/>
              <a:gd name="connsiteY196" fmla="*/ 1664779 h 1684262"/>
              <a:gd name="connsiteX197" fmla="*/ 739658 w 1206260"/>
              <a:gd name="connsiteY197" fmla="*/ 1664779 h 1684262"/>
              <a:gd name="connsiteX198" fmla="*/ 731180 w 1206260"/>
              <a:gd name="connsiteY198" fmla="*/ 1664779 h 1684262"/>
              <a:gd name="connsiteX199" fmla="*/ 727561 w 1206260"/>
              <a:gd name="connsiteY199" fmla="*/ 1664779 h 1684262"/>
              <a:gd name="connsiteX200" fmla="*/ 713750 w 1206260"/>
              <a:gd name="connsiteY200" fmla="*/ 1666780 h 1684262"/>
              <a:gd name="connsiteX201" fmla="*/ 704225 w 1206260"/>
              <a:gd name="connsiteY201" fmla="*/ 1665256 h 1684262"/>
              <a:gd name="connsiteX202" fmla="*/ 705558 w 1206260"/>
              <a:gd name="connsiteY202" fmla="*/ 1667733 h 1684262"/>
              <a:gd name="connsiteX203" fmla="*/ 790045 w 1206260"/>
              <a:gd name="connsiteY203" fmla="*/ 1610106 h 1684262"/>
              <a:gd name="connsiteX204" fmla="*/ 752231 w 1206260"/>
              <a:gd name="connsiteY204" fmla="*/ 1664970 h 1684262"/>
              <a:gd name="connsiteX205" fmla="*/ 752231 w 1206260"/>
              <a:gd name="connsiteY205" fmla="*/ 1664779 h 1684262"/>
              <a:gd name="connsiteX206" fmla="*/ 857863 w 1206260"/>
              <a:gd name="connsiteY206" fmla="*/ 1591056 h 1684262"/>
              <a:gd name="connsiteX207" fmla="*/ 838813 w 1206260"/>
              <a:gd name="connsiteY207" fmla="*/ 1568958 h 1684262"/>
              <a:gd name="connsiteX208" fmla="*/ 836146 w 1206260"/>
              <a:gd name="connsiteY208" fmla="*/ 1564291 h 1684262"/>
              <a:gd name="connsiteX209" fmla="*/ 955179 w 1206260"/>
              <a:gd name="connsiteY209" fmla="*/ 1500720 h 1684262"/>
              <a:gd name="connsiteX210" fmla="*/ 1066493 w 1206260"/>
              <a:gd name="connsiteY210" fmla="*/ 1492065 h 1684262"/>
              <a:gd name="connsiteX211" fmla="*/ 857863 w 1206260"/>
              <a:gd name="connsiteY211" fmla="*/ 1591247 h 1684262"/>
              <a:gd name="connsiteX212" fmla="*/ 857863 w 1206260"/>
              <a:gd name="connsiteY212" fmla="*/ 1591056 h 1684262"/>
              <a:gd name="connsiteX213" fmla="*/ 1054979 w 1206260"/>
              <a:gd name="connsiteY213" fmla="*/ 1445037 h 1684262"/>
              <a:gd name="connsiteX214" fmla="*/ 916632 w 1206260"/>
              <a:gd name="connsiteY214" fmla="*/ 1468184 h 1684262"/>
              <a:gd name="connsiteX215" fmla="*/ 1028170 w 1206260"/>
              <a:gd name="connsiteY215" fmla="*/ 1445228 h 1684262"/>
              <a:gd name="connsiteX216" fmla="*/ 1054979 w 1206260"/>
              <a:gd name="connsiteY216" fmla="*/ 1445037 h 1684262"/>
              <a:gd name="connsiteX217" fmla="*/ 862816 w 1206260"/>
              <a:gd name="connsiteY217" fmla="*/ 1410462 h 1684262"/>
              <a:gd name="connsiteX218" fmla="*/ 647551 w 1206260"/>
              <a:gd name="connsiteY218" fmla="*/ 1448562 h 1684262"/>
              <a:gd name="connsiteX219" fmla="*/ 862816 w 1206260"/>
              <a:gd name="connsiteY219" fmla="*/ 1410653 h 1684262"/>
              <a:gd name="connsiteX220" fmla="*/ 862816 w 1206260"/>
              <a:gd name="connsiteY220" fmla="*/ 1410462 h 1684262"/>
              <a:gd name="connsiteX221" fmla="*/ 689842 w 1206260"/>
              <a:gd name="connsiteY221" fmla="*/ 1391412 h 1684262"/>
              <a:gd name="connsiteX222" fmla="*/ 924347 w 1206260"/>
              <a:gd name="connsiteY222" fmla="*/ 1306830 h 1684262"/>
              <a:gd name="connsiteX223" fmla="*/ 689842 w 1206260"/>
              <a:gd name="connsiteY223" fmla="*/ 1391412 h 1684262"/>
              <a:gd name="connsiteX224" fmla="*/ 1162663 w 1206260"/>
              <a:gd name="connsiteY224" fmla="*/ 1057085 h 1684262"/>
              <a:gd name="connsiteX225" fmla="*/ 1148756 w 1206260"/>
              <a:gd name="connsiteY225" fmla="*/ 1134428 h 1684262"/>
              <a:gd name="connsiteX226" fmla="*/ 1066841 w 1206260"/>
              <a:gd name="connsiteY226" fmla="*/ 1139762 h 1684262"/>
              <a:gd name="connsiteX227" fmla="*/ 1035790 w 1206260"/>
              <a:gd name="connsiteY227" fmla="*/ 1087755 h 1684262"/>
              <a:gd name="connsiteX228" fmla="*/ 1162663 w 1206260"/>
              <a:gd name="connsiteY228" fmla="*/ 1057085 h 1684262"/>
              <a:gd name="connsiteX229" fmla="*/ 987913 w 1206260"/>
              <a:gd name="connsiteY229" fmla="*/ 1181170 h 1684262"/>
              <a:gd name="connsiteX230" fmla="*/ 958923 w 1206260"/>
              <a:gd name="connsiteY230" fmla="*/ 1264444 h 1684262"/>
              <a:gd name="connsiteX231" fmla="*/ 905107 w 1206260"/>
              <a:gd name="connsiteY231" fmla="*/ 1118330 h 1684262"/>
              <a:gd name="connsiteX232" fmla="*/ 987913 w 1206260"/>
              <a:gd name="connsiteY232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48263 w 1206260"/>
              <a:gd name="connsiteY51" fmla="*/ 1308259 h 1684262"/>
              <a:gd name="connsiteX52" fmla="*/ 229880 w 1206260"/>
              <a:gd name="connsiteY52" fmla="*/ 1312259 h 1684262"/>
              <a:gd name="connsiteX53" fmla="*/ 146155 w 1206260"/>
              <a:gd name="connsiteY53" fmla="*/ 1230344 h 1684262"/>
              <a:gd name="connsiteX54" fmla="*/ 115389 w 1206260"/>
              <a:gd name="connsiteY54" fmla="*/ 1430369 h 1684262"/>
              <a:gd name="connsiteX55" fmla="*/ 349799 w 1206260"/>
              <a:gd name="connsiteY55" fmla="*/ 1480280 h 1684262"/>
              <a:gd name="connsiteX56" fmla="*/ 299507 w 1206260"/>
              <a:gd name="connsiteY56" fmla="*/ 1464659 h 1684262"/>
              <a:gd name="connsiteX57" fmla="*/ 321034 w 1206260"/>
              <a:gd name="connsiteY57" fmla="*/ 1477042 h 1684262"/>
              <a:gd name="connsiteX58" fmla="*/ 330559 w 1206260"/>
              <a:gd name="connsiteY58" fmla="*/ 1484376 h 1684262"/>
              <a:gd name="connsiteX59" fmla="*/ 388280 w 1206260"/>
              <a:gd name="connsiteY59" fmla="*/ 1545717 h 1684262"/>
              <a:gd name="connsiteX60" fmla="*/ 348847 w 1206260"/>
              <a:gd name="connsiteY60" fmla="*/ 1542479 h 1684262"/>
              <a:gd name="connsiteX61" fmla="*/ 255883 w 1206260"/>
              <a:gd name="connsiteY61" fmla="*/ 1502664 h 1684262"/>
              <a:gd name="connsiteX62" fmla="*/ 255883 w 1206260"/>
              <a:gd name="connsiteY62" fmla="*/ 1502664 h 1684262"/>
              <a:gd name="connsiteX63" fmla="*/ 239976 w 1206260"/>
              <a:gd name="connsiteY63" fmla="*/ 1484281 h 1684262"/>
              <a:gd name="connsiteX64" fmla="*/ 203495 w 1206260"/>
              <a:gd name="connsiteY64" fmla="*/ 1484281 h 1684262"/>
              <a:gd name="connsiteX65" fmla="*/ 187303 w 1206260"/>
              <a:gd name="connsiteY65" fmla="*/ 1499140 h 1684262"/>
              <a:gd name="connsiteX66" fmla="*/ 490674 w 1206260"/>
              <a:gd name="connsiteY66" fmla="*/ 1673352 h 1684262"/>
              <a:gd name="connsiteX67" fmla="*/ 757374 w 1206260"/>
              <a:gd name="connsiteY67" fmla="*/ 1682401 h 1684262"/>
              <a:gd name="connsiteX68" fmla="*/ 988070 w 1206260"/>
              <a:gd name="connsiteY68" fmla="*/ 1594485 h 1684262"/>
              <a:gd name="connsiteX69" fmla="*/ 1152566 w 1206260"/>
              <a:gd name="connsiteY69" fmla="*/ 1394460 h 1684262"/>
              <a:gd name="connsiteX70" fmla="*/ 918822 w 1206260"/>
              <a:gd name="connsiteY70" fmla="*/ 1363507 h 1684262"/>
              <a:gd name="connsiteX71" fmla="*/ 802904 w 1206260"/>
              <a:gd name="connsiteY71" fmla="*/ 1350454 h 1684262"/>
              <a:gd name="connsiteX72" fmla="*/ 841956 w 1206260"/>
              <a:gd name="connsiteY72" fmla="*/ 1326547 h 1684262"/>
              <a:gd name="connsiteX73" fmla="*/ 1018286 w 1206260"/>
              <a:gd name="connsiteY73" fmla="*/ 1315425 h 1684262"/>
              <a:gd name="connsiteX74" fmla="*/ 980354 w 1206260"/>
              <a:gd name="connsiteY74" fmla="*/ 1268921 h 1684262"/>
              <a:gd name="connsiteX75" fmla="*/ 1091488 w 1206260"/>
              <a:gd name="connsiteY75" fmla="*/ 1221043 h 1684262"/>
              <a:gd name="connsiteX76" fmla="*/ 911203 w 1206260"/>
              <a:gd name="connsiteY76" fmla="*/ 1022890 h 1684262"/>
              <a:gd name="connsiteX77" fmla="*/ 1193429 w 1206260"/>
              <a:gd name="connsiteY77" fmla="*/ 899446 h 1684262"/>
              <a:gd name="connsiteX78" fmla="*/ 759089 w 1206260"/>
              <a:gd name="connsiteY78" fmla="*/ 61246 h 1684262"/>
              <a:gd name="connsiteX79" fmla="*/ 720989 w 1206260"/>
              <a:gd name="connsiteY79" fmla="*/ 145828 h 1684262"/>
              <a:gd name="connsiteX80" fmla="*/ 759089 w 1206260"/>
              <a:gd name="connsiteY80" fmla="*/ 61436 h 1684262"/>
              <a:gd name="connsiteX81" fmla="*/ 759089 w 1206260"/>
              <a:gd name="connsiteY81" fmla="*/ 61246 h 1684262"/>
              <a:gd name="connsiteX82" fmla="*/ 363611 w 1206260"/>
              <a:gd name="connsiteY82" fmla="*/ 545783 h 1684262"/>
              <a:gd name="connsiteX83" fmla="*/ 348275 w 1206260"/>
              <a:gd name="connsiteY83" fmla="*/ 553498 h 1684262"/>
              <a:gd name="connsiteX84" fmla="*/ 363611 w 1206260"/>
              <a:gd name="connsiteY84" fmla="*/ 545783 h 1684262"/>
              <a:gd name="connsiteX85" fmla="*/ 232451 w 1206260"/>
              <a:gd name="connsiteY85" fmla="*/ 523113 h 1684262"/>
              <a:gd name="connsiteX86" fmla="*/ 254694 w 1206260"/>
              <a:gd name="connsiteY86" fmla="*/ 664096 h 1684262"/>
              <a:gd name="connsiteX87" fmla="*/ 232451 w 1206260"/>
              <a:gd name="connsiteY87" fmla="*/ 523113 h 1684262"/>
              <a:gd name="connsiteX88" fmla="*/ 340084 w 1206260"/>
              <a:gd name="connsiteY88" fmla="*/ 692277 h 1684262"/>
              <a:gd name="connsiteX89" fmla="*/ 470767 w 1206260"/>
              <a:gd name="connsiteY89" fmla="*/ 684562 h 1684262"/>
              <a:gd name="connsiteX90" fmla="*/ 340084 w 1206260"/>
              <a:gd name="connsiteY90" fmla="*/ 691896 h 1684262"/>
              <a:gd name="connsiteX91" fmla="*/ 340084 w 1206260"/>
              <a:gd name="connsiteY91" fmla="*/ 692277 h 1684262"/>
              <a:gd name="connsiteX92" fmla="*/ 382375 w 1206260"/>
              <a:gd name="connsiteY92" fmla="*/ 615410 h 1684262"/>
              <a:gd name="connsiteX93" fmla="*/ 516868 w 1206260"/>
              <a:gd name="connsiteY93" fmla="*/ 688372 h 1684262"/>
              <a:gd name="connsiteX94" fmla="*/ 382661 w 1206260"/>
              <a:gd name="connsiteY94" fmla="*/ 615029 h 1684262"/>
              <a:gd name="connsiteX95" fmla="*/ 382375 w 1206260"/>
              <a:gd name="connsiteY95" fmla="*/ 615410 h 1684262"/>
              <a:gd name="connsiteX96" fmla="*/ 201400 w 1206260"/>
              <a:gd name="connsiteY96" fmla="*/ 907542 h 1684262"/>
              <a:gd name="connsiteX97" fmla="*/ 163300 w 1206260"/>
              <a:gd name="connsiteY97" fmla="*/ 838295 h 1684262"/>
              <a:gd name="connsiteX98" fmla="*/ 201686 w 1206260"/>
              <a:gd name="connsiteY98" fmla="*/ 907161 h 1684262"/>
              <a:gd name="connsiteX99" fmla="*/ 201400 w 1206260"/>
              <a:gd name="connsiteY99" fmla="*/ 907542 h 1684262"/>
              <a:gd name="connsiteX100" fmla="*/ 97811 w 1206260"/>
              <a:gd name="connsiteY100" fmla="*/ 1285557 h 1684262"/>
              <a:gd name="connsiteX101" fmla="*/ 123279 w 1206260"/>
              <a:gd name="connsiteY101" fmla="*/ 1264178 h 1684262"/>
              <a:gd name="connsiteX102" fmla="*/ 231975 w 1206260"/>
              <a:gd name="connsiteY102" fmla="*/ 1341501 h 1684262"/>
              <a:gd name="connsiteX103" fmla="*/ 97811 w 1206260"/>
              <a:gd name="connsiteY103" fmla="*/ 1285557 h 1684262"/>
              <a:gd name="connsiteX104" fmla="*/ 232928 w 1206260"/>
              <a:gd name="connsiteY104" fmla="*/ 1376077 h 1684262"/>
              <a:gd name="connsiteX105" fmla="*/ 279029 w 1206260"/>
              <a:gd name="connsiteY105" fmla="*/ 1379887 h 1684262"/>
              <a:gd name="connsiteX106" fmla="*/ 232451 w 1206260"/>
              <a:gd name="connsiteY106" fmla="*/ 1376077 h 1684262"/>
              <a:gd name="connsiteX107" fmla="*/ 232928 w 1206260"/>
              <a:gd name="connsiteY107" fmla="*/ 1376077 h 1684262"/>
              <a:gd name="connsiteX108" fmla="*/ 856244 w 1206260"/>
              <a:gd name="connsiteY108" fmla="*/ 715613 h 1684262"/>
              <a:gd name="connsiteX109" fmla="*/ 817635 w 1206260"/>
              <a:gd name="connsiteY109" fmla="*/ 708913 h 1684262"/>
              <a:gd name="connsiteX110" fmla="*/ 721084 w 1206260"/>
              <a:gd name="connsiteY110" fmla="*/ 657225 h 1684262"/>
              <a:gd name="connsiteX111" fmla="*/ 855767 w 1206260"/>
              <a:gd name="connsiteY111" fmla="*/ 715613 h 1684262"/>
              <a:gd name="connsiteX112" fmla="*/ 856244 w 1206260"/>
              <a:gd name="connsiteY112" fmla="*/ 715613 h 1684262"/>
              <a:gd name="connsiteX113" fmla="*/ 663458 w 1206260"/>
              <a:gd name="connsiteY113" fmla="*/ 722662 h 1684262"/>
              <a:gd name="connsiteX114" fmla="*/ 644408 w 1206260"/>
              <a:gd name="connsiteY114" fmla="*/ 807149 h 1684262"/>
              <a:gd name="connsiteX115" fmla="*/ 662981 w 1206260"/>
              <a:gd name="connsiteY115" fmla="*/ 723138 h 1684262"/>
              <a:gd name="connsiteX116" fmla="*/ 663458 w 1206260"/>
              <a:gd name="connsiteY116" fmla="*/ 722662 h 1684262"/>
              <a:gd name="connsiteX117" fmla="*/ 628882 w 1206260"/>
              <a:gd name="connsiteY117" fmla="*/ 753332 h 1684262"/>
              <a:gd name="connsiteX118" fmla="*/ 655742 w 1206260"/>
              <a:gd name="connsiteY118" fmla="*/ 726472 h 1684262"/>
              <a:gd name="connsiteX119" fmla="*/ 628406 w 1206260"/>
              <a:gd name="connsiteY119" fmla="*/ 753332 h 1684262"/>
              <a:gd name="connsiteX120" fmla="*/ 628882 w 1206260"/>
              <a:gd name="connsiteY120" fmla="*/ 753332 h 1684262"/>
              <a:gd name="connsiteX121" fmla="*/ 771090 w 1206260"/>
              <a:gd name="connsiteY121" fmla="*/ 757237 h 1684262"/>
              <a:gd name="connsiteX122" fmla="*/ 690318 w 1206260"/>
              <a:gd name="connsiteY122" fmla="*/ 822579 h 1684262"/>
              <a:gd name="connsiteX123" fmla="*/ 770614 w 1206260"/>
              <a:gd name="connsiteY123" fmla="*/ 757237 h 1684262"/>
              <a:gd name="connsiteX124" fmla="*/ 771090 w 1206260"/>
              <a:gd name="connsiteY124" fmla="*/ 757237 h 1684262"/>
              <a:gd name="connsiteX125" fmla="*/ 759565 w 1206260"/>
              <a:gd name="connsiteY125" fmla="*/ 538162 h 1684262"/>
              <a:gd name="connsiteX126" fmla="*/ 851767 w 1206260"/>
              <a:gd name="connsiteY126" fmla="*/ 480536 h 1684262"/>
              <a:gd name="connsiteX127" fmla="*/ 759089 w 1206260"/>
              <a:gd name="connsiteY127" fmla="*/ 538067 h 1684262"/>
              <a:gd name="connsiteX128" fmla="*/ 759565 w 1206260"/>
              <a:gd name="connsiteY128" fmla="*/ 538162 h 1684262"/>
              <a:gd name="connsiteX129" fmla="*/ 877961 w 1206260"/>
              <a:gd name="connsiteY129" fmla="*/ 342138 h 1684262"/>
              <a:gd name="connsiteX130" fmla="*/ 812619 w 1206260"/>
              <a:gd name="connsiteY130" fmla="*/ 442055 h 1684262"/>
              <a:gd name="connsiteX131" fmla="*/ 877961 w 1206260"/>
              <a:gd name="connsiteY131" fmla="*/ 342138 h 1684262"/>
              <a:gd name="connsiteX132" fmla="*/ 681841 w 1206260"/>
              <a:gd name="connsiteY132" fmla="*/ 323088 h 1684262"/>
              <a:gd name="connsiteX133" fmla="*/ 758803 w 1206260"/>
              <a:gd name="connsiteY133" fmla="*/ 430816 h 1684262"/>
              <a:gd name="connsiteX134" fmla="*/ 643455 w 1206260"/>
              <a:gd name="connsiteY134" fmla="*/ 396145 h 1684262"/>
              <a:gd name="connsiteX135" fmla="*/ 639550 w 1206260"/>
              <a:gd name="connsiteY135" fmla="*/ 438436 h 1684262"/>
              <a:gd name="connsiteX136" fmla="*/ 682127 w 1206260"/>
              <a:gd name="connsiteY136" fmla="*/ 323088 h 1684262"/>
              <a:gd name="connsiteX137" fmla="*/ 681841 w 1206260"/>
              <a:gd name="connsiteY137" fmla="*/ 323088 h 1684262"/>
              <a:gd name="connsiteX138" fmla="*/ 351323 w 1206260"/>
              <a:gd name="connsiteY138" fmla="*/ 219361 h 1684262"/>
              <a:gd name="connsiteX139" fmla="*/ 383994 w 1206260"/>
              <a:gd name="connsiteY139" fmla="*/ 183070 h 1684262"/>
              <a:gd name="connsiteX140" fmla="*/ 403711 w 1206260"/>
              <a:gd name="connsiteY140" fmla="*/ 175069 h 1684262"/>
              <a:gd name="connsiteX141" fmla="*/ 411331 w 1206260"/>
              <a:gd name="connsiteY141" fmla="*/ 176117 h 1684262"/>
              <a:gd name="connsiteX142" fmla="*/ 569351 w 1206260"/>
              <a:gd name="connsiteY142" fmla="*/ 242792 h 1684262"/>
              <a:gd name="connsiteX143" fmla="*/ 569922 w 1206260"/>
              <a:gd name="connsiteY143" fmla="*/ 242792 h 1684262"/>
              <a:gd name="connsiteX144" fmla="*/ 558873 w 1206260"/>
              <a:gd name="connsiteY144" fmla="*/ 299942 h 1684262"/>
              <a:gd name="connsiteX145" fmla="*/ 351609 w 1206260"/>
              <a:gd name="connsiteY145" fmla="*/ 219075 h 1684262"/>
              <a:gd name="connsiteX146" fmla="*/ 351323 w 1206260"/>
              <a:gd name="connsiteY146" fmla="*/ 219361 h 1684262"/>
              <a:gd name="connsiteX147" fmla="*/ 470767 w 1206260"/>
              <a:gd name="connsiteY147" fmla="*/ 361188 h 1684262"/>
              <a:gd name="connsiteX148" fmla="*/ 566874 w 1206260"/>
              <a:gd name="connsiteY148" fmla="*/ 503396 h 1684262"/>
              <a:gd name="connsiteX149" fmla="*/ 470767 w 1206260"/>
              <a:gd name="connsiteY149" fmla="*/ 361188 h 1684262"/>
              <a:gd name="connsiteX150" fmla="*/ 632216 w 1206260"/>
              <a:gd name="connsiteY150" fmla="*/ 453485 h 1684262"/>
              <a:gd name="connsiteX151" fmla="*/ 699367 w 1206260"/>
              <a:gd name="connsiteY151" fmla="*/ 515112 h 1684262"/>
              <a:gd name="connsiteX152" fmla="*/ 759089 w 1206260"/>
              <a:gd name="connsiteY152" fmla="*/ 438055 h 1684262"/>
              <a:gd name="connsiteX153" fmla="*/ 678317 w 1206260"/>
              <a:gd name="connsiteY153" fmla="*/ 611029 h 1684262"/>
              <a:gd name="connsiteX154" fmla="*/ 640217 w 1206260"/>
              <a:gd name="connsiteY154" fmla="*/ 587978 h 1684262"/>
              <a:gd name="connsiteX155" fmla="*/ 632216 w 1206260"/>
              <a:gd name="connsiteY155" fmla="*/ 453581 h 1684262"/>
              <a:gd name="connsiteX156" fmla="*/ 632216 w 1206260"/>
              <a:gd name="connsiteY156" fmla="*/ 453485 h 1684262"/>
              <a:gd name="connsiteX157" fmla="*/ 686032 w 1206260"/>
              <a:gd name="connsiteY157" fmla="*/ 837819 h 1684262"/>
              <a:gd name="connsiteX158" fmla="*/ 628310 w 1206260"/>
              <a:gd name="connsiteY158" fmla="*/ 930116 h 1684262"/>
              <a:gd name="connsiteX159" fmla="*/ 686032 w 1206260"/>
              <a:gd name="connsiteY159" fmla="*/ 837914 h 1684262"/>
              <a:gd name="connsiteX160" fmla="*/ 686032 w 1206260"/>
              <a:gd name="connsiteY160" fmla="*/ 837819 h 1684262"/>
              <a:gd name="connsiteX161" fmla="*/ 743658 w 1206260"/>
              <a:gd name="connsiteY161" fmla="*/ 1291400 h 1684262"/>
              <a:gd name="connsiteX162" fmla="*/ 547634 w 1206260"/>
              <a:gd name="connsiteY162" fmla="*/ 1206818 h 1684262"/>
              <a:gd name="connsiteX163" fmla="*/ 573446 w 1206260"/>
              <a:gd name="connsiteY163" fmla="*/ 1222439 h 1684262"/>
              <a:gd name="connsiteX164" fmla="*/ 603450 w 1206260"/>
              <a:gd name="connsiteY164" fmla="*/ 1227487 h 1684262"/>
              <a:gd name="connsiteX165" fmla="*/ 743658 w 1206260"/>
              <a:gd name="connsiteY165" fmla="*/ 1291495 h 1684262"/>
              <a:gd name="connsiteX166" fmla="*/ 743658 w 1206260"/>
              <a:gd name="connsiteY166" fmla="*/ 1291400 h 1684262"/>
              <a:gd name="connsiteX167" fmla="*/ 578399 w 1206260"/>
              <a:gd name="connsiteY167" fmla="*/ 945452 h 1684262"/>
              <a:gd name="connsiteX168" fmla="*/ 689842 w 1206260"/>
              <a:gd name="connsiteY168" fmla="*/ 1122236 h 1684262"/>
              <a:gd name="connsiteX169" fmla="*/ 578399 w 1206260"/>
              <a:gd name="connsiteY169" fmla="*/ 945547 h 1684262"/>
              <a:gd name="connsiteX170" fmla="*/ 578399 w 1206260"/>
              <a:gd name="connsiteY170" fmla="*/ 945452 h 1684262"/>
              <a:gd name="connsiteX171" fmla="*/ 351609 w 1206260"/>
              <a:gd name="connsiteY171" fmla="*/ 1045464 h 1684262"/>
              <a:gd name="connsiteX172" fmla="*/ 382375 w 1206260"/>
              <a:gd name="connsiteY172" fmla="*/ 887825 h 1684262"/>
              <a:gd name="connsiteX173" fmla="*/ 351609 w 1206260"/>
              <a:gd name="connsiteY173" fmla="*/ 1045559 h 1684262"/>
              <a:gd name="connsiteX174" fmla="*/ 351609 w 1206260"/>
              <a:gd name="connsiteY174" fmla="*/ 1045464 h 1684262"/>
              <a:gd name="connsiteX175" fmla="*/ 420761 w 1206260"/>
              <a:gd name="connsiteY175" fmla="*/ 1018413 h 1684262"/>
              <a:gd name="connsiteX176" fmla="*/ 605260 w 1206260"/>
              <a:gd name="connsiteY176" fmla="*/ 1180338 h 1684262"/>
              <a:gd name="connsiteX177" fmla="*/ 420761 w 1206260"/>
              <a:gd name="connsiteY177" fmla="*/ 1018413 h 1684262"/>
              <a:gd name="connsiteX178" fmla="*/ 366944 w 1206260"/>
              <a:gd name="connsiteY178" fmla="*/ 1414272 h 1684262"/>
              <a:gd name="connsiteX179" fmla="*/ 597640 w 1206260"/>
              <a:gd name="connsiteY179" fmla="*/ 1460468 h 1684262"/>
              <a:gd name="connsiteX180" fmla="*/ 366944 w 1206260"/>
              <a:gd name="connsiteY180" fmla="*/ 1414463 h 1684262"/>
              <a:gd name="connsiteX181" fmla="*/ 366944 w 1206260"/>
              <a:gd name="connsiteY181" fmla="*/ 1414272 h 1684262"/>
              <a:gd name="connsiteX182" fmla="*/ 536108 w 1206260"/>
              <a:gd name="connsiteY182" fmla="*/ 1644968 h 1684262"/>
              <a:gd name="connsiteX183" fmla="*/ 498008 w 1206260"/>
              <a:gd name="connsiteY183" fmla="*/ 1625918 h 1684262"/>
              <a:gd name="connsiteX184" fmla="*/ 471148 w 1206260"/>
              <a:gd name="connsiteY184" fmla="*/ 1618202 h 1684262"/>
              <a:gd name="connsiteX185" fmla="*/ 471148 w 1206260"/>
              <a:gd name="connsiteY185" fmla="*/ 1664399 h 1684262"/>
              <a:gd name="connsiteX186" fmla="*/ 401901 w 1206260"/>
              <a:gd name="connsiteY186" fmla="*/ 1579817 h 1684262"/>
              <a:gd name="connsiteX187" fmla="*/ 536108 w 1206260"/>
              <a:gd name="connsiteY187" fmla="*/ 1645158 h 1684262"/>
              <a:gd name="connsiteX188" fmla="*/ 536108 w 1206260"/>
              <a:gd name="connsiteY188" fmla="*/ 1644968 h 1684262"/>
              <a:gd name="connsiteX189" fmla="*/ 616785 w 1206260"/>
              <a:gd name="connsiteY189" fmla="*/ 1564196 h 1684262"/>
              <a:gd name="connsiteX190" fmla="*/ 555349 w 1206260"/>
              <a:gd name="connsiteY190" fmla="*/ 1541145 h 1684262"/>
              <a:gd name="connsiteX191" fmla="*/ 638597 w 1206260"/>
              <a:gd name="connsiteY191" fmla="*/ 1493520 h 1684262"/>
              <a:gd name="connsiteX192" fmla="*/ 739848 w 1206260"/>
              <a:gd name="connsiteY192" fmla="*/ 1525715 h 1684262"/>
              <a:gd name="connsiteX193" fmla="*/ 616785 w 1206260"/>
              <a:gd name="connsiteY193" fmla="*/ 1564386 h 1684262"/>
              <a:gd name="connsiteX194" fmla="*/ 616785 w 1206260"/>
              <a:gd name="connsiteY194" fmla="*/ 1564196 h 1684262"/>
              <a:gd name="connsiteX195" fmla="*/ 752231 w 1206260"/>
              <a:gd name="connsiteY195" fmla="*/ 1664779 h 1684262"/>
              <a:gd name="connsiteX196" fmla="*/ 739658 w 1206260"/>
              <a:gd name="connsiteY196" fmla="*/ 1664779 h 1684262"/>
              <a:gd name="connsiteX197" fmla="*/ 731180 w 1206260"/>
              <a:gd name="connsiteY197" fmla="*/ 1664779 h 1684262"/>
              <a:gd name="connsiteX198" fmla="*/ 727561 w 1206260"/>
              <a:gd name="connsiteY198" fmla="*/ 1664779 h 1684262"/>
              <a:gd name="connsiteX199" fmla="*/ 713750 w 1206260"/>
              <a:gd name="connsiteY199" fmla="*/ 1666780 h 1684262"/>
              <a:gd name="connsiteX200" fmla="*/ 704225 w 1206260"/>
              <a:gd name="connsiteY200" fmla="*/ 1665256 h 1684262"/>
              <a:gd name="connsiteX201" fmla="*/ 705558 w 1206260"/>
              <a:gd name="connsiteY201" fmla="*/ 1667733 h 1684262"/>
              <a:gd name="connsiteX202" fmla="*/ 790045 w 1206260"/>
              <a:gd name="connsiteY202" fmla="*/ 1610106 h 1684262"/>
              <a:gd name="connsiteX203" fmla="*/ 752231 w 1206260"/>
              <a:gd name="connsiteY203" fmla="*/ 1664970 h 1684262"/>
              <a:gd name="connsiteX204" fmla="*/ 752231 w 1206260"/>
              <a:gd name="connsiteY204" fmla="*/ 1664779 h 1684262"/>
              <a:gd name="connsiteX205" fmla="*/ 857863 w 1206260"/>
              <a:gd name="connsiteY205" fmla="*/ 1591056 h 1684262"/>
              <a:gd name="connsiteX206" fmla="*/ 838813 w 1206260"/>
              <a:gd name="connsiteY206" fmla="*/ 1568958 h 1684262"/>
              <a:gd name="connsiteX207" fmla="*/ 836146 w 1206260"/>
              <a:gd name="connsiteY207" fmla="*/ 1564291 h 1684262"/>
              <a:gd name="connsiteX208" fmla="*/ 955179 w 1206260"/>
              <a:gd name="connsiteY208" fmla="*/ 1500720 h 1684262"/>
              <a:gd name="connsiteX209" fmla="*/ 1066493 w 1206260"/>
              <a:gd name="connsiteY209" fmla="*/ 1492065 h 1684262"/>
              <a:gd name="connsiteX210" fmla="*/ 857863 w 1206260"/>
              <a:gd name="connsiteY210" fmla="*/ 1591247 h 1684262"/>
              <a:gd name="connsiteX211" fmla="*/ 857863 w 1206260"/>
              <a:gd name="connsiteY211" fmla="*/ 1591056 h 1684262"/>
              <a:gd name="connsiteX212" fmla="*/ 1054979 w 1206260"/>
              <a:gd name="connsiteY212" fmla="*/ 1445037 h 1684262"/>
              <a:gd name="connsiteX213" fmla="*/ 916632 w 1206260"/>
              <a:gd name="connsiteY213" fmla="*/ 1468184 h 1684262"/>
              <a:gd name="connsiteX214" fmla="*/ 1028170 w 1206260"/>
              <a:gd name="connsiteY214" fmla="*/ 1445228 h 1684262"/>
              <a:gd name="connsiteX215" fmla="*/ 1054979 w 1206260"/>
              <a:gd name="connsiteY215" fmla="*/ 1445037 h 1684262"/>
              <a:gd name="connsiteX216" fmla="*/ 862816 w 1206260"/>
              <a:gd name="connsiteY216" fmla="*/ 1410462 h 1684262"/>
              <a:gd name="connsiteX217" fmla="*/ 647551 w 1206260"/>
              <a:gd name="connsiteY217" fmla="*/ 1448562 h 1684262"/>
              <a:gd name="connsiteX218" fmla="*/ 862816 w 1206260"/>
              <a:gd name="connsiteY218" fmla="*/ 1410653 h 1684262"/>
              <a:gd name="connsiteX219" fmla="*/ 862816 w 1206260"/>
              <a:gd name="connsiteY219" fmla="*/ 1410462 h 1684262"/>
              <a:gd name="connsiteX220" fmla="*/ 689842 w 1206260"/>
              <a:gd name="connsiteY220" fmla="*/ 1391412 h 1684262"/>
              <a:gd name="connsiteX221" fmla="*/ 924347 w 1206260"/>
              <a:gd name="connsiteY221" fmla="*/ 1306830 h 1684262"/>
              <a:gd name="connsiteX222" fmla="*/ 689842 w 1206260"/>
              <a:gd name="connsiteY222" fmla="*/ 1391412 h 1684262"/>
              <a:gd name="connsiteX223" fmla="*/ 1162663 w 1206260"/>
              <a:gd name="connsiteY223" fmla="*/ 1057085 h 1684262"/>
              <a:gd name="connsiteX224" fmla="*/ 1148756 w 1206260"/>
              <a:gd name="connsiteY224" fmla="*/ 1134428 h 1684262"/>
              <a:gd name="connsiteX225" fmla="*/ 1066841 w 1206260"/>
              <a:gd name="connsiteY225" fmla="*/ 1139762 h 1684262"/>
              <a:gd name="connsiteX226" fmla="*/ 1035790 w 1206260"/>
              <a:gd name="connsiteY226" fmla="*/ 1087755 h 1684262"/>
              <a:gd name="connsiteX227" fmla="*/ 1162663 w 1206260"/>
              <a:gd name="connsiteY227" fmla="*/ 1057085 h 1684262"/>
              <a:gd name="connsiteX228" fmla="*/ 987913 w 1206260"/>
              <a:gd name="connsiteY228" fmla="*/ 1181170 h 1684262"/>
              <a:gd name="connsiteX229" fmla="*/ 958923 w 1206260"/>
              <a:gd name="connsiteY229" fmla="*/ 1264444 h 1684262"/>
              <a:gd name="connsiteX230" fmla="*/ 905107 w 1206260"/>
              <a:gd name="connsiteY230" fmla="*/ 1118330 h 1684262"/>
              <a:gd name="connsiteX231" fmla="*/ 987913 w 1206260"/>
              <a:gd name="connsiteY231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67759 w 1206260"/>
              <a:gd name="connsiteY51" fmla="*/ 1325319 h 1684262"/>
              <a:gd name="connsiteX52" fmla="*/ 229880 w 1206260"/>
              <a:gd name="connsiteY52" fmla="*/ 1312259 h 1684262"/>
              <a:gd name="connsiteX53" fmla="*/ 146155 w 1206260"/>
              <a:gd name="connsiteY53" fmla="*/ 1230344 h 1684262"/>
              <a:gd name="connsiteX54" fmla="*/ 115389 w 1206260"/>
              <a:gd name="connsiteY54" fmla="*/ 1430369 h 1684262"/>
              <a:gd name="connsiteX55" fmla="*/ 349799 w 1206260"/>
              <a:gd name="connsiteY55" fmla="*/ 1480280 h 1684262"/>
              <a:gd name="connsiteX56" fmla="*/ 299507 w 1206260"/>
              <a:gd name="connsiteY56" fmla="*/ 1464659 h 1684262"/>
              <a:gd name="connsiteX57" fmla="*/ 321034 w 1206260"/>
              <a:gd name="connsiteY57" fmla="*/ 1477042 h 1684262"/>
              <a:gd name="connsiteX58" fmla="*/ 330559 w 1206260"/>
              <a:gd name="connsiteY58" fmla="*/ 1484376 h 1684262"/>
              <a:gd name="connsiteX59" fmla="*/ 388280 w 1206260"/>
              <a:gd name="connsiteY59" fmla="*/ 1545717 h 1684262"/>
              <a:gd name="connsiteX60" fmla="*/ 348847 w 1206260"/>
              <a:gd name="connsiteY60" fmla="*/ 1542479 h 1684262"/>
              <a:gd name="connsiteX61" fmla="*/ 255883 w 1206260"/>
              <a:gd name="connsiteY61" fmla="*/ 1502664 h 1684262"/>
              <a:gd name="connsiteX62" fmla="*/ 255883 w 1206260"/>
              <a:gd name="connsiteY62" fmla="*/ 1502664 h 1684262"/>
              <a:gd name="connsiteX63" fmla="*/ 239976 w 1206260"/>
              <a:gd name="connsiteY63" fmla="*/ 1484281 h 1684262"/>
              <a:gd name="connsiteX64" fmla="*/ 203495 w 1206260"/>
              <a:gd name="connsiteY64" fmla="*/ 1484281 h 1684262"/>
              <a:gd name="connsiteX65" fmla="*/ 187303 w 1206260"/>
              <a:gd name="connsiteY65" fmla="*/ 1499140 h 1684262"/>
              <a:gd name="connsiteX66" fmla="*/ 490674 w 1206260"/>
              <a:gd name="connsiteY66" fmla="*/ 1673352 h 1684262"/>
              <a:gd name="connsiteX67" fmla="*/ 757374 w 1206260"/>
              <a:gd name="connsiteY67" fmla="*/ 1682401 h 1684262"/>
              <a:gd name="connsiteX68" fmla="*/ 988070 w 1206260"/>
              <a:gd name="connsiteY68" fmla="*/ 1594485 h 1684262"/>
              <a:gd name="connsiteX69" fmla="*/ 1152566 w 1206260"/>
              <a:gd name="connsiteY69" fmla="*/ 1394460 h 1684262"/>
              <a:gd name="connsiteX70" fmla="*/ 918822 w 1206260"/>
              <a:gd name="connsiteY70" fmla="*/ 1363507 h 1684262"/>
              <a:gd name="connsiteX71" fmla="*/ 802904 w 1206260"/>
              <a:gd name="connsiteY71" fmla="*/ 1350454 h 1684262"/>
              <a:gd name="connsiteX72" fmla="*/ 841956 w 1206260"/>
              <a:gd name="connsiteY72" fmla="*/ 1326547 h 1684262"/>
              <a:gd name="connsiteX73" fmla="*/ 1018286 w 1206260"/>
              <a:gd name="connsiteY73" fmla="*/ 1315425 h 1684262"/>
              <a:gd name="connsiteX74" fmla="*/ 980354 w 1206260"/>
              <a:gd name="connsiteY74" fmla="*/ 1268921 h 1684262"/>
              <a:gd name="connsiteX75" fmla="*/ 1091488 w 1206260"/>
              <a:gd name="connsiteY75" fmla="*/ 1221043 h 1684262"/>
              <a:gd name="connsiteX76" fmla="*/ 911203 w 1206260"/>
              <a:gd name="connsiteY76" fmla="*/ 1022890 h 1684262"/>
              <a:gd name="connsiteX77" fmla="*/ 1193429 w 1206260"/>
              <a:gd name="connsiteY77" fmla="*/ 899446 h 1684262"/>
              <a:gd name="connsiteX78" fmla="*/ 759089 w 1206260"/>
              <a:gd name="connsiteY78" fmla="*/ 61246 h 1684262"/>
              <a:gd name="connsiteX79" fmla="*/ 720989 w 1206260"/>
              <a:gd name="connsiteY79" fmla="*/ 145828 h 1684262"/>
              <a:gd name="connsiteX80" fmla="*/ 759089 w 1206260"/>
              <a:gd name="connsiteY80" fmla="*/ 61436 h 1684262"/>
              <a:gd name="connsiteX81" fmla="*/ 759089 w 1206260"/>
              <a:gd name="connsiteY81" fmla="*/ 61246 h 1684262"/>
              <a:gd name="connsiteX82" fmla="*/ 363611 w 1206260"/>
              <a:gd name="connsiteY82" fmla="*/ 545783 h 1684262"/>
              <a:gd name="connsiteX83" fmla="*/ 348275 w 1206260"/>
              <a:gd name="connsiteY83" fmla="*/ 553498 h 1684262"/>
              <a:gd name="connsiteX84" fmla="*/ 363611 w 1206260"/>
              <a:gd name="connsiteY84" fmla="*/ 545783 h 1684262"/>
              <a:gd name="connsiteX85" fmla="*/ 232451 w 1206260"/>
              <a:gd name="connsiteY85" fmla="*/ 523113 h 1684262"/>
              <a:gd name="connsiteX86" fmla="*/ 254694 w 1206260"/>
              <a:gd name="connsiteY86" fmla="*/ 664096 h 1684262"/>
              <a:gd name="connsiteX87" fmla="*/ 232451 w 1206260"/>
              <a:gd name="connsiteY87" fmla="*/ 523113 h 1684262"/>
              <a:gd name="connsiteX88" fmla="*/ 340084 w 1206260"/>
              <a:gd name="connsiteY88" fmla="*/ 692277 h 1684262"/>
              <a:gd name="connsiteX89" fmla="*/ 470767 w 1206260"/>
              <a:gd name="connsiteY89" fmla="*/ 684562 h 1684262"/>
              <a:gd name="connsiteX90" fmla="*/ 340084 w 1206260"/>
              <a:gd name="connsiteY90" fmla="*/ 691896 h 1684262"/>
              <a:gd name="connsiteX91" fmla="*/ 340084 w 1206260"/>
              <a:gd name="connsiteY91" fmla="*/ 692277 h 1684262"/>
              <a:gd name="connsiteX92" fmla="*/ 382375 w 1206260"/>
              <a:gd name="connsiteY92" fmla="*/ 615410 h 1684262"/>
              <a:gd name="connsiteX93" fmla="*/ 516868 w 1206260"/>
              <a:gd name="connsiteY93" fmla="*/ 688372 h 1684262"/>
              <a:gd name="connsiteX94" fmla="*/ 382661 w 1206260"/>
              <a:gd name="connsiteY94" fmla="*/ 615029 h 1684262"/>
              <a:gd name="connsiteX95" fmla="*/ 382375 w 1206260"/>
              <a:gd name="connsiteY95" fmla="*/ 615410 h 1684262"/>
              <a:gd name="connsiteX96" fmla="*/ 201400 w 1206260"/>
              <a:gd name="connsiteY96" fmla="*/ 907542 h 1684262"/>
              <a:gd name="connsiteX97" fmla="*/ 163300 w 1206260"/>
              <a:gd name="connsiteY97" fmla="*/ 838295 h 1684262"/>
              <a:gd name="connsiteX98" fmla="*/ 201686 w 1206260"/>
              <a:gd name="connsiteY98" fmla="*/ 907161 h 1684262"/>
              <a:gd name="connsiteX99" fmla="*/ 201400 w 1206260"/>
              <a:gd name="connsiteY99" fmla="*/ 907542 h 1684262"/>
              <a:gd name="connsiteX100" fmla="*/ 97811 w 1206260"/>
              <a:gd name="connsiteY100" fmla="*/ 1285557 h 1684262"/>
              <a:gd name="connsiteX101" fmla="*/ 123279 w 1206260"/>
              <a:gd name="connsiteY101" fmla="*/ 1264178 h 1684262"/>
              <a:gd name="connsiteX102" fmla="*/ 231975 w 1206260"/>
              <a:gd name="connsiteY102" fmla="*/ 1341501 h 1684262"/>
              <a:gd name="connsiteX103" fmla="*/ 97811 w 1206260"/>
              <a:gd name="connsiteY103" fmla="*/ 1285557 h 1684262"/>
              <a:gd name="connsiteX104" fmla="*/ 232928 w 1206260"/>
              <a:gd name="connsiteY104" fmla="*/ 1376077 h 1684262"/>
              <a:gd name="connsiteX105" fmla="*/ 279029 w 1206260"/>
              <a:gd name="connsiteY105" fmla="*/ 1379887 h 1684262"/>
              <a:gd name="connsiteX106" fmla="*/ 232451 w 1206260"/>
              <a:gd name="connsiteY106" fmla="*/ 1376077 h 1684262"/>
              <a:gd name="connsiteX107" fmla="*/ 232928 w 1206260"/>
              <a:gd name="connsiteY107" fmla="*/ 1376077 h 1684262"/>
              <a:gd name="connsiteX108" fmla="*/ 856244 w 1206260"/>
              <a:gd name="connsiteY108" fmla="*/ 715613 h 1684262"/>
              <a:gd name="connsiteX109" fmla="*/ 817635 w 1206260"/>
              <a:gd name="connsiteY109" fmla="*/ 708913 h 1684262"/>
              <a:gd name="connsiteX110" fmla="*/ 721084 w 1206260"/>
              <a:gd name="connsiteY110" fmla="*/ 657225 h 1684262"/>
              <a:gd name="connsiteX111" fmla="*/ 855767 w 1206260"/>
              <a:gd name="connsiteY111" fmla="*/ 715613 h 1684262"/>
              <a:gd name="connsiteX112" fmla="*/ 856244 w 1206260"/>
              <a:gd name="connsiteY112" fmla="*/ 715613 h 1684262"/>
              <a:gd name="connsiteX113" fmla="*/ 663458 w 1206260"/>
              <a:gd name="connsiteY113" fmla="*/ 722662 h 1684262"/>
              <a:gd name="connsiteX114" fmla="*/ 644408 w 1206260"/>
              <a:gd name="connsiteY114" fmla="*/ 807149 h 1684262"/>
              <a:gd name="connsiteX115" fmla="*/ 662981 w 1206260"/>
              <a:gd name="connsiteY115" fmla="*/ 723138 h 1684262"/>
              <a:gd name="connsiteX116" fmla="*/ 663458 w 1206260"/>
              <a:gd name="connsiteY116" fmla="*/ 722662 h 1684262"/>
              <a:gd name="connsiteX117" fmla="*/ 628882 w 1206260"/>
              <a:gd name="connsiteY117" fmla="*/ 753332 h 1684262"/>
              <a:gd name="connsiteX118" fmla="*/ 655742 w 1206260"/>
              <a:gd name="connsiteY118" fmla="*/ 726472 h 1684262"/>
              <a:gd name="connsiteX119" fmla="*/ 628406 w 1206260"/>
              <a:gd name="connsiteY119" fmla="*/ 753332 h 1684262"/>
              <a:gd name="connsiteX120" fmla="*/ 628882 w 1206260"/>
              <a:gd name="connsiteY120" fmla="*/ 753332 h 1684262"/>
              <a:gd name="connsiteX121" fmla="*/ 771090 w 1206260"/>
              <a:gd name="connsiteY121" fmla="*/ 757237 h 1684262"/>
              <a:gd name="connsiteX122" fmla="*/ 690318 w 1206260"/>
              <a:gd name="connsiteY122" fmla="*/ 822579 h 1684262"/>
              <a:gd name="connsiteX123" fmla="*/ 770614 w 1206260"/>
              <a:gd name="connsiteY123" fmla="*/ 757237 h 1684262"/>
              <a:gd name="connsiteX124" fmla="*/ 771090 w 1206260"/>
              <a:gd name="connsiteY124" fmla="*/ 757237 h 1684262"/>
              <a:gd name="connsiteX125" fmla="*/ 759565 w 1206260"/>
              <a:gd name="connsiteY125" fmla="*/ 538162 h 1684262"/>
              <a:gd name="connsiteX126" fmla="*/ 851767 w 1206260"/>
              <a:gd name="connsiteY126" fmla="*/ 480536 h 1684262"/>
              <a:gd name="connsiteX127" fmla="*/ 759089 w 1206260"/>
              <a:gd name="connsiteY127" fmla="*/ 538067 h 1684262"/>
              <a:gd name="connsiteX128" fmla="*/ 759565 w 1206260"/>
              <a:gd name="connsiteY128" fmla="*/ 538162 h 1684262"/>
              <a:gd name="connsiteX129" fmla="*/ 877961 w 1206260"/>
              <a:gd name="connsiteY129" fmla="*/ 342138 h 1684262"/>
              <a:gd name="connsiteX130" fmla="*/ 812619 w 1206260"/>
              <a:gd name="connsiteY130" fmla="*/ 442055 h 1684262"/>
              <a:gd name="connsiteX131" fmla="*/ 877961 w 1206260"/>
              <a:gd name="connsiteY131" fmla="*/ 342138 h 1684262"/>
              <a:gd name="connsiteX132" fmla="*/ 681841 w 1206260"/>
              <a:gd name="connsiteY132" fmla="*/ 323088 h 1684262"/>
              <a:gd name="connsiteX133" fmla="*/ 758803 w 1206260"/>
              <a:gd name="connsiteY133" fmla="*/ 430816 h 1684262"/>
              <a:gd name="connsiteX134" fmla="*/ 643455 w 1206260"/>
              <a:gd name="connsiteY134" fmla="*/ 396145 h 1684262"/>
              <a:gd name="connsiteX135" fmla="*/ 639550 w 1206260"/>
              <a:gd name="connsiteY135" fmla="*/ 438436 h 1684262"/>
              <a:gd name="connsiteX136" fmla="*/ 682127 w 1206260"/>
              <a:gd name="connsiteY136" fmla="*/ 323088 h 1684262"/>
              <a:gd name="connsiteX137" fmla="*/ 681841 w 1206260"/>
              <a:gd name="connsiteY137" fmla="*/ 323088 h 1684262"/>
              <a:gd name="connsiteX138" fmla="*/ 351323 w 1206260"/>
              <a:gd name="connsiteY138" fmla="*/ 219361 h 1684262"/>
              <a:gd name="connsiteX139" fmla="*/ 383994 w 1206260"/>
              <a:gd name="connsiteY139" fmla="*/ 183070 h 1684262"/>
              <a:gd name="connsiteX140" fmla="*/ 403711 w 1206260"/>
              <a:gd name="connsiteY140" fmla="*/ 175069 h 1684262"/>
              <a:gd name="connsiteX141" fmla="*/ 411331 w 1206260"/>
              <a:gd name="connsiteY141" fmla="*/ 176117 h 1684262"/>
              <a:gd name="connsiteX142" fmla="*/ 569351 w 1206260"/>
              <a:gd name="connsiteY142" fmla="*/ 242792 h 1684262"/>
              <a:gd name="connsiteX143" fmla="*/ 569922 w 1206260"/>
              <a:gd name="connsiteY143" fmla="*/ 242792 h 1684262"/>
              <a:gd name="connsiteX144" fmla="*/ 558873 w 1206260"/>
              <a:gd name="connsiteY144" fmla="*/ 299942 h 1684262"/>
              <a:gd name="connsiteX145" fmla="*/ 351609 w 1206260"/>
              <a:gd name="connsiteY145" fmla="*/ 219075 h 1684262"/>
              <a:gd name="connsiteX146" fmla="*/ 351323 w 1206260"/>
              <a:gd name="connsiteY146" fmla="*/ 219361 h 1684262"/>
              <a:gd name="connsiteX147" fmla="*/ 470767 w 1206260"/>
              <a:gd name="connsiteY147" fmla="*/ 361188 h 1684262"/>
              <a:gd name="connsiteX148" fmla="*/ 566874 w 1206260"/>
              <a:gd name="connsiteY148" fmla="*/ 503396 h 1684262"/>
              <a:gd name="connsiteX149" fmla="*/ 470767 w 1206260"/>
              <a:gd name="connsiteY149" fmla="*/ 361188 h 1684262"/>
              <a:gd name="connsiteX150" fmla="*/ 632216 w 1206260"/>
              <a:gd name="connsiteY150" fmla="*/ 453485 h 1684262"/>
              <a:gd name="connsiteX151" fmla="*/ 699367 w 1206260"/>
              <a:gd name="connsiteY151" fmla="*/ 515112 h 1684262"/>
              <a:gd name="connsiteX152" fmla="*/ 759089 w 1206260"/>
              <a:gd name="connsiteY152" fmla="*/ 438055 h 1684262"/>
              <a:gd name="connsiteX153" fmla="*/ 678317 w 1206260"/>
              <a:gd name="connsiteY153" fmla="*/ 611029 h 1684262"/>
              <a:gd name="connsiteX154" fmla="*/ 640217 w 1206260"/>
              <a:gd name="connsiteY154" fmla="*/ 587978 h 1684262"/>
              <a:gd name="connsiteX155" fmla="*/ 632216 w 1206260"/>
              <a:gd name="connsiteY155" fmla="*/ 453581 h 1684262"/>
              <a:gd name="connsiteX156" fmla="*/ 632216 w 1206260"/>
              <a:gd name="connsiteY156" fmla="*/ 453485 h 1684262"/>
              <a:gd name="connsiteX157" fmla="*/ 686032 w 1206260"/>
              <a:gd name="connsiteY157" fmla="*/ 837819 h 1684262"/>
              <a:gd name="connsiteX158" fmla="*/ 628310 w 1206260"/>
              <a:gd name="connsiteY158" fmla="*/ 930116 h 1684262"/>
              <a:gd name="connsiteX159" fmla="*/ 686032 w 1206260"/>
              <a:gd name="connsiteY159" fmla="*/ 837914 h 1684262"/>
              <a:gd name="connsiteX160" fmla="*/ 686032 w 1206260"/>
              <a:gd name="connsiteY160" fmla="*/ 837819 h 1684262"/>
              <a:gd name="connsiteX161" fmla="*/ 743658 w 1206260"/>
              <a:gd name="connsiteY161" fmla="*/ 1291400 h 1684262"/>
              <a:gd name="connsiteX162" fmla="*/ 547634 w 1206260"/>
              <a:gd name="connsiteY162" fmla="*/ 1206818 h 1684262"/>
              <a:gd name="connsiteX163" fmla="*/ 573446 w 1206260"/>
              <a:gd name="connsiteY163" fmla="*/ 1222439 h 1684262"/>
              <a:gd name="connsiteX164" fmla="*/ 603450 w 1206260"/>
              <a:gd name="connsiteY164" fmla="*/ 1227487 h 1684262"/>
              <a:gd name="connsiteX165" fmla="*/ 743658 w 1206260"/>
              <a:gd name="connsiteY165" fmla="*/ 1291495 h 1684262"/>
              <a:gd name="connsiteX166" fmla="*/ 743658 w 1206260"/>
              <a:gd name="connsiteY166" fmla="*/ 1291400 h 1684262"/>
              <a:gd name="connsiteX167" fmla="*/ 578399 w 1206260"/>
              <a:gd name="connsiteY167" fmla="*/ 945452 h 1684262"/>
              <a:gd name="connsiteX168" fmla="*/ 689842 w 1206260"/>
              <a:gd name="connsiteY168" fmla="*/ 1122236 h 1684262"/>
              <a:gd name="connsiteX169" fmla="*/ 578399 w 1206260"/>
              <a:gd name="connsiteY169" fmla="*/ 945547 h 1684262"/>
              <a:gd name="connsiteX170" fmla="*/ 578399 w 1206260"/>
              <a:gd name="connsiteY170" fmla="*/ 945452 h 1684262"/>
              <a:gd name="connsiteX171" fmla="*/ 351609 w 1206260"/>
              <a:gd name="connsiteY171" fmla="*/ 1045464 h 1684262"/>
              <a:gd name="connsiteX172" fmla="*/ 382375 w 1206260"/>
              <a:gd name="connsiteY172" fmla="*/ 887825 h 1684262"/>
              <a:gd name="connsiteX173" fmla="*/ 351609 w 1206260"/>
              <a:gd name="connsiteY173" fmla="*/ 1045559 h 1684262"/>
              <a:gd name="connsiteX174" fmla="*/ 351609 w 1206260"/>
              <a:gd name="connsiteY174" fmla="*/ 1045464 h 1684262"/>
              <a:gd name="connsiteX175" fmla="*/ 420761 w 1206260"/>
              <a:gd name="connsiteY175" fmla="*/ 1018413 h 1684262"/>
              <a:gd name="connsiteX176" fmla="*/ 605260 w 1206260"/>
              <a:gd name="connsiteY176" fmla="*/ 1180338 h 1684262"/>
              <a:gd name="connsiteX177" fmla="*/ 420761 w 1206260"/>
              <a:gd name="connsiteY177" fmla="*/ 1018413 h 1684262"/>
              <a:gd name="connsiteX178" fmla="*/ 366944 w 1206260"/>
              <a:gd name="connsiteY178" fmla="*/ 1414272 h 1684262"/>
              <a:gd name="connsiteX179" fmla="*/ 597640 w 1206260"/>
              <a:gd name="connsiteY179" fmla="*/ 1460468 h 1684262"/>
              <a:gd name="connsiteX180" fmla="*/ 366944 w 1206260"/>
              <a:gd name="connsiteY180" fmla="*/ 1414463 h 1684262"/>
              <a:gd name="connsiteX181" fmla="*/ 366944 w 1206260"/>
              <a:gd name="connsiteY181" fmla="*/ 1414272 h 1684262"/>
              <a:gd name="connsiteX182" fmla="*/ 536108 w 1206260"/>
              <a:gd name="connsiteY182" fmla="*/ 1644968 h 1684262"/>
              <a:gd name="connsiteX183" fmla="*/ 498008 w 1206260"/>
              <a:gd name="connsiteY183" fmla="*/ 1625918 h 1684262"/>
              <a:gd name="connsiteX184" fmla="*/ 471148 w 1206260"/>
              <a:gd name="connsiteY184" fmla="*/ 1618202 h 1684262"/>
              <a:gd name="connsiteX185" fmla="*/ 471148 w 1206260"/>
              <a:gd name="connsiteY185" fmla="*/ 1664399 h 1684262"/>
              <a:gd name="connsiteX186" fmla="*/ 401901 w 1206260"/>
              <a:gd name="connsiteY186" fmla="*/ 1579817 h 1684262"/>
              <a:gd name="connsiteX187" fmla="*/ 536108 w 1206260"/>
              <a:gd name="connsiteY187" fmla="*/ 1645158 h 1684262"/>
              <a:gd name="connsiteX188" fmla="*/ 536108 w 1206260"/>
              <a:gd name="connsiteY188" fmla="*/ 1644968 h 1684262"/>
              <a:gd name="connsiteX189" fmla="*/ 616785 w 1206260"/>
              <a:gd name="connsiteY189" fmla="*/ 1564196 h 1684262"/>
              <a:gd name="connsiteX190" fmla="*/ 555349 w 1206260"/>
              <a:gd name="connsiteY190" fmla="*/ 1541145 h 1684262"/>
              <a:gd name="connsiteX191" fmla="*/ 638597 w 1206260"/>
              <a:gd name="connsiteY191" fmla="*/ 1493520 h 1684262"/>
              <a:gd name="connsiteX192" fmla="*/ 739848 w 1206260"/>
              <a:gd name="connsiteY192" fmla="*/ 1525715 h 1684262"/>
              <a:gd name="connsiteX193" fmla="*/ 616785 w 1206260"/>
              <a:gd name="connsiteY193" fmla="*/ 1564386 h 1684262"/>
              <a:gd name="connsiteX194" fmla="*/ 616785 w 1206260"/>
              <a:gd name="connsiteY194" fmla="*/ 1564196 h 1684262"/>
              <a:gd name="connsiteX195" fmla="*/ 752231 w 1206260"/>
              <a:gd name="connsiteY195" fmla="*/ 1664779 h 1684262"/>
              <a:gd name="connsiteX196" fmla="*/ 739658 w 1206260"/>
              <a:gd name="connsiteY196" fmla="*/ 1664779 h 1684262"/>
              <a:gd name="connsiteX197" fmla="*/ 731180 w 1206260"/>
              <a:gd name="connsiteY197" fmla="*/ 1664779 h 1684262"/>
              <a:gd name="connsiteX198" fmla="*/ 727561 w 1206260"/>
              <a:gd name="connsiteY198" fmla="*/ 1664779 h 1684262"/>
              <a:gd name="connsiteX199" fmla="*/ 713750 w 1206260"/>
              <a:gd name="connsiteY199" fmla="*/ 1666780 h 1684262"/>
              <a:gd name="connsiteX200" fmla="*/ 704225 w 1206260"/>
              <a:gd name="connsiteY200" fmla="*/ 1665256 h 1684262"/>
              <a:gd name="connsiteX201" fmla="*/ 705558 w 1206260"/>
              <a:gd name="connsiteY201" fmla="*/ 1667733 h 1684262"/>
              <a:gd name="connsiteX202" fmla="*/ 790045 w 1206260"/>
              <a:gd name="connsiteY202" fmla="*/ 1610106 h 1684262"/>
              <a:gd name="connsiteX203" fmla="*/ 752231 w 1206260"/>
              <a:gd name="connsiteY203" fmla="*/ 1664970 h 1684262"/>
              <a:gd name="connsiteX204" fmla="*/ 752231 w 1206260"/>
              <a:gd name="connsiteY204" fmla="*/ 1664779 h 1684262"/>
              <a:gd name="connsiteX205" fmla="*/ 857863 w 1206260"/>
              <a:gd name="connsiteY205" fmla="*/ 1591056 h 1684262"/>
              <a:gd name="connsiteX206" fmla="*/ 838813 w 1206260"/>
              <a:gd name="connsiteY206" fmla="*/ 1568958 h 1684262"/>
              <a:gd name="connsiteX207" fmla="*/ 836146 w 1206260"/>
              <a:gd name="connsiteY207" fmla="*/ 1564291 h 1684262"/>
              <a:gd name="connsiteX208" fmla="*/ 955179 w 1206260"/>
              <a:gd name="connsiteY208" fmla="*/ 1500720 h 1684262"/>
              <a:gd name="connsiteX209" fmla="*/ 1066493 w 1206260"/>
              <a:gd name="connsiteY209" fmla="*/ 1492065 h 1684262"/>
              <a:gd name="connsiteX210" fmla="*/ 857863 w 1206260"/>
              <a:gd name="connsiteY210" fmla="*/ 1591247 h 1684262"/>
              <a:gd name="connsiteX211" fmla="*/ 857863 w 1206260"/>
              <a:gd name="connsiteY211" fmla="*/ 1591056 h 1684262"/>
              <a:gd name="connsiteX212" fmla="*/ 1054979 w 1206260"/>
              <a:gd name="connsiteY212" fmla="*/ 1445037 h 1684262"/>
              <a:gd name="connsiteX213" fmla="*/ 916632 w 1206260"/>
              <a:gd name="connsiteY213" fmla="*/ 1468184 h 1684262"/>
              <a:gd name="connsiteX214" fmla="*/ 1028170 w 1206260"/>
              <a:gd name="connsiteY214" fmla="*/ 1445228 h 1684262"/>
              <a:gd name="connsiteX215" fmla="*/ 1054979 w 1206260"/>
              <a:gd name="connsiteY215" fmla="*/ 1445037 h 1684262"/>
              <a:gd name="connsiteX216" fmla="*/ 862816 w 1206260"/>
              <a:gd name="connsiteY216" fmla="*/ 1410462 h 1684262"/>
              <a:gd name="connsiteX217" fmla="*/ 647551 w 1206260"/>
              <a:gd name="connsiteY217" fmla="*/ 1448562 h 1684262"/>
              <a:gd name="connsiteX218" fmla="*/ 862816 w 1206260"/>
              <a:gd name="connsiteY218" fmla="*/ 1410653 h 1684262"/>
              <a:gd name="connsiteX219" fmla="*/ 862816 w 1206260"/>
              <a:gd name="connsiteY219" fmla="*/ 1410462 h 1684262"/>
              <a:gd name="connsiteX220" fmla="*/ 689842 w 1206260"/>
              <a:gd name="connsiteY220" fmla="*/ 1391412 h 1684262"/>
              <a:gd name="connsiteX221" fmla="*/ 924347 w 1206260"/>
              <a:gd name="connsiteY221" fmla="*/ 1306830 h 1684262"/>
              <a:gd name="connsiteX222" fmla="*/ 689842 w 1206260"/>
              <a:gd name="connsiteY222" fmla="*/ 1391412 h 1684262"/>
              <a:gd name="connsiteX223" fmla="*/ 1162663 w 1206260"/>
              <a:gd name="connsiteY223" fmla="*/ 1057085 h 1684262"/>
              <a:gd name="connsiteX224" fmla="*/ 1148756 w 1206260"/>
              <a:gd name="connsiteY224" fmla="*/ 1134428 h 1684262"/>
              <a:gd name="connsiteX225" fmla="*/ 1066841 w 1206260"/>
              <a:gd name="connsiteY225" fmla="*/ 1139762 h 1684262"/>
              <a:gd name="connsiteX226" fmla="*/ 1035790 w 1206260"/>
              <a:gd name="connsiteY226" fmla="*/ 1087755 h 1684262"/>
              <a:gd name="connsiteX227" fmla="*/ 1162663 w 1206260"/>
              <a:gd name="connsiteY227" fmla="*/ 1057085 h 1684262"/>
              <a:gd name="connsiteX228" fmla="*/ 987913 w 1206260"/>
              <a:gd name="connsiteY228" fmla="*/ 1181170 h 1684262"/>
              <a:gd name="connsiteX229" fmla="*/ 958923 w 1206260"/>
              <a:gd name="connsiteY229" fmla="*/ 1264444 h 1684262"/>
              <a:gd name="connsiteX230" fmla="*/ 905107 w 1206260"/>
              <a:gd name="connsiteY230" fmla="*/ 1118330 h 1684262"/>
              <a:gd name="connsiteX231" fmla="*/ 987913 w 1206260"/>
              <a:gd name="connsiteY231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29880 w 1206260"/>
              <a:gd name="connsiteY51" fmla="*/ 1312259 h 1684262"/>
              <a:gd name="connsiteX52" fmla="*/ 146155 w 1206260"/>
              <a:gd name="connsiteY52" fmla="*/ 1230344 h 1684262"/>
              <a:gd name="connsiteX53" fmla="*/ 115389 w 1206260"/>
              <a:gd name="connsiteY53" fmla="*/ 1430369 h 1684262"/>
              <a:gd name="connsiteX54" fmla="*/ 349799 w 1206260"/>
              <a:gd name="connsiteY54" fmla="*/ 1480280 h 1684262"/>
              <a:gd name="connsiteX55" fmla="*/ 299507 w 1206260"/>
              <a:gd name="connsiteY55" fmla="*/ 1464659 h 1684262"/>
              <a:gd name="connsiteX56" fmla="*/ 321034 w 1206260"/>
              <a:gd name="connsiteY56" fmla="*/ 1477042 h 1684262"/>
              <a:gd name="connsiteX57" fmla="*/ 330559 w 1206260"/>
              <a:gd name="connsiteY57" fmla="*/ 1484376 h 1684262"/>
              <a:gd name="connsiteX58" fmla="*/ 388280 w 1206260"/>
              <a:gd name="connsiteY58" fmla="*/ 1545717 h 1684262"/>
              <a:gd name="connsiteX59" fmla="*/ 348847 w 1206260"/>
              <a:gd name="connsiteY59" fmla="*/ 1542479 h 1684262"/>
              <a:gd name="connsiteX60" fmla="*/ 255883 w 1206260"/>
              <a:gd name="connsiteY60" fmla="*/ 1502664 h 1684262"/>
              <a:gd name="connsiteX61" fmla="*/ 255883 w 1206260"/>
              <a:gd name="connsiteY61" fmla="*/ 1502664 h 1684262"/>
              <a:gd name="connsiteX62" fmla="*/ 239976 w 1206260"/>
              <a:gd name="connsiteY62" fmla="*/ 1484281 h 1684262"/>
              <a:gd name="connsiteX63" fmla="*/ 203495 w 1206260"/>
              <a:gd name="connsiteY63" fmla="*/ 1484281 h 1684262"/>
              <a:gd name="connsiteX64" fmla="*/ 187303 w 1206260"/>
              <a:gd name="connsiteY64" fmla="*/ 1499140 h 1684262"/>
              <a:gd name="connsiteX65" fmla="*/ 490674 w 1206260"/>
              <a:gd name="connsiteY65" fmla="*/ 1673352 h 1684262"/>
              <a:gd name="connsiteX66" fmla="*/ 757374 w 1206260"/>
              <a:gd name="connsiteY66" fmla="*/ 1682401 h 1684262"/>
              <a:gd name="connsiteX67" fmla="*/ 988070 w 1206260"/>
              <a:gd name="connsiteY67" fmla="*/ 1594485 h 1684262"/>
              <a:gd name="connsiteX68" fmla="*/ 1152566 w 1206260"/>
              <a:gd name="connsiteY68" fmla="*/ 1394460 h 1684262"/>
              <a:gd name="connsiteX69" fmla="*/ 918822 w 1206260"/>
              <a:gd name="connsiteY69" fmla="*/ 1363507 h 1684262"/>
              <a:gd name="connsiteX70" fmla="*/ 802904 w 1206260"/>
              <a:gd name="connsiteY70" fmla="*/ 1350454 h 1684262"/>
              <a:gd name="connsiteX71" fmla="*/ 841956 w 1206260"/>
              <a:gd name="connsiteY71" fmla="*/ 1326547 h 1684262"/>
              <a:gd name="connsiteX72" fmla="*/ 1018286 w 1206260"/>
              <a:gd name="connsiteY72" fmla="*/ 1315425 h 1684262"/>
              <a:gd name="connsiteX73" fmla="*/ 980354 w 1206260"/>
              <a:gd name="connsiteY73" fmla="*/ 1268921 h 1684262"/>
              <a:gd name="connsiteX74" fmla="*/ 1091488 w 1206260"/>
              <a:gd name="connsiteY74" fmla="*/ 1221043 h 1684262"/>
              <a:gd name="connsiteX75" fmla="*/ 911203 w 1206260"/>
              <a:gd name="connsiteY75" fmla="*/ 1022890 h 1684262"/>
              <a:gd name="connsiteX76" fmla="*/ 1193429 w 1206260"/>
              <a:gd name="connsiteY76" fmla="*/ 899446 h 1684262"/>
              <a:gd name="connsiteX77" fmla="*/ 759089 w 1206260"/>
              <a:gd name="connsiteY77" fmla="*/ 61246 h 1684262"/>
              <a:gd name="connsiteX78" fmla="*/ 720989 w 1206260"/>
              <a:gd name="connsiteY78" fmla="*/ 145828 h 1684262"/>
              <a:gd name="connsiteX79" fmla="*/ 759089 w 1206260"/>
              <a:gd name="connsiteY79" fmla="*/ 61436 h 1684262"/>
              <a:gd name="connsiteX80" fmla="*/ 759089 w 1206260"/>
              <a:gd name="connsiteY80" fmla="*/ 61246 h 1684262"/>
              <a:gd name="connsiteX81" fmla="*/ 363611 w 1206260"/>
              <a:gd name="connsiteY81" fmla="*/ 545783 h 1684262"/>
              <a:gd name="connsiteX82" fmla="*/ 348275 w 1206260"/>
              <a:gd name="connsiteY82" fmla="*/ 553498 h 1684262"/>
              <a:gd name="connsiteX83" fmla="*/ 363611 w 1206260"/>
              <a:gd name="connsiteY83" fmla="*/ 545783 h 1684262"/>
              <a:gd name="connsiteX84" fmla="*/ 232451 w 1206260"/>
              <a:gd name="connsiteY84" fmla="*/ 523113 h 1684262"/>
              <a:gd name="connsiteX85" fmla="*/ 254694 w 1206260"/>
              <a:gd name="connsiteY85" fmla="*/ 664096 h 1684262"/>
              <a:gd name="connsiteX86" fmla="*/ 232451 w 1206260"/>
              <a:gd name="connsiteY86" fmla="*/ 523113 h 1684262"/>
              <a:gd name="connsiteX87" fmla="*/ 340084 w 1206260"/>
              <a:gd name="connsiteY87" fmla="*/ 692277 h 1684262"/>
              <a:gd name="connsiteX88" fmla="*/ 470767 w 1206260"/>
              <a:gd name="connsiteY88" fmla="*/ 684562 h 1684262"/>
              <a:gd name="connsiteX89" fmla="*/ 340084 w 1206260"/>
              <a:gd name="connsiteY89" fmla="*/ 691896 h 1684262"/>
              <a:gd name="connsiteX90" fmla="*/ 340084 w 1206260"/>
              <a:gd name="connsiteY90" fmla="*/ 692277 h 1684262"/>
              <a:gd name="connsiteX91" fmla="*/ 382375 w 1206260"/>
              <a:gd name="connsiteY91" fmla="*/ 615410 h 1684262"/>
              <a:gd name="connsiteX92" fmla="*/ 516868 w 1206260"/>
              <a:gd name="connsiteY92" fmla="*/ 688372 h 1684262"/>
              <a:gd name="connsiteX93" fmla="*/ 382661 w 1206260"/>
              <a:gd name="connsiteY93" fmla="*/ 615029 h 1684262"/>
              <a:gd name="connsiteX94" fmla="*/ 382375 w 1206260"/>
              <a:gd name="connsiteY94" fmla="*/ 615410 h 1684262"/>
              <a:gd name="connsiteX95" fmla="*/ 201400 w 1206260"/>
              <a:gd name="connsiteY95" fmla="*/ 907542 h 1684262"/>
              <a:gd name="connsiteX96" fmla="*/ 163300 w 1206260"/>
              <a:gd name="connsiteY96" fmla="*/ 838295 h 1684262"/>
              <a:gd name="connsiteX97" fmla="*/ 201686 w 1206260"/>
              <a:gd name="connsiteY97" fmla="*/ 907161 h 1684262"/>
              <a:gd name="connsiteX98" fmla="*/ 201400 w 1206260"/>
              <a:gd name="connsiteY98" fmla="*/ 907542 h 1684262"/>
              <a:gd name="connsiteX99" fmla="*/ 97811 w 1206260"/>
              <a:gd name="connsiteY99" fmla="*/ 1285557 h 1684262"/>
              <a:gd name="connsiteX100" fmla="*/ 123279 w 1206260"/>
              <a:gd name="connsiteY100" fmla="*/ 1264178 h 1684262"/>
              <a:gd name="connsiteX101" fmla="*/ 231975 w 1206260"/>
              <a:gd name="connsiteY101" fmla="*/ 1341501 h 1684262"/>
              <a:gd name="connsiteX102" fmla="*/ 97811 w 1206260"/>
              <a:gd name="connsiteY102" fmla="*/ 1285557 h 1684262"/>
              <a:gd name="connsiteX103" fmla="*/ 232928 w 1206260"/>
              <a:gd name="connsiteY103" fmla="*/ 1376077 h 1684262"/>
              <a:gd name="connsiteX104" fmla="*/ 279029 w 1206260"/>
              <a:gd name="connsiteY104" fmla="*/ 1379887 h 1684262"/>
              <a:gd name="connsiteX105" fmla="*/ 232451 w 1206260"/>
              <a:gd name="connsiteY105" fmla="*/ 1376077 h 1684262"/>
              <a:gd name="connsiteX106" fmla="*/ 232928 w 1206260"/>
              <a:gd name="connsiteY106" fmla="*/ 1376077 h 1684262"/>
              <a:gd name="connsiteX107" fmla="*/ 856244 w 1206260"/>
              <a:gd name="connsiteY107" fmla="*/ 715613 h 1684262"/>
              <a:gd name="connsiteX108" fmla="*/ 817635 w 1206260"/>
              <a:gd name="connsiteY108" fmla="*/ 708913 h 1684262"/>
              <a:gd name="connsiteX109" fmla="*/ 721084 w 1206260"/>
              <a:gd name="connsiteY109" fmla="*/ 657225 h 1684262"/>
              <a:gd name="connsiteX110" fmla="*/ 855767 w 1206260"/>
              <a:gd name="connsiteY110" fmla="*/ 715613 h 1684262"/>
              <a:gd name="connsiteX111" fmla="*/ 856244 w 1206260"/>
              <a:gd name="connsiteY111" fmla="*/ 715613 h 1684262"/>
              <a:gd name="connsiteX112" fmla="*/ 663458 w 1206260"/>
              <a:gd name="connsiteY112" fmla="*/ 722662 h 1684262"/>
              <a:gd name="connsiteX113" fmla="*/ 644408 w 1206260"/>
              <a:gd name="connsiteY113" fmla="*/ 807149 h 1684262"/>
              <a:gd name="connsiteX114" fmla="*/ 662981 w 1206260"/>
              <a:gd name="connsiteY114" fmla="*/ 723138 h 1684262"/>
              <a:gd name="connsiteX115" fmla="*/ 663458 w 1206260"/>
              <a:gd name="connsiteY115" fmla="*/ 722662 h 1684262"/>
              <a:gd name="connsiteX116" fmla="*/ 628882 w 1206260"/>
              <a:gd name="connsiteY116" fmla="*/ 753332 h 1684262"/>
              <a:gd name="connsiteX117" fmla="*/ 655742 w 1206260"/>
              <a:gd name="connsiteY117" fmla="*/ 726472 h 1684262"/>
              <a:gd name="connsiteX118" fmla="*/ 628406 w 1206260"/>
              <a:gd name="connsiteY118" fmla="*/ 753332 h 1684262"/>
              <a:gd name="connsiteX119" fmla="*/ 628882 w 1206260"/>
              <a:gd name="connsiteY119" fmla="*/ 753332 h 1684262"/>
              <a:gd name="connsiteX120" fmla="*/ 771090 w 1206260"/>
              <a:gd name="connsiteY120" fmla="*/ 757237 h 1684262"/>
              <a:gd name="connsiteX121" fmla="*/ 690318 w 1206260"/>
              <a:gd name="connsiteY121" fmla="*/ 822579 h 1684262"/>
              <a:gd name="connsiteX122" fmla="*/ 770614 w 1206260"/>
              <a:gd name="connsiteY122" fmla="*/ 757237 h 1684262"/>
              <a:gd name="connsiteX123" fmla="*/ 771090 w 1206260"/>
              <a:gd name="connsiteY123" fmla="*/ 757237 h 1684262"/>
              <a:gd name="connsiteX124" fmla="*/ 759565 w 1206260"/>
              <a:gd name="connsiteY124" fmla="*/ 538162 h 1684262"/>
              <a:gd name="connsiteX125" fmla="*/ 851767 w 1206260"/>
              <a:gd name="connsiteY125" fmla="*/ 480536 h 1684262"/>
              <a:gd name="connsiteX126" fmla="*/ 759089 w 1206260"/>
              <a:gd name="connsiteY126" fmla="*/ 538067 h 1684262"/>
              <a:gd name="connsiteX127" fmla="*/ 759565 w 1206260"/>
              <a:gd name="connsiteY127" fmla="*/ 538162 h 1684262"/>
              <a:gd name="connsiteX128" fmla="*/ 877961 w 1206260"/>
              <a:gd name="connsiteY128" fmla="*/ 342138 h 1684262"/>
              <a:gd name="connsiteX129" fmla="*/ 812619 w 1206260"/>
              <a:gd name="connsiteY129" fmla="*/ 442055 h 1684262"/>
              <a:gd name="connsiteX130" fmla="*/ 877961 w 1206260"/>
              <a:gd name="connsiteY130" fmla="*/ 342138 h 1684262"/>
              <a:gd name="connsiteX131" fmla="*/ 681841 w 1206260"/>
              <a:gd name="connsiteY131" fmla="*/ 323088 h 1684262"/>
              <a:gd name="connsiteX132" fmla="*/ 758803 w 1206260"/>
              <a:gd name="connsiteY132" fmla="*/ 430816 h 1684262"/>
              <a:gd name="connsiteX133" fmla="*/ 643455 w 1206260"/>
              <a:gd name="connsiteY133" fmla="*/ 396145 h 1684262"/>
              <a:gd name="connsiteX134" fmla="*/ 639550 w 1206260"/>
              <a:gd name="connsiteY134" fmla="*/ 438436 h 1684262"/>
              <a:gd name="connsiteX135" fmla="*/ 682127 w 1206260"/>
              <a:gd name="connsiteY135" fmla="*/ 323088 h 1684262"/>
              <a:gd name="connsiteX136" fmla="*/ 681841 w 1206260"/>
              <a:gd name="connsiteY136" fmla="*/ 323088 h 1684262"/>
              <a:gd name="connsiteX137" fmla="*/ 351323 w 1206260"/>
              <a:gd name="connsiteY137" fmla="*/ 219361 h 1684262"/>
              <a:gd name="connsiteX138" fmla="*/ 383994 w 1206260"/>
              <a:gd name="connsiteY138" fmla="*/ 183070 h 1684262"/>
              <a:gd name="connsiteX139" fmla="*/ 403711 w 1206260"/>
              <a:gd name="connsiteY139" fmla="*/ 175069 h 1684262"/>
              <a:gd name="connsiteX140" fmla="*/ 411331 w 1206260"/>
              <a:gd name="connsiteY140" fmla="*/ 176117 h 1684262"/>
              <a:gd name="connsiteX141" fmla="*/ 569351 w 1206260"/>
              <a:gd name="connsiteY141" fmla="*/ 242792 h 1684262"/>
              <a:gd name="connsiteX142" fmla="*/ 569922 w 1206260"/>
              <a:gd name="connsiteY142" fmla="*/ 242792 h 1684262"/>
              <a:gd name="connsiteX143" fmla="*/ 558873 w 1206260"/>
              <a:gd name="connsiteY143" fmla="*/ 299942 h 1684262"/>
              <a:gd name="connsiteX144" fmla="*/ 351609 w 1206260"/>
              <a:gd name="connsiteY144" fmla="*/ 219075 h 1684262"/>
              <a:gd name="connsiteX145" fmla="*/ 351323 w 1206260"/>
              <a:gd name="connsiteY145" fmla="*/ 219361 h 1684262"/>
              <a:gd name="connsiteX146" fmla="*/ 470767 w 1206260"/>
              <a:gd name="connsiteY146" fmla="*/ 361188 h 1684262"/>
              <a:gd name="connsiteX147" fmla="*/ 566874 w 1206260"/>
              <a:gd name="connsiteY147" fmla="*/ 503396 h 1684262"/>
              <a:gd name="connsiteX148" fmla="*/ 470767 w 1206260"/>
              <a:gd name="connsiteY148" fmla="*/ 361188 h 1684262"/>
              <a:gd name="connsiteX149" fmla="*/ 632216 w 1206260"/>
              <a:gd name="connsiteY149" fmla="*/ 453485 h 1684262"/>
              <a:gd name="connsiteX150" fmla="*/ 699367 w 1206260"/>
              <a:gd name="connsiteY150" fmla="*/ 515112 h 1684262"/>
              <a:gd name="connsiteX151" fmla="*/ 759089 w 1206260"/>
              <a:gd name="connsiteY151" fmla="*/ 438055 h 1684262"/>
              <a:gd name="connsiteX152" fmla="*/ 678317 w 1206260"/>
              <a:gd name="connsiteY152" fmla="*/ 611029 h 1684262"/>
              <a:gd name="connsiteX153" fmla="*/ 640217 w 1206260"/>
              <a:gd name="connsiteY153" fmla="*/ 587978 h 1684262"/>
              <a:gd name="connsiteX154" fmla="*/ 632216 w 1206260"/>
              <a:gd name="connsiteY154" fmla="*/ 453581 h 1684262"/>
              <a:gd name="connsiteX155" fmla="*/ 632216 w 1206260"/>
              <a:gd name="connsiteY155" fmla="*/ 453485 h 1684262"/>
              <a:gd name="connsiteX156" fmla="*/ 686032 w 1206260"/>
              <a:gd name="connsiteY156" fmla="*/ 837819 h 1684262"/>
              <a:gd name="connsiteX157" fmla="*/ 628310 w 1206260"/>
              <a:gd name="connsiteY157" fmla="*/ 930116 h 1684262"/>
              <a:gd name="connsiteX158" fmla="*/ 686032 w 1206260"/>
              <a:gd name="connsiteY158" fmla="*/ 837914 h 1684262"/>
              <a:gd name="connsiteX159" fmla="*/ 686032 w 1206260"/>
              <a:gd name="connsiteY159" fmla="*/ 837819 h 1684262"/>
              <a:gd name="connsiteX160" fmla="*/ 743658 w 1206260"/>
              <a:gd name="connsiteY160" fmla="*/ 1291400 h 1684262"/>
              <a:gd name="connsiteX161" fmla="*/ 547634 w 1206260"/>
              <a:gd name="connsiteY161" fmla="*/ 1206818 h 1684262"/>
              <a:gd name="connsiteX162" fmla="*/ 573446 w 1206260"/>
              <a:gd name="connsiteY162" fmla="*/ 1222439 h 1684262"/>
              <a:gd name="connsiteX163" fmla="*/ 603450 w 1206260"/>
              <a:gd name="connsiteY163" fmla="*/ 1227487 h 1684262"/>
              <a:gd name="connsiteX164" fmla="*/ 743658 w 1206260"/>
              <a:gd name="connsiteY164" fmla="*/ 1291495 h 1684262"/>
              <a:gd name="connsiteX165" fmla="*/ 743658 w 1206260"/>
              <a:gd name="connsiteY165" fmla="*/ 1291400 h 1684262"/>
              <a:gd name="connsiteX166" fmla="*/ 578399 w 1206260"/>
              <a:gd name="connsiteY166" fmla="*/ 945452 h 1684262"/>
              <a:gd name="connsiteX167" fmla="*/ 689842 w 1206260"/>
              <a:gd name="connsiteY167" fmla="*/ 1122236 h 1684262"/>
              <a:gd name="connsiteX168" fmla="*/ 578399 w 1206260"/>
              <a:gd name="connsiteY168" fmla="*/ 945547 h 1684262"/>
              <a:gd name="connsiteX169" fmla="*/ 578399 w 1206260"/>
              <a:gd name="connsiteY169" fmla="*/ 945452 h 1684262"/>
              <a:gd name="connsiteX170" fmla="*/ 351609 w 1206260"/>
              <a:gd name="connsiteY170" fmla="*/ 1045464 h 1684262"/>
              <a:gd name="connsiteX171" fmla="*/ 382375 w 1206260"/>
              <a:gd name="connsiteY171" fmla="*/ 887825 h 1684262"/>
              <a:gd name="connsiteX172" fmla="*/ 351609 w 1206260"/>
              <a:gd name="connsiteY172" fmla="*/ 1045559 h 1684262"/>
              <a:gd name="connsiteX173" fmla="*/ 351609 w 1206260"/>
              <a:gd name="connsiteY173" fmla="*/ 1045464 h 1684262"/>
              <a:gd name="connsiteX174" fmla="*/ 420761 w 1206260"/>
              <a:gd name="connsiteY174" fmla="*/ 1018413 h 1684262"/>
              <a:gd name="connsiteX175" fmla="*/ 605260 w 1206260"/>
              <a:gd name="connsiteY175" fmla="*/ 1180338 h 1684262"/>
              <a:gd name="connsiteX176" fmla="*/ 420761 w 1206260"/>
              <a:gd name="connsiteY176" fmla="*/ 1018413 h 1684262"/>
              <a:gd name="connsiteX177" fmla="*/ 366944 w 1206260"/>
              <a:gd name="connsiteY177" fmla="*/ 1414272 h 1684262"/>
              <a:gd name="connsiteX178" fmla="*/ 597640 w 1206260"/>
              <a:gd name="connsiteY178" fmla="*/ 1460468 h 1684262"/>
              <a:gd name="connsiteX179" fmla="*/ 366944 w 1206260"/>
              <a:gd name="connsiteY179" fmla="*/ 1414463 h 1684262"/>
              <a:gd name="connsiteX180" fmla="*/ 366944 w 1206260"/>
              <a:gd name="connsiteY180" fmla="*/ 1414272 h 1684262"/>
              <a:gd name="connsiteX181" fmla="*/ 536108 w 1206260"/>
              <a:gd name="connsiteY181" fmla="*/ 1644968 h 1684262"/>
              <a:gd name="connsiteX182" fmla="*/ 498008 w 1206260"/>
              <a:gd name="connsiteY182" fmla="*/ 1625918 h 1684262"/>
              <a:gd name="connsiteX183" fmla="*/ 471148 w 1206260"/>
              <a:gd name="connsiteY183" fmla="*/ 1618202 h 1684262"/>
              <a:gd name="connsiteX184" fmla="*/ 471148 w 1206260"/>
              <a:gd name="connsiteY184" fmla="*/ 1664399 h 1684262"/>
              <a:gd name="connsiteX185" fmla="*/ 401901 w 1206260"/>
              <a:gd name="connsiteY185" fmla="*/ 1579817 h 1684262"/>
              <a:gd name="connsiteX186" fmla="*/ 536108 w 1206260"/>
              <a:gd name="connsiteY186" fmla="*/ 1645158 h 1684262"/>
              <a:gd name="connsiteX187" fmla="*/ 536108 w 1206260"/>
              <a:gd name="connsiteY187" fmla="*/ 1644968 h 1684262"/>
              <a:gd name="connsiteX188" fmla="*/ 616785 w 1206260"/>
              <a:gd name="connsiteY188" fmla="*/ 1564196 h 1684262"/>
              <a:gd name="connsiteX189" fmla="*/ 555349 w 1206260"/>
              <a:gd name="connsiteY189" fmla="*/ 1541145 h 1684262"/>
              <a:gd name="connsiteX190" fmla="*/ 638597 w 1206260"/>
              <a:gd name="connsiteY190" fmla="*/ 1493520 h 1684262"/>
              <a:gd name="connsiteX191" fmla="*/ 739848 w 1206260"/>
              <a:gd name="connsiteY191" fmla="*/ 1525715 h 1684262"/>
              <a:gd name="connsiteX192" fmla="*/ 616785 w 1206260"/>
              <a:gd name="connsiteY192" fmla="*/ 1564386 h 1684262"/>
              <a:gd name="connsiteX193" fmla="*/ 616785 w 1206260"/>
              <a:gd name="connsiteY193" fmla="*/ 1564196 h 1684262"/>
              <a:gd name="connsiteX194" fmla="*/ 752231 w 1206260"/>
              <a:gd name="connsiteY194" fmla="*/ 1664779 h 1684262"/>
              <a:gd name="connsiteX195" fmla="*/ 739658 w 1206260"/>
              <a:gd name="connsiteY195" fmla="*/ 1664779 h 1684262"/>
              <a:gd name="connsiteX196" fmla="*/ 731180 w 1206260"/>
              <a:gd name="connsiteY196" fmla="*/ 1664779 h 1684262"/>
              <a:gd name="connsiteX197" fmla="*/ 727561 w 1206260"/>
              <a:gd name="connsiteY197" fmla="*/ 1664779 h 1684262"/>
              <a:gd name="connsiteX198" fmla="*/ 713750 w 1206260"/>
              <a:gd name="connsiteY198" fmla="*/ 1666780 h 1684262"/>
              <a:gd name="connsiteX199" fmla="*/ 704225 w 1206260"/>
              <a:gd name="connsiteY199" fmla="*/ 1665256 h 1684262"/>
              <a:gd name="connsiteX200" fmla="*/ 705558 w 1206260"/>
              <a:gd name="connsiteY200" fmla="*/ 1667733 h 1684262"/>
              <a:gd name="connsiteX201" fmla="*/ 790045 w 1206260"/>
              <a:gd name="connsiteY201" fmla="*/ 1610106 h 1684262"/>
              <a:gd name="connsiteX202" fmla="*/ 752231 w 1206260"/>
              <a:gd name="connsiteY202" fmla="*/ 1664970 h 1684262"/>
              <a:gd name="connsiteX203" fmla="*/ 752231 w 1206260"/>
              <a:gd name="connsiteY203" fmla="*/ 1664779 h 1684262"/>
              <a:gd name="connsiteX204" fmla="*/ 857863 w 1206260"/>
              <a:gd name="connsiteY204" fmla="*/ 1591056 h 1684262"/>
              <a:gd name="connsiteX205" fmla="*/ 838813 w 1206260"/>
              <a:gd name="connsiteY205" fmla="*/ 1568958 h 1684262"/>
              <a:gd name="connsiteX206" fmla="*/ 836146 w 1206260"/>
              <a:gd name="connsiteY206" fmla="*/ 1564291 h 1684262"/>
              <a:gd name="connsiteX207" fmla="*/ 955179 w 1206260"/>
              <a:gd name="connsiteY207" fmla="*/ 1500720 h 1684262"/>
              <a:gd name="connsiteX208" fmla="*/ 1066493 w 1206260"/>
              <a:gd name="connsiteY208" fmla="*/ 1492065 h 1684262"/>
              <a:gd name="connsiteX209" fmla="*/ 857863 w 1206260"/>
              <a:gd name="connsiteY209" fmla="*/ 1591247 h 1684262"/>
              <a:gd name="connsiteX210" fmla="*/ 857863 w 1206260"/>
              <a:gd name="connsiteY210" fmla="*/ 1591056 h 1684262"/>
              <a:gd name="connsiteX211" fmla="*/ 1054979 w 1206260"/>
              <a:gd name="connsiteY211" fmla="*/ 1445037 h 1684262"/>
              <a:gd name="connsiteX212" fmla="*/ 916632 w 1206260"/>
              <a:gd name="connsiteY212" fmla="*/ 1468184 h 1684262"/>
              <a:gd name="connsiteX213" fmla="*/ 1028170 w 1206260"/>
              <a:gd name="connsiteY213" fmla="*/ 1445228 h 1684262"/>
              <a:gd name="connsiteX214" fmla="*/ 1054979 w 1206260"/>
              <a:gd name="connsiteY214" fmla="*/ 1445037 h 1684262"/>
              <a:gd name="connsiteX215" fmla="*/ 862816 w 1206260"/>
              <a:gd name="connsiteY215" fmla="*/ 1410462 h 1684262"/>
              <a:gd name="connsiteX216" fmla="*/ 647551 w 1206260"/>
              <a:gd name="connsiteY216" fmla="*/ 1448562 h 1684262"/>
              <a:gd name="connsiteX217" fmla="*/ 862816 w 1206260"/>
              <a:gd name="connsiteY217" fmla="*/ 1410653 h 1684262"/>
              <a:gd name="connsiteX218" fmla="*/ 862816 w 1206260"/>
              <a:gd name="connsiteY218" fmla="*/ 1410462 h 1684262"/>
              <a:gd name="connsiteX219" fmla="*/ 689842 w 1206260"/>
              <a:gd name="connsiteY219" fmla="*/ 1391412 h 1684262"/>
              <a:gd name="connsiteX220" fmla="*/ 924347 w 1206260"/>
              <a:gd name="connsiteY220" fmla="*/ 1306830 h 1684262"/>
              <a:gd name="connsiteX221" fmla="*/ 689842 w 1206260"/>
              <a:gd name="connsiteY221" fmla="*/ 1391412 h 1684262"/>
              <a:gd name="connsiteX222" fmla="*/ 1162663 w 1206260"/>
              <a:gd name="connsiteY222" fmla="*/ 1057085 h 1684262"/>
              <a:gd name="connsiteX223" fmla="*/ 1148756 w 1206260"/>
              <a:gd name="connsiteY223" fmla="*/ 1134428 h 1684262"/>
              <a:gd name="connsiteX224" fmla="*/ 1066841 w 1206260"/>
              <a:gd name="connsiteY224" fmla="*/ 1139762 h 1684262"/>
              <a:gd name="connsiteX225" fmla="*/ 1035790 w 1206260"/>
              <a:gd name="connsiteY225" fmla="*/ 1087755 h 1684262"/>
              <a:gd name="connsiteX226" fmla="*/ 1162663 w 1206260"/>
              <a:gd name="connsiteY226" fmla="*/ 1057085 h 1684262"/>
              <a:gd name="connsiteX227" fmla="*/ 987913 w 1206260"/>
              <a:gd name="connsiteY227" fmla="*/ 1181170 h 1684262"/>
              <a:gd name="connsiteX228" fmla="*/ 958923 w 1206260"/>
              <a:gd name="connsiteY228" fmla="*/ 1264444 h 1684262"/>
              <a:gd name="connsiteX229" fmla="*/ 905107 w 1206260"/>
              <a:gd name="connsiteY229" fmla="*/ 1118330 h 1684262"/>
              <a:gd name="connsiteX230" fmla="*/ 987913 w 1206260"/>
              <a:gd name="connsiteY230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47492 w 1206260"/>
              <a:gd name="connsiteY51" fmla="*/ 1296725 h 1684262"/>
              <a:gd name="connsiteX52" fmla="*/ 229880 w 1206260"/>
              <a:gd name="connsiteY52" fmla="*/ 1312259 h 1684262"/>
              <a:gd name="connsiteX53" fmla="*/ 146155 w 1206260"/>
              <a:gd name="connsiteY53" fmla="*/ 1230344 h 1684262"/>
              <a:gd name="connsiteX54" fmla="*/ 115389 w 1206260"/>
              <a:gd name="connsiteY54" fmla="*/ 1430369 h 1684262"/>
              <a:gd name="connsiteX55" fmla="*/ 349799 w 1206260"/>
              <a:gd name="connsiteY55" fmla="*/ 1480280 h 1684262"/>
              <a:gd name="connsiteX56" fmla="*/ 299507 w 1206260"/>
              <a:gd name="connsiteY56" fmla="*/ 1464659 h 1684262"/>
              <a:gd name="connsiteX57" fmla="*/ 321034 w 1206260"/>
              <a:gd name="connsiteY57" fmla="*/ 1477042 h 1684262"/>
              <a:gd name="connsiteX58" fmla="*/ 330559 w 1206260"/>
              <a:gd name="connsiteY58" fmla="*/ 1484376 h 1684262"/>
              <a:gd name="connsiteX59" fmla="*/ 388280 w 1206260"/>
              <a:gd name="connsiteY59" fmla="*/ 1545717 h 1684262"/>
              <a:gd name="connsiteX60" fmla="*/ 348847 w 1206260"/>
              <a:gd name="connsiteY60" fmla="*/ 1542479 h 1684262"/>
              <a:gd name="connsiteX61" fmla="*/ 255883 w 1206260"/>
              <a:gd name="connsiteY61" fmla="*/ 1502664 h 1684262"/>
              <a:gd name="connsiteX62" fmla="*/ 255883 w 1206260"/>
              <a:gd name="connsiteY62" fmla="*/ 1502664 h 1684262"/>
              <a:gd name="connsiteX63" fmla="*/ 239976 w 1206260"/>
              <a:gd name="connsiteY63" fmla="*/ 1484281 h 1684262"/>
              <a:gd name="connsiteX64" fmla="*/ 203495 w 1206260"/>
              <a:gd name="connsiteY64" fmla="*/ 1484281 h 1684262"/>
              <a:gd name="connsiteX65" fmla="*/ 187303 w 1206260"/>
              <a:gd name="connsiteY65" fmla="*/ 1499140 h 1684262"/>
              <a:gd name="connsiteX66" fmla="*/ 490674 w 1206260"/>
              <a:gd name="connsiteY66" fmla="*/ 1673352 h 1684262"/>
              <a:gd name="connsiteX67" fmla="*/ 757374 w 1206260"/>
              <a:gd name="connsiteY67" fmla="*/ 1682401 h 1684262"/>
              <a:gd name="connsiteX68" fmla="*/ 988070 w 1206260"/>
              <a:gd name="connsiteY68" fmla="*/ 1594485 h 1684262"/>
              <a:gd name="connsiteX69" fmla="*/ 1152566 w 1206260"/>
              <a:gd name="connsiteY69" fmla="*/ 1394460 h 1684262"/>
              <a:gd name="connsiteX70" fmla="*/ 918822 w 1206260"/>
              <a:gd name="connsiteY70" fmla="*/ 1363507 h 1684262"/>
              <a:gd name="connsiteX71" fmla="*/ 802904 w 1206260"/>
              <a:gd name="connsiteY71" fmla="*/ 1350454 h 1684262"/>
              <a:gd name="connsiteX72" fmla="*/ 841956 w 1206260"/>
              <a:gd name="connsiteY72" fmla="*/ 1326547 h 1684262"/>
              <a:gd name="connsiteX73" fmla="*/ 1018286 w 1206260"/>
              <a:gd name="connsiteY73" fmla="*/ 1315425 h 1684262"/>
              <a:gd name="connsiteX74" fmla="*/ 980354 w 1206260"/>
              <a:gd name="connsiteY74" fmla="*/ 1268921 h 1684262"/>
              <a:gd name="connsiteX75" fmla="*/ 1091488 w 1206260"/>
              <a:gd name="connsiteY75" fmla="*/ 1221043 h 1684262"/>
              <a:gd name="connsiteX76" fmla="*/ 911203 w 1206260"/>
              <a:gd name="connsiteY76" fmla="*/ 1022890 h 1684262"/>
              <a:gd name="connsiteX77" fmla="*/ 1193429 w 1206260"/>
              <a:gd name="connsiteY77" fmla="*/ 899446 h 1684262"/>
              <a:gd name="connsiteX78" fmla="*/ 759089 w 1206260"/>
              <a:gd name="connsiteY78" fmla="*/ 61246 h 1684262"/>
              <a:gd name="connsiteX79" fmla="*/ 720989 w 1206260"/>
              <a:gd name="connsiteY79" fmla="*/ 145828 h 1684262"/>
              <a:gd name="connsiteX80" fmla="*/ 759089 w 1206260"/>
              <a:gd name="connsiteY80" fmla="*/ 61436 h 1684262"/>
              <a:gd name="connsiteX81" fmla="*/ 759089 w 1206260"/>
              <a:gd name="connsiteY81" fmla="*/ 61246 h 1684262"/>
              <a:gd name="connsiteX82" fmla="*/ 363611 w 1206260"/>
              <a:gd name="connsiteY82" fmla="*/ 545783 h 1684262"/>
              <a:gd name="connsiteX83" fmla="*/ 348275 w 1206260"/>
              <a:gd name="connsiteY83" fmla="*/ 553498 h 1684262"/>
              <a:gd name="connsiteX84" fmla="*/ 363611 w 1206260"/>
              <a:gd name="connsiteY84" fmla="*/ 545783 h 1684262"/>
              <a:gd name="connsiteX85" fmla="*/ 232451 w 1206260"/>
              <a:gd name="connsiteY85" fmla="*/ 523113 h 1684262"/>
              <a:gd name="connsiteX86" fmla="*/ 254694 w 1206260"/>
              <a:gd name="connsiteY86" fmla="*/ 664096 h 1684262"/>
              <a:gd name="connsiteX87" fmla="*/ 232451 w 1206260"/>
              <a:gd name="connsiteY87" fmla="*/ 523113 h 1684262"/>
              <a:gd name="connsiteX88" fmla="*/ 340084 w 1206260"/>
              <a:gd name="connsiteY88" fmla="*/ 692277 h 1684262"/>
              <a:gd name="connsiteX89" fmla="*/ 470767 w 1206260"/>
              <a:gd name="connsiteY89" fmla="*/ 684562 h 1684262"/>
              <a:gd name="connsiteX90" fmla="*/ 340084 w 1206260"/>
              <a:gd name="connsiteY90" fmla="*/ 691896 h 1684262"/>
              <a:gd name="connsiteX91" fmla="*/ 340084 w 1206260"/>
              <a:gd name="connsiteY91" fmla="*/ 692277 h 1684262"/>
              <a:gd name="connsiteX92" fmla="*/ 382375 w 1206260"/>
              <a:gd name="connsiteY92" fmla="*/ 615410 h 1684262"/>
              <a:gd name="connsiteX93" fmla="*/ 516868 w 1206260"/>
              <a:gd name="connsiteY93" fmla="*/ 688372 h 1684262"/>
              <a:gd name="connsiteX94" fmla="*/ 382661 w 1206260"/>
              <a:gd name="connsiteY94" fmla="*/ 615029 h 1684262"/>
              <a:gd name="connsiteX95" fmla="*/ 382375 w 1206260"/>
              <a:gd name="connsiteY95" fmla="*/ 615410 h 1684262"/>
              <a:gd name="connsiteX96" fmla="*/ 201400 w 1206260"/>
              <a:gd name="connsiteY96" fmla="*/ 907542 h 1684262"/>
              <a:gd name="connsiteX97" fmla="*/ 163300 w 1206260"/>
              <a:gd name="connsiteY97" fmla="*/ 838295 h 1684262"/>
              <a:gd name="connsiteX98" fmla="*/ 201686 w 1206260"/>
              <a:gd name="connsiteY98" fmla="*/ 907161 h 1684262"/>
              <a:gd name="connsiteX99" fmla="*/ 201400 w 1206260"/>
              <a:gd name="connsiteY99" fmla="*/ 907542 h 1684262"/>
              <a:gd name="connsiteX100" fmla="*/ 97811 w 1206260"/>
              <a:gd name="connsiteY100" fmla="*/ 1285557 h 1684262"/>
              <a:gd name="connsiteX101" fmla="*/ 123279 w 1206260"/>
              <a:gd name="connsiteY101" fmla="*/ 1264178 h 1684262"/>
              <a:gd name="connsiteX102" fmla="*/ 231975 w 1206260"/>
              <a:gd name="connsiteY102" fmla="*/ 1341501 h 1684262"/>
              <a:gd name="connsiteX103" fmla="*/ 97811 w 1206260"/>
              <a:gd name="connsiteY103" fmla="*/ 1285557 h 1684262"/>
              <a:gd name="connsiteX104" fmla="*/ 232928 w 1206260"/>
              <a:gd name="connsiteY104" fmla="*/ 1376077 h 1684262"/>
              <a:gd name="connsiteX105" fmla="*/ 279029 w 1206260"/>
              <a:gd name="connsiteY105" fmla="*/ 1379887 h 1684262"/>
              <a:gd name="connsiteX106" fmla="*/ 232451 w 1206260"/>
              <a:gd name="connsiteY106" fmla="*/ 1376077 h 1684262"/>
              <a:gd name="connsiteX107" fmla="*/ 232928 w 1206260"/>
              <a:gd name="connsiteY107" fmla="*/ 1376077 h 1684262"/>
              <a:gd name="connsiteX108" fmla="*/ 856244 w 1206260"/>
              <a:gd name="connsiteY108" fmla="*/ 715613 h 1684262"/>
              <a:gd name="connsiteX109" fmla="*/ 817635 w 1206260"/>
              <a:gd name="connsiteY109" fmla="*/ 708913 h 1684262"/>
              <a:gd name="connsiteX110" fmla="*/ 721084 w 1206260"/>
              <a:gd name="connsiteY110" fmla="*/ 657225 h 1684262"/>
              <a:gd name="connsiteX111" fmla="*/ 855767 w 1206260"/>
              <a:gd name="connsiteY111" fmla="*/ 715613 h 1684262"/>
              <a:gd name="connsiteX112" fmla="*/ 856244 w 1206260"/>
              <a:gd name="connsiteY112" fmla="*/ 715613 h 1684262"/>
              <a:gd name="connsiteX113" fmla="*/ 663458 w 1206260"/>
              <a:gd name="connsiteY113" fmla="*/ 722662 h 1684262"/>
              <a:gd name="connsiteX114" fmla="*/ 644408 w 1206260"/>
              <a:gd name="connsiteY114" fmla="*/ 807149 h 1684262"/>
              <a:gd name="connsiteX115" fmla="*/ 662981 w 1206260"/>
              <a:gd name="connsiteY115" fmla="*/ 723138 h 1684262"/>
              <a:gd name="connsiteX116" fmla="*/ 663458 w 1206260"/>
              <a:gd name="connsiteY116" fmla="*/ 722662 h 1684262"/>
              <a:gd name="connsiteX117" fmla="*/ 628882 w 1206260"/>
              <a:gd name="connsiteY117" fmla="*/ 753332 h 1684262"/>
              <a:gd name="connsiteX118" fmla="*/ 655742 w 1206260"/>
              <a:gd name="connsiteY118" fmla="*/ 726472 h 1684262"/>
              <a:gd name="connsiteX119" fmla="*/ 628406 w 1206260"/>
              <a:gd name="connsiteY119" fmla="*/ 753332 h 1684262"/>
              <a:gd name="connsiteX120" fmla="*/ 628882 w 1206260"/>
              <a:gd name="connsiteY120" fmla="*/ 753332 h 1684262"/>
              <a:gd name="connsiteX121" fmla="*/ 771090 w 1206260"/>
              <a:gd name="connsiteY121" fmla="*/ 757237 h 1684262"/>
              <a:gd name="connsiteX122" fmla="*/ 690318 w 1206260"/>
              <a:gd name="connsiteY122" fmla="*/ 822579 h 1684262"/>
              <a:gd name="connsiteX123" fmla="*/ 770614 w 1206260"/>
              <a:gd name="connsiteY123" fmla="*/ 757237 h 1684262"/>
              <a:gd name="connsiteX124" fmla="*/ 771090 w 1206260"/>
              <a:gd name="connsiteY124" fmla="*/ 757237 h 1684262"/>
              <a:gd name="connsiteX125" fmla="*/ 759565 w 1206260"/>
              <a:gd name="connsiteY125" fmla="*/ 538162 h 1684262"/>
              <a:gd name="connsiteX126" fmla="*/ 851767 w 1206260"/>
              <a:gd name="connsiteY126" fmla="*/ 480536 h 1684262"/>
              <a:gd name="connsiteX127" fmla="*/ 759089 w 1206260"/>
              <a:gd name="connsiteY127" fmla="*/ 538067 h 1684262"/>
              <a:gd name="connsiteX128" fmla="*/ 759565 w 1206260"/>
              <a:gd name="connsiteY128" fmla="*/ 538162 h 1684262"/>
              <a:gd name="connsiteX129" fmla="*/ 877961 w 1206260"/>
              <a:gd name="connsiteY129" fmla="*/ 342138 h 1684262"/>
              <a:gd name="connsiteX130" fmla="*/ 812619 w 1206260"/>
              <a:gd name="connsiteY130" fmla="*/ 442055 h 1684262"/>
              <a:gd name="connsiteX131" fmla="*/ 877961 w 1206260"/>
              <a:gd name="connsiteY131" fmla="*/ 342138 h 1684262"/>
              <a:gd name="connsiteX132" fmla="*/ 681841 w 1206260"/>
              <a:gd name="connsiteY132" fmla="*/ 323088 h 1684262"/>
              <a:gd name="connsiteX133" fmla="*/ 758803 w 1206260"/>
              <a:gd name="connsiteY133" fmla="*/ 430816 h 1684262"/>
              <a:gd name="connsiteX134" fmla="*/ 643455 w 1206260"/>
              <a:gd name="connsiteY134" fmla="*/ 396145 h 1684262"/>
              <a:gd name="connsiteX135" fmla="*/ 639550 w 1206260"/>
              <a:gd name="connsiteY135" fmla="*/ 438436 h 1684262"/>
              <a:gd name="connsiteX136" fmla="*/ 682127 w 1206260"/>
              <a:gd name="connsiteY136" fmla="*/ 323088 h 1684262"/>
              <a:gd name="connsiteX137" fmla="*/ 681841 w 1206260"/>
              <a:gd name="connsiteY137" fmla="*/ 323088 h 1684262"/>
              <a:gd name="connsiteX138" fmla="*/ 351323 w 1206260"/>
              <a:gd name="connsiteY138" fmla="*/ 219361 h 1684262"/>
              <a:gd name="connsiteX139" fmla="*/ 383994 w 1206260"/>
              <a:gd name="connsiteY139" fmla="*/ 183070 h 1684262"/>
              <a:gd name="connsiteX140" fmla="*/ 403711 w 1206260"/>
              <a:gd name="connsiteY140" fmla="*/ 175069 h 1684262"/>
              <a:gd name="connsiteX141" fmla="*/ 411331 w 1206260"/>
              <a:gd name="connsiteY141" fmla="*/ 176117 h 1684262"/>
              <a:gd name="connsiteX142" fmla="*/ 569351 w 1206260"/>
              <a:gd name="connsiteY142" fmla="*/ 242792 h 1684262"/>
              <a:gd name="connsiteX143" fmla="*/ 569922 w 1206260"/>
              <a:gd name="connsiteY143" fmla="*/ 242792 h 1684262"/>
              <a:gd name="connsiteX144" fmla="*/ 558873 w 1206260"/>
              <a:gd name="connsiteY144" fmla="*/ 299942 h 1684262"/>
              <a:gd name="connsiteX145" fmla="*/ 351609 w 1206260"/>
              <a:gd name="connsiteY145" fmla="*/ 219075 h 1684262"/>
              <a:gd name="connsiteX146" fmla="*/ 351323 w 1206260"/>
              <a:gd name="connsiteY146" fmla="*/ 219361 h 1684262"/>
              <a:gd name="connsiteX147" fmla="*/ 470767 w 1206260"/>
              <a:gd name="connsiteY147" fmla="*/ 361188 h 1684262"/>
              <a:gd name="connsiteX148" fmla="*/ 566874 w 1206260"/>
              <a:gd name="connsiteY148" fmla="*/ 503396 h 1684262"/>
              <a:gd name="connsiteX149" fmla="*/ 470767 w 1206260"/>
              <a:gd name="connsiteY149" fmla="*/ 361188 h 1684262"/>
              <a:gd name="connsiteX150" fmla="*/ 632216 w 1206260"/>
              <a:gd name="connsiteY150" fmla="*/ 453485 h 1684262"/>
              <a:gd name="connsiteX151" fmla="*/ 699367 w 1206260"/>
              <a:gd name="connsiteY151" fmla="*/ 515112 h 1684262"/>
              <a:gd name="connsiteX152" fmla="*/ 759089 w 1206260"/>
              <a:gd name="connsiteY152" fmla="*/ 438055 h 1684262"/>
              <a:gd name="connsiteX153" fmla="*/ 678317 w 1206260"/>
              <a:gd name="connsiteY153" fmla="*/ 611029 h 1684262"/>
              <a:gd name="connsiteX154" fmla="*/ 640217 w 1206260"/>
              <a:gd name="connsiteY154" fmla="*/ 587978 h 1684262"/>
              <a:gd name="connsiteX155" fmla="*/ 632216 w 1206260"/>
              <a:gd name="connsiteY155" fmla="*/ 453581 h 1684262"/>
              <a:gd name="connsiteX156" fmla="*/ 632216 w 1206260"/>
              <a:gd name="connsiteY156" fmla="*/ 453485 h 1684262"/>
              <a:gd name="connsiteX157" fmla="*/ 686032 w 1206260"/>
              <a:gd name="connsiteY157" fmla="*/ 837819 h 1684262"/>
              <a:gd name="connsiteX158" fmla="*/ 628310 w 1206260"/>
              <a:gd name="connsiteY158" fmla="*/ 930116 h 1684262"/>
              <a:gd name="connsiteX159" fmla="*/ 686032 w 1206260"/>
              <a:gd name="connsiteY159" fmla="*/ 837914 h 1684262"/>
              <a:gd name="connsiteX160" fmla="*/ 686032 w 1206260"/>
              <a:gd name="connsiteY160" fmla="*/ 837819 h 1684262"/>
              <a:gd name="connsiteX161" fmla="*/ 743658 w 1206260"/>
              <a:gd name="connsiteY161" fmla="*/ 1291400 h 1684262"/>
              <a:gd name="connsiteX162" fmla="*/ 547634 w 1206260"/>
              <a:gd name="connsiteY162" fmla="*/ 1206818 h 1684262"/>
              <a:gd name="connsiteX163" fmla="*/ 573446 w 1206260"/>
              <a:gd name="connsiteY163" fmla="*/ 1222439 h 1684262"/>
              <a:gd name="connsiteX164" fmla="*/ 603450 w 1206260"/>
              <a:gd name="connsiteY164" fmla="*/ 1227487 h 1684262"/>
              <a:gd name="connsiteX165" fmla="*/ 743658 w 1206260"/>
              <a:gd name="connsiteY165" fmla="*/ 1291495 h 1684262"/>
              <a:gd name="connsiteX166" fmla="*/ 743658 w 1206260"/>
              <a:gd name="connsiteY166" fmla="*/ 1291400 h 1684262"/>
              <a:gd name="connsiteX167" fmla="*/ 578399 w 1206260"/>
              <a:gd name="connsiteY167" fmla="*/ 945452 h 1684262"/>
              <a:gd name="connsiteX168" fmla="*/ 689842 w 1206260"/>
              <a:gd name="connsiteY168" fmla="*/ 1122236 h 1684262"/>
              <a:gd name="connsiteX169" fmla="*/ 578399 w 1206260"/>
              <a:gd name="connsiteY169" fmla="*/ 945547 h 1684262"/>
              <a:gd name="connsiteX170" fmla="*/ 578399 w 1206260"/>
              <a:gd name="connsiteY170" fmla="*/ 945452 h 1684262"/>
              <a:gd name="connsiteX171" fmla="*/ 351609 w 1206260"/>
              <a:gd name="connsiteY171" fmla="*/ 1045464 h 1684262"/>
              <a:gd name="connsiteX172" fmla="*/ 382375 w 1206260"/>
              <a:gd name="connsiteY172" fmla="*/ 887825 h 1684262"/>
              <a:gd name="connsiteX173" fmla="*/ 351609 w 1206260"/>
              <a:gd name="connsiteY173" fmla="*/ 1045559 h 1684262"/>
              <a:gd name="connsiteX174" fmla="*/ 351609 w 1206260"/>
              <a:gd name="connsiteY174" fmla="*/ 1045464 h 1684262"/>
              <a:gd name="connsiteX175" fmla="*/ 420761 w 1206260"/>
              <a:gd name="connsiteY175" fmla="*/ 1018413 h 1684262"/>
              <a:gd name="connsiteX176" fmla="*/ 605260 w 1206260"/>
              <a:gd name="connsiteY176" fmla="*/ 1180338 h 1684262"/>
              <a:gd name="connsiteX177" fmla="*/ 420761 w 1206260"/>
              <a:gd name="connsiteY177" fmla="*/ 1018413 h 1684262"/>
              <a:gd name="connsiteX178" fmla="*/ 366944 w 1206260"/>
              <a:gd name="connsiteY178" fmla="*/ 1414272 h 1684262"/>
              <a:gd name="connsiteX179" fmla="*/ 597640 w 1206260"/>
              <a:gd name="connsiteY179" fmla="*/ 1460468 h 1684262"/>
              <a:gd name="connsiteX180" fmla="*/ 366944 w 1206260"/>
              <a:gd name="connsiteY180" fmla="*/ 1414463 h 1684262"/>
              <a:gd name="connsiteX181" fmla="*/ 366944 w 1206260"/>
              <a:gd name="connsiteY181" fmla="*/ 1414272 h 1684262"/>
              <a:gd name="connsiteX182" fmla="*/ 536108 w 1206260"/>
              <a:gd name="connsiteY182" fmla="*/ 1644968 h 1684262"/>
              <a:gd name="connsiteX183" fmla="*/ 498008 w 1206260"/>
              <a:gd name="connsiteY183" fmla="*/ 1625918 h 1684262"/>
              <a:gd name="connsiteX184" fmla="*/ 471148 w 1206260"/>
              <a:gd name="connsiteY184" fmla="*/ 1618202 h 1684262"/>
              <a:gd name="connsiteX185" fmla="*/ 471148 w 1206260"/>
              <a:gd name="connsiteY185" fmla="*/ 1664399 h 1684262"/>
              <a:gd name="connsiteX186" fmla="*/ 401901 w 1206260"/>
              <a:gd name="connsiteY186" fmla="*/ 1579817 h 1684262"/>
              <a:gd name="connsiteX187" fmla="*/ 536108 w 1206260"/>
              <a:gd name="connsiteY187" fmla="*/ 1645158 h 1684262"/>
              <a:gd name="connsiteX188" fmla="*/ 536108 w 1206260"/>
              <a:gd name="connsiteY188" fmla="*/ 1644968 h 1684262"/>
              <a:gd name="connsiteX189" fmla="*/ 616785 w 1206260"/>
              <a:gd name="connsiteY189" fmla="*/ 1564196 h 1684262"/>
              <a:gd name="connsiteX190" fmla="*/ 555349 w 1206260"/>
              <a:gd name="connsiteY190" fmla="*/ 1541145 h 1684262"/>
              <a:gd name="connsiteX191" fmla="*/ 638597 w 1206260"/>
              <a:gd name="connsiteY191" fmla="*/ 1493520 h 1684262"/>
              <a:gd name="connsiteX192" fmla="*/ 739848 w 1206260"/>
              <a:gd name="connsiteY192" fmla="*/ 1525715 h 1684262"/>
              <a:gd name="connsiteX193" fmla="*/ 616785 w 1206260"/>
              <a:gd name="connsiteY193" fmla="*/ 1564386 h 1684262"/>
              <a:gd name="connsiteX194" fmla="*/ 616785 w 1206260"/>
              <a:gd name="connsiteY194" fmla="*/ 1564196 h 1684262"/>
              <a:gd name="connsiteX195" fmla="*/ 752231 w 1206260"/>
              <a:gd name="connsiteY195" fmla="*/ 1664779 h 1684262"/>
              <a:gd name="connsiteX196" fmla="*/ 739658 w 1206260"/>
              <a:gd name="connsiteY196" fmla="*/ 1664779 h 1684262"/>
              <a:gd name="connsiteX197" fmla="*/ 731180 w 1206260"/>
              <a:gd name="connsiteY197" fmla="*/ 1664779 h 1684262"/>
              <a:gd name="connsiteX198" fmla="*/ 727561 w 1206260"/>
              <a:gd name="connsiteY198" fmla="*/ 1664779 h 1684262"/>
              <a:gd name="connsiteX199" fmla="*/ 713750 w 1206260"/>
              <a:gd name="connsiteY199" fmla="*/ 1666780 h 1684262"/>
              <a:gd name="connsiteX200" fmla="*/ 704225 w 1206260"/>
              <a:gd name="connsiteY200" fmla="*/ 1665256 h 1684262"/>
              <a:gd name="connsiteX201" fmla="*/ 705558 w 1206260"/>
              <a:gd name="connsiteY201" fmla="*/ 1667733 h 1684262"/>
              <a:gd name="connsiteX202" fmla="*/ 790045 w 1206260"/>
              <a:gd name="connsiteY202" fmla="*/ 1610106 h 1684262"/>
              <a:gd name="connsiteX203" fmla="*/ 752231 w 1206260"/>
              <a:gd name="connsiteY203" fmla="*/ 1664970 h 1684262"/>
              <a:gd name="connsiteX204" fmla="*/ 752231 w 1206260"/>
              <a:gd name="connsiteY204" fmla="*/ 1664779 h 1684262"/>
              <a:gd name="connsiteX205" fmla="*/ 857863 w 1206260"/>
              <a:gd name="connsiteY205" fmla="*/ 1591056 h 1684262"/>
              <a:gd name="connsiteX206" fmla="*/ 838813 w 1206260"/>
              <a:gd name="connsiteY206" fmla="*/ 1568958 h 1684262"/>
              <a:gd name="connsiteX207" fmla="*/ 836146 w 1206260"/>
              <a:gd name="connsiteY207" fmla="*/ 1564291 h 1684262"/>
              <a:gd name="connsiteX208" fmla="*/ 955179 w 1206260"/>
              <a:gd name="connsiteY208" fmla="*/ 1500720 h 1684262"/>
              <a:gd name="connsiteX209" fmla="*/ 1066493 w 1206260"/>
              <a:gd name="connsiteY209" fmla="*/ 1492065 h 1684262"/>
              <a:gd name="connsiteX210" fmla="*/ 857863 w 1206260"/>
              <a:gd name="connsiteY210" fmla="*/ 1591247 h 1684262"/>
              <a:gd name="connsiteX211" fmla="*/ 857863 w 1206260"/>
              <a:gd name="connsiteY211" fmla="*/ 1591056 h 1684262"/>
              <a:gd name="connsiteX212" fmla="*/ 1054979 w 1206260"/>
              <a:gd name="connsiteY212" fmla="*/ 1445037 h 1684262"/>
              <a:gd name="connsiteX213" fmla="*/ 916632 w 1206260"/>
              <a:gd name="connsiteY213" fmla="*/ 1468184 h 1684262"/>
              <a:gd name="connsiteX214" fmla="*/ 1028170 w 1206260"/>
              <a:gd name="connsiteY214" fmla="*/ 1445228 h 1684262"/>
              <a:gd name="connsiteX215" fmla="*/ 1054979 w 1206260"/>
              <a:gd name="connsiteY215" fmla="*/ 1445037 h 1684262"/>
              <a:gd name="connsiteX216" fmla="*/ 862816 w 1206260"/>
              <a:gd name="connsiteY216" fmla="*/ 1410462 h 1684262"/>
              <a:gd name="connsiteX217" fmla="*/ 647551 w 1206260"/>
              <a:gd name="connsiteY217" fmla="*/ 1448562 h 1684262"/>
              <a:gd name="connsiteX218" fmla="*/ 862816 w 1206260"/>
              <a:gd name="connsiteY218" fmla="*/ 1410653 h 1684262"/>
              <a:gd name="connsiteX219" fmla="*/ 862816 w 1206260"/>
              <a:gd name="connsiteY219" fmla="*/ 1410462 h 1684262"/>
              <a:gd name="connsiteX220" fmla="*/ 689842 w 1206260"/>
              <a:gd name="connsiteY220" fmla="*/ 1391412 h 1684262"/>
              <a:gd name="connsiteX221" fmla="*/ 924347 w 1206260"/>
              <a:gd name="connsiteY221" fmla="*/ 1306830 h 1684262"/>
              <a:gd name="connsiteX222" fmla="*/ 689842 w 1206260"/>
              <a:gd name="connsiteY222" fmla="*/ 1391412 h 1684262"/>
              <a:gd name="connsiteX223" fmla="*/ 1162663 w 1206260"/>
              <a:gd name="connsiteY223" fmla="*/ 1057085 h 1684262"/>
              <a:gd name="connsiteX224" fmla="*/ 1148756 w 1206260"/>
              <a:gd name="connsiteY224" fmla="*/ 1134428 h 1684262"/>
              <a:gd name="connsiteX225" fmla="*/ 1066841 w 1206260"/>
              <a:gd name="connsiteY225" fmla="*/ 1139762 h 1684262"/>
              <a:gd name="connsiteX226" fmla="*/ 1035790 w 1206260"/>
              <a:gd name="connsiteY226" fmla="*/ 1087755 h 1684262"/>
              <a:gd name="connsiteX227" fmla="*/ 1162663 w 1206260"/>
              <a:gd name="connsiteY227" fmla="*/ 1057085 h 1684262"/>
              <a:gd name="connsiteX228" fmla="*/ 987913 w 1206260"/>
              <a:gd name="connsiteY228" fmla="*/ 1181170 h 1684262"/>
              <a:gd name="connsiteX229" fmla="*/ 958923 w 1206260"/>
              <a:gd name="connsiteY229" fmla="*/ 1264444 h 1684262"/>
              <a:gd name="connsiteX230" fmla="*/ 905107 w 1206260"/>
              <a:gd name="connsiteY230" fmla="*/ 1118330 h 1684262"/>
              <a:gd name="connsiteX231" fmla="*/ 987913 w 1206260"/>
              <a:gd name="connsiteY231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47492 w 1206260"/>
              <a:gd name="connsiteY51" fmla="*/ 1296725 h 1684262"/>
              <a:gd name="connsiteX52" fmla="*/ 229880 w 1206260"/>
              <a:gd name="connsiteY52" fmla="*/ 1312259 h 1684262"/>
              <a:gd name="connsiteX53" fmla="*/ 146155 w 1206260"/>
              <a:gd name="connsiteY53" fmla="*/ 1230344 h 1684262"/>
              <a:gd name="connsiteX54" fmla="*/ 115389 w 1206260"/>
              <a:gd name="connsiteY54" fmla="*/ 1430369 h 1684262"/>
              <a:gd name="connsiteX55" fmla="*/ 349799 w 1206260"/>
              <a:gd name="connsiteY55" fmla="*/ 1480280 h 1684262"/>
              <a:gd name="connsiteX56" fmla="*/ 299507 w 1206260"/>
              <a:gd name="connsiteY56" fmla="*/ 1464659 h 1684262"/>
              <a:gd name="connsiteX57" fmla="*/ 321034 w 1206260"/>
              <a:gd name="connsiteY57" fmla="*/ 1477042 h 1684262"/>
              <a:gd name="connsiteX58" fmla="*/ 318374 w 1206260"/>
              <a:gd name="connsiteY58" fmla="*/ 1496562 h 1684262"/>
              <a:gd name="connsiteX59" fmla="*/ 388280 w 1206260"/>
              <a:gd name="connsiteY59" fmla="*/ 1545717 h 1684262"/>
              <a:gd name="connsiteX60" fmla="*/ 348847 w 1206260"/>
              <a:gd name="connsiteY60" fmla="*/ 1542479 h 1684262"/>
              <a:gd name="connsiteX61" fmla="*/ 255883 w 1206260"/>
              <a:gd name="connsiteY61" fmla="*/ 1502664 h 1684262"/>
              <a:gd name="connsiteX62" fmla="*/ 255883 w 1206260"/>
              <a:gd name="connsiteY62" fmla="*/ 1502664 h 1684262"/>
              <a:gd name="connsiteX63" fmla="*/ 239976 w 1206260"/>
              <a:gd name="connsiteY63" fmla="*/ 1484281 h 1684262"/>
              <a:gd name="connsiteX64" fmla="*/ 203495 w 1206260"/>
              <a:gd name="connsiteY64" fmla="*/ 1484281 h 1684262"/>
              <a:gd name="connsiteX65" fmla="*/ 187303 w 1206260"/>
              <a:gd name="connsiteY65" fmla="*/ 1499140 h 1684262"/>
              <a:gd name="connsiteX66" fmla="*/ 490674 w 1206260"/>
              <a:gd name="connsiteY66" fmla="*/ 1673352 h 1684262"/>
              <a:gd name="connsiteX67" fmla="*/ 757374 w 1206260"/>
              <a:gd name="connsiteY67" fmla="*/ 1682401 h 1684262"/>
              <a:gd name="connsiteX68" fmla="*/ 988070 w 1206260"/>
              <a:gd name="connsiteY68" fmla="*/ 1594485 h 1684262"/>
              <a:gd name="connsiteX69" fmla="*/ 1152566 w 1206260"/>
              <a:gd name="connsiteY69" fmla="*/ 1394460 h 1684262"/>
              <a:gd name="connsiteX70" fmla="*/ 918822 w 1206260"/>
              <a:gd name="connsiteY70" fmla="*/ 1363507 h 1684262"/>
              <a:gd name="connsiteX71" fmla="*/ 802904 w 1206260"/>
              <a:gd name="connsiteY71" fmla="*/ 1350454 h 1684262"/>
              <a:gd name="connsiteX72" fmla="*/ 841956 w 1206260"/>
              <a:gd name="connsiteY72" fmla="*/ 1326547 h 1684262"/>
              <a:gd name="connsiteX73" fmla="*/ 1018286 w 1206260"/>
              <a:gd name="connsiteY73" fmla="*/ 1315425 h 1684262"/>
              <a:gd name="connsiteX74" fmla="*/ 980354 w 1206260"/>
              <a:gd name="connsiteY74" fmla="*/ 1268921 h 1684262"/>
              <a:gd name="connsiteX75" fmla="*/ 1091488 w 1206260"/>
              <a:gd name="connsiteY75" fmla="*/ 1221043 h 1684262"/>
              <a:gd name="connsiteX76" fmla="*/ 911203 w 1206260"/>
              <a:gd name="connsiteY76" fmla="*/ 1022890 h 1684262"/>
              <a:gd name="connsiteX77" fmla="*/ 1193429 w 1206260"/>
              <a:gd name="connsiteY77" fmla="*/ 899446 h 1684262"/>
              <a:gd name="connsiteX78" fmla="*/ 759089 w 1206260"/>
              <a:gd name="connsiteY78" fmla="*/ 61246 h 1684262"/>
              <a:gd name="connsiteX79" fmla="*/ 720989 w 1206260"/>
              <a:gd name="connsiteY79" fmla="*/ 145828 h 1684262"/>
              <a:gd name="connsiteX80" fmla="*/ 759089 w 1206260"/>
              <a:gd name="connsiteY80" fmla="*/ 61436 h 1684262"/>
              <a:gd name="connsiteX81" fmla="*/ 759089 w 1206260"/>
              <a:gd name="connsiteY81" fmla="*/ 61246 h 1684262"/>
              <a:gd name="connsiteX82" fmla="*/ 363611 w 1206260"/>
              <a:gd name="connsiteY82" fmla="*/ 545783 h 1684262"/>
              <a:gd name="connsiteX83" fmla="*/ 348275 w 1206260"/>
              <a:gd name="connsiteY83" fmla="*/ 553498 h 1684262"/>
              <a:gd name="connsiteX84" fmla="*/ 363611 w 1206260"/>
              <a:gd name="connsiteY84" fmla="*/ 545783 h 1684262"/>
              <a:gd name="connsiteX85" fmla="*/ 232451 w 1206260"/>
              <a:gd name="connsiteY85" fmla="*/ 523113 h 1684262"/>
              <a:gd name="connsiteX86" fmla="*/ 254694 w 1206260"/>
              <a:gd name="connsiteY86" fmla="*/ 664096 h 1684262"/>
              <a:gd name="connsiteX87" fmla="*/ 232451 w 1206260"/>
              <a:gd name="connsiteY87" fmla="*/ 523113 h 1684262"/>
              <a:gd name="connsiteX88" fmla="*/ 340084 w 1206260"/>
              <a:gd name="connsiteY88" fmla="*/ 692277 h 1684262"/>
              <a:gd name="connsiteX89" fmla="*/ 470767 w 1206260"/>
              <a:gd name="connsiteY89" fmla="*/ 684562 h 1684262"/>
              <a:gd name="connsiteX90" fmla="*/ 340084 w 1206260"/>
              <a:gd name="connsiteY90" fmla="*/ 691896 h 1684262"/>
              <a:gd name="connsiteX91" fmla="*/ 340084 w 1206260"/>
              <a:gd name="connsiteY91" fmla="*/ 692277 h 1684262"/>
              <a:gd name="connsiteX92" fmla="*/ 382375 w 1206260"/>
              <a:gd name="connsiteY92" fmla="*/ 615410 h 1684262"/>
              <a:gd name="connsiteX93" fmla="*/ 516868 w 1206260"/>
              <a:gd name="connsiteY93" fmla="*/ 688372 h 1684262"/>
              <a:gd name="connsiteX94" fmla="*/ 382661 w 1206260"/>
              <a:gd name="connsiteY94" fmla="*/ 615029 h 1684262"/>
              <a:gd name="connsiteX95" fmla="*/ 382375 w 1206260"/>
              <a:gd name="connsiteY95" fmla="*/ 615410 h 1684262"/>
              <a:gd name="connsiteX96" fmla="*/ 201400 w 1206260"/>
              <a:gd name="connsiteY96" fmla="*/ 907542 h 1684262"/>
              <a:gd name="connsiteX97" fmla="*/ 163300 w 1206260"/>
              <a:gd name="connsiteY97" fmla="*/ 838295 h 1684262"/>
              <a:gd name="connsiteX98" fmla="*/ 201686 w 1206260"/>
              <a:gd name="connsiteY98" fmla="*/ 907161 h 1684262"/>
              <a:gd name="connsiteX99" fmla="*/ 201400 w 1206260"/>
              <a:gd name="connsiteY99" fmla="*/ 907542 h 1684262"/>
              <a:gd name="connsiteX100" fmla="*/ 97811 w 1206260"/>
              <a:gd name="connsiteY100" fmla="*/ 1285557 h 1684262"/>
              <a:gd name="connsiteX101" fmla="*/ 123279 w 1206260"/>
              <a:gd name="connsiteY101" fmla="*/ 1264178 h 1684262"/>
              <a:gd name="connsiteX102" fmla="*/ 231975 w 1206260"/>
              <a:gd name="connsiteY102" fmla="*/ 1341501 h 1684262"/>
              <a:gd name="connsiteX103" fmla="*/ 97811 w 1206260"/>
              <a:gd name="connsiteY103" fmla="*/ 1285557 h 1684262"/>
              <a:gd name="connsiteX104" fmla="*/ 232928 w 1206260"/>
              <a:gd name="connsiteY104" fmla="*/ 1376077 h 1684262"/>
              <a:gd name="connsiteX105" fmla="*/ 279029 w 1206260"/>
              <a:gd name="connsiteY105" fmla="*/ 1379887 h 1684262"/>
              <a:gd name="connsiteX106" fmla="*/ 232451 w 1206260"/>
              <a:gd name="connsiteY106" fmla="*/ 1376077 h 1684262"/>
              <a:gd name="connsiteX107" fmla="*/ 232928 w 1206260"/>
              <a:gd name="connsiteY107" fmla="*/ 1376077 h 1684262"/>
              <a:gd name="connsiteX108" fmla="*/ 856244 w 1206260"/>
              <a:gd name="connsiteY108" fmla="*/ 715613 h 1684262"/>
              <a:gd name="connsiteX109" fmla="*/ 817635 w 1206260"/>
              <a:gd name="connsiteY109" fmla="*/ 708913 h 1684262"/>
              <a:gd name="connsiteX110" fmla="*/ 721084 w 1206260"/>
              <a:gd name="connsiteY110" fmla="*/ 657225 h 1684262"/>
              <a:gd name="connsiteX111" fmla="*/ 855767 w 1206260"/>
              <a:gd name="connsiteY111" fmla="*/ 715613 h 1684262"/>
              <a:gd name="connsiteX112" fmla="*/ 856244 w 1206260"/>
              <a:gd name="connsiteY112" fmla="*/ 715613 h 1684262"/>
              <a:gd name="connsiteX113" fmla="*/ 663458 w 1206260"/>
              <a:gd name="connsiteY113" fmla="*/ 722662 h 1684262"/>
              <a:gd name="connsiteX114" fmla="*/ 644408 w 1206260"/>
              <a:gd name="connsiteY114" fmla="*/ 807149 h 1684262"/>
              <a:gd name="connsiteX115" fmla="*/ 662981 w 1206260"/>
              <a:gd name="connsiteY115" fmla="*/ 723138 h 1684262"/>
              <a:gd name="connsiteX116" fmla="*/ 663458 w 1206260"/>
              <a:gd name="connsiteY116" fmla="*/ 722662 h 1684262"/>
              <a:gd name="connsiteX117" fmla="*/ 628882 w 1206260"/>
              <a:gd name="connsiteY117" fmla="*/ 753332 h 1684262"/>
              <a:gd name="connsiteX118" fmla="*/ 655742 w 1206260"/>
              <a:gd name="connsiteY118" fmla="*/ 726472 h 1684262"/>
              <a:gd name="connsiteX119" fmla="*/ 628406 w 1206260"/>
              <a:gd name="connsiteY119" fmla="*/ 753332 h 1684262"/>
              <a:gd name="connsiteX120" fmla="*/ 628882 w 1206260"/>
              <a:gd name="connsiteY120" fmla="*/ 753332 h 1684262"/>
              <a:gd name="connsiteX121" fmla="*/ 771090 w 1206260"/>
              <a:gd name="connsiteY121" fmla="*/ 757237 h 1684262"/>
              <a:gd name="connsiteX122" fmla="*/ 690318 w 1206260"/>
              <a:gd name="connsiteY122" fmla="*/ 822579 h 1684262"/>
              <a:gd name="connsiteX123" fmla="*/ 770614 w 1206260"/>
              <a:gd name="connsiteY123" fmla="*/ 757237 h 1684262"/>
              <a:gd name="connsiteX124" fmla="*/ 771090 w 1206260"/>
              <a:gd name="connsiteY124" fmla="*/ 757237 h 1684262"/>
              <a:gd name="connsiteX125" fmla="*/ 759565 w 1206260"/>
              <a:gd name="connsiteY125" fmla="*/ 538162 h 1684262"/>
              <a:gd name="connsiteX126" fmla="*/ 851767 w 1206260"/>
              <a:gd name="connsiteY126" fmla="*/ 480536 h 1684262"/>
              <a:gd name="connsiteX127" fmla="*/ 759089 w 1206260"/>
              <a:gd name="connsiteY127" fmla="*/ 538067 h 1684262"/>
              <a:gd name="connsiteX128" fmla="*/ 759565 w 1206260"/>
              <a:gd name="connsiteY128" fmla="*/ 538162 h 1684262"/>
              <a:gd name="connsiteX129" fmla="*/ 877961 w 1206260"/>
              <a:gd name="connsiteY129" fmla="*/ 342138 h 1684262"/>
              <a:gd name="connsiteX130" fmla="*/ 812619 w 1206260"/>
              <a:gd name="connsiteY130" fmla="*/ 442055 h 1684262"/>
              <a:gd name="connsiteX131" fmla="*/ 877961 w 1206260"/>
              <a:gd name="connsiteY131" fmla="*/ 342138 h 1684262"/>
              <a:gd name="connsiteX132" fmla="*/ 681841 w 1206260"/>
              <a:gd name="connsiteY132" fmla="*/ 323088 h 1684262"/>
              <a:gd name="connsiteX133" fmla="*/ 758803 w 1206260"/>
              <a:gd name="connsiteY133" fmla="*/ 430816 h 1684262"/>
              <a:gd name="connsiteX134" fmla="*/ 643455 w 1206260"/>
              <a:gd name="connsiteY134" fmla="*/ 396145 h 1684262"/>
              <a:gd name="connsiteX135" fmla="*/ 639550 w 1206260"/>
              <a:gd name="connsiteY135" fmla="*/ 438436 h 1684262"/>
              <a:gd name="connsiteX136" fmla="*/ 682127 w 1206260"/>
              <a:gd name="connsiteY136" fmla="*/ 323088 h 1684262"/>
              <a:gd name="connsiteX137" fmla="*/ 681841 w 1206260"/>
              <a:gd name="connsiteY137" fmla="*/ 323088 h 1684262"/>
              <a:gd name="connsiteX138" fmla="*/ 351323 w 1206260"/>
              <a:gd name="connsiteY138" fmla="*/ 219361 h 1684262"/>
              <a:gd name="connsiteX139" fmla="*/ 383994 w 1206260"/>
              <a:gd name="connsiteY139" fmla="*/ 183070 h 1684262"/>
              <a:gd name="connsiteX140" fmla="*/ 403711 w 1206260"/>
              <a:gd name="connsiteY140" fmla="*/ 175069 h 1684262"/>
              <a:gd name="connsiteX141" fmla="*/ 411331 w 1206260"/>
              <a:gd name="connsiteY141" fmla="*/ 176117 h 1684262"/>
              <a:gd name="connsiteX142" fmla="*/ 569351 w 1206260"/>
              <a:gd name="connsiteY142" fmla="*/ 242792 h 1684262"/>
              <a:gd name="connsiteX143" fmla="*/ 569922 w 1206260"/>
              <a:gd name="connsiteY143" fmla="*/ 242792 h 1684262"/>
              <a:gd name="connsiteX144" fmla="*/ 558873 w 1206260"/>
              <a:gd name="connsiteY144" fmla="*/ 299942 h 1684262"/>
              <a:gd name="connsiteX145" fmla="*/ 351609 w 1206260"/>
              <a:gd name="connsiteY145" fmla="*/ 219075 h 1684262"/>
              <a:gd name="connsiteX146" fmla="*/ 351323 w 1206260"/>
              <a:gd name="connsiteY146" fmla="*/ 219361 h 1684262"/>
              <a:gd name="connsiteX147" fmla="*/ 470767 w 1206260"/>
              <a:gd name="connsiteY147" fmla="*/ 361188 h 1684262"/>
              <a:gd name="connsiteX148" fmla="*/ 566874 w 1206260"/>
              <a:gd name="connsiteY148" fmla="*/ 503396 h 1684262"/>
              <a:gd name="connsiteX149" fmla="*/ 470767 w 1206260"/>
              <a:gd name="connsiteY149" fmla="*/ 361188 h 1684262"/>
              <a:gd name="connsiteX150" fmla="*/ 632216 w 1206260"/>
              <a:gd name="connsiteY150" fmla="*/ 453485 h 1684262"/>
              <a:gd name="connsiteX151" fmla="*/ 699367 w 1206260"/>
              <a:gd name="connsiteY151" fmla="*/ 515112 h 1684262"/>
              <a:gd name="connsiteX152" fmla="*/ 759089 w 1206260"/>
              <a:gd name="connsiteY152" fmla="*/ 438055 h 1684262"/>
              <a:gd name="connsiteX153" fmla="*/ 678317 w 1206260"/>
              <a:gd name="connsiteY153" fmla="*/ 611029 h 1684262"/>
              <a:gd name="connsiteX154" fmla="*/ 640217 w 1206260"/>
              <a:gd name="connsiteY154" fmla="*/ 587978 h 1684262"/>
              <a:gd name="connsiteX155" fmla="*/ 632216 w 1206260"/>
              <a:gd name="connsiteY155" fmla="*/ 453581 h 1684262"/>
              <a:gd name="connsiteX156" fmla="*/ 632216 w 1206260"/>
              <a:gd name="connsiteY156" fmla="*/ 453485 h 1684262"/>
              <a:gd name="connsiteX157" fmla="*/ 686032 w 1206260"/>
              <a:gd name="connsiteY157" fmla="*/ 837819 h 1684262"/>
              <a:gd name="connsiteX158" fmla="*/ 628310 w 1206260"/>
              <a:gd name="connsiteY158" fmla="*/ 930116 h 1684262"/>
              <a:gd name="connsiteX159" fmla="*/ 686032 w 1206260"/>
              <a:gd name="connsiteY159" fmla="*/ 837914 h 1684262"/>
              <a:gd name="connsiteX160" fmla="*/ 686032 w 1206260"/>
              <a:gd name="connsiteY160" fmla="*/ 837819 h 1684262"/>
              <a:gd name="connsiteX161" fmla="*/ 743658 w 1206260"/>
              <a:gd name="connsiteY161" fmla="*/ 1291400 h 1684262"/>
              <a:gd name="connsiteX162" fmla="*/ 547634 w 1206260"/>
              <a:gd name="connsiteY162" fmla="*/ 1206818 h 1684262"/>
              <a:gd name="connsiteX163" fmla="*/ 573446 w 1206260"/>
              <a:gd name="connsiteY163" fmla="*/ 1222439 h 1684262"/>
              <a:gd name="connsiteX164" fmla="*/ 603450 w 1206260"/>
              <a:gd name="connsiteY164" fmla="*/ 1227487 h 1684262"/>
              <a:gd name="connsiteX165" fmla="*/ 743658 w 1206260"/>
              <a:gd name="connsiteY165" fmla="*/ 1291495 h 1684262"/>
              <a:gd name="connsiteX166" fmla="*/ 743658 w 1206260"/>
              <a:gd name="connsiteY166" fmla="*/ 1291400 h 1684262"/>
              <a:gd name="connsiteX167" fmla="*/ 578399 w 1206260"/>
              <a:gd name="connsiteY167" fmla="*/ 945452 h 1684262"/>
              <a:gd name="connsiteX168" fmla="*/ 689842 w 1206260"/>
              <a:gd name="connsiteY168" fmla="*/ 1122236 h 1684262"/>
              <a:gd name="connsiteX169" fmla="*/ 578399 w 1206260"/>
              <a:gd name="connsiteY169" fmla="*/ 945547 h 1684262"/>
              <a:gd name="connsiteX170" fmla="*/ 578399 w 1206260"/>
              <a:gd name="connsiteY170" fmla="*/ 945452 h 1684262"/>
              <a:gd name="connsiteX171" fmla="*/ 351609 w 1206260"/>
              <a:gd name="connsiteY171" fmla="*/ 1045464 h 1684262"/>
              <a:gd name="connsiteX172" fmla="*/ 382375 w 1206260"/>
              <a:gd name="connsiteY172" fmla="*/ 887825 h 1684262"/>
              <a:gd name="connsiteX173" fmla="*/ 351609 w 1206260"/>
              <a:gd name="connsiteY173" fmla="*/ 1045559 h 1684262"/>
              <a:gd name="connsiteX174" fmla="*/ 351609 w 1206260"/>
              <a:gd name="connsiteY174" fmla="*/ 1045464 h 1684262"/>
              <a:gd name="connsiteX175" fmla="*/ 420761 w 1206260"/>
              <a:gd name="connsiteY175" fmla="*/ 1018413 h 1684262"/>
              <a:gd name="connsiteX176" fmla="*/ 605260 w 1206260"/>
              <a:gd name="connsiteY176" fmla="*/ 1180338 h 1684262"/>
              <a:gd name="connsiteX177" fmla="*/ 420761 w 1206260"/>
              <a:gd name="connsiteY177" fmla="*/ 1018413 h 1684262"/>
              <a:gd name="connsiteX178" fmla="*/ 366944 w 1206260"/>
              <a:gd name="connsiteY178" fmla="*/ 1414272 h 1684262"/>
              <a:gd name="connsiteX179" fmla="*/ 597640 w 1206260"/>
              <a:gd name="connsiteY179" fmla="*/ 1460468 h 1684262"/>
              <a:gd name="connsiteX180" fmla="*/ 366944 w 1206260"/>
              <a:gd name="connsiteY180" fmla="*/ 1414463 h 1684262"/>
              <a:gd name="connsiteX181" fmla="*/ 366944 w 1206260"/>
              <a:gd name="connsiteY181" fmla="*/ 1414272 h 1684262"/>
              <a:gd name="connsiteX182" fmla="*/ 536108 w 1206260"/>
              <a:gd name="connsiteY182" fmla="*/ 1644968 h 1684262"/>
              <a:gd name="connsiteX183" fmla="*/ 498008 w 1206260"/>
              <a:gd name="connsiteY183" fmla="*/ 1625918 h 1684262"/>
              <a:gd name="connsiteX184" fmla="*/ 471148 w 1206260"/>
              <a:gd name="connsiteY184" fmla="*/ 1618202 h 1684262"/>
              <a:gd name="connsiteX185" fmla="*/ 471148 w 1206260"/>
              <a:gd name="connsiteY185" fmla="*/ 1664399 h 1684262"/>
              <a:gd name="connsiteX186" fmla="*/ 401901 w 1206260"/>
              <a:gd name="connsiteY186" fmla="*/ 1579817 h 1684262"/>
              <a:gd name="connsiteX187" fmla="*/ 536108 w 1206260"/>
              <a:gd name="connsiteY187" fmla="*/ 1645158 h 1684262"/>
              <a:gd name="connsiteX188" fmla="*/ 536108 w 1206260"/>
              <a:gd name="connsiteY188" fmla="*/ 1644968 h 1684262"/>
              <a:gd name="connsiteX189" fmla="*/ 616785 w 1206260"/>
              <a:gd name="connsiteY189" fmla="*/ 1564196 h 1684262"/>
              <a:gd name="connsiteX190" fmla="*/ 555349 w 1206260"/>
              <a:gd name="connsiteY190" fmla="*/ 1541145 h 1684262"/>
              <a:gd name="connsiteX191" fmla="*/ 638597 w 1206260"/>
              <a:gd name="connsiteY191" fmla="*/ 1493520 h 1684262"/>
              <a:gd name="connsiteX192" fmla="*/ 739848 w 1206260"/>
              <a:gd name="connsiteY192" fmla="*/ 1525715 h 1684262"/>
              <a:gd name="connsiteX193" fmla="*/ 616785 w 1206260"/>
              <a:gd name="connsiteY193" fmla="*/ 1564386 h 1684262"/>
              <a:gd name="connsiteX194" fmla="*/ 616785 w 1206260"/>
              <a:gd name="connsiteY194" fmla="*/ 1564196 h 1684262"/>
              <a:gd name="connsiteX195" fmla="*/ 752231 w 1206260"/>
              <a:gd name="connsiteY195" fmla="*/ 1664779 h 1684262"/>
              <a:gd name="connsiteX196" fmla="*/ 739658 w 1206260"/>
              <a:gd name="connsiteY196" fmla="*/ 1664779 h 1684262"/>
              <a:gd name="connsiteX197" fmla="*/ 731180 w 1206260"/>
              <a:gd name="connsiteY197" fmla="*/ 1664779 h 1684262"/>
              <a:gd name="connsiteX198" fmla="*/ 727561 w 1206260"/>
              <a:gd name="connsiteY198" fmla="*/ 1664779 h 1684262"/>
              <a:gd name="connsiteX199" fmla="*/ 713750 w 1206260"/>
              <a:gd name="connsiteY199" fmla="*/ 1666780 h 1684262"/>
              <a:gd name="connsiteX200" fmla="*/ 704225 w 1206260"/>
              <a:gd name="connsiteY200" fmla="*/ 1665256 h 1684262"/>
              <a:gd name="connsiteX201" fmla="*/ 705558 w 1206260"/>
              <a:gd name="connsiteY201" fmla="*/ 1667733 h 1684262"/>
              <a:gd name="connsiteX202" fmla="*/ 790045 w 1206260"/>
              <a:gd name="connsiteY202" fmla="*/ 1610106 h 1684262"/>
              <a:gd name="connsiteX203" fmla="*/ 752231 w 1206260"/>
              <a:gd name="connsiteY203" fmla="*/ 1664970 h 1684262"/>
              <a:gd name="connsiteX204" fmla="*/ 752231 w 1206260"/>
              <a:gd name="connsiteY204" fmla="*/ 1664779 h 1684262"/>
              <a:gd name="connsiteX205" fmla="*/ 857863 w 1206260"/>
              <a:gd name="connsiteY205" fmla="*/ 1591056 h 1684262"/>
              <a:gd name="connsiteX206" fmla="*/ 838813 w 1206260"/>
              <a:gd name="connsiteY206" fmla="*/ 1568958 h 1684262"/>
              <a:gd name="connsiteX207" fmla="*/ 836146 w 1206260"/>
              <a:gd name="connsiteY207" fmla="*/ 1564291 h 1684262"/>
              <a:gd name="connsiteX208" fmla="*/ 955179 w 1206260"/>
              <a:gd name="connsiteY208" fmla="*/ 1500720 h 1684262"/>
              <a:gd name="connsiteX209" fmla="*/ 1066493 w 1206260"/>
              <a:gd name="connsiteY209" fmla="*/ 1492065 h 1684262"/>
              <a:gd name="connsiteX210" fmla="*/ 857863 w 1206260"/>
              <a:gd name="connsiteY210" fmla="*/ 1591247 h 1684262"/>
              <a:gd name="connsiteX211" fmla="*/ 857863 w 1206260"/>
              <a:gd name="connsiteY211" fmla="*/ 1591056 h 1684262"/>
              <a:gd name="connsiteX212" fmla="*/ 1054979 w 1206260"/>
              <a:gd name="connsiteY212" fmla="*/ 1445037 h 1684262"/>
              <a:gd name="connsiteX213" fmla="*/ 916632 w 1206260"/>
              <a:gd name="connsiteY213" fmla="*/ 1468184 h 1684262"/>
              <a:gd name="connsiteX214" fmla="*/ 1028170 w 1206260"/>
              <a:gd name="connsiteY214" fmla="*/ 1445228 h 1684262"/>
              <a:gd name="connsiteX215" fmla="*/ 1054979 w 1206260"/>
              <a:gd name="connsiteY215" fmla="*/ 1445037 h 1684262"/>
              <a:gd name="connsiteX216" fmla="*/ 862816 w 1206260"/>
              <a:gd name="connsiteY216" fmla="*/ 1410462 h 1684262"/>
              <a:gd name="connsiteX217" fmla="*/ 647551 w 1206260"/>
              <a:gd name="connsiteY217" fmla="*/ 1448562 h 1684262"/>
              <a:gd name="connsiteX218" fmla="*/ 862816 w 1206260"/>
              <a:gd name="connsiteY218" fmla="*/ 1410653 h 1684262"/>
              <a:gd name="connsiteX219" fmla="*/ 862816 w 1206260"/>
              <a:gd name="connsiteY219" fmla="*/ 1410462 h 1684262"/>
              <a:gd name="connsiteX220" fmla="*/ 689842 w 1206260"/>
              <a:gd name="connsiteY220" fmla="*/ 1391412 h 1684262"/>
              <a:gd name="connsiteX221" fmla="*/ 924347 w 1206260"/>
              <a:gd name="connsiteY221" fmla="*/ 1306830 h 1684262"/>
              <a:gd name="connsiteX222" fmla="*/ 689842 w 1206260"/>
              <a:gd name="connsiteY222" fmla="*/ 1391412 h 1684262"/>
              <a:gd name="connsiteX223" fmla="*/ 1162663 w 1206260"/>
              <a:gd name="connsiteY223" fmla="*/ 1057085 h 1684262"/>
              <a:gd name="connsiteX224" fmla="*/ 1148756 w 1206260"/>
              <a:gd name="connsiteY224" fmla="*/ 1134428 h 1684262"/>
              <a:gd name="connsiteX225" fmla="*/ 1066841 w 1206260"/>
              <a:gd name="connsiteY225" fmla="*/ 1139762 h 1684262"/>
              <a:gd name="connsiteX226" fmla="*/ 1035790 w 1206260"/>
              <a:gd name="connsiteY226" fmla="*/ 1087755 h 1684262"/>
              <a:gd name="connsiteX227" fmla="*/ 1162663 w 1206260"/>
              <a:gd name="connsiteY227" fmla="*/ 1057085 h 1684262"/>
              <a:gd name="connsiteX228" fmla="*/ 987913 w 1206260"/>
              <a:gd name="connsiteY228" fmla="*/ 1181170 h 1684262"/>
              <a:gd name="connsiteX229" fmla="*/ 958923 w 1206260"/>
              <a:gd name="connsiteY229" fmla="*/ 1264444 h 1684262"/>
              <a:gd name="connsiteX230" fmla="*/ 905107 w 1206260"/>
              <a:gd name="connsiteY230" fmla="*/ 1118330 h 1684262"/>
              <a:gd name="connsiteX231" fmla="*/ 987913 w 1206260"/>
              <a:gd name="connsiteY231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47492 w 1206260"/>
              <a:gd name="connsiteY51" fmla="*/ 1296725 h 1684262"/>
              <a:gd name="connsiteX52" fmla="*/ 229880 w 1206260"/>
              <a:gd name="connsiteY52" fmla="*/ 1312259 h 1684262"/>
              <a:gd name="connsiteX53" fmla="*/ 146155 w 1206260"/>
              <a:gd name="connsiteY53" fmla="*/ 1230344 h 1684262"/>
              <a:gd name="connsiteX54" fmla="*/ 115389 w 1206260"/>
              <a:gd name="connsiteY54" fmla="*/ 1430369 h 1684262"/>
              <a:gd name="connsiteX55" fmla="*/ 349799 w 1206260"/>
              <a:gd name="connsiteY55" fmla="*/ 1480280 h 1684262"/>
              <a:gd name="connsiteX56" fmla="*/ 299507 w 1206260"/>
              <a:gd name="connsiteY56" fmla="*/ 1464659 h 1684262"/>
              <a:gd name="connsiteX57" fmla="*/ 318374 w 1206260"/>
              <a:gd name="connsiteY57" fmla="*/ 1496562 h 1684262"/>
              <a:gd name="connsiteX58" fmla="*/ 388280 w 1206260"/>
              <a:gd name="connsiteY58" fmla="*/ 1545717 h 1684262"/>
              <a:gd name="connsiteX59" fmla="*/ 348847 w 1206260"/>
              <a:gd name="connsiteY59" fmla="*/ 1542479 h 1684262"/>
              <a:gd name="connsiteX60" fmla="*/ 255883 w 1206260"/>
              <a:gd name="connsiteY60" fmla="*/ 1502664 h 1684262"/>
              <a:gd name="connsiteX61" fmla="*/ 255883 w 1206260"/>
              <a:gd name="connsiteY61" fmla="*/ 1502664 h 1684262"/>
              <a:gd name="connsiteX62" fmla="*/ 239976 w 1206260"/>
              <a:gd name="connsiteY62" fmla="*/ 1484281 h 1684262"/>
              <a:gd name="connsiteX63" fmla="*/ 203495 w 1206260"/>
              <a:gd name="connsiteY63" fmla="*/ 1484281 h 1684262"/>
              <a:gd name="connsiteX64" fmla="*/ 187303 w 1206260"/>
              <a:gd name="connsiteY64" fmla="*/ 1499140 h 1684262"/>
              <a:gd name="connsiteX65" fmla="*/ 490674 w 1206260"/>
              <a:gd name="connsiteY65" fmla="*/ 1673352 h 1684262"/>
              <a:gd name="connsiteX66" fmla="*/ 757374 w 1206260"/>
              <a:gd name="connsiteY66" fmla="*/ 1682401 h 1684262"/>
              <a:gd name="connsiteX67" fmla="*/ 988070 w 1206260"/>
              <a:gd name="connsiteY67" fmla="*/ 1594485 h 1684262"/>
              <a:gd name="connsiteX68" fmla="*/ 1152566 w 1206260"/>
              <a:gd name="connsiteY68" fmla="*/ 1394460 h 1684262"/>
              <a:gd name="connsiteX69" fmla="*/ 918822 w 1206260"/>
              <a:gd name="connsiteY69" fmla="*/ 1363507 h 1684262"/>
              <a:gd name="connsiteX70" fmla="*/ 802904 w 1206260"/>
              <a:gd name="connsiteY70" fmla="*/ 1350454 h 1684262"/>
              <a:gd name="connsiteX71" fmla="*/ 841956 w 1206260"/>
              <a:gd name="connsiteY71" fmla="*/ 1326547 h 1684262"/>
              <a:gd name="connsiteX72" fmla="*/ 1018286 w 1206260"/>
              <a:gd name="connsiteY72" fmla="*/ 1315425 h 1684262"/>
              <a:gd name="connsiteX73" fmla="*/ 980354 w 1206260"/>
              <a:gd name="connsiteY73" fmla="*/ 1268921 h 1684262"/>
              <a:gd name="connsiteX74" fmla="*/ 1091488 w 1206260"/>
              <a:gd name="connsiteY74" fmla="*/ 1221043 h 1684262"/>
              <a:gd name="connsiteX75" fmla="*/ 911203 w 1206260"/>
              <a:gd name="connsiteY75" fmla="*/ 1022890 h 1684262"/>
              <a:gd name="connsiteX76" fmla="*/ 1193429 w 1206260"/>
              <a:gd name="connsiteY76" fmla="*/ 899446 h 1684262"/>
              <a:gd name="connsiteX77" fmla="*/ 759089 w 1206260"/>
              <a:gd name="connsiteY77" fmla="*/ 61246 h 1684262"/>
              <a:gd name="connsiteX78" fmla="*/ 720989 w 1206260"/>
              <a:gd name="connsiteY78" fmla="*/ 145828 h 1684262"/>
              <a:gd name="connsiteX79" fmla="*/ 759089 w 1206260"/>
              <a:gd name="connsiteY79" fmla="*/ 61436 h 1684262"/>
              <a:gd name="connsiteX80" fmla="*/ 759089 w 1206260"/>
              <a:gd name="connsiteY80" fmla="*/ 61246 h 1684262"/>
              <a:gd name="connsiteX81" fmla="*/ 363611 w 1206260"/>
              <a:gd name="connsiteY81" fmla="*/ 545783 h 1684262"/>
              <a:gd name="connsiteX82" fmla="*/ 348275 w 1206260"/>
              <a:gd name="connsiteY82" fmla="*/ 553498 h 1684262"/>
              <a:gd name="connsiteX83" fmla="*/ 363611 w 1206260"/>
              <a:gd name="connsiteY83" fmla="*/ 545783 h 1684262"/>
              <a:gd name="connsiteX84" fmla="*/ 232451 w 1206260"/>
              <a:gd name="connsiteY84" fmla="*/ 523113 h 1684262"/>
              <a:gd name="connsiteX85" fmla="*/ 254694 w 1206260"/>
              <a:gd name="connsiteY85" fmla="*/ 664096 h 1684262"/>
              <a:gd name="connsiteX86" fmla="*/ 232451 w 1206260"/>
              <a:gd name="connsiteY86" fmla="*/ 523113 h 1684262"/>
              <a:gd name="connsiteX87" fmla="*/ 340084 w 1206260"/>
              <a:gd name="connsiteY87" fmla="*/ 692277 h 1684262"/>
              <a:gd name="connsiteX88" fmla="*/ 470767 w 1206260"/>
              <a:gd name="connsiteY88" fmla="*/ 684562 h 1684262"/>
              <a:gd name="connsiteX89" fmla="*/ 340084 w 1206260"/>
              <a:gd name="connsiteY89" fmla="*/ 691896 h 1684262"/>
              <a:gd name="connsiteX90" fmla="*/ 340084 w 1206260"/>
              <a:gd name="connsiteY90" fmla="*/ 692277 h 1684262"/>
              <a:gd name="connsiteX91" fmla="*/ 382375 w 1206260"/>
              <a:gd name="connsiteY91" fmla="*/ 615410 h 1684262"/>
              <a:gd name="connsiteX92" fmla="*/ 516868 w 1206260"/>
              <a:gd name="connsiteY92" fmla="*/ 688372 h 1684262"/>
              <a:gd name="connsiteX93" fmla="*/ 382661 w 1206260"/>
              <a:gd name="connsiteY93" fmla="*/ 615029 h 1684262"/>
              <a:gd name="connsiteX94" fmla="*/ 382375 w 1206260"/>
              <a:gd name="connsiteY94" fmla="*/ 615410 h 1684262"/>
              <a:gd name="connsiteX95" fmla="*/ 201400 w 1206260"/>
              <a:gd name="connsiteY95" fmla="*/ 907542 h 1684262"/>
              <a:gd name="connsiteX96" fmla="*/ 163300 w 1206260"/>
              <a:gd name="connsiteY96" fmla="*/ 838295 h 1684262"/>
              <a:gd name="connsiteX97" fmla="*/ 201686 w 1206260"/>
              <a:gd name="connsiteY97" fmla="*/ 907161 h 1684262"/>
              <a:gd name="connsiteX98" fmla="*/ 201400 w 1206260"/>
              <a:gd name="connsiteY98" fmla="*/ 907542 h 1684262"/>
              <a:gd name="connsiteX99" fmla="*/ 97811 w 1206260"/>
              <a:gd name="connsiteY99" fmla="*/ 1285557 h 1684262"/>
              <a:gd name="connsiteX100" fmla="*/ 123279 w 1206260"/>
              <a:gd name="connsiteY100" fmla="*/ 1264178 h 1684262"/>
              <a:gd name="connsiteX101" fmla="*/ 231975 w 1206260"/>
              <a:gd name="connsiteY101" fmla="*/ 1341501 h 1684262"/>
              <a:gd name="connsiteX102" fmla="*/ 97811 w 1206260"/>
              <a:gd name="connsiteY102" fmla="*/ 1285557 h 1684262"/>
              <a:gd name="connsiteX103" fmla="*/ 232928 w 1206260"/>
              <a:gd name="connsiteY103" fmla="*/ 1376077 h 1684262"/>
              <a:gd name="connsiteX104" fmla="*/ 279029 w 1206260"/>
              <a:gd name="connsiteY104" fmla="*/ 1379887 h 1684262"/>
              <a:gd name="connsiteX105" fmla="*/ 232451 w 1206260"/>
              <a:gd name="connsiteY105" fmla="*/ 1376077 h 1684262"/>
              <a:gd name="connsiteX106" fmla="*/ 232928 w 1206260"/>
              <a:gd name="connsiteY106" fmla="*/ 1376077 h 1684262"/>
              <a:gd name="connsiteX107" fmla="*/ 856244 w 1206260"/>
              <a:gd name="connsiteY107" fmla="*/ 715613 h 1684262"/>
              <a:gd name="connsiteX108" fmla="*/ 817635 w 1206260"/>
              <a:gd name="connsiteY108" fmla="*/ 708913 h 1684262"/>
              <a:gd name="connsiteX109" fmla="*/ 721084 w 1206260"/>
              <a:gd name="connsiteY109" fmla="*/ 657225 h 1684262"/>
              <a:gd name="connsiteX110" fmla="*/ 855767 w 1206260"/>
              <a:gd name="connsiteY110" fmla="*/ 715613 h 1684262"/>
              <a:gd name="connsiteX111" fmla="*/ 856244 w 1206260"/>
              <a:gd name="connsiteY111" fmla="*/ 715613 h 1684262"/>
              <a:gd name="connsiteX112" fmla="*/ 663458 w 1206260"/>
              <a:gd name="connsiteY112" fmla="*/ 722662 h 1684262"/>
              <a:gd name="connsiteX113" fmla="*/ 644408 w 1206260"/>
              <a:gd name="connsiteY113" fmla="*/ 807149 h 1684262"/>
              <a:gd name="connsiteX114" fmla="*/ 662981 w 1206260"/>
              <a:gd name="connsiteY114" fmla="*/ 723138 h 1684262"/>
              <a:gd name="connsiteX115" fmla="*/ 663458 w 1206260"/>
              <a:gd name="connsiteY115" fmla="*/ 722662 h 1684262"/>
              <a:gd name="connsiteX116" fmla="*/ 628882 w 1206260"/>
              <a:gd name="connsiteY116" fmla="*/ 753332 h 1684262"/>
              <a:gd name="connsiteX117" fmla="*/ 655742 w 1206260"/>
              <a:gd name="connsiteY117" fmla="*/ 726472 h 1684262"/>
              <a:gd name="connsiteX118" fmla="*/ 628406 w 1206260"/>
              <a:gd name="connsiteY118" fmla="*/ 753332 h 1684262"/>
              <a:gd name="connsiteX119" fmla="*/ 628882 w 1206260"/>
              <a:gd name="connsiteY119" fmla="*/ 753332 h 1684262"/>
              <a:gd name="connsiteX120" fmla="*/ 771090 w 1206260"/>
              <a:gd name="connsiteY120" fmla="*/ 757237 h 1684262"/>
              <a:gd name="connsiteX121" fmla="*/ 690318 w 1206260"/>
              <a:gd name="connsiteY121" fmla="*/ 822579 h 1684262"/>
              <a:gd name="connsiteX122" fmla="*/ 770614 w 1206260"/>
              <a:gd name="connsiteY122" fmla="*/ 757237 h 1684262"/>
              <a:gd name="connsiteX123" fmla="*/ 771090 w 1206260"/>
              <a:gd name="connsiteY123" fmla="*/ 757237 h 1684262"/>
              <a:gd name="connsiteX124" fmla="*/ 759565 w 1206260"/>
              <a:gd name="connsiteY124" fmla="*/ 538162 h 1684262"/>
              <a:gd name="connsiteX125" fmla="*/ 851767 w 1206260"/>
              <a:gd name="connsiteY125" fmla="*/ 480536 h 1684262"/>
              <a:gd name="connsiteX126" fmla="*/ 759089 w 1206260"/>
              <a:gd name="connsiteY126" fmla="*/ 538067 h 1684262"/>
              <a:gd name="connsiteX127" fmla="*/ 759565 w 1206260"/>
              <a:gd name="connsiteY127" fmla="*/ 538162 h 1684262"/>
              <a:gd name="connsiteX128" fmla="*/ 877961 w 1206260"/>
              <a:gd name="connsiteY128" fmla="*/ 342138 h 1684262"/>
              <a:gd name="connsiteX129" fmla="*/ 812619 w 1206260"/>
              <a:gd name="connsiteY129" fmla="*/ 442055 h 1684262"/>
              <a:gd name="connsiteX130" fmla="*/ 877961 w 1206260"/>
              <a:gd name="connsiteY130" fmla="*/ 342138 h 1684262"/>
              <a:gd name="connsiteX131" fmla="*/ 681841 w 1206260"/>
              <a:gd name="connsiteY131" fmla="*/ 323088 h 1684262"/>
              <a:gd name="connsiteX132" fmla="*/ 758803 w 1206260"/>
              <a:gd name="connsiteY132" fmla="*/ 430816 h 1684262"/>
              <a:gd name="connsiteX133" fmla="*/ 643455 w 1206260"/>
              <a:gd name="connsiteY133" fmla="*/ 396145 h 1684262"/>
              <a:gd name="connsiteX134" fmla="*/ 639550 w 1206260"/>
              <a:gd name="connsiteY134" fmla="*/ 438436 h 1684262"/>
              <a:gd name="connsiteX135" fmla="*/ 682127 w 1206260"/>
              <a:gd name="connsiteY135" fmla="*/ 323088 h 1684262"/>
              <a:gd name="connsiteX136" fmla="*/ 681841 w 1206260"/>
              <a:gd name="connsiteY136" fmla="*/ 323088 h 1684262"/>
              <a:gd name="connsiteX137" fmla="*/ 351323 w 1206260"/>
              <a:gd name="connsiteY137" fmla="*/ 219361 h 1684262"/>
              <a:gd name="connsiteX138" fmla="*/ 383994 w 1206260"/>
              <a:gd name="connsiteY138" fmla="*/ 183070 h 1684262"/>
              <a:gd name="connsiteX139" fmla="*/ 403711 w 1206260"/>
              <a:gd name="connsiteY139" fmla="*/ 175069 h 1684262"/>
              <a:gd name="connsiteX140" fmla="*/ 411331 w 1206260"/>
              <a:gd name="connsiteY140" fmla="*/ 176117 h 1684262"/>
              <a:gd name="connsiteX141" fmla="*/ 569351 w 1206260"/>
              <a:gd name="connsiteY141" fmla="*/ 242792 h 1684262"/>
              <a:gd name="connsiteX142" fmla="*/ 569922 w 1206260"/>
              <a:gd name="connsiteY142" fmla="*/ 242792 h 1684262"/>
              <a:gd name="connsiteX143" fmla="*/ 558873 w 1206260"/>
              <a:gd name="connsiteY143" fmla="*/ 299942 h 1684262"/>
              <a:gd name="connsiteX144" fmla="*/ 351609 w 1206260"/>
              <a:gd name="connsiteY144" fmla="*/ 219075 h 1684262"/>
              <a:gd name="connsiteX145" fmla="*/ 351323 w 1206260"/>
              <a:gd name="connsiteY145" fmla="*/ 219361 h 1684262"/>
              <a:gd name="connsiteX146" fmla="*/ 470767 w 1206260"/>
              <a:gd name="connsiteY146" fmla="*/ 361188 h 1684262"/>
              <a:gd name="connsiteX147" fmla="*/ 566874 w 1206260"/>
              <a:gd name="connsiteY147" fmla="*/ 503396 h 1684262"/>
              <a:gd name="connsiteX148" fmla="*/ 470767 w 1206260"/>
              <a:gd name="connsiteY148" fmla="*/ 361188 h 1684262"/>
              <a:gd name="connsiteX149" fmla="*/ 632216 w 1206260"/>
              <a:gd name="connsiteY149" fmla="*/ 453485 h 1684262"/>
              <a:gd name="connsiteX150" fmla="*/ 699367 w 1206260"/>
              <a:gd name="connsiteY150" fmla="*/ 515112 h 1684262"/>
              <a:gd name="connsiteX151" fmla="*/ 759089 w 1206260"/>
              <a:gd name="connsiteY151" fmla="*/ 438055 h 1684262"/>
              <a:gd name="connsiteX152" fmla="*/ 678317 w 1206260"/>
              <a:gd name="connsiteY152" fmla="*/ 611029 h 1684262"/>
              <a:gd name="connsiteX153" fmla="*/ 640217 w 1206260"/>
              <a:gd name="connsiteY153" fmla="*/ 587978 h 1684262"/>
              <a:gd name="connsiteX154" fmla="*/ 632216 w 1206260"/>
              <a:gd name="connsiteY154" fmla="*/ 453581 h 1684262"/>
              <a:gd name="connsiteX155" fmla="*/ 632216 w 1206260"/>
              <a:gd name="connsiteY155" fmla="*/ 453485 h 1684262"/>
              <a:gd name="connsiteX156" fmla="*/ 686032 w 1206260"/>
              <a:gd name="connsiteY156" fmla="*/ 837819 h 1684262"/>
              <a:gd name="connsiteX157" fmla="*/ 628310 w 1206260"/>
              <a:gd name="connsiteY157" fmla="*/ 930116 h 1684262"/>
              <a:gd name="connsiteX158" fmla="*/ 686032 w 1206260"/>
              <a:gd name="connsiteY158" fmla="*/ 837914 h 1684262"/>
              <a:gd name="connsiteX159" fmla="*/ 686032 w 1206260"/>
              <a:gd name="connsiteY159" fmla="*/ 837819 h 1684262"/>
              <a:gd name="connsiteX160" fmla="*/ 743658 w 1206260"/>
              <a:gd name="connsiteY160" fmla="*/ 1291400 h 1684262"/>
              <a:gd name="connsiteX161" fmla="*/ 547634 w 1206260"/>
              <a:gd name="connsiteY161" fmla="*/ 1206818 h 1684262"/>
              <a:gd name="connsiteX162" fmla="*/ 573446 w 1206260"/>
              <a:gd name="connsiteY162" fmla="*/ 1222439 h 1684262"/>
              <a:gd name="connsiteX163" fmla="*/ 603450 w 1206260"/>
              <a:gd name="connsiteY163" fmla="*/ 1227487 h 1684262"/>
              <a:gd name="connsiteX164" fmla="*/ 743658 w 1206260"/>
              <a:gd name="connsiteY164" fmla="*/ 1291495 h 1684262"/>
              <a:gd name="connsiteX165" fmla="*/ 743658 w 1206260"/>
              <a:gd name="connsiteY165" fmla="*/ 1291400 h 1684262"/>
              <a:gd name="connsiteX166" fmla="*/ 578399 w 1206260"/>
              <a:gd name="connsiteY166" fmla="*/ 945452 h 1684262"/>
              <a:gd name="connsiteX167" fmla="*/ 689842 w 1206260"/>
              <a:gd name="connsiteY167" fmla="*/ 1122236 h 1684262"/>
              <a:gd name="connsiteX168" fmla="*/ 578399 w 1206260"/>
              <a:gd name="connsiteY168" fmla="*/ 945547 h 1684262"/>
              <a:gd name="connsiteX169" fmla="*/ 578399 w 1206260"/>
              <a:gd name="connsiteY169" fmla="*/ 945452 h 1684262"/>
              <a:gd name="connsiteX170" fmla="*/ 351609 w 1206260"/>
              <a:gd name="connsiteY170" fmla="*/ 1045464 h 1684262"/>
              <a:gd name="connsiteX171" fmla="*/ 382375 w 1206260"/>
              <a:gd name="connsiteY171" fmla="*/ 887825 h 1684262"/>
              <a:gd name="connsiteX172" fmla="*/ 351609 w 1206260"/>
              <a:gd name="connsiteY172" fmla="*/ 1045559 h 1684262"/>
              <a:gd name="connsiteX173" fmla="*/ 351609 w 1206260"/>
              <a:gd name="connsiteY173" fmla="*/ 1045464 h 1684262"/>
              <a:gd name="connsiteX174" fmla="*/ 420761 w 1206260"/>
              <a:gd name="connsiteY174" fmla="*/ 1018413 h 1684262"/>
              <a:gd name="connsiteX175" fmla="*/ 605260 w 1206260"/>
              <a:gd name="connsiteY175" fmla="*/ 1180338 h 1684262"/>
              <a:gd name="connsiteX176" fmla="*/ 420761 w 1206260"/>
              <a:gd name="connsiteY176" fmla="*/ 1018413 h 1684262"/>
              <a:gd name="connsiteX177" fmla="*/ 366944 w 1206260"/>
              <a:gd name="connsiteY177" fmla="*/ 1414272 h 1684262"/>
              <a:gd name="connsiteX178" fmla="*/ 597640 w 1206260"/>
              <a:gd name="connsiteY178" fmla="*/ 1460468 h 1684262"/>
              <a:gd name="connsiteX179" fmla="*/ 366944 w 1206260"/>
              <a:gd name="connsiteY179" fmla="*/ 1414463 h 1684262"/>
              <a:gd name="connsiteX180" fmla="*/ 366944 w 1206260"/>
              <a:gd name="connsiteY180" fmla="*/ 1414272 h 1684262"/>
              <a:gd name="connsiteX181" fmla="*/ 536108 w 1206260"/>
              <a:gd name="connsiteY181" fmla="*/ 1644968 h 1684262"/>
              <a:gd name="connsiteX182" fmla="*/ 498008 w 1206260"/>
              <a:gd name="connsiteY182" fmla="*/ 1625918 h 1684262"/>
              <a:gd name="connsiteX183" fmla="*/ 471148 w 1206260"/>
              <a:gd name="connsiteY183" fmla="*/ 1618202 h 1684262"/>
              <a:gd name="connsiteX184" fmla="*/ 471148 w 1206260"/>
              <a:gd name="connsiteY184" fmla="*/ 1664399 h 1684262"/>
              <a:gd name="connsiteX185" fmla="*/ 401901 w 1206260"/>
              <a:gd name="connsiteY185" fmla="*/ 1579817 h 1684262"/>
              <a:gd name="connsiteX186" fmla="*/ 536108 w 1206260"/>
              <a:gd name="connsiteY186" fmla="*/ 1645158 h 1684262"/>
              <a:gd name="connsiteX187" fmla="*/ 536108 w 1206260"/>
              <a:gd name="connsiteY187" fmla="*/ 1644968 h 1684262"/>
              <a:gd name="connsiteX188" fmla="*/ 616785 w 1206260"/>
              <a:gd name="connsiteY188" fmla="*/ 1564196 h 1684262"/>
              <a:gd name="connsiteX189" fmla="*/ 555349 w 1206260"/>
              <a:gd name="connsiteY189" fmla="*/ 1541145 h 1684262"/>
              <a:gd name="connsiteX190" fmla="*/ 638597 w 1206260"/>
              <a:gd name="connsiteY190" fmla="*/ 1493520 h 1684262"/>
              <a:gd name="connsiteX191" fmla="*/ 739848 w 1206260"/>
              <a:gd name="connsiteY191" fmla="*/ 1525715 h 1684262"/>
              <a:gd name="connsiteX192" fmla="*/ 616785 w 1206260"/>
              <a:gd name="connsiteY192" fmla="*/ 1564386 h 1684262"/>
              <a:gd name="connsiteX193" fmla="*/ 616785 w 1206260"/>
              <a:gd name="connsiteY193" fmla="*/ 1564196 h 1684262"/>
              <a:gd name="connsiteX194" fmla="*/ 752231 w 1206260"/>
              <a:gd name="connsiteY194" fmla="*/ 1664779 h 1684262"/>
              <a:gd name="connsiteX195" fmla="*/ 739658 w 1206260"/>
              <a:gd name="connsiteY195" fmla="*/ 1664779 h 1684262"/>
              <a:gd name="connsiteX196" fmla="*/ 731180 w 1206260"/>
              <a:gd name="connsiteY196" fmla="*/ 1664779 h 1684262"/>
              <a:gd name="connsiteX197" fmla="*/ 727561 w 1206260"/>
              <a:gd name="connsiteY197" fmla="*/ 1664779 h 1684262"/>
              <a:gd name="connsiteX198" fmla="*/ 713750 w 1206260"/>
              <a:gd name="connsiteY198" fmla="*/ 1666780 h 1684262"/>
              <a:gd name="connsiteX199" fmla="*/ 704225 w 1206260"/>
              <a:gd name="connsiteY199" fmla="*/ 1665256 h 1684262"/>
              <a:gd name="connsiteX200" fmla="*/ 705558 w 1206260"/>
              <a:gd name="connsiteY200" fmla="*/ 1667733 h 1684262"/>
              <a:gd name="connsiteX201" fmla="*/ 790045 w 1206260"/>
              <a:gd name="connsiteY201" fmla="*/ 1610106 h 1684262"/>
              <a:gd name="connsiteX202" fmla="*/ 752231 w 1206260"/>
              <a:gd name="connsiteY202" fmla="*/ 1664970 h 1684262"/>
              <a:gd name="connsiteX203" fmla="*/ 752231 w 1206260"/>
              <a:gd name="connsiteY203" fmla="*/ 1664779 h 1684262"/>
              <a:gd name="connsiteX204" fmla="*/ 857863 w 1206260"/>
              <a:gd name="connsiteY204" fmla="*/ 1591056 h 1684262"/>
              <a:gd name="connsiteX205" fmla="*/ 838813 w 1206260"/>
              <a:gd name="connsiteY205" fmla="*/ 1568958 h 1684262"/>
              <a:gd name="connsiteX206" fmla="*/ 836146 w 1206260"/>
              <a:gd name="connsiteY206" fmla="*/ 1564291 h 1684262"/>
              <a:gd name="connsiteX207" fmla="*/ 955179 w 1206260"/>
              <a:gd name="connsiteY207" fmla="*/ 1500720 h 1684262"/>
              <a:gd name="connsiteX208" fmla="*/ 1066493 w 1206260"/>
              <a:gd name="connsiteY208" fmla="*/ 1492065 h 1684262"/>
              <a:gd name="connsiteX209" fmla="*/ 857863 w 1206260"/>
              <a:gd name="connsiteY209" fmla="*/ 1591247 h 1684262"/>
              <a:gd name="connsiteX210" fmla="*/ 857863 w 1206260"/>
              <a:gd name="connsiteY210" fmla="*/ 1591056 h 1684262"/>
              <a:gd name="connsiteX211" fmla="*/ 1054979 w 1206260"/>
              <a:gd name="connsiteY211" fmla="*/ 1445037 h 1684262"/>
              <a:gd name="connsiteX212" fmla="*/ 916632 w 1206260"/>
              <a:gd name="connsiteY212" fmla="*/ 1468184 h 1684262"/>
              <a:gd name="connsiteX213" fmla="*/ 1028170 w 1206260"/>
              <a:gd name="connsiteY213" fmla="*/ 1445228 h 1684262"/>
              <a:gd name="connsiteX214" fmla="*/ 1054979 w 1206260"/>
              <a:gd name="connsiteY214" fmla="*/ 1445037 h 1684262"/>
              <a:gd name="connsiteX215" fmla="*/ 862816 w 1206260"/>
              <a:gd name="connsiteY215" fmla="*/ 1410462 h 1684262"/>
              <a:gd name="connsiteX216" fmla="*/ 647551 w 1206260"/>
              <a:gd name="connsiteY216" fmla="*/ 1448562 h 1684262"/>
              <a:gd name="connsiteX217" fmla="*/ 862816 w 1206260"/>
              <a:gd name="connsiteY217" fmla="*/ 1410653 h 1684262"/>
              <a:gd name="connsiteX218" fmla="*/ 862816 w 1206260"/>
              <a:gd name="connsiteY218" fmla="*/ 1410462 h 1684262"/>
              <a:gd name="connsiteX219" fmla="*/ 689842 w 1206260"/>
              <a:gd name="connsiteY219" fmla="*/ 1391412 h 1684262"/>
              <a:gd name="connsiteX220" fmla="*/ 924347 w 1206260"/>
              <a:gd name="connsiteY220" fmla="*/ 1306830 h 1684262"/>
              <a:gd name="connsiteX221" fmla="*/ 689842 w 1206260"/>
              <a:gd name="connsiteY221" fmla="*/ 1391412 h 1684262"/>
              <a:gd name="connsiteX222" fmla="*/ 1162663 w 1206260"/>
              <a:gd name="connsiteY222" fmla="*/ 1057085 h 1684262"/>
              <a:gd name="connsiteX223" fmla="*/ 1148756 w 1206260"/>
              <a:gd name="connsiteY223" fmla="*/ 1134428 h 1684262"/>
              <a:gd name="connsiteX224" fmla="*/ 1066841 w 1206260"/>
              <a:gd name="connsiteY224" fmla="*/ 1139762 h 1684262"/>
              <a:gd name="connsiteX225" fmla="*/ 1035790 w 1206260"/>
              <a:gd name="connsiteY225" fmla="*/ 1087755 h 1684262"/>
              <a:gd name="connsiteX226" fmla="*/ 1162663 w 1206260"/>
              <a:gd name="connsiteY226" fmla="*/ 1057085 h 1684262"/>
              <a:gd name="connsiteX227" fmla="*/ 987913 w 1206260"/>
              <a:gd name="connsiteY227" fmla="*/ 1181170 h 1684262"/>
              <a:gd name="connsiteX228" fmla="*/ 958923 w 1206260"/>
              <a:gd name="connsiteY228" fmla="*/ 1264444 h 1684262"/>
              <a:gd name="connsiteX229" fmla="*/ 905107 w 1206260"/>
              <a:gd name="connsiteY229" fmla="*/ 1118330 h 1684262"/>
              <a:gd name="connsiteX230" fmla="*/ 987913 w 1206260"/>
              <a:gd name="connsiteY230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47492 w 1206260"/>
              <a:gd name="connsiteY51" fmla="*/ 1296725 h 1684262"/>
              <a:gd name="connsiteX52" fmla="*/ 229880 w 1206260"/>
              <a:gd name="connsiteY52" fmla="*/ 1312259 h 1684262"/>
              <a:gd name="connsiteX53" fmla="*/ 146155 w 1206260"/>
              <a:gd name="connsiteY53" fmla="*/ 1230344 h 1684262"/>
              <a:gd name="connsiteX54" fmla="*/ 115389 w 1206260"/>
              <a:gd name="connsiteY54" fmla="*/ 1430369 h 1684262"/>
              <a:gd name="connsiteX55" fmla="*/ 349799 w 1206260"/>
              <a:gd name="connsiteY55" fmla="*/ 1480280 h 1684262"/>
              <a:gd name="connsiteX56" fmla="*/ 299507 w 1206260"/>
              <a:gd name="connsiteY56" fmla="*/ 1464659 h 1684262"/>
              <a:gd name="connsiteX57" fmla="*/ 318374 w 1206260"/>
              <a:gd name="connsiteY57" fmla="*/ 1496562 h 1684262"/>
              <a:gd name="connsiteX58" fmla="*/ 388280 w 1206260"/>
              <a:gd name="connsiteY58" fmla="*/ 1545717 h 1684262"/>
              <a:gd name="connsiteX59" fmla="*/ 348847 w 1206260"/>
              <a:gd name="connsiteY59" fmla="*/ 1542479 h 1684262"/>
              <a:gd name="connsiteX60" fmla="*/ 255883 w 1206260"/>
              <a:gd name="connsiteY60" fmla="*/ 1502664 h 1684262"/>
              <a:gd name="connsiteX61" fmla="*/ 255883 w 1206260"/>
              <a:gd name="connsiteY61" fmla="*/ 1502664 h 1684262"/>
              <a:gd name="connsiteX62" fmla="*/ 239976 w 1206260"/>
              <a:gd name="connsiteY62" fmla="*/ 1484281 h 1684262"/>
              <a:gd name="connsiteX63" fmla="*/ 203495 w 1206260"/>
              <a:gd name="connsiteY63" fmla="*/ 1484281 h 1684262"/>
              <a:gd name="connsiteX64" fmla="*/ 187303 w 1206260"/>
              <a:gd name="connsiteY64" fmla="*/ 1499140 h 1684262"/>
              <a:gd name="connsiteX65" fmla="*/ 490674 w 1206260"/>
              <a:gd name="connsiteY65" fmla="*/ 1673352 h 1684262"/>
              <a:gd name="connsiteX66" fmla="*/ 757374 w 1206260"/>
              <a:gd name="connsiteY66" fmla="*/ 1682401 h 1684262"/>
              <a:gd name="connsiteX67" fmla="*/ 988070 w 1206260"/>
              <a:gd name="connsiteY67" fmla="*/ 1594485 h 1684262"/>
              <a:gd name="connsiteX68" fmla="*/ 1152566 w 1206260"/>
              <a:gd name="connsiteY68" fmla="*/ 1394460 h 1684262"/>
              <a:gd name="connsiteX69" fmla="*/ 918822 w 1206260"/>
              <a:gd name="connsiteY69" fmla="*/ 1363507 h 1684262"/>
              <a:gd name="connsiteX70" fmla="*/ 802904 w 1206260"/>
              <a:gd name="connsiteY70" fmla="*/ 1350454 h 1684262"/>
              <a:gd name="connsiteX71" fmla="*/ 841956 w 1206260"/>
              <a:gd name="connsiteY71" fmla="*/ 1326547 h 1684262"/>
              <a:gd name="connsiteX72" fmla="*/ 1018286 w 1206260"/>
              <a:gd name="connsiteY72" fmla="*/ 1315425 h 1684262"/>
              <a:gd name="connsiteX73" fmla="*/ 980354 w 1206260"/>
              <a:gd name="connsiteY73" fmla="*/ 1268921 h 1684262"/>
              <a:gd name="connsiteX74" fmla="*/ 1091488 w 1206260"/>
              <a:gd name="connsiteY74" fmla="*/ 1221043 h 1684262"/>
              <a:gd name="connsiteX75" fmla="*/ 896580 w 1206260"/>
              <a:gd name="connsiteY75" fmla="*/ 1032638 h 1684262"/>
              <a:gd name="connsiteX76" fmla="*/ 1193429 w 1206260"/>
              <a:gd name="connsiteY76" fmla="*/ 899446 h 1684262"/>
              <a:gd name="connsiteX77" fmla="*/ 759089 w 1206260"/>
              <a:gd name="connsiteY77" fmla="*/ 61246 h 1684262"/>
              <a:gd name="connsiteX78" fmla="*/ 720989 w 1206260"/>
              <a:gd name="connsiteY78" fmla="*/ 145828 h 1684262"/>
              <a:gd name="connsiteX79" fmla="*/ 759089 w 1206260"/>
              <a:gd name="connsiteY79" fmla="*/ 61436 h 1684262"/>
              <a:gd name="connsiteX80" fmla="*/ 759089 w 1206260"/>
              <a:gd name="connsiteY80" fmla="*/ 61246 h 1684262"/>
              <a:gd name="connsiteX81" fmla="*/ 363611 w 1206260"/>
              <a:gd name="connsiteY81" fmla="*/ 545783 h 1684262"/>
              <a:gd name="connsiteX82" fmla="*/ 348275 w 1206260"/>
              <a:gd name="connsiteY82" fmla="*/ 553498 h 1684262"/>
              <a:gd name="connsiteX83" fmla="*/ 363611 w 1206260"/>
              <a:gd name="connsiteY83" fmla="*/ 545783 h 1684262"/>
              <a:gd name="connsiteX84" fmla="*/ 232451 w 1206260"/>
              <a:gd name="connsiteY84" fmla="*/ 523113 h 1684262"/>
              <a:gd name="connsiteX85" fmla="*/ 254694 w 1206260"/>
              <a:gd name="connsiteY85" fmla="*/ 664096 h 1684262"/>
              <a:gd name="connsiteX86" fmla="*/ 232451 w 1206260"/>
              <a:gd name="connsiteY86" fmla="*/ 523113 h 1684262"/>
              <a:gd name="connsiteX87" fmla="*/ 340084 w 1206260"/>
              <a:gd name="connsiteY87" fmla="*/ 692277 h 1684262"/>
              <a:gd name="connsiteX88" fmla="*/ 470767 w 1206260"/>
              <a:gd name="connsiteY88" fmla="*/ 684562 h 1684262"/>
              <a:gd name="connsiteX89" fmla="*/ 340084 w 1206260"/>
              <a:gd name="connsiteY89" fmla="*/ 691896 h 1684262"/>
              <a:gd name="connsiteX90" fmla="*/ 340084 w 1206260"/>
              <a:gd name="connsiteY90" fmla="*/ 692277 h 1684262"/>
              <a:gd name="connsiteX91" fmla="*/ 382375 w 1206260"/>
              <a:gd name="connsiteY91" fmla="*/ 615410 h 1684262"/>
              <a:gd name="connsiteX92" fmla="*/ 516868 w 1206260"/>
              <a:gd name="connsiteY92" fmla="*/ 688372 h 1684262"/>
              <a:gd name="connsiteX93" fmla="*/ 382661 w 1206260"/>
              <a:gd name="connsiteY93" fmla="*/ 615029 h 1684262"/>
              <a:gd name="connsiteX94" fmla="*/ 382375 w 1206260"/>
              <a:gd name="connsiteY94" fmla="*/ 615410 h 1684262"/>
              <a:gd name="connsiteX95" fmla="*/ 201400 w 1206260"/>
              <a:gd name="connsiteY95" fmla="*/ 907542 h 1684262"/>
              <a:gd name="connsiteX96" fmla="*/ 163300 w 1206260"/>
              <a:gd name="connsiteY96" fmla="*/ 838295 h 1684262"/>
              <a:gd name="connsiteX97" fmla="*/ 201686 w 1206260"/>
              <a:gd name="connsiteY97" fmla="*/ 907161 h 1684262"/>
              <a:gd name="connsiteX98" fmla="*/ 201400 w 1206260"/>
              <a:gd name="connsiteY98" fmla="*/ 907542 h 1684262"/>
              <a:gd name="connsiteX99" fmla="*/ 97811 w 1206260"/>
              <a:gd name="connsiteY99" fmla="*/ 1285557 h 1684262"/>
              <a:gd name="connsiteX100" fmla="*/ 123279 w 1206260"/>
              <a:gd name="connsiteY100" fmla="*/ 1264178 h 1684262"/>
              <a:gd name="connsiteX101" fmla="*/ 231975 w 1206260"/>
              <a:gd name="connsiteY101" fmla="*/ 1341501 h 1684262"/>
              <a:gd name="connsiteX102" fmla="*/ 97811 w 1206260"/>
              <a:gd name="connsiteY102" fmla="*/ 1285557 h 1684262"/>
              <a:gd name="connsiteX103" fmla="*/ 232928 w 1206260"/>
              <a:gd name="connsiteY103" fmla="*/ 1376077 h 1684262"/>
              <a:gd name="connsiteX104" fmla="*/ 279029 w 1206260"/>
              <a:gd name="connsiteY104" fmla="*/ 1379887 h 1684262"/>
              <a:gd name="connsiteX105" fmla="*/ 232451 w 1206260"/>
              <a:gd name="connsiteY105" fmla="*/ 1376077 h 1684262"/>
              <a:gd name="connsiteX106" fmla="*/ 232928 w 1206260"/>
              <a:gd name="connsiteY106" fmla="*/ 1376077 h 1684262"/>
              <a:gd name="connsiteX107" fmla="*/ 856244 w 1206260"/>
              <a:gd name="connsiteY107" fmla="*/ 715613 h 1684262"/>
              <a:gd name="connsiteX108" fmla="*/ 817635 w 1206260"/>
              <a:gd name="connsiteY108" fmla="*/ 708913 h 1684262"/>
              <a:gd name="connsiteX109" fmla="*/ 721084 w 1206260"/>
              <a:gd name="connsiteY109" fmla="*/ 657225 h 1684262"/>
              <a:gd name="connsiteX110" fmla="*/ 855767 w 1206260"/>
              <a:gd name="connsiteY110" fmla="*/ 715613 h 1684262"/>
              <a:gd name="connsiteX111" fmla="*/ 856244 w 1206260"/>
              <a:gd name="connsiteY111" fmla="*/ 715613 h 1684262"/>
              <a:gd name="connsiteX112" fmla="*/ 663458 w 1206260"/>
              <a:gd name="connsiteY112" fmla="*/ 722662 h 1684262"/>
              <a:gd name="connsiteX113" fmla="*/ 644408 w 1206260"/>
              <a:gd name="connsiteY113" fmla="*/ 807149 h 1684262"/>
              <a:gd name="connsiteX114" fmla="*/ 662981 w 1206260"/>
              <a:gd name="connsiteY114" fmla="*/ 723138 h 1684262"/>
              <a:gd name="connsiteX115" fmla="*/ 663458 w 1206260"/>
              <a:gd name="connsiteY115" fmla="*/ 722662 h 1684262"/>
              <a:gd name="connsiteX116" fmla="*/ 628882 w 1206260"/>
              <a:gd name="connsiteY116" fmla="*/ 753332 h 1684262"/>
              <a:gd name="connsiteX117" fmla="*/ 655742 w 1206260"/>
              <a:gd name="connsiteY117" fmla="*/ 726472 h 1684262"/>
              <a:gd name="connsiteX118" fmla="*/ 628406 w 1206260"/>
              <a:gd name="connsiteY118" fmla="*/ 753332 h 1684262"/>
              <a:gd name="connsiteX119" fmla="*/ 628882 w 1206260"/>
              <a:gd name="connsiteY119" fmla="*/ 753332 h 1684262"/>
              <a:gd name="connsiteX120" fmla="*/ 771090 w 1206260"/>
              <a:gd name="connsiteY120" fmla="*/ 757237 h 1684262"/>
              <a:gd name="connsiteX121" fmla="*/ 690318 w 1206260"/>
              <a:gd name="connsiteY121" fmla="*/ 822579 h 1684262"/>
              <a:gd name="connsiteX122" fmla="*/ 770614 w 1206260"/>
              <a:gd name="connsiteY122" fmla="*/ 757237 h 1684262"/>
              <a:gd name="connsiteX123" fmla="*/ 771090 w 1206260"/>
              <a:gd name="connsiteY123" fmla="*/ 757237 h 1684262"/>
              <a:gd name="connsiteX124" fmla="*/ 759565 w 1206260"/>
              <a:gd name="connsiteY124" fmla="*/ 538162 h 1684262"/>
              <a:gd name="connsiteX125" fmla="*/ 851767 w 1206260"/>
              <a:gd name="connsiteY125" fmla="*/ 480536 h 1684262"/>
              <a:gd name="connsiteX126" fmla="*/ 759089 w 1206260"/>
              <a:gd name="connsiteY126" fmla="*/ 538067 h 1684262"/>
              <a:gd name="connsiteX127" fmla="*/ 759565 w 1206260"/>
              <a:gd name="connsiteY127" fmla="*/ 538162 h 1684262"/>
              <a:gd name="connsiteX128" fmla="*/ 877961 w 1206260"/>
              <a:gd name="connsiteY128" fmla="*/ 342138 h 1684262"/>
              <a:gd name="connsiteX129" fmla="*/ 812619 w 1206260"/>
              <a:gd name="connsiteY129" fmla="*/ 442055 h 1684262"/>
              <a:gd name="connsiteX130" fmla="*/ 877961 w 1206260"/>
              <a:gd name="connsiteY130" fmla="*/ 342138 h 1684262"/>
              <a:gd name="connsiteX131" fmla="*/ 681841 w 1206260"/>
              <a:gd name="connsiteY131" fmla="*/ 323088 h 1684262"/>
              <a:gd name="connsiteX132" fmla="*/ 758803 w 1206260"/>
              <a:gd name="connsiteY132" fmla="*/ 430816 h 1684262"/>
              <a:gd name="connsiteX133" fmla="*/ 643455 w 1206260"/>
              <a:gd name="connsiteY133" fmla="*/ 396145 h 1684262"/>
              <a:gd name="connsiteX134" fmla="*/ 639550 w 1206260"/>
              <a:gd name="connsiteY134" fmla="*/ 438436 h 1684262"/>
              <a:gd name="connsiteX135" fmla="*/ 682127 w 1206260"/>
              <a:gd name="connsiteY135" fmla="*/ 323088 h 1684262"/>
              <a:gd name="connsiteX136" fmla="*/ 681841 w 1206260"/>
              <a:gd name="connsiteY136" fmla="*/ 323088 h 1684262"/>
              <a:gd name="connsiteX137" fmla="*/ 351323 w 1206260"/>
              <a:gd name="connsiteY137" fmla="*/ 219361 h 1684262"/>
              <a:gd name="connsiteX138" fmla="*/ 383994 w 1206260"/>
              <a:gd name="connsiteY138" fmla="*/ 183070 h 1684262"/>
              <a:gd name="connsiteX139" fmla="*/ 403711 w 1206260"/>
              <a:gd name="connsiteY139" fmla="*/ 175069 h 1684262"/>
              <a:gd name="connsiteX140" fmla="*/ 411331 w 1206260"/>
              <a:gd name="connsiteY140" fmla="*/ 176117 h 1684262"/>
              <a:gd name="connsiteX141" fmla="*/ 569351 w 1206260"/>
              <a:gd name="connsiteY141" fmla="*/ 242792 h 1684262"/>
              <a:gd name="connsiteX142" fmla="*/ 569922 w 1206260"/>
              <a:gd name="connsiteY142" fmla="*/ 242792 h 1684262"/>
              <a:gd name="connsiteX143" fmla="*/ 558873 w 1206260"/>
              <a:gd name="connsiteY143" fmla="*/ 299942 h 1684262"/>
              <a:gd name="connsiteX144" fmla="*/ 351609 w 1206260"/>
              <a:gd name="connsiteY144" fmla="*/ 219075 h 1684262"/>
              <a:gd name="connsiteX145" fmla="*/ 351323 w 1206260"/>
              <a:gd name="connsiteY145" fmla="*/ 219361 h 1684262"/>
              <a:gd name="connsiteX146" fmla="*/ 470767 w 1206260"/>
              <a:gd name="connsiteY146" fmla="*/ 361188 h 1684262"/>
              <a:gd name="connsiteX147" fmla="*/ 566874 w 1206260"/>
              <a:gd name="connsiteY147" fmla="*/ 503396 h 1684262"/>
              <a:gd name="connsiteX148" fmla="*/ 470767 w 1206260"/>
              <a:gd name="connsiteY148" fmla="*/ 361188 h 1684262"/>
              <a:gd name="connsiteX149" fmla="*/ 632216 w 1206260"/>
              <a:gd name="connsiteY149" fmla="*/ 453485 h 1684262"/>
              <a:gd name="connsiteX150" fmla="*/ 699367 w 1206260"/>
              <a:gd name="connsiteY150" fmla="*/ 515112 h 1684262"/>
              <a:gd name="connsiteX151" fmla="*/ 759089 w 1206260"/>
              <a:gd name="connsiteY151" fmla="*/ 438055 h 1684262"/>
              <a:gd name="connsiteX152" fmla="*/ 678317 w 1206260"/>
              <a:gd name="connsiteY152" fmla="*/ 611029 h 1684262"/>
              <a:gd name="connsiteX153" fmla="*/ 640217 w 1206260"/>
              <a:gd name="connsiteY153" fmla="*/ 587978 h 1684262"/>
              <a:gd name="connsiteX154" fmla="*/ 632216 w 1206260"/>
              <a:gd name="connsiteY154" fmla="*/ 453581 h 1684262"/>
              <a:gd name="connsiteX155" fmla="*/ 632216 w 1206260"/>
              <a:gd name="connsiteY155" fmla="*/ 453485 h 1684262"/>
              <a:gd name="connsiteX156" fmla="*/ 686032 w 1206260"/>
              <a:gd name="connsiteY156" fmla="*/ 837819 h 1684262"/>
              <a:gd name="connsiteX157" fmla="*/ 628310 w 1206260"/>
              <a:gd name="connsiteY157" fmla="*/ 930116 h 1684262"/>
              <a:gd name="connsiteX158" fmla="*/ 686032 w 1206260"/>
              <a:gd name="connsiteY158" fmla="*/ 837914 h 1684262"/>
              <a:gd name="connsiteX159" fmla="*/ 686032 w 1206260"/>
              <a:gd name="connsiteY159" fmla="*/ 837819 h 1684262"/>
              <a:gd name="connsiteX160" fmla="*/ 743658 w 1206260"/>
              <a:gd name="connsiteY160" fmla="*/ 1291400 h 1684262"/>
              <a:gd name="connsiteX161" fmla="*/ 547634 w 1206260"/>
              <a:gd name="connsiteY161" fmla="*/ 1206818 h 1684262"/>
              <a:gd name="connsiteX162" fmla="*/ 573446 w 1206260"/>
              <a:gd name="connsiteY162" fmla="*/ 1222439 h 1684262"/>
              <a:gd name="connsiteX163" fmla="*/ 603450 w 1206260"/>
              <a:gd name="connsiteY163" fmla="*/ 1227487 h 1684262"/>
              <a:gd name="connsiteX164" fmla="*/ 743658 w 1206260"/>
              <a:gd name="connsiteY164" fmla="*/ 1291495 h 1684262"/>
              <a:gd name="connsiteX165" fmla="*/ 743658 w 1206260"/>
              <a:gd name="connsiteY165" fmla="*/ 1291400 h 1684262"/>
              <a:gd name="connsiteX166" fmla="*/ 578399 w 1206260"/>
              <a:gd name="connsiteY166" fmla="*/ 945452 h 1684262"/>
              <a:gd name="connsiteX167" fmla="*/ 689842 w 1206260"/>
              <a:gd name="connsiteY167" fmla="*/ 1122236 h 1684262"/>
              <a:gd name="connsiteX168" fmla="*/ 578399 w 1206260"/>
              <a:gd name="connsiteY168" fmla="*/ 945547 h 1684262"/>
              <a:gd name="connsiteX169" fmla="*/ 578399 w 1206260"/>
              <a:gd name="connsiteY169" fmla="*/ 945452 h 1684262"/>
              <a:gd name="connsiteX170" fmla="*/ 351609 w 1206260"/>
              <a:gd name="connsiteY170" fmla="*/ 1045464 h 1684262"/>
              <a:gd name="connsiteX171" fmla="*/ 382375 w 1206260"/>
              <a:gd name="connsiteY171" fmla="*/ 887825 h 1684262"/>
              <a:gd name="connsiteX172" fmla="*/ 351609 w 1206260"/>
              <a:gd name="connsiteY172" fmla="*/ 1045559 h 1684262"/>
              <a:gd name="connsiteX173" fmla="*/ 351609 w 1206260"/>
              <a:gd name="connsiteY173" fmla="*/ 1045464 h 1684262"/>
              <a:gd name="connsiteX174" fmla="*/ 420761 w 1206260"/>
              <a:gd name="connsiteY174" fmla="*/ 1018413 h 1684262"/>
              <a:gd name="connsiteX175" fmla="*/ 605260 w 1206260"/>
              <a:gd name="connsiteY175" fmla="*/ 1180338 h 1684262"/>
              <a:gd name="connsiteX176" fmla="*/ 420761 w 1206260"/>
              <a:gd name="connsiteY176" fmla="*/ 1018413 h 1684262"/>
              <a:gd name="connsiteX177" fmla="*/ 366944 w 1206260"/>
              <a:gd name="connsiteY177" fmla="*/ 1414272 h 1684262"/>
              <a:gd name="connsiteX178" fmla="*/ 597640 w 1206260"/>
              <a:gd name="connsiteY178" fmla="*/ 1460468 h 1684262"/>
              <a:gd name="connsiteX179" fmla="*/ 366944 w 1206260"/>
              <a:gd name="connsiteY179" fmla="*/ 1414463 h 1684262"/>
              <a:gd name="connsiteX180" fmla="*/ 366944 w 1206260"/>
              <a:gd name="connsiteY180" fmla="*/ 1414272 h 1684262"/>
              <a:gd name="connsiteX181" fmla="*/ 536108 w 1206260"/>
              <a:gd name="connsiteY181" fmla="*/ 1644968 h 1684262"/>
              <a:gd name="connsiteX182" fmla="*/ 498008 w 1206260"/>
              <a:gd name="connsiteY182" fmla="*/ 1625918 h 1684262"/>
              <a:gd name="connsiteX183" fmla="*/ 471148 w 1206260"/>
              <a:gd name="connsiteY183" fmla="*/ 1618202 h 1684262"/>
              <a:gd name="connsiteX184" fmla="*/ 471148 w 1206260"/>
              <a:gd name="connsiteY184" fmla="*/ 1664399 h 1684262"/>
              <a:gd name="connsiteX185" fmla="*/ 401901 w 1206260"/>
              <a:gd name="connsiteY185" fmla="*/ 1579817 h 1684262"/>
              <a:gd name="connsiteX186" fmla="*/ 536108 w 1206260"/>
              <a:gd name="connsiteY186" fmla="*/ 1645158 h 1684262"/>
              <a:gd name="connsiteX187" fmla="*/ 536108 w 1206260"/>
              <a:gd name="connsiteY187" fmla="*/ 1644968 h 1684262"/>
              <a:gd name="connsiteX188" fmla="*/ 616785 w 1206260"/>
              <a:gd name="connsiteY188" fmla="*/ 1564196 h 1684262"/>
              <a:gd name="connsiteX189" fmla="*/ 555349 w 1206260"/>
              <a:gd name="connsiteY189" fmla="*/ 1541145 h 1684262"/>
              <a:gd name="connsiteX190" fmla="*/ 638597 w 1206260"/>
              <a:gd name="connsiteY190" fmla="*/ 1493520 h 1684262"/>
              <a:gd name="connsiteX191" fmla="*/ 739848 w 1206260"/>
              <a:gd name="connsiteY191" fmla="*/ 1525715 h 1684262"/>
              <a:gd name="connsiteX192" fmla="*/ 616785 w 1206260"/>
              <a:gd name="connsiteY192" fmla="*/ 1564386 h 1684262"/>
              <a:gd name="connsiteX193" fmla="*/ 616785 w 1206260"/>
              <a:gd name="connsiteY193" fmla="*/ 1564196 h 1684262"/>
              <a:gd name="connsiteX194" fmla="*/ 752231 w 1206260"/>
              <a:gd name="connsiteY194" fmla="*/ 1664779 h 1684262"/>
              <a:gd name="connsiteX195" fmla="*/ 739658 w 1206260"/>
              <a:gd name="connsiteY195" fmla="*/ 1664779 h 1684262"/>
              <a:gd name="connsiteX196" fmla="*/ 731180 w 1206260"/>
              <a:gd name="connsiteY196" fmla="*/ 1664779 h 1684262"/>
              <a:gd name="connsiteX197" fmla="*/ 727561 w 1206260"/>
              <a:gd name="connsiteY197" fmla="*/ 1664779 h 1684262"/>
              <a:gd name="connsiteX198" fmla="*/ 713750 w 1206260"/>
              <a:gd name="connsiteY198" fmla="*/ 1666780 h 1684262"/>
              <a:gd name="connsiteX199" fmla="*/ 704225 w 1206260"/>
              <a:gd name="connsiteY199" fmla="*/ 1665256 h 1684262"/>
              <a:gd name="connsiteX200" fmla="*/ 705558 w 1206260"/>
              <a:gd name="connsiteY200" fmla="*/ 1667733 h 1684262"/>
              <a:gd name="connsiteX201" fmla="*/ 790045 w 1206260"/>
              <a:gd name="connsiteY201" fmla="*/ 1610106 h 1684262"/>
              <a:gd name="connsiteX202" fmla="*/ 752231 w 1206260"/>
              <a:gd name="connsiteY202" fmla="*/ 1664970 h 1684262"/>
              <a:gd name="connsiteX203" fmla="*/ 752231 w 1206260"/>
              <a:gd name="connsiteY203" fmla="*/ 1664779 h 1684262"/>
              <a:gd name="connsiteX204" fmla="*/ 857863 w 1206260"/>
              <a:gd name="connsiteY204" fmla="*/ 1591056 h 1684262"/>
              <a:gd name="connsiteX205" fmla="*/ 838813 w 1206260"/>
              <a:gd name="connsiteY205" fmla="*/ 1568958 h 1684262"/>
              <a:gd name="connsiteX206" fmla="*/ 836146 w 1206260"/>
              <a:gd name="connsiteY206" fmla="*/ 1564291 h 1684262"/>
              <a:gd name="connsiteX207" fmla="*/ 955179 w 1206260"/>
              <a:gd name="connsiteY207" fmla="*/ 1500720 h 1684262"/>
              <a:gd name="connsiteX208" fmla="*/ 1066493 w 1206260"/>
              <a:gd name="connsiteY208" fmla="*/ 1492065 h 1684262"/>
              <a:gd name="connsiteX209" fmla="*/ 857863 w 1206260"/>
              <a:gd name="connsiteY209" fmla="*/ 1591247 h 1684262"/>
              <a:gd name="connsiteX210" fmla="*/ 857863 w 1206260"/>
              <a:gd name="connsiteY210" fmla="*/ 1591056 h 1684262"/>
              <a:gd name="connsiteX211" fmla="*/ 1054979 w 1206260"/>
              <a:gd name="connsiteY211" fmla="*/ 1445037 h 1684262"/>
              <a:gd name="connsiteX212" fmla="*/ 916632 w 1206260"/>
              <a:gd name="connsiteY212" fmla="*/ 1468184 h 1684262"/>
              <a:gd name="connsiteX213" fmla="*/ 1028170 w 1206260"/>
              <a:gd name="connsiteY213" fmla="*/ 1445228 h 1684262"/>
              <a:gd name="connsiteX214" fmla="*/ 1054979 w 1206260"/>
              <a:gd name="connsiteY214" fmla="*/ 1445037 h 1684262"/>
              <a:gd name="connsiteX215" fmla="*/ 862816 w 1206260"/>
              <a:gd name="connsiteY215" fmla="*/ 1410462 h 1684262"/>
              <a:gd name="connsiteX216" fmla="*/ 647551 w 1206260"/>
              <a:gd name="connsiteY216" fmla="*/ 1448562 h 1684262"/>
              <a:gd name="connsiteX217" fmla="*/ 862816 w 1206260"/>
              <a:gd name="connsiteY217" fmla="*/ 1410653 h 1684262"/>
              <a:gd name="connsiteX218" fmla="*/ 862816 w 1206260"/>
              <a:gd name="connsiteY218" fmla="*/ 1410462 h 1684262"/>
              <a:gd name="connsiteX219" fmla="*/ 689842 w 1206260"/>
              <a:gd name="connsiteY219" fmla="*/ 1391412 h 1684262"/>
              <a:gd name="connsiteX220" fmla="*/ 924347 w 1206260"/>
              <a:gd name="connsiteY220" fmla="*/ 1306830 h 1684262"/>
              <a:gd name="connsiteX221" fmla="*/ 689842 w 1206260"/>
              <a:gd name="connsiteY221" fmla="*/ 1391412 h 1684262"/>
              <a:gd name="connsiteX222" fmla="*/ 1162663 w 1206260"/>
              <a:gd name="connsiteY222" fmla="*/ 1057085 h 1684262"/>
              <a:gd name="connsiteX223" fmla="*/ 1148756 w 1206260"/>
              <a:gd name="connsiteY223" fmla="*/ 1134428 h 1684262"/>
              <a:gd name="connsiteX224" fmla="*/ 1066841 w 1206260"/>
              <a:gd name="connsiteY224" fmla="*/ 1139762 h 1684262"/>
              <a:gd name="connsiteX225" fmla="*/ 1035790 w 1206260"/>
              <a:gd name="connsiteY225" fmla="*/ 1087755 h 1684262"/>
              <a:gd name="connsiteX226" fmla="*/ 1162663 w 1206260"/>
              <a:gd name="connsiteY226" fmla="*/ 1057085 h 1684262"/>
              <a:gd name="connsiteX227" fmla="*/ 987913 w 1206260"/>
              <a:gd name="connsiteY227" fmla="*/ 1181170 h 1684262"/>
              <a:gd name="connsiteX228" fmla="*/ 958923 w 1206260"/>
              <a:gd name="connsiteY228" fmla="*/ 1264444 h 1684262"/>
              <a:gd name="connsiteX229" fmla="*/ 905107 w 1206260"/>
              <a:gd name="connsiteY229" fmla="*/ 1118330 h 1684262"/>
              <a:gd name="connsiteX230" fmla="*/ 987913 w 1206260"/>
              <a:gd name="connsiteY23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78317 w 1214923"/>
              <a:gd name="connsiteY152" fmla="*/ 611029 h 1684262"/>
              <a:gd name="connsiteX153" fmla="*/ 640217 w 1214923"/>
              <a:gd name="connsiteY153" fmla="*/ 587978 h 1684262"/>
              <a:gd name="connsiteX154" fmla="*/ 632216 w 1214923"/>
              <a:gd name="connsiteY154" fmla="*/ 453581 h 1684262"/>
              <a:gd name="connsiteX155" fmla="*/ 632216 w 1214923"/>
              <a:gd name="connsiteY155" fmla="*/ 453485 h 1684262"/>
              <a:gd name="connsiteX156" fmla="*/ 686032 w 1214923"/>
              <a:gd name="connsiteY156" fmla="*/ 837819 h 1684262"/>
              <a:gd name="connsiteX157" fmla="*/ 628310 w 1214923"/>
              <a:gd name="connsiteY157" fmla="*/ 930116 h 1684262"/>
              <a:gd name="connsiteX158" fmla="*/ 686032 w 1214923"/>
              <a:gd name="connsiteY158" fmla="*/ 837914 h 1684262"/>
              <a:gd name="connsiteX159" fmla="*/ 686032 w 1214923"/>
              <a:gd name="connsiteY159" fmla="*/ 837819 h 1684262"/>
              <a:gd name="connsiteX160" fmla="*/ 743658 w 1214923"/>
              <a:gd name="connsiteY160" fmla="*/ 1291400 h 1684262"/>
              <a:gd name="connsiteX161" fmla="*/ 547634 w 1214923"/>
              <a:gd name="connsiteY161" fmla="*/ 1206818 h 1684262"/>
              <a:gd name="connsiteX162" fmla="*/ 573446 w 1214923"/>
              <a:gd name="connsiteY162" fmla="*/ 1222439 h 1684262"/>
              <a:gd name="connsiteX163" fmla="*/ 603450 w 1214923"/>
              <a:gd name="connsiteY163" fmla="*/ 1227487 h 1684262"/>
              <a:gd name="connsiteX164" fmla="*/ 743658 w 1214923"/>
              <a:gd name="connsiteY164" fmla="*/ 1291495 h 1684262"/>
              <a:gd name="connsiteX165" fmla="*/ 743658 w 1214923"/>
              <a:gd name="connsiteY165" fmla="*/ 1291400 h 1684262"/>
              <a:gd name="connsiteX166" fmla="*/ 578399 w 1214923"/>
              <a:gd name="connsiteY166" fmla="*/ 945452 h 1684262"/>
              <a:gd name="connsiteX167" fmla="*/ 689842 w 1214923"/>
              <a:gd name="connsiteY167" fmla="*/ 1122236 h 1684262"/>
              <a:gd name="connsiteX168" fmla="*/ 578399 w 1214923"/>
              <a:gd name="connsiteY168" fmla="*/ 945547 h 1684262"/>
              <a:gd name="connsiteX169" fmla="*/ 578399 w 1214923"/>
              <a:gd name="connsiteY169" fmla="*/ 945452 h 1684262"/>
              <a:gd name="connsiteX170" fmla="*/ 351609 w 1214923"/>
              <a:gd name="connsiteY170" fmla="*/ 1045464 h 1684262"/>
              <a:gd name="connsiteX171" fmla="*/ 382375 w 1214923"/>
              <a:gd name="connsiteY171" fmla="*/ 887825 h 1684262"/>
              <a:gd name="connsiteX172" fmla="*/ 351609 w 1214923"/>
              <a:gd name="connsiteY172" fmla="*/ 1045559 h 1684262"/>
              <a:gd name="connsiteX173" fmla="*/ 351609 w 1214923"/>
              <a:gd name="connsiteY173" fmla="*/ 1045464 h 1684262"/>
              <a:gd name="connsiteX174" fmla="*/ 420761 w 1214923"/>
              <a:gd name="connsiteY174" fmla="*/ 1018413 h 1684262"/>
              <a:gd name="connsiteX175" fmla="*/ 605260 w 1214923"/>
              <a:gd name="connsiteY175" fmla="*/ 1180338 h 1684262"/>
              <a:gd name="connsiteX176" fmla="*/ 420761 w 1214923"/>
              <a:gd name="connsiteY176" fmla="*/ 1018413 h 1684262"/>
              <a:gd name="connsiteX177" fmla="*/ 366944 w 1214923"/>
              <a:gd name="connsiteY177" fmla="*/ 1414272 h 1684262"/>
              <a:gd name="connsiteX178" fmla="*/ 597640 w 1214923"/>
              <a:gd name="connsiteY178" fmla="*/ 1460468 h 1684262"/>
              <a:gd name="connsiteX179" fmla="*/ 366944 w 1214923"/>
              <a:gd name="connsiteY179" fmla="*/ 1414463 h 1684262"/>
              <a:gd name="connsiteX180" fmla="*/ 366944 w 1214923"/>
              <a:gd name="connsiteY180" fmla="*/ 1414272 h 1684262"/>
              <a:gd name="connsiteX181" fmla="*/ 536108 w 1214923"/>
              <a:gd name="connsiteY181" fmla="*/ 1644968 h 1684262"/>
              <a:gd name="connsiteX182" fmla="*/ 498008 w 1214923"/>
              <a:gd name="connsiteY182" fmla="*/ 1625918 h 1684262"/>
              <a:gd name="connsiteX183" fmla="*/ 471148 w 1214923"/>
              <a:gd name="connsiteY183" fmla="*/ 1618202 h 1684262"/>
              <a:gd name="connsiteX184" fmla="*/ 471148 w 1214923"/>
              <a:gd name="connsiteY184" fmla="*/ 1664399 h 1684262"/>
              <a:gd name="connsiteX185" fmla="*/ 401901 w 1214923"/>
              <a:gd name="connsiteY185" fmla="*/ 1579817 h 1684262"/>
              <a:gd name="connsiteX186" fmla="*/ 536108 w 1214923"/>
              <a:gd name="connsiteY186" fmla="*/ 1645158 h 1684262"/>
              <a:gd name="connsiteX187" fmla="*/ 536108 w 1214923"/>
              <a:gd name="connsiteY187" fmla="*/ 1644968 h 1684262"/>
              <a:gd name="connsiteX188" fmla="*/ 616785 w 1214923"/>
              <a:gd name="connsiteY188" fmla="*/ 1564196 h 1684262"/>
              <a:gd name="connsiteX189" fmla="*/ 555349 w 1214923"/>
              <a:gd name="connsiteY189" fmla="*/ 1541145 h 1684262"/>
              <a:gd name="connsiteX190" fmla="*/ 638597 w 1214923"/>
              <a:gd name="connsiteY190" fmla="*/ 1493520 h 1684262"/>
              <a:gd name="connsiteX191" fmla="*/ 739848 w 1214923"/>
              <a:gd name="connsiteY191" fmla="*/ 1525715 h 1684262"/>
              <a:gd name="connsiteX192" fmla="*/ 616785 w 1214923"/>
              <a:gd name="connsiteY192" fmla="*/ 1564386 h 1684262"/>
              <a:gd name="connsiteX193" fmla="*/ 616785 w 1214923"/>
              <a:gd name="connsiteY193" fmla="*/ 1564196 h 1684262"/>
              <a:gd name="connsiteX194" fmla="*/ 752231 w 1214923"/>
              <a:gd name="connsiteY194" fmla="*/ 1664779 h 1684262"/>
              <a:gd name="connsiteX195" fmla="*/ 739658 w 1214923"/>
              <a:gd name="connsiteY195" fmla="*/ 1664779 h 1684262"/>
              <a:gd name="connsiteX196" fmla="*/ 731180 w 1214923"/>
              <a:gd name="connsiteY196" fmla="*/ 1664779 h 1684262"/>
              <a:gd name="connsiteX197" fmla="*/ 727561 w 1214923"/>
              <a:gd name="connsiteY197" fmla="*/ 1664779 h 1684262"/>
              <a:gd name="connsiteX198" fmla="*/ 713750 w 1214923"/>
              <a:gd name="connsiteY198" fmla="*/ 1666780 h 1684262"/>
              <a:gd name="connsiteX199" fmla="*/ 704225 w 1214923"/>
              <a:gd name="connsiteY199" fmla="*/ 1665256 h 1684262"/>
              <a:gd name="connsiteX200" fmla="*/ 705558 w 1214923"/>
              <a:gd name="connsiteY200" fmla="*/ 1667733 h 1684262"/>
              <a:gd name="connsiteX201" fmla="*/ 790045 w 1214923"/>
              <a:gd name="connsiteY201" fmla="*/ 1610106 h 1684262"/>
              <a:gd name="connsiteX202" fmla="*/ 752231 w 1214923"/>
              <a:gd name="connsiteY202" fmla="*/ 1664970 h 1684262"/>
              <a:gd name="connsiteX203" fmla="*/ 752231 w 1214923"/>
              <a:gd name="connsiteY203" fmla="*/ 1664779 h 1684262"/>
              <a:gd name="connsiteX204" fmla="*/ 857863 w 1214923"/>
              <a:gd name="connsiteY204" fmla="*/ 1591056 h 1684262"/>
              <a:gd name="connsiteX205" fmla="*/ 838813 w 1214923"/>
              <a:gd name="connsiteY205" fmla="*/ 1568958 h 1684262"/>
              <a:gd name="connsiteX206" fmla="*/ 836146 w 1214923"/>
              <a:gd name="connsiteY206" fmla="*/ 1564291 h 1684262"/>
              <a:gd name="connsiteX207" fmla="*/ 955179 w 1214923"/>
              <a:gd name="connsiteY207" fmla="*/ 1500720 h 1684262"/>
              <a:gd name="connsiteX208" fmla="*/ 1066493 w 1214923"/>
              <a:gd name="connsiteY208" fmla="*/ 1492065 h 1684262"/>
              <a:gd name="connsiteX209" fmla="*/ 857863 w 1214923"/>
              <a:gd name="connsiteY209" fmla="*/ 1591247 h 1684262"/>
              <a:gd name="connsiteX210" fmla="*/ 857863 w 1214923"/>
              <a:gd name="connsiteY210" fmla="*/ 1591056 h 1684262"/>
              <a:gd name="connsiteX211" fmla="*/ 1054979 w 1214923"/>
              <a:gd name="connsiteY211" fmla="*/ 1445037 h 1684262"/>
              <a:gd name="connsiteX212" fmla="*/ 916632 w 1214923"/>
              <a:gd name="connsiteY212" fmla="*/ 1468184 h 1684262"/>
              <a:gd name="connsiteX213" fmla="*/ 1028170 w 1214923"/>
              <a:gd name="connsiteY213" fmla="*/ 1445228 h 1684262"/>
              <a:gd name="connsiteX214" fmla="*/ 1054979 w 1214923"/>
              <a:gd name="connsiteY214" fmla="*/ 1445037 h 1684262"/>
              <a:gd name="connsiteX215" fmla="*/ 862816 w 1214923"/>
              <a:gd name="connsiteY215" fmla="*/ 1410462 h 1684262"/>
              <a:gd name="connsiteX216" fmla="*/ 647551 w 1214923"/>
              <a:gd name="connsiteY216" fmla="*/ 1448562 h 1684262"/>
              <a:gd name="connsiteX217" fmla="*/ 862816 w 1214923"/>
              <a:gd name="connsiteY217" fmla="*/ 1410653 h 1684262"/>
              <a:gd name="connsiteX218" fmla="*/ 862816 w 1214923"/>
              <a:gd name="connsiteY218" fmla="*/ 1410462 h 1684262"/>
              <a:gd name="connsiteX219" fmla="*/ 689842 w 1214923"/>
              <a:gd name="connsiteY219" fmla="*/ 1391412 h 1684262"/>
              <a:gd name="connsiteX220" fmla="*/ 924347 w 1214923"/>
              <a:gd name="connsiteY220" fmla="*/ 1306830 h 1684262"/>
              <a:gd name="connsiteX221" fmla="*/ 689842 w 1214923"/>
              <a:gd name="connsiteY221" fmla="*/ 1391412 h 1684262"/>
              <a:gd name="connsiteX222" fmla="*/ 1162663 w 1214923"/>
              <a:gd name="connsiteY222" fmla="*/ 1057085 h 1684262"/>
              <a:gd name="connsiteX223" fmla="*/ 1148756 w 1214923"/>
              <a:gd name="connsiteY223" fmla="*/ 1134428 h 1684262"/>
              <a:gd name="connsiteX224" fmla="*/ 1066841 w 1214923"/>
              <a:gd name="connsiteY224" fmla="*/ 1139762 h 1684262"/>
              <a:gd name="connsiteX225" fmla="*/ 1035790 w 1214923"/>
              <a:gd name="connsiteY225" fmla="*/ 1087755 h 1684262"/>
              <a:gd name="connsiteX226" fmla="*/ 1162663 w 1214923"/>
              <a:gd name="connsiteY226" fmla="*/ 1057085 h 1684262"/>
              <a:gd name="connsiteX227" fmla="*/ 987913 w 1214923"/>
              <a:gd name="connsiteY227" fmla="*/ 1181170 h 1684262"/>
              <a:gd name="connsiteX228" fmla="*/ 958923 w 1214923"/>
              <a:gd name="connsiteY228" fmla="*/ 1264444 h 1684262"/>
              <a:gd name="connsiteX229" fmla="*/ 905107 w 1214923"/>
              <a:gd name="connsiteY229" fmla="*/ 1118330 h 1684262"/>
              <a:gd name="connsiteX230" fmla="*/ 987913 w 1214923"/>
              <a:gd name="connsiteY23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78317 w 1214923"/>
              <a:gd name="connsiteY152" fmla="*/ 611029 h 1684262"/>
              <a:gd name="connsiteX153" fmla="*/ 640217 w 1214923"/>
              <a:gd name="connsiteY153" fmla="*/ 587978 h 1684262"/>
              <a:gd name="connsiteX154" fmla="*/ 632216 w 1214923"/>
              <a:gd name="connsiteY154" fmla="*/ 453581 h 1684262"/>
              <a:gd name="connsiteX155" fmla="*/ 632216 w 1214923"/>
              <a:gd name="connsiteY155" fmla="*/ 453485 h 1684262"/>
              <a:gd name="connsiteX156" fmla="*/ 686032 w 1214923"/>
              <a:gd name="connsiteY156" fmla="*/ 837819 h 1684262"/>
              <a:gd name="connsiteX157" fmla="*/ 628310 w 1214923"/>
              <a:gd name="connsiteY157" fmla="*/ 930116 h 1684262"/>
              <a:gd name="connsiteX158" fmla="*/ 686032 w 1214923"/>
              <a:gd name="connsiteY158" fmla="*/ 837914 h 1684262"/>
              <a:gd name="connsiteX159" fmla="*/ 686032 w 1214923"/>
              <a:gd name="connsiteY159" fmla="*/ 837819 h 1684262"/>
              <a:gd name="connsiteX160" fmla="*/ 743658 w 1214923"/>
              <a:gd name="connsiteY160" fmla="*/ 1291400 h 1684262"/>
              <a:gd name="connsiteX161" fmla="*/ 547634 w 1214923"/>
              <a:gd name="connsiteY161" fmla="*/ 1206818 h 1684262"/>
              <a:gd name="connsiteX162" fmla="*/ 573446 w 1214923"/>
              <a:gd name="connsiteY162" fmla="*/ 1222439 h 1684262"/>
              <a:gd name="connsiteX163" fmla="*/ 603450 w 1214923"/>
              <a:gd name="connsiteY163" fmla="*/ 1227487 h 1684262"/>
              <a:gd name="connsiteX164" fmla="*/ 743658 w 1214923"/>
              <a:gd name="connsiteY164" fmla="*/ 1291495 h 1684262"/>
              <a:gd name="connsiteX165" fmla="*/ 743658 w 1214923"/>
              <a:gd name="connsiteY165" fmla="*/ 1291400 h 1684262"/>
              <a:gd name="connsiteX166" fmla="*/ 578399 w 1214923"/>
              <a:gd name="connsiteY166" fmla="*/ 945452 h 1684262"/>
              <a:gd name="connsiteX167" fmla="*/ 689842 w 1214923"/>
              <a:gd name="connsiteY167" fmla="*/ 1122236 h 1684262"/>
              <a:gd name="connsiteX168" fmla="*/ 578399 w 1214923"/>
              <a:gd name="connsiteY168" fmla="*/ 945547 h 1684262"/>
              <a:gd name="connsiteX169" fmla="*/ 578399 w 1214923"/>
              <a:gd name="connsiteY169" fmla="*/ 945452 h 1684262"/>
              <a:gd name="connsiteX170" fmla="*/ 351609 w 1214923"/>
              <a:gd name="connsiteY170" fmla="*/ 1045464 h 1684262"/>
              <a:gd name="connsiteX171" fmla="*/ 382375 w 1214923"/>
              <a:gd name="connsiteY171" fmla="*/ 887825 h 1684262"/>
              <a:gd name="connsiteX172" fmla="*/ 351609 w 1214923"/>
              <a:gd name="connsiteY172" fmla="*/ 1045559 h 1684262"/>
              <a:gd name="connsiteX173" fmla="*/ 351609 w 1214923"/>
              <a:gd name="connsiteY173" fmla="*/ 1045464 h 1684262"/>
              <a:gd name="connsiteX174" fmla="*/ 420761 w 1214923"/>
              <a:gd name="connsiteY174" fmla="*/ 1054969 h 1684262"/>
              <a:gd name="connsiteX175" fmla="*/ 605260 w 1214923"/>
              <a:gd name="connsiteY175" fmla="*/ 1180338 h 1684262"/>
              <a:gd name="connsiteX176" fmla="*/ 420761 w 1214923"/>
              <a:gd name="connsiteY176" fmla="*/ 1054969 h 1684262"/>
              <a:gd name="connsiteX177" fmla="*/ 366944 w 1214923"/>
              <a:gd name="connsiteY177" fmla="*/ 1414272 h 1684262"/>
              <a:gd name="connsiteX178" fmla="*/ 597640 w 1214923"/>
              <a:gd name="connsiteY178" fmla="*/ 1460468 h 1684262"/>
              <a:gd name="connsiteX179" fmla="*/ 366944 w 1214923"/>
              <a:gd name="connsiteY179" fmla="*/ 1414463 h 1684262"/>
              <a:gd name="connsiteX180" fmla="*/ 366944 w 1214923"/>
              <a:gd name="connsiteY180" fmla="*/ 1414272 h 1684262"/>
              <a:gd name="connsiteX181" fmla="*/ 536108 w 1214923"/>
              <a:gd name="connsiteY181" fmla="*/ 1644968 h 1684262"/>
              <a:gd name="connsiteX182" fmla="*/ 498008 w 1214923"/>
              <a:gd name="connsiteY182" fmla="*/ 1625918 h 1684262"/>
              <a:gd name="connsiteX183" fmla="*/ 471148 w 1214923"/>
              <a:gd name="connsiteY183" fmla="*/ 1618202 h 1684262"/>
              <a:gd name="connsiteX184" fmla="*/ 471148 w 1214923"/>
              <a:gd name="connsiteY184" fmla="*/ 1664399 h 1684262"/>
              <a:gd name="connsiteX185" fmla="*/ 401901 w 1214923"/>
              <a:gd name="connsiteY185" fmla="*/ 1579817 h 1684262"/>
              <a:gd name="connsiteX186" fmla="*/ 536108 w 1214923"/>
              <a:gd name="connsiteY186" fmla="*/ 1645158 h 1684262"/>
              <a:gd name="connsiteX187" fmla="*/ 536108 w 1214923"/>
              <a:gd name="connsiteY187" fmla="*/ 1644968 h 1684262"/>
              <a:gd name="connsiteX188" fmla="*/ 616785 w 1214923"/>
              <a:gd name="connsiteY188" fmla="*/ 1564196 h 1684262"/>
              <a:gd name="connsiteX189" fmla="*/ 555349 w 1214923"/>
              <a:gd name="connsiteY189" fmla="*/ 1541145 h 1684262"/>
              <a:gd name="connsiteX190" fmla="*/ 638597 w 1214923"/>
              <a:gd name="connsiteY190" fmla="*/ 1493520 h 1684262"/>
              <a:gd name="connsiteX191" fmla="*/ 739848 w 1214923"/>
              <a:gd name="connsiteY191" fmla="*/ 1525715 h 1684262"/>
              <a:gd name="connsiteX192" fmla="*/ 616785 w 1214923"/>
              <a:gd name="connsiteY192" fmla="*/ 1564386 h 1684262"/>
              <a:gd name="connsiteX193" fmla="*/ 616785 w 1214923"/>
              <a:gd name="connsiteY193" fmla="*/ 1564196 h 1684262"/>
              <a:gd name="connsiteX194" fmla="*/ 752231 w 1214923"/>
              <a:gd name="connsiteY194" fmla="*/ 1664779 h 1684262"/>
              <a:gd name="connsiteX195" fmla="*/ 739658 w 1214923"/>
              <a:gd name="connsiteY195" fmla="*/ 1664779 h 1684262"/>
              <a:gd name="connsiteX196" fmla="*/ 731180 w 1214923"/>
              <a:gd name="connsiteY196" fmla="*/ 1664779 h 1684262"/>
              <a:gd name="connsiteX197" fmla="*/ 727561 w 1214923"/>
              <a:gd name="connsiteY197" fmla="*/ 1664779 h 1684262"/>
              <a:gd name="connsiteX198" fmla="*/ 713750 w 1214923"/>
              <a:gd name="connsiteY198" fmla="*/ 1666780 h 1684262"/>
              <a:gd name="connsiteX199" fmla="*/ 704225 w 1214923"/>
              <a:gd name="connsiteY199" fmla="*/ 1665256 h 1684262"/>
              <a:gd name="connsiteX200" fmla="*/ 705558 w 1214923"/>
              <a:gd name="connsiteY200" fmla="*/ 1667733 h 1684262"/>
              <a:gd name="connsiteX201" fmla="*/ 790045 w 1214923"/>
              <a:gd name="connsiteY201" fmla="*/ 1610106 h 1684262"/>
              <a:gd name="connsiteX202" fmla="*/ 752231 w 1214923"/>
              <a:gd name="connsiteY202" fmla="*/ 1664970 h 1684262"/>
              <a:gd name="connsiteX203" fmla="*/ 752231 w 1214923"/>
              <a:gd name="connsiteY203" fmla="*/ 1664779 h 1684262"/>
              <a:gd name="connsiteX204" fmla="*/ 857863 w 1214923"/>
              <a:gd name="connsiteY204" fmla="*/ 1591056 h 1684262"/>
              <a:gd name="connsiteX205" fmla="*/ 838813 w 1214923"/>
              <a:gd name="connsiteY205" fmla="*/ 1568958 h 1684262"/>
              <a:gd name="connsiteX206" fmla="*/ 836146 w 1214923"/>
              <a:gd name="connsiteY206" fmla="*/ 1564291 h 1684262"/>
              <a:gd name="connsiteX207" fmla="*/ 955179 w 1214923"/>
              <a:gd name="connsiteY207" fmla="*/ 1500720 h 1684262"/>
              <a:gd name="connsiteX208" fmla="*/ 1066493 w 1214923"/>
              <a:gd name="connsiteY208" fmla="*/ 1492065 h 1684262"/>
              <a:gd name="connsiteX209" fmla="*/ 857863 w 1214923"/>
              <a:gd name="connsiteY209" fmla="*/ 1591247 h 1684262"/>
              <a:gd name="connsiteX210" fmla="*/ 857863 w 1214923"/>
              <a:gd name="connsiteY210" fmla="*/ 1591056 h 1684262"/>
              <a:gd name="connsiteX211" fmla="*/ 1054979 w 1214923"/>
              <a:gd name="connsiteY211" fmla="*/ 1445037 h 1684262"/>
              <a:gd name="connsiteX212" fmla="*/ 916632 w 1214923"/>
              <a:gd name="connsiteY212" fmla="*/ 1468184 h 1684262"/>
              <a:gd name="connsiteX213" fmla="*/ 1028170 w 1214923"/>
              <a:gd name="connsiteY213" fmla="*/ 1445228 h 1684262"/>
              <a:gd name="connsiteX214" fmla="*/ 1054979 w 1214923"/>
              <a:gd name="connsiteY214" fmla="*/ 1445037 h 1684262"/>
              <a:gd name="connsiteX215" fmla="*/ 862816 w 1214923"/>
              <a:gd name="connsiteY215" fmla="*/ 1410462 h 1684262"/>
              <a:gd name="connsiteX216" fmla="*/ 647551 w 1214923"/>
              <a:gd name="connsiteY216" fmla="*/ 1448562 h 1684262"/>
              <a:gd name="connsiteX217" fmla="*/ 862816 w 1214923"/>
              <a:gd name="connsiteY217" fmla="*/ 1410653 h 1684262"/>
              <a:gd name="connsiteX218" fmla="*/ 862816 w 1214923"/>
              <a:gd name="connsiteY218" fmla="*/ 1410462 h 1684262"/>
              <a:gd name="connsiteX219" fmla="*/ 689842 w 1214923"/>
              <a:gd name="connsiteY219" fmla="*/ 1391412 h 1684262"/>
              <a:gd name="connsiteX220" fmla="*/ 924347 w 1214923"/>
              <a:gd name="connsiteY220" fmla="*/ 1306830 h 1684262"/>
              <a:gd name="connsiteX221" fmla="*/ 689842 w 1214923"/>
              <a:gd name="connsiteY221" fmla="*/ 1391412 h 1684262"/>
              <a:gd name="connsiteX222" fmla="*/ 1162663 w 1214923"/>
              <a:gd name="connsiteY222" fmla="*/ 1057085 h 1684262"/>
              <a:gd name="connsiteX223" fmla="*/ 1148756 w 1214923"/>
              <a:gd name="connsiteY223" fmla="*/ 1134428 h 1684262"/>
              <a:gd name="connsiteX224" fmla="*/ 1066841 w 1214923"/>
              <a:gd name="connsiteY224" fmla="*/ 1139762 h 1684262"/>
              <a:gd name="connsiteX225" fmla="*/ 1035790 w 1214923"/>
              <a:gd name="connsiteY225" fmla="*/ 1087755 h 1684262"/>
              <a:gd name="connsiteX226" fmla="*/ 1162663 w 1214923"/>
              <a:gd name="connsiteY226" fmla="*/ 1057085 h 1684262"/>
              <a:gd name="connsiteX227" fmla="*/ 987913 w 1214923"/>
              <a:gd name="connsiteY227" fmla="*/ 1181170 h 1684262"/>
              <a:gd name="connsiteX228" fmla="*/ 958923 w 1214923"/>
              <a:gd name="connsiteY228" fmla="*/ 1264444 h 1684262"/>
              <a:gd name="connsiteX229" fmla="*/ 905107 w 1214923"/>
              <a:gd name="connsiteY229" fmla="*/ 1118330 h 1684262"/>
              <a:gd name="connsiteX230" fmla="*/ 987913 w 1214923"/>
              <a:gd name="connsiteY23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78317 w 1214923"/>
              <a:gd name="connsiteY152" fmla="*/ 611029 h 1684262"/>
              <a:gd name="connsiteX153" fmla="*/ 640217 w 1214923"/>
              <a:gd name="connsiteY153" fmla="*/ 587978 h 1684262"/>
              <a:gd name="connsiteX154" fmla="*/ 632216 w 1214923"/>
              <a:gd name="connsiteY154" fmla="*/ 453581 h 1684262"/>
              <a:gd name="connsiteX155" fmla="*/ 632216 w 1214923"/>
              <a:gd name="connsiteY155" fmla="*/ 453485 h 1684262"/>
              <a:gd name="connsiteX156" fmla="*/ 686032 w 1214923"/>
              <a:gd name="connsiteY156" fmla="*/ 837819 h 1684262"/>
              <a:gd name="connsiteX157" fmla="*/ 628310 w 1214923"/>
              <a:gd name="connsiteY157" fmla="*/ 930116 h 1684262"/>
              <a:gd name="connsiteX158" fmla="*/ 686032 w 1214923"/>
              <a:gd name="connsiteY158" fmla="*/ 837914 h 1684262"/>
              <a:gd name="connsiteX159" fmla="*/ 686032 w 1214923"/>
              <a:gd name="connsiteY159" fmla="*/ 837819 h 1684262"/>
              <a:gd name="connsiteX160" fmla="*/ 743658 w 1214923"/>
              <a:gd name="connsiteY160" fmla="*/ 1291400 h 1684262"/>
              <a:gd name="connsiteX161" fmla="*/ 547634 w 1214923"/>
              <a:gd name="connsiteY161" fmla="*/ 1206818 h 1684262"/>
              <a:gd name="connsiteX162" fmla="*/ 573446 w 1214923"/>
              <a:gd name="connsiteY162" fmla="*/ 1222439 h 1684262"/>
              <a:gd name="connsiteX163" fmla="*/ 603450 w 1214923"/>
              <a:gd name="connsiteY163" fmla="*/ 1227487 h 1684262"/>
              <a:gd name="connsiteX164" fmla="*/ 743658 w 1214923"/>
              <a:gd name="connsiteY164" fmla="*/ 1291495 h 1684262"/>
              <a:gd name="connsiteX165" fmla="*/ 743658 w 1214923"/>
              <a:gd name="connsiteY165" fmla="*/ 1291400 h 1684262"/>
              <a:gd name="connsiteX166" fmla="*/ 568651 w 1214923"/>
              <a:gd name="connsiteY166" fmla="*/ 969823 h 1684262"/>
              <a:gd name="connsiteX167" fmla="*/ 689842 w 1214923"/>
              <a:gd name="connsiteY167" fmla="*/ 1122236 h 1684262"/>
              <a:gd name="connsiteX168" fmla="*/ 578399 w 1214923"/>
              <a:gd name="connsiteY168" fmla="*/ 945547 h 1684262"/>
              <a:gd name="connsiteX169" fmla="*/ 568651 w 1214923"/>
              <a:gd name="connsiteY169" fmla="*/ 969823 h 1684262"/>
              <a:gd name="connsiteX170" fmla="*/ 351609 w 1214923"/>
              <a:gd name="connsiteY170" fmla="*/ 1045464 h 1684262"/>
              <a:gd name="connsiteX171" fmla="*/ 382375 w 1214923"/>
              <a:gd name="connsiteY171" fmla="*/ 887825 h 1684262"/>
              <a:gd name="connsiteX172" fmla="*/ 351609 w 1214923"/>
              <a:gd name="connsiteY172" fmla="*/ 1045559 h 1684262"/>
              <a:gd name="connsiteX173" fmla="*/ 351609 w 1214923"/>
              <a:gd name="connsiteY173" fmla="*/ 1045464 h 1684262"/>
              <a:gd name="connsiteX174" fmla="*/ 420761 w 1214923"/>
              <a:gd name="connsiteY174" fmla="*/ 1054969 h 1684262"/>
              <a:gd name="connsiteX175" fmla="*/ 605260 w 1214923"/>
              <a:gd name="connsiteY175" fmla="*/ 1180338 h 1684262"/>
              <a:gd name="connsiteX176" fmla="*/ 420761 w 1214923"/>
              <a:gd name="connsiteY176" fmla="*/ 1054969 h 1684262"/>
              <a:gd name="connsiteX177" fmla="*/ 366944 w 1214923"/>
              <a:gd name="connsiteY177" fmla="*/ 1414272 h 1684262"/>
              <a:gd name="connsiteX178" fmla="*/ 597640 w 1214923"/>
              <a:gd name="connsiteY178" fmla="*/ 1460468 h 1684262"/>
              <a:gd name="connsiteX179" fmla="*/ 366944 w 1214923"/>
              <a:gd name="connsiteY179" fmla="*/ 1414463 h 1684262"/>
              <a:gd name="connsiteX180" fmla="*/ 366944 w 1214923"/>
              <a:gd name="connsiteY180" fmla="*/ 1414272 h 1684262"/>
              <a:gd name="connsiteX181" fmla="*/ 536108 w 1214923"/>
              <a:gd name="connsiteY181" fmla="*/ 1644968 h 1684262"/>
              <a:gd name="connsiteX182" fmla="*/ 498008 w 1214923"/>
              <a:gd name="connsiteY182" fmla="*/ 1625918 h 1684262"/>
              <a:gd name="connsiteX183" fmla="*/ 471148 w 1214923"/>
              <a:gd name="connsiteY183" fmla="*/ 1618202 h 1684262"/>
              <a:gd name="connsiteX184" fmla="*/ 471148 w 1214923"/>
              <a:gd name="connsiteY184" fmla="*/ 1664399 h 1684262"/>
              <a:gd name="connsiteX185" fmla="*/ 401901 w 1214923"/>
              <a:gd name="connsiteY185" fmla="*/ 1579817 h 1684262"/>
              <a:gd name="connsiteX186" fmla="*/ 536108 w 1214923"/>
              <a:gd name="connsiteY186" fmla="*/ 1645158 h 1684262"/>
              <a:gd name="connsiteX187" fmla="*/ 536108 w 1214923"/>
              <a:gd name="connsiteY187" fmla="*/ 1644968 h 1684262"/>
              <a:gd name="connsiteX188" fmla="*/ 616785 w 1214923"/>
              <a:gd name="connsiteY188" fmla="*/ 1564196 h 1684262"/>
              <a:gd name="connsiteX189" fmla="*/ 555349 w 1214923"/>
              <a:gd name="connsiteY189" fmla="*/ 1541145 h 1684262"/>
              <a:gd name="connsiteX190" fmla="*/ 638597 w 1214923"/>
              <a:gd name="connsiteY190" fmla="*/ 1493520 h 1684262"/>
              <a:gd name="connsiteX191" fmla="*/ 739848 w 1214923"/>
              <a:gd name="connsiteY191" fmla="*/ 1525715 h 1684262"/>
              <a:gd name="connsiteX192" fmla="*/ 616785 w 1214923"/>
              <a:gd name="connsiteY192" fmla="*/ 1564386 h 1684262"/>
              <a:gd name="connsiteX193" fmla="*/ 616785 w 1214923"/>
              <a:gd name="connsiteY193" fmla="*/ 1564196 h 1684262"/>
              <a:gd name="connsiteX194" fmla="*/ 752231 w 1214923"/>
              <a:gd name="connsiteY194" fmla="*/ 1664779 h 1684262"/>
              <a:gd name="connsiteX195" fmla="*/ 739658 w 1214923"/>
              <a:gd name="connsiteY195" fmla="*/ 1664779 h 1684262"/>
              <a:gd name="connsiteX196" fmla="*/ 731180 w 1214923"/>
              <a:gd name="connsiteY196" fmla="*/ 1664779 h 1684262"/>
              <a:gd name="connsiteX197" fmla="*/ 727561 w 1214923"/>
              <a:gd name="connsiteY197" fmla="*/ 1664779 h 1684262"/>
              <a:gd name="connsiteX198" fmla="*/ 713750 w 1214923"/>
              <a:gd name="connsiteY198" fmla="*/ 1666780 h 1684262"/>
              <a:gd name="connsiteX199" fmla="*/ 704225 w 1214923"/>
              <a:gd name="connsiteY199" fmla="*/ 1665256 h 1684262"/>
              <a:gd name="connsiteX200" fmla="*/ 705558 w 1214923"/>
              <a:gd name="connsiteY200" fmla="*/ 1667733 h 1684262"/>
              <a:gd name="connsiteX201" fmla="*/ 790045 w 1214923"/>
              <a:gd name="connsiteY201" fmla="*/ 1610106 h 1684262"/>
              <a:gd name="connsiteX202" fmla="*/ 752231 w 1214923"/>
              <a:gd name="connsiteY202" fmla="*/ 1664970 h 1684262"/>
              <a:gd name="connsiteX203" fmla="*/ 752231 w 1214923"/>
              <a:gd name="connsiteY203" fmla="*/ 1664779 h 1684262"/>
              <a:gd name="connsiteX204" fmla="*/ 857863 w 1214923"/>
              <a:gd name="connsiteY204" fmla="*/ 1591056 h 1684262"/>
              <a:gd name="connsiteX205" fmla="*/ 838813 w 1214923"/>
              <a:gd name="connsiteY205" fmla="*/ 1568958 h 1684262"/>
              <a:gd name="connsiteX206" fmla="*/ 836146 w 1214923"/>
              <a:gd name="connsiteY206" fmla="*/ 1564291 h 1684262"/>
              <a:gd name="connsiteX207" fmla="*/ 955179 w 1214923"/>
              <a:gd name="connsiteY207" fmla="*/ 1500720 h 1684262"/>
              <a:gd name="connsiteX208" fmla="*/ 1066493 w 1214923"/>
              <a:gd name="connsiteY208" fmla="*/ 1492065 h 1684262"/>
              <a:gd name="connsiteX209" fmla="*/ 857863 w 1214923"/>
              <a:gd name="connsiteY209" fmla="*/ 1591247 h 1684262"/>
              <a:gd name="connsiteX210" fmla="*/ 857863 w 1214923"/>
              <a:gd name="connsiteY210" fmla="*/ 1591056 h 1684262"/>
              <a:gd name="connsiteX211" fmla="*/ 1054979 w 1214923"/>
              <a:gd name="connsiteY211" fmla="*/ 1445037 h 1684262"/>
              <a:gd name="connsiteX212" fmla="*/ 916632 w 1214923"/>
              <a:gd name="connsiteY212" fmla="*/ 1468184 h 1684262"/>
              <a:gd name="connsiteX213" fmla="*/ 1028170 w 1214923"/>
              <a:gd name="connsiteY213" fmla="*/ 1445228 h 1684262"/>
              <a:gd name="connsiteX214" fmla="*/ 1054979 w 1214923"/>
              <a:gd name="connsiteY214" fmla="*/ 1445037 h 1684262"/>
              <a:gd name="connsiteX215" fmla="*/ 862816 w 1214923"/>
              <a:gd name="connsiteY215" fmla="*/ 1410462 h 1684262"/>
              <a:gd name="connsiteX216" fmla="*/ 647551 w 1214923"/>
              <a:gd name="connsiteY216" fmla="*/ 1448562 h 1684262"/>
              <a:gd name="connsiteX217" fmla="*/ 862816 w 1214923"/>
              <a:gd name="connsiteY217" fmla="*/ 1410653 h 1684262"/>
              <a:gd name="connsiteX218" fmla="*/ 862816 w 1214923"/>
              <a:gd name="connsiteY218" fmla="*/ 1410462 h 1684262"/>
              <a:gd name="connsiteX219" fmla="*/ 689842 w 1214923"/>
              <a:gd name="connsiteY219" fmla="*/ 1391412 h 1684262"/>
              <a:gd name="connsiteX220" fmla="*/ 924347 w 1214923"/>
              <a:gd name="connsiteY220" fmla="*/ 1306830 h 1684262"/>
              <a:gd name="connsiteX221" fmla="*/ 689842 w 1214923"/>
              <a:gd name="connsiteY221" fmla="*/ 1391412 h 1684262"/>
              <a:gd name="connsiteX222" fmla="*/ 1162663 w 1214923"/>
              <a:gd name="connsiteY222" fmla="*/ 1057085 h 1684262"/>
              <a:gd name="connsiteX223" fmla="*/ 1148756 w 1214923"/>
              <a:gd name="connsiteY223" fmla="*/ 1134428 h 1684262"/>
              <a:gd name="connsiteX224" fmla="*/ 1066841 w 1214923"/>
              <a:gd name="connsiteY224" fmla="*/ 1139762 h 1684262"/>
              <a:gd name="connsiteX225" fmla="*/ 1035790 w 1214923"/>
              <a:gd name="connsiteY225" fmla="*/ 1087755 h 1684262"/>
              <a:gd name="connsiteX226" fmla="*/ 1162663 w 1214923"/>
              <a:gd name="connsiteY226" fmla="*/ 1057085 h 1684262"/>
              <a:gd name="connsiteX227" fmla="*/ 987913 w 1214923"/>
              <a:gd name="connsiteY227" fmla="*/ 1181170 h 1684262"/>
              <a:gd name="connsiteX228" fmla="*/ 958923 w 1214923"/>
              <a:gd name="connsiteY228" fmla="*/ 1264444 h 1684262"/>
              <a:gd name="connsiteX229" fmla="*/ 905107 w 1214923"/>
              <a:gd name="connsiteY229" fmla="*/ 1118330 h 1684262"/>
              <a:gd name="connsiteX230" fmla="*/ 987913 w 1214923"/>
              <a:gd name="connsiteY23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78317 w 1214923"/>
              <a:gd name="connsiteY152" fmla="*/ 611029 h 1684262"/>
              <a:gd name="connsiteX153" fmla="*/ 640217 w 1214923"/>
              <a:gd name="connsiteY153" fmla="*/ 587978 h 1684262"/>
              <a:gd name="connsiteX154" fmla="*/ 632216 w 1214923"/>
              <a:gd name="connsiteY154" fmla="*/ 453581 h 1684262"/>
              <a:gd name="connsiteX155" fmla="*/ 632216 w 1214923"/>
              <a:gd name="connsiteY155" fmla="*/ 453485 h 1684262"/>
              <a:gd name="connsiteX156" fmla="*/ 686032 w 1214923"/>
              <a:gd name="connsiteY156" fmla="*/ 837819 h 1684262"/>
              <a:gd name="connsiteX157" fmla="*/ 628310 w 1214923"/>
              <a:gd name="connsiteY157" fmla="*/ 930116 h 1684262"/>
              <a:gd name="connsiteX158" fmla="*/ 686032 w 1214923"/>
              <a:gd name="connsiteY158" fmla="*/ 837914 h 1684262"/>
              <a:gd name="connsiteX159" fmla="*/ 686032 w 1214923"/>
              <a:gd name="connsiteY159" fmla="*/ 837819 h 1684262"/>
              <a:gd name="connsiteX160" fmla="*/ 743658 w 1214923"/>
              <a:gd name="connsiteY160" fmla="*/ 1291400 h 1684262"/>
              <a:gd name="connsiteX161" fmla="*/ 547634 w 1214923"/>
              <a:gd name="connsiteY161" fmla="*/ 1206818 h 1684262"/>
              <a:gd name="connsiteX162" fmla="*/ 573446 w 1214923"/>
              <a:gd name="connsiteY162" fmla="*/ 1222439 h 1684262"/>
              <a:gd name="connsiteX163" fmla="*/ 603450 w 1214923"/>
              <a:gd name="connsiteY163" fmla="*/ 1227487 h 1684262"/>
              <a:gd name="connsiteX164" fmla="*/ 743658 w 1214923"/>
              <a:gd name="connsiteY164" fmla="*/ 1291495 h 1684262"/>
              <a:gd name="connsiteX165" fmla="*/ 743658 w 1214923"/>
              <a:gd name="connsiteY165" fmla="*/ 1291400 h 1684262"/>
              <a:gd name="connsiteX166" fmla="*/ 568651 w 1214923"/>
              <a:gd name="connsiteY166" fmla="*/ 969823 h 1684262"/>
              <a:gd name="connsiteX167" fmla="*/ 689842 w 1214923"/>
              <a:gd name="connsiteY167" fmla="*/ 1122236 h 1684262"/>
              <a:gd name="connsiteX168" fmla="*/ 568651 w 1214923"/>
              <a:gd name="connsiteY168" fmla="*/ 984541 h 1684262"/>
              <a:gd name="connsiteX169" fmla="*/ 568651 w 1214923"/>
              <a:gd name="connsiteY169" fmla="*/ 969823 h 1684262"/>
              <a:gd name="connsiteX170" fmla="*/ 351609 w 1214923"/>
              <a:gd name="connsiteY170" fmla="*/ 1045464 h 1684262"/>
              <a:gd name="connsiteX171" fmla="*/ 382375 w 1214923"/>
              <a:gd name="connsiteY171" fmla="*/ 887825 h 1684262"/>
              <a:gd name="connsiteX172" fmla="*/ 351609 w 1214923"/>
              <a:gd name="connsiteY172" fmla="*/ 1045559 h 1684262"/>
              <a:gd name="connsiteX173" fmla="*/ 351609 w 1214923"/>
              <a:gd name="connsiteY173" fmla="*/ 1045464 h 1684262"/>
              <a:gd name="connsiteX174" fmla="*/ 420761 w 1214923"/>
              <a:gd name="connsiteY174" fmla="*/ 1054969 h 1684262"/>
              <a:gd name="connsiteX175" fmla="*/ 605260 w 1214923"/>
              <a:gd name="connsiteY175" fmla="*/ 1180338 h 1684262"/>
              <a:gd name="connsiteX176" fmla="*/ 420761 w 1214923"/>
              <a:gd name="connsiteY176" fmla="*/ 1054969 h 1684262"/>
              <a:gd name="connsiteX177" fmla="*/ 366944 w 1214923"/>
              <a:gd name="connsiteY177" fmla="*/ 1414272 h 1684262"/>
              <a:gd name="connsiteX178" fmla="*/ 597640 w 1214923"/>
              <a:gd name="connsiteY178" fmla="*/ 1460468 h 1684262"/>
              <a:gd name="connsiteX179" fmla="*/ 366944 w 1214923"/>
              <a:gd name="connsiteY179" fmla="*/ 1414463 h 1684262"/>
              <a:gd name="connsiteX180" fmla="*/ 366944 w 1214923"/>
              <a:gd name="connsiteY180" fmla="*/ 1414272 h 1684262"/>
              <a:gd name="connsiteX181" fmla="*/ 536108 w 1214923"/>
              <a:gd name="connsiteY181" fmla="*/ 1644968 h 1684262"/>
              <a:gd name="connsiteX182" fmla="*/ 498008 w 1214923"/>
              <a:gd name="connsiteY182" fmla="*/ 1625918 h 1684262"/>
              <a:gd name="connsiteX183" fmla="*/ 471148 w 1214923"/>
              <a:gd name="connsiteY183" fmla="*/ 1618202 h 1684262"/>
              <a:gd name="connsiteX184" fmla="*/ 471148 w 1214923"/>
              <a:gd name="connsiteY184" fmla="*/ 1664399 h 1684262"/>
              <a:gd name="connsiteX185" fmla="*/ 401901 w 1214923"/>
              <a:gd name="connsiteY185" fmla="*/ 1579817 h 1684262"/>
              <a:gd name="connsiteX186" fmla="*/ 536108 w 1214923"/>
              <a:gd name="connsiteY186" fmla="*/ 1645158 h 1684262"/>
              <a:gd name="connsiteX187" fmla="*/ 536108 w 1214923"/>
              <a:gd name="connsiteY187" fmla="*/ 1644968 h 1684262"/>
              <a:gd name="connsiteX188" fmla="*/ 616785 w 1214923"/>
              <a:gd name="connsiteY188" fmla="*/ 1564196 h 1684262"/>
              <a:gd name="connsiteX189" fmla="*/ 555349 w 1214923"/>
              <a:gd name="connsiteY189" fmla="*/ 1541145 h 1684262"/>
              <a:gd name="connsiteX190" fmla="*/ 638597 w 1214923"/>
              <a:gd name="connsiteY190" fmla="*/ 1493520 h 1684262"/>
              <a:gd name="connsiteX191" fmla="*/ 739848 w 1214923"/>
              <a:gd name="connsiteY191" fmla="*/ 1525715 h 1684262"/>
              <a:gd name="connsiteX192" fmla="*/ 616785 w 1214923"/>
              <a:gd name="connsiteY192" fmla="*/ 1564386 h 1684262"/>
              <a:gd name="connsiteX193" fmla="*/ 616785 w 1214923"/>
              <a:gd name="connsiteY193" fmla="*/ 1564196 h 1684262"/>
              <a:gd name="connsiteX194" fmla="*/ 752231 w 1214923"/>
              <a:gd name="connsiteY194" fmla="*/ 1664779 h 1684262"/>
              <a:gd name="connsiteX195" fmla="*/ 739658 w 1214923"/>
              <a:gd name="connsiteY195" fmla="*/ 1664779 h 1684262"/>
              <a:gd name="connsiteX196" fmla="*/ 731180 w 1214923"/>
              <a:gd name="connsiteY196" fmla="*/ 1664779 h 1684262"/>
              <a:gd name="connsiteX197" fmla="*/ 727561 w 1214923"/>
              <a:gd name="connsiteY197" fmla="*/ 1664779 h 1684262"/>
              <a:gd name="connsiteX198" fmla="*/ 713750 w 1214923"/>
              <a:gd name="connsiteY198" fmla="*/ 1666780 h 1684262"/>
              <a:gd name="connsiteX199" fmla="*/ 704225 w 1214923"/>
              <a:gd name="connsiteY199" fmla="*/ 1665256 h 1684262"/>
              <a:gd name="connsiteX200" fmla="*/ 705558 w 1214923"/>
              <a:gd name="connsiteY200" fmla="*/ 1667733 h 1684262"/>
              <a:gd name="connsiteX201" fmla="*/ 790045 w 1214923"/>
              <a:gd name="connsiteY201" fmla="*/ 1610106 h 1684262"/>
              <a:gd name="connsiteX202" fmla="*/ 752231 w 1214923"/>
              <a:gd name="connsiteY202" fmla="*/ 1664970 h 1684262"/>
              <a:gd name="connsiteX203" fmla="*/ 752231 w 1214923"/>
              <a:gd name="connsiteY203" fmla="*/ 1664779 h 1684262"/>
              <a:gd name="connsiteX204" fmla="*/ 857863 w 1214923"/>
              <a:gd name="connsiteY204" fmla="*/ 1591056 h 1684262"/>
              <a:gd name="connsiteX205" fmla="*/ 838813 w 1214923"/>
              <a:gd name="connsiteY205" fmla="*/ 1568958 h 1684262"/>
              <a:gd name="connsiteX206" fmla="*/ 836146 w 1214923"/>
              <a:gd name="connsiteY206" fmla="*/ 1564291 h 1684262"/>
              <a:gd name="connsiteX207" fmla="*/ 955179 w 1214923"/>
              <a:gd name="connsiteY207" fmla="*/ 1500720 h 1684262"/>
              <a:gd name="connsiteX208" fmla="*/ 1066493 w 1214923"/>
              <a:gd name="connsiteY208" fmla="*/ 1492065 h 1684262"/>
              <a:gd name="connsiteX209" fmla="*/ 857863 w 1214923"/>
              <a:gd name="connsiteY209" fmla="*/ 1591247 h 1684262"/>
              <a:gd name="connsiteX210" fmla="*/ 857863 w 1214923"/>
              <a:gd name="connsiteY210" fmla="*/ 1591056 h 1684262"/>
              <a:gd name="connsiteX211" fmla="*/ 1054979 w 1214923"/>
              <a:gd name="connsiteY211" fmla="*/ 1445037 h 1684262"/>
              <a:gd name="connsiteX212" fmla="*/ 916632 w 1214923"/>
              <a:gd name="connsiteY212" fmla="*/ 1468184 h 1684262"/>
              <a:gd name="connsiteX213" fmla="*/ 1028170 w 1214923"/>
              <a:gd name="connsiteY213" fmla="*/ 1445228 h 1684262"/>
              <a:gd name="connsiteX214" fmla="*/ 1054979 w 1214923"/>
              <a:gd name="connsiteY214" fmla="*/ 1445037 h 1684262"/>
              <a:gd name="connsiteX215" fmla="*/ 862816 w 1214923"/>
              <a:gd name="connsiteY215" fmla="*/ 1410462 h 1684262"/>
              <a:gd name="connsiteX216" fmla="*/ 647551 w 1214923"/>
              <a:gd name="connsiteY216" fmla="*/ 1448562 h 1684262"/>
              <a:gd name="connsiteX217" fmla="*/ 862816 w 1214923"/>
              <a:gd name="connsiteY217" fmla="*/ 1410653 h 1684262"/>
              <a:gd name="connsiteX218" fmla="*/ 862816 w 1214923"/>
              <a:gd name="connsiteY218" fmla="*/ 1410462 h 1684262"/>
              <a:gd name="connsiteX219" fmla="*/ 689842 w 1214923"/>
              <a:gd name="connsiteY219" fmla="*/ 1391412 h 1684262"/>
              <a:gd name="connsiteX220" fmla="*/ 924347 w 1214923"/>
              <a:gd name="connsiteY220" fmla="*/ 1306830 h 1684262"/>
              <a:gd name="connsiteX221" fmla="*/ 689842 w 1214923"/>
              <a:gd name="connsiteY221" fmla="*/ 1391412 h 1684262"/>
              <a:gd name="connsiteX222" fmla="*/ 1162663 w 1214923"/>
              <a:gd name="connsiteY222" fmla="*/ 1057085 h 1684262"/>
              <a:gd name="connsiteX223" fmla="*/ 1148756 w 1214923"/>
              <a:gd name="connsiteY223" fmla="*/ 1134428 h 1684262"/>
              <a:gd name="connsiteX224" fmla="*/ 1066841 w 1214923"/>
              <a:gd name="connsiteY224" fmla="*/ 1139762 h 1684262"/>
              <a:gd name="connsiteX225" fmla="*/ 1035790 w 1214923"/>
              <a:gd name="connsiteY225" fmla="*/ 1087755 h 1684262"/>
              <a:gd name="connsiteX226" fmla="*/ 1162663 w 1214923"/>
              <a:gd name="connsiteY226" fmla="*/ 1057085 h 1684262"/>
              <a:gd name="connsiteX227" fmla="*/ 987913 w 1214923"/>
              <a:gd name="connsiteY227" fmla="*/ 1181170 h 1684262"/>
              <a:gd name="connsiteX228" fmla="*/ 958923 w 1214923"/>
              <a:gd name="connsiteY228" fmla="*/ 1264444 h 1684262"/>
              <a:gd name="connsiteX229" fmla="*/ 905107 w 1214923"/>
              <a:gd name="connsiteY229" fmla="*/ 1118330 h 1684262"/>
              <a:gd name="connsiteX230" fmla="*/ 987913 w 1214923"/>
              <a:gd name="connsiteY23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78317 w 1214923"/>
              <a:gd name="connsiteY152" fmla="*/ 611029 h 1684262"/>
              <a:gd name="connsiteX153" fmla="*/ 640217 w 1214923"/>
              <a:gd name="connsiteY153" fmla="*/ 587978 h 1684262"/>
              <a:gd name="connsiteX154" fmla="*/ 632216 w 1214923"/>
              <a:gd name="connsiteY154" fmla="*/ 453581 h 1684262"/>
              <a:gd name="connsiteX155" fmla="*/ 632216 w 1214923"/>
              <a:gd name="connsiteY155" fmla="*/ 453485 h 1684262"/>
              <a:gd name="connsiteX156" fmla="*/ 686032 w 1214923"/>
              <a:gd name="connsiteY156" fmla="*/ 837819 h 1684262"/>
              <a:gd name="connsiteX157" fmla="*/ 628310 w 1214923"/>
              <a:gd name="connsiteY157" fmla="*/ 930116 h 1684262"/>
              <a:gd name="connsiteX158" fmla="*/ 686032 w 1214923"/>
              <a:gd name="connsiteY158" fmla="*/ 837914 h 1684262"/>
              <a:gd name="connsiteX159" fmla="*/ 686032 w 1214923"/>
              <a:gd name="connsiteY159" fmla="*/ 837819 h 1684262"/>
              <a:gd name="connsiteX160" fmla="*/ 743658 w 1214923"/>
              <a:gd name="connsiteY160" fmla="*/ 1291400 h 1684262"/>
              <a:gd name="connsiteX161" fmla="*/ 547634 w 1214923"/>
              <a:gd name="connsiteY161" fmla="*/ 1206818 h 1684262"/>
              <a:gd name="connsiteX162" fmla="*/ 573446 w 1214923"/>
              <a:gd name="connsiteY162" fmla="*/ 1222439 h 1684262"/>
              <a:gd name="connsiteX163" fmla="*/ 603450 w 1214923"/>
              <a:gd name="connsiteY163" fmla="*/ 1227487 h 1684262"/>
              <a:gd name="connsiteX164" fmla="*/ 743658 w 1214923"/>
              <a:gd name="connsiteY164" fmla="*/ 1291495 h 1684262"/>
              <a:gd name="connsiteX165" fmla="*/ 743658 w 1214923"/>
              <a:gd name="connsiteY165" fmla="*/ 1291400 h 1684262"/>
              <a:gd name="connsiteX166" fmla="*/ 556465 w 1214923"/>
              <a:gd name="connsiteY166" fmla="*/ 950327 h 1684262"/>
              <a:gd name="connsiteX167" fmla="*/ 689842 w 1214923"/>
              <a:gd name="connsiteY167" fmla="*/ 1122236 h 1684262"/>
              <a:gd name="connsiteX168" fmla="*/ 568651 w 1214923"/>
              <a:gd name="connsiteY168" fmla="*/ 984541 h 1684262"/>
              <a:gd name="connsiteX169" fmla="*/ 556465 w 1214923"/>
              <a:gd name="connsiteY169" fmla="*/ 950327 h 1684262"/>
              <a:gd name="connsiteX170" fmla="*/ 351609 w 1214923"/>
              <a:gd name="connsiteY170" fmla="*/ 1045464 h 1684262"/>
              <a:gd name="connsiteX171" fmla="*/ 382375 w 1214923"/>
              <a:gd name="connsiteY171" fmla="*/ 887825 h 1684262"/>
              <a:gd name="connsiteX172" fmla="*/ 351609 w 1214923"/>
              <a:gd name="connsiteY172" fmla="*/ 1045559 h 1684262"/>
              <a:gd name="connsiteX173" fmla="*/ 351609 w 1214923"/>
              <a:gd name="connsiteY173" fmla="*/ 1045464 h 1684262"/>
              <a:gd name="connsiteX174" fmla="*/ 420761 w 1214923"/>
              <a:gd name="connsiteY174" fmla="*/ 1054969 h 1684262"/>
              <a:gd name="connsiteX175" fmla="*/ 605260 w 1214923"/>
              <a:gd name="connsiteY175" fmla="*/ 1180338 h 1684262"/>
              <a:gd name="connsiteX176" fmla="*/ 420761 w 1214923"/>
              <a:gd name="connsiteY176" fmla="*/ 1054969 h 1684262"/>
              <a:gd name="connsiteX177" fmla="*/ 366944 w 1214923"/>
              <a:gd name="connsiteY177" fmla="*/ 1414272 h 1684262"/>
              <a:gd name="connsiteX178" fmla="*/ 597640 w 1214923"/>
              <a:gd name="connsiteY178" fmla="*/ 1460468 h 1684262"/>
              <a:gd name="connsiteX179" fmla="*/ 366944 w 1214923"/>
              <a:gd name="connsiteY179" fmla="*/ 1414463 h 1684262"/>
              <a:gd name="connsiteX180" fmla="*/ 366944 w 1214923"/>
              <a:gd name="connsiteY180" fmla="*/ 1414272 h 1684262"/>
              <a:gd name="connsiteX181" fmla="*/ 536108 w 1214923"/>
              <a:gd name="connsiteY181" fmla="*/ 1644968 h 1684262"/>
              <a:gd name="connsiteX182" fmla="*/ 498008 w 1214923"/>
              <a:gd name="connsiteY182" fmla="*/ 1625918 h 1684262"/>
              <a:gd name="connsiteX183" fmla="*/ 471148 w 1214923"/>
              <a:gd name="connsiteY183" fmla="*/ 1618202 h 1684262"/>
              <a:gd name="connsiteX184" fmla="*/ 471148 w 1214923"/>
              <a:gd name="connsiteY184" fmla="*/ 1664399 h 1684262"/>
              <a:gd name="connsiteX185" fmla="*/ 401901 w 1214923"/>
              <a:gd name="connsiteY185" fmla="*/ 1579817 h 1684262"/>
              <a:gd name="connsiteX186" fmla="*/ 536108 w 1214923"/>
              <a:gd name="connsiteY186" fmla="*/ 1645158 h 1684262"/>
              <a:gd name="connsiteX187" fmla="*/ 536108 w 1214923"/>
              <a:gd name="connsiteY187" fmla="*/ 1644968 h 1684262"/>
              <a:gd name="connsiteX188" fmla="*/ 616785 w 1214923"/>
              <a:gd name="connsiteY188" fmla="*/ 1564196 h 1684262"/>
              <a:gd name="connsiteX189" fmla="*/ 555349 w 1214923"/>
              <a:gd name="connsiteY189" fmla="*/ 1541145 h 1684262"/>
              <a:gd name="connsiteX190" fmla="*/ 638597 w 1214923"/>
              <a:gd name="connsiteY190" fmla="*/ 1493520 h 1684262"/>
              <a:gd name="connsiteX191" fmla="*/ 739848 w 1214923"/>
              <a:gd name="connsiteY191" fmla="*/ 1525715 h 1684262"/>
              <a:gd name="connsiteX192" fmla="*/ 616785 w 1214923"/>
              <a:gd name="connsiteY192" fmla="*/ 1564386 h 1684262"/>
              <a:gd name="connsiteX193" fmla="*/ 616785 w 1214923"/>
              <a:gd name="connsiteY193" fmla="*/ 1564196 h 1684262"/>
              <a:gd name="connsiteX194" fmla="*/ 752231 w 1214923"/>
              <a:gd name="connsiteY194" fmla="*/ 1664779 h 1684262"/>
              <a:gd name="connsiteX195" fmla="*/ 739658 w 1214923"/>
              <a:gd name="connsiteY195" fmla="*/ 1664779 h 1684262"/>
              <a:gd name="connsiteX196" fmla="*/ 731180 w 1214923"/>
              <a:gd name="connsiteY196" fmla="*/ 1664779 h 1684262"/>
              <a:gd name="connsiteX197" fmla="*/ 727561 w 1214923"/>
              <a:gd name="connsiteY197" fmla="*/ 1664779 h 1684262"/>
              <a:gd name="connsiteX198" fmla="*/ 713750 w 1214923"/>
              <a:gd name="connsiteY198" fmla="*/ 1666780 h 1684262"/>
              <a:gd name="connsiteX199" fmla="*/ 704225 w 1214923"/>
              <a:gd name="connsiteY199" fmla="*/ 1665256 h 1684262"/>
              <a:gd name="connsiteX200" fmla="*/ 705558 w 1214923"/>
              <a:gd name="connsiteY200" fmla="*/ 1667733 h 1684262"/>
              <a:gd name="connsiteX201" fmla="*/ 790045 w 1214923"/>
              <a:gd name="connsiteY201" fmla="*/ 1610106 h 1684262"/>
              <a:gd name="connsiteX202" fmla="*/ 752231 w 1214923"/>
              <a:gd name="connsiteY202" fmla="*/ 1664970 h 1684262"/>
              <a:gd name="connsiteX203" fmla="*/ 752231 w 1214923"/>
              <a:gd name="connsiteY203" fmla="*/ 1664779 h 1684262"/>
              <a:gd name="connsiteX204" fmla="*/ 857863 w 1214923"/>
              <a:gd name="connsiteY204" fmla="*/ 1591056 h 1684262"/>
              <a:gd name="connsiteX205" fmla="*/ 838813 w 1214923"/>
              <a:gd name="connsiteY205" fmla="*/ 1568958 h 1684262"/>
              <a:gd name="connsiteX206" fmla="*/ 836146 w 1214923"/>
              <a:gd name="connsiteY206" fmla="*/ 1564291 h 1684262"/>
              <a:gd name="connsiteX207" fmla="*/ 955179 w 1214923"/>
              <a:gd name="connsiteY207" fmla="*/ 1500720 h 1684262"/>
              <a:gd name="connsiteX208" fmla="*/ 1066493 w 1214923"/>
              <a:gd name="connsiteY208" fmla="*/ 1492065 h 1684262"/>
              <a:gd name="connsiteX209" fmla="*/ 857863 w 1214923"/>
              <a:gd name="connsiteY209" fmla="*/ 1591247 h 1684262"/>
              <a:gd name="connsiteX210" fmla="*/ 857863 w 1214923"/>
              <a:gd name="connsiteY210" fmla="*/ 1591056 h 1684262"/>
              <a:gd name="connsiteX211" fmla="*/ 1054979 w 1214923"/>
              <a:gd name="connsiteY211" fmla="*/ 1445037 h 1684262"/>
              <a:gd name="connsiteX212" fmla="*/ 916632 w 1214923"/>
              <a:gd name="connsiteY212" fmla="*/ 1468184 h 1684262"/>
              <a:gd name="connsiteX213" fmla="*/ 1028170 w 1214923"/>
              <a:gd name="connsiteY213" fmla="*/ 1445228 h 1684262"/>
              <a:gd name="connsiteX214" fmla="*/ 1054979 w 1214923"/>
              <a:gd name="connsiteY214" fmla="*/ 1445037 h 1684262"/>
              <a:gd name="connsiteX215" fmla="*/ 862816 w 1214923"/>
              <a:gd name="connsiteY215" fmla="*/ 1410462 h 1684262"/>
              <a:gd name="connsiteX216" fmla="*/ 647551 w 1214923"/>
              <a:gd name="connsiteY216" fmla="*/ 1448562 h 1684262"/>
              <a:gd name="connsiteX217" fmla="*/ 862816 w 1214923"/>
              <a:gd name="connsiteY217" fmla="*/ 1410653 h 1684262"/>
              <a:gd name="connsiteX218" fmla="*/ 862816 w 1214923"/>
              <a:gd name="connsiteY218" fmla="*/ 1410462 h 1684262"/>
              <a:gd name="connsiteX219" fmla="*/ 689842 w 1214923"/>
              <a:gd name="connsiteY219" fmla="*/ 1391412 h 1684262"/>
              <a:gd name="connsiteX220" fmla="*/ 924347 w 1214923"/>
              <a:gd name="connsiteY220" fmla="*/ 1306830 h 1684262"/>
              <a:gd name="connsiteX221" fmla="*/ 689842 w 1214923"/>
              <a:gd name="connsiteY221" fmla="*/ 1391412 h 1684262"/>
              <a:gd name="connsiteX222" fmla="*/ 1162663 w 1214923"/>
              <a:gd name="connsiteY222" fmla="*/ 1057085 h 1684262"/>
              <a:gd name="connsiteX223" fmla="*/ 1148756 w 1214923"/>
              <a:gd name="connsiteY223" fmla="*/ 1134428 h 1684262"/>
              <a:gd name="connsiteX224" fmla="*/ 1066841 w 1214923"/>
              <a:gd name="connsiteY224" fmla="*/ 1139762 h 1684262"/>
              <a:gd name="connsiteX225" fmla="*/ 1035790 w 1214923"/>
              <a:gd name="connsiteY225" fmla="*/ 1087755 h 1684262"/>
              <a:gd name="connsiteX226" fmla="*/ 1162663 w 1214923"/>
              <a:gd name="connsiteY226" fmla="*/ 1057085 h 1684262"/>
              <a:gd name="connsiteX227" fmla="*/ 987913 w 1214923"/>
              <a:gd name="connsiteY227" fmla="*/ 1181170 h 1684262"/>
              <a:gd name="connsiteX228" fmla="*/ 958923 w 1214923"/>
              <a:gd name="connsiteY228" fmla="*/ 1264444 h 1684262"/>
              <a:gd name="connsiteX229" fmla="*/ 905107 w 1214923"/>
              <a:gd name="connsiteY229" fmla="*/ 1118330 h 1684262"/>
              <a:gd name="connsiteX230" fmla="*/ 987913 w 1214923"/>
              <a:gd name="connsiteY23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78317 w 1214923"/>
              <a:gd name="connsiteY152" fmla="*/ 611029 h 1684262"/>
              <a:gd name="connsiteX153" fmla="*/ 640217 w 1214923"/>
              <a:gd name="connsiteY153" fmla="*/ 587978 h 1684262"/>
              <a:gd name="connsiteX154" fmla="*/ 632216 w 1214923"/>
              <a:gd name="connsiteY154" fmla="*/ 453581 h 1684262"/>
              <a:gd name="connsiteX155" fmla="*/ 632216 w 1214923"/>
              <a:gd name="connsiteY155" fmla="*/ 453485 h 1684262"/>
              <a:gd name="connsiteX156" fmla="*/ 686032 w 1214923"/>
              <a:gd name="connsiteY156" fmla="*/ 837819 h 1684262"/>
              <a:gd name="connsiteX157" fmla="*/ 628310 w 1214923"/>
              <a:gd name="connsiteY157" fmla="*/ 930116 h 1684262"/>
              <a:gd name="connsiteX158" fmla="*/ 686032 w 1214923"/>
              <a:gd name="connsiteY158" fmla="*/ 837914 h 1684262"/>
              <a:gd name="connsiteX159" fmla="*/ 686032 w 1214923"/>
              <a:gd name="connsiteY159" fmla="*/ 837819 h 1684262"/>
              <a:gd name="connsiteX160" fmla="*/ 743658 w 1214923"/>
              <a:gd name="connsiteY160" fmla="*/ 1291400 h 1684262"/>
              <a:gd name="connsiteX161" fmla="*/ 547634 w 1214923"/>
              <a:gd name="connsiteY161" fmla="*/ 1206818 h 1684262"/>
              <a:gd name="connsiteX162" fmla="*/ 573446 w 1214923"/>
              <a:gd name="connsiteY162" fmla="*/ 1222439 h 1684262"/>
              <a:gd name="connsiteX163" fmla="*/ 603450 w 1214923"/>
              <a:gd name="connsiteY163" fmla="*/ 1227487 h 1684262"/>
              <a:gd name="connsiteX164" fmla="*/ 743658 w 1214923"/>
              <a:gd name="connsiteY164" fmla="*/ 1291495 h 1684262"/>
              <a:gd name="connsiteX165" fmla="*/ 743658 w 1214923"/>
              <a:gd name="connsiteY165" fmla="*/ 1291400 h 1684262"/>
              <a:gd name="connsiteX166" fmla="*/ 556465 w 1214923"/>
              <a:gd name="connsiteY166" fmla="*/ 950327 h 1684262"/>
              <a:gd name="connsiteX167" fmla="*/ 689842 w 1214923"/>
              <a:gd name="connsiteY167" fmla="*/ 1122236 h 1684262"/>
              <a:gd name="connsiteX168" fmla="*/ 568651 w 1214923"/>
              <a:gd name="connsiteY168" fmla="*/ 984541 h 1684262"/>
              <a:gd name="connsiteX169" fmla="*/ 556465 w 1214923"/>
              <a:gd name="connsiteY169" fmla="*/ 950327 h 1684262"/>
              <a:gd name="connsiteX170" fmla="*/ 351609 w 1214923"/>
              <a:gd name="connsiteY170" fmla="*/ 1045464 h 1684262"/>
              <a:gd name="connsiteX171" fmla="*/ 382375 w 1214923"/>
              <a:gd name="connsiteY171" fmla="*/ 887825 h 1684262"/>
              <a:gd name="connsiteX172" fmla="*/ 351609 w 1214923"/>
              <a:gd name="connsiteY172" fmla="*/ 1045559 h 1684262"/>
              <a:gd name="connsiteX173" fmla="*/ 351609 w 1214923"/>
              <a:gd name="connsiteY173" fmla="*/ 1045464 h 1684262"/>
              <a:gd name="connsiteX174" fmla="*/ 420761 w 1214923"/>
              <a:gd name="connsiteY174" fmla="*/ 1054969 h 1684262"/>
              <a:gd name="connsiteX175" fmla="*/ 605260 w 1214923"/>
              <a:gd name="connsiteY175" fmla="*/ 1180338 h 1684262"/>
              <a:gd name="connsiteX176" fmla="*/ 420761 w 1214923"/>
              <a:gd name="connsiteY176" fmla="*/ 1054969 h 1684262"/>
              <a:gd name="connsiteX177" fmla="*/ 366944 w 1214923"/>
              <a:gd name="connsiteY177" fmla="*/ 1414272 h 1684262"/>
              <a:gd name="connsiteX178" fmla="*/ 597640 w 1214923"/>
              <a:gd name="connsiteY178" fmla="*/ 1460468 h 1684262"/>
              <a:gd name="connsiteX179" fmla="*/ 366944 w 1214923"/>
              <a:gd name="connsiteY179" fmla="*/ 1414463 h 1684262"/>
              <a:gd name="connsiteX180" fmla="*/ 366944 w 1214923"/>
              <a:gd name="connsiteY180" fmla="*/ 1414272 h 1684262"/>
              <a:gd name="connsiteX181" fmla="*/ 536108 w 1214923"/>
              <a:gd name="connsiteY181" fmla="*/ 1644968 h 1684262"/>
              <a:gd name="connsiteX182" fmla="*/ 498008 w 1214923"/>
              <a:gd name="connsiteY182" fmla="*/ 1625918 h 1684262"/>
              <a:gd name="connsiteX183" fmla="*/ 471148 w 1214923"/>
              <a:gd name="connsiteY183" fmla="*/ 1618202 h 1684262"/>
              <a:gd name="connsiteX184" fmla="*/ 471148 w 1214923"/>
              <a:gd name="connsiteY184" fmla="*/ 1664399 h 1684262"/>
              <a:gd name="connsiteX185" fmla="*/ 401901 w 1214923"/>
              <a:gd name="connsiteY185" fmla="*/ 1579817 h 1684262"/>
              <a:gd name="connsiteX186" fmla="*/ 536108 w 1214923"/>
              <a:gd name="connsiteY186" fmla="*/ 1645158 h 1684262"/>
              <a:gd name="connsiteX187" fmla="*/ 536108 w 1214923"/>
              <a:gd name="connsiteY187" fmla="*/ 1644968 h 1684262"/>
              <a:gd name="connsiteX188" fmla="*/ 616785 w 1214923"/>
              <a:gd name="connsiteY188" fmla="*/ 1564196 h 1684262"/>
              <a:gd name="connsiteX189" fmla="*/ 555349 w 1214923"/>
              <a:gd name="connsiteY189" fmla="*/ 1541145 h 1684262"/>
              <a:gd name="connsiteX190" fmla="*/ 638597 w 1214923"/>
              <a:gd name="connsiteY190" fmla="*/ 1493520 h 1684262"/>
              <a:gd name="connsiteX191" fmla="*/ 739848 w 1214923"/>
              <a:gd name="connsiteY191" fmla="*/ 1525715 h 1684262"/>
              <a:gd name="connsiteX192" fmla="*/ 616785 w 1214923"/>
              <a:gd name="connsiteY192" fmla="*/ 1564386 h 1684262"/>
              <a:gd name="connsiteX193" fmla="*/ 616785 w 1214923"/>
              <a:gd name="connsiteY193" fmla="*/ 1564196 h 1684262"/>
              <a:gd name="connsiteX194" fmla="*/ 752231 w 1214923"/>
              <a:gd name="connsiteY194" fmla="*/ 1664779 h 1684262"/>
              <a:gd name="connsiteX195" fmla="*/ 739658 w 1214923"/>
              <a:gd name="connsiteY195" fmla="*/ 1664779 h 1684262"/>
              <a:gd name="connsiteX196" fmla="*/ 731180 w 1214923"/>
              <a:gd name="connsiteY196" fmla="*/ 1664779 h 1684262"/>
              <a:gd name="connsiteX197" fmla="*/ 727561 w 1214923"/>
              <a:gd name="connsiteY197" fmla="*/ 1664779 h 1684262"/>
              <a:gd name="connsiteX198" fmla="*/ 713750 w 1214923"/>
              <a:gd name="connsiteY198" fmla="*/ 1666780 h 1684262"/>
              <a:gd name="connsiteX199" fmla="*/ 704225 w 1214923"/>
              <a:gd name="connsiteY199" fmla="*/ 1665256 h 1684262"/>
              <a:gd name="connsiteX200" fmla="*/ 705558 w 1214923"/>
              <a:gd name="connsiteY200" fmla="*/ 1667733 h 1684262"/>
              <a:gd name="connsiteX201" fmla="*/ 790045 w 1214923"/>
              <a:gd name="connsiteY201" fmla="*/ 1610106 h 1684262"/>
              <a:gd name="connsiteX202" fmla="*/ 752231 w 1214923"/>
              <a:gd name="connsiteY202" fmla="*/ 1664970 h 1684262"/>
              <a:gd name="connsiteX203" fmla="*/ 752231 w 1214923"/>
              <a:gd name="connsiteY203" fmla="*/ 1664779 h 1684262"/>
              <a:gd name="connsiteX204" fmla="*/ 857863 w 1214923"/>
              <a:gd name="connsiteY204" fmla="*/ 1591056 h 1684262"/>
              <a:gd name="connsiteX205" fmla="*/ 838813 w 1214923"/>
              <a:gd name="connsiteY205" fmla="*/ 1568958 h 1684262"/>
              <a:gd name="connsiteX206" fmla="*/ 836146 w 1214923"/>
              <a:gd name="connsiteY206" fmla="*/ 1564291 h 1684262"/>
              <a:gd name="connsiteX207" fmla="*/ 955179 w 1214923"/>
              <a:gd name="connsiteY207" fmla="*/ 1500720 h 1684262"/>
              <a:gd name="connsiteX208" fmla="*/ 1066493 w 1214923"/>
              <a:gd name="connsiteY208" fmla="*/ 1492065 h 1684262"/>
              <a:gd name="connsiteX209" fmla="*/ 857863 w 1214923"/>
              <a:gd name="connsiteY209" fmla="*/ 1591247 h 1684262"/>
              <a:gd name="connsiteX210" fmla="*/ 857863 w 1214923"/>
              <a:gd name="connsiteY210" fmla="*/ 1591056 h 1684262"/>
              <a:gd name="connsiteX211" fmla="*/ 1054979 w 1214923"/>
              <a:gd name="connsiteY211" fmla="*/ 1445037 h 1684262"/>
              <a:gd name="connsiteX212" fmla="*/ 916632 w 1214923"/>
              <a:gd name="connsiteY212" fmla="*/ 1468184 h 1684262"/>
              <a:gd name="connsiteX213" fmla="*/ 1028170 w 1214923"/>
              <a:gd name="connsiteY213" fmla="*/ 1445228 h 1684262"/>
              <a:gd name="connsiteX214" fmla="*/ 1054979 w 1214923"/>
              <a:gd name="connsiteY214" fmla="*/ 1445037 h 1684262"/>
              <a:gd name="connsiteX215" fmla="*/ 862816 w 1214923"/>
              <a:gd name="connsiteY215" fmla="*/ 1410462 h 1684262"/>
              <a:gd name="connsiteX216" fmla="*/ 647551 w 1214923"/>
              <a:gd name="connsiteY216" fmla="*/ 1448562 h 1684262"/>
              <a:gd name="connsiteX217" fmla="*/ 862816 w 1214923"/>
              <a:gd name="connsiteY217" fmla="*/ 1410653 h 1684262"/>
              <a:gd name="connsiteX218" fmla="*/ 862816 w 1214923"/>
              <a:gd name="connsiteY218" fmla="*/ 1410462 h 1684262"/>
              <a:gd name="connsiteX219" fmla="*/ 689842 w 1214923"/>
              <a:gd name="connsiteY219" fmla="*/ 1391412 h 1684262"/>
              <a:gd name="connsiteX220" fmla="*/ 924347 w 1214923"/>
              <a:gd name="connsiteY220" fmla="*/ 1306830 h 1684262"/>
              <a:gd name="connsiteX221" fmla="*/ 689842 w 1214923"/>
              <a:gd name="connsiteY221" fmla="*/ 1391412 h 1684262"/>
              <a:gd name="connsiteX222" fmla="*/ 1162663 w 1214923"/>
              <a:gd name="connsiteY222" fmla="*/ 1057085 h 1684262"/>
              <a:gd name="connsiteX223" fmla="*/ 1148756 w 1214923"/>
              <a:gd name="connsiteY223" fmla="*/ 1134428 h 1684262"/>
              <a:gd name="connsiteX224" fmla="*/ 1066841 w 1214923"/>
              <a:gd name="connsiteY224" fmla="*/ 1139762 h 1684262"/>
              <a:gd name="connsiteX225" fmla="*/ 1035790 w 1214923"/>
              <a:gd name="connsiteY225" fmla="*/ 1087755 h 1684262"/>
              <a:gd name="connsiteX226" fmla="*/ 1162663 w 1214923"/>
              <a:gd name="connsiteY226" fmla="*/ 1057085 h 1684262"/>
              <a:gd name="connsiteX227" fmla="*/ 987913 w 1214923"/>
              <a:gd name="connsiteY227" fmla="*/ 1181170 h 1684262"/>
              <a:gd name="connsiteX228" fmla="*/ 958923 w 1214923"/>
              <a:gd name="connsiteY228" fmla="*/ 1264444 h 1684262"/>
              <a:gd name="connsiteX229" fmla="*/ 905107 w 1214923"/>
              <a:gd name="connsiteY229" fmla="*/ 1118330 h 1684262"/>
              <a:gd name="connsiteX230" fmla="*/ 987913 w 1214923"/>
              <a:gd name="connsiteY23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40217 w 1214923"/>
              <a:gd name="connsiteY152" fmla="*/ 587978 h 1684262"/>
              <a:gd name="connsiteX153" fmla="*/ 632216 w 1214923"/>
              <a:gd name="connsiteY153" fmla="*/ 453581 h 1684262"/>
              <a:gd name="connsiteX154" fmla="*/ 632216 w 1214923"/>
              <a:gd name="connsiteY154" fmla="*/ 453485 h 1684262"/>
              <a:gd name="connsiteX155" fmla="*/ 686032 w 1214923"/>
              <a:gd name="connsiteY155" fmla="*/ 837819 h 1684262"/>
              <a:gd name="connsiteX156" fmla="*/ 628310 w 1214923"/>
              <a:gd name="connsiteY156" fmla="*/ 930116 h 1684262"/>
              <a:gd name="connsiteX157" fmla="*/ 686032 w 1214923"/>
              <a:gd name="connsiteY157" fmla="*/ 837914 h 1684262"/>
              <a:gd name="connsiteX158" fmla="*/ 686032 w 1214923"/>
              <a:gd name="connsiteY158" fmla="*/ 837819 h 1684262"/>
              <a:gd name="connsiteX159" fmla="*/ 743658 w 1214923"/>
              <a:gd name="connsiteY159" fmla="*/ 1291400 h 1684262"/>
              <a:gd name="connsiteX160" fmla="*/ 547634 w 1214923"/>
              <a:gd name="connsiteY160" fmla="*/ 1206818 h 1684262"/>
              <a:gd name="connsiteX161" fmla="*/ 573446 w 1214923"/>
              <a:gd name="connsiteY161" fmla="*/ 1222439 h 1684262"/>
              <a:gd name="connsiteX162" fmla="*/ 603450 w 1214923"/>
              <a:gd name="connsiteY162" fmla="*/ 1227487 h 1684262"/>
              <a:gd name="connsiteX163" fmla="*/ 743658 w 1214923"/>
              <a:gd name="connsiteY163" fmla="*/ 1291495 h 1684262"/>
              <a:gd name="connsiteX164" fmla="*/ 743658 w 1214923"/>
              <a:gd name="connsiteY164" fmla="*/ 1291400 h 1684262"/>
              <a:gd name="connsiteX165" fmla="*/ 556465 w 1214923"/>
              <a:gd name="connsiteY165" fmla="*/ 950327 h 1684262"/>
              <a:gd name="connsiteX166" fmla="*/ 689842 w 1214923"/>
              <a:gd name="connsiteY166" fmla="*/ 1122236 h 1684262"/>
              <a:gd name="connsiteX167" fmla="*/ 568651 w 1214923"/>
              <a:gd name="connsiteY167" fmla="*/ 984541 h 1684262"/>
              <a:gd name="connsiteX168" fmla="*/ 556465 w 1214923"/>
              <a:gd name="connsiteY168" fmla="*/ 950327 h 1684262"/>
              <a:gd name="connsiteX169" fmla="*/ 351609 w 1214923"/>
              <a:gd name="connsiteY169" fmla="*/ 1045464 h 1684262"/>
              <a:gd name="connsiteX170" fmla="*/ 382375 w 1214923"/>
              <a:gd name="connsiteY170" fmla="*/ 887825 h 1684262"/>
              <a:gd name="connsiteX171" fmla="*/ 351609 w 1214923"/>
              <a:gd name="connsiteY171" fmla="*/ 1045559 h 1684262"/>
              <a:gd name="connsiteX172" fmla="*/ 351609 w 1214923"/>
              <a:gd name="connsiteY172" fmla="*/ 1045464 h 1684262"/>
              <a:gd name="connsiteX173" fmla="*/ 420761 w 1214923"/>
              <a:gd name="connsiteY173" fmla="*/ 1054969 h 1684262"/>
              <a:gd name="connsiteX174" fmla="*/ 605260 w 1214923"/>
              <a:gd name="connsiteY174" fmla="*/ 1180338 h 1684262"/>
              <a:gd name="connsiteX175" fmla="*/ 420761 w 1214923"/>
              <a:gd name="connsiteY175" fmla="*/ 1054969 h 1684262"/>
              <a:gd name="connsiteX176" fmla="*/ 366944 w 1214923"/>
              <a:gd name="connsiteY176" fmla="*/ 1414272 h 1684262"/>
              <a:gd name="connsiteX177" fmla="*/ 597640 w 1214923"/>
              <a:gd name="connsiteY177" fmla="*/ 1460468 h 1684262"/>
              <a:gd name="connsiteX178" fmla="*/ 366944 w 1214923"/>
              <a:gd name="connsiteY178" fmla="*/ 1414463 h 1684262"/>
              <a:gd name="connsiteX179" fmla="*/ 366944 w 1214923"/>
              <a:gd name="connsiteY179" fmla="*/ 1414272 h 1684262"/>
              <a:gd name="connsiteX180" fmla="*/ 536108 w 1214923"/>
              <a:gd name="connsiteY180" fmla="*/ 1644968 h 1684262"/>
              <a:gd name="connsiteX181" fmla="*/ 498008 w 1214923"/>
              <a:gd name="connsiteY181" fmla="*/ 1625918 h 1684262"/>
              <a:gd name="connsiteX182" fmla="*/ 471148 w 1214923"/>
              <a:gd name="connsiteY182" fmla="*/ 1618202 h 1684262"/>
              <a:gd name="connsiteX183" fmla="*/ 471148 w 1214923"/>
              <a:gd name="connsiteY183" fmla="*/ 1664399 h 1684262"/>
              <a:gd name="connsiteX184" fmla="*/ 401901 w 1214923"/>
              <a:gd name="connsiteY184" fmla="*/ 1579817 h 1684262"/>
              <a:gd name="connsiteX185" fmla="*/ 536108 w 1214923"/>
              <a:gd name="connsiteY185" fmla="*/ 1645158 h 1684262"/>
              <a:gd name="connsiteX186" fmla="*/ 536108 w 1214923"/>
              <a:gd name="connsiteY186" fmla="*/ 1644968 h 1684262"/>
              <a:gd name="connsiteX187" fmla="*/ 616785 w 1214923"/>
              <a:gd name="connsiteY187" fmla="*/ 1564196 h 1684262"/>
              <a:gd name="connsiteX188" fmla="*/ 555349 w 1214923"/>
              <a:gd name="connsiteY188" fmla="*/ 1541145 h 1684262"/>
              <a:gd name="connsiteX189" fmla="*/ 638597 w 1214923"/>
              <a:gd name="connsiteY189" fmla="*/ 1493520 h 1684262"/>
              <a:gd name="connsiteX190" fmla="*/ 739848 w 1214923"/>
              <a:gd name="connsiteY190" fmla="*/ 1525715 h 1684262"/>
              <a:gd name="connsiteX191" fmla="*/ 616785 w 1214923"/>
              <a:gd name="connsiteY191" fmla="*/ 1564386 h 1684262"/>
              <a:gd name="connsiteX192" fmla="*/ 616785 w 1214923"/>
              <a:gd name="connsiteY192" fmla="*/ 1564196 h 1684262"/>
              <a:gd name="connsiteX193" fmla="*/ 752231 w 1214923"/>
              <a:gd name="connsiteY193" fmla="*/ 1664779 h 1684262"/>
              <a:gd name="connsiteX194" fmla="*/ 739658 w 1214923"/>
              <a:gd name="connsiteY194" fmla="*/ 1664779 h 1684262"/>
              <a:gd name="connsiteX195" fmla="*/ 731180 w 1214923"/>
              <a:gd name="connsiteY195" fmla="*/ 1664779 h 1684262"/>
              <a:gd name="connsiteX196" fmla="*/ 727561 w 1214923"/>
              <a:gd name="connsiteY196" fmla="*/ 1664779 h 1684262"/>
              <a:gd name="connsiteX197" fmla="*/ 713750 w 1214923"/>
              <a:gd name="connsiteY197" fmla="*/ 1666780 h 1684262"/>
              <a:gd name="connsiteX198" fmla="*/ 704225 w 1214923"/>
              <a:gd name="connsiteY198" fmla="*/ 1665256 h 1684262"/>
              <a:gd name="connsiteX199" fmla="*/ 705558 w 1214923"/>
              <a:gd name="connsiteY199" fmla="*/ 1667733 h 1684262"/>
              <a:gd name="connsiteX200" fmla="*/ 790045 w 1214923"/>
              <a:gd name="connsiteY200" fmla="*/ 1610106 h 1684262"/>
              <a:gd name="connsiteX201" fmla="*/ 752231 w 1214923"/>
              <a:gd name="connsiteY201" fmla="*/ 1664970 h 1684262"/>
              <a:gd name="connsiteX202" fmla="*/ 752231 w 1214923"/>
              <a:gd name="connsiteY202" fmla="*/ 1664779 h 1684262"/>
              <a:gd name="connsiteX203" fmla="*/ 857863 w 1214923"/>
              <a:gd name="connsiteY203" fmla="*/ 1591056 h 1684262"/>
              <a:gd name="connsiteX204" fmla="*/ 838813 w 1214923"/>
              <a:gd name="connsiteY204" fmla="*/ 1568958 h 1684262"/>
              <a:gd name="connsiteX205" fmla="*/ 836146 w 1214923"/>
              <a:gd name="connsiteY205" fmla="*/ 1564291 h 1684262"/>
              <a:gd name="connsiteX206" fmla="*/ 955179 w 1214923"/>
              <a:gd name="connsiteY206" fmla="*/ 1500720 h 1684262"/>
              <a:gd name="connsiteX207" fmla="*/ 1066493 w 1214923"/>
              <a:gd name="connsiteY207" fmla="*/ 1492065 h 1684262"/>
              <a:gd name="connsiteX208" fmla="*/ 857863 w 1214923"/>
              <a:gd name="connsiteY208" fmla="*/ 1591247 h 1684262"/>
              <a:gd name="connsiteX209" fmla="*/ 857863 w 1214923"/>
              <a:gd name="connsiteY209" fmla="*/ 1591056 h 1684262"/>
              <a:gd name="connsiteX210" fmla="*/ 1054979 w 1214923"/>
              <a:gd name="connsiteY210" fmla="*/ 1445037 h 1684262"/>
              <a:gd name="connsiteX211" fmla="*/ 916632 w 1214923"/>
              <a:gd name="connsiteY211" fmla="*/ 1468184 h 1684262"/>
              <a:gd name="connsiteX212" fmla="*/ 1028170 w 1214923"/>
              <a:gd name="connsiteY212" fmla="*/ 1445228 h 1684262"/>
              <a:gd name="connsiteX213" fmla="*/ 1054979 w 1214923"/>
              <a:gd name="connsiteY213" fmla="*/ 1445037 h 1684262"/>
              <a:gd name="connsiteX214" fmla="*/ 862816 w 1214923"/>
              <a:gd name="connsiteY214" fmla="*/ 1410462 h 1684262"/>
              <a:gd name="connsiteX215" fmla="*/ 647551 w 1214923"/>
              <a:gd name="connsiteY215" fmla="*/ 1448562 h 1684262"/>
              <a:gd name="connsiteX216" fmla="*/ 862816 w 1214923"/>
              <a:gd name="connsiteY216" fmla="*/ 1410653 h 1684262"/>
              <a:gd name="connsiteX217" fmla="*/ 862816 w 1214923"/>
              <a:gd name="connsiteY217" fmla="*/ 1410462 h 1684262"/>
              <a:gd name="connsiteX218" fmla="*/ 689842 w 1214923"/>
              <a:gd name="connsiteY218" fmla="*/ 1391412 h 1684262"/>
              <a:gd name="connsiteX219" fmla="*/ 924347 w 1214923"/>
              <a:gd name="connsiteY219" fmla="*/ 1306830 h 1684262"/>
              <a:gd name="connsiteX220" fmla="*/ 689842 w 1214923"/>
              <a:gd name="connsiteY220" fmla="*/ 1391412 h 1684262"/>
              <a:gd name="connsiteX221" fmla="*/ 1162663 w 1214923"/>
              <a:gd name="connsiteY221" fmla="*/ 1057085 h 1684262"/>
              <a:gd name="connsiteX222" fmla="*/ 1148756 w 1214923"/>
              <a:gd name="connsiteY222" fmla="*/ 1134428 h 1684262"/>
              <a:gd name="connsiteX223" fmla="*/ 1066841 w 1214923"/>
              <a:gd name="connsiteY223" fmla="*/ 1139762 h 1684262"/>
              <a:gd name="connsiteX224" fmla="*/ 1035790 w 1214923"/>
              <a:gd name="connsiteY224" fmla="*/ 1087755 h 1684262"/>
              <a:gd name="connsiteX225" fmla="*/ 1162663 w 1214923"/>
              <a:gd name="connsiteY225" fmla="*/ 1057085 h 1684262"/>
              <a:gd name="connsiteX226" fmla="*/ 987913 w 1214923"/>
              <a:gd name="connsiteY226" fmla="*/ 1181170 h 1684262"/>
              <a:gd name="connsiteX227" fmla="*/ 958923 w 1214923"/>
              <a:gd name="connsiteY227" fmla="*/ 1264444 h 1684262"/>
              <a:gd name="connsiteX228" fmla="*/ 905107 w 1214923"/>
              <a:gd name="connsiteY228" fmla="*/ 1118330 h 1684262"/>
              <a:gd name="connsiteX229" fmla="*/ 987913 w 1214923"/>
              <a:gd name="connsiteY22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40217 w 1214923"/>
              <a:gd name="connsiteY152" fmla="*/ 641593 h 1684262"/>
              <a:gd name="connsiteX153" fmla="*/ 632216 w 1214923"/>
              <a:gd name="connsiteY153" fmla="*/ 453581 h 1684262"/>
              <a:gd name="connsiteX154" fmla="*/ 632216 w 1214923"/>
              <a:gd name="connsiteY154" fmla="*/ 453485 h 1684262"/>
              <a:gd name="connsiteX155" fmla="*/ 686032 w 1214923"/>
              <a:gd name="connsiteY155" fmla="*/ 837819 h 1684262"/>
              <a:gd name="connsiteX156" fmla="*/ 628310 w 1214923"/>
              <a:gd name="connsiteY156" fmla="*/ 930116 h 1684262"/>
              <a:gd name="connsiteX157" fmla="*/ 686032 w 1214923"/>
              <a:gd name="connsiteY157" fmla="*/ 837914 h 1684262"/>
              <a:gd name="connsiteX158" fmla="*/ 686032 w 1214923"/>
              <a:gd name="connsiteY158" fmla="*/ 837819 h 1684262"/>
              <a:gd name="connsiteX159" fmla="*/ 743658 w 1214923"/>
              <a:gd name="connsiteY159" fmla="*/ 1291400 h 1684262"/>
              <a:gd name="connsiteX160" fmla="*/ 547634 w 1214923"/>
              <a:gd name="connsiteY160" fmla="*/ 1206818 h 1684262"/>
              <a:gd name="connsiteX161" fmla="*/ 573446 w 1214923"/>
              <a:gd name="connsiteY161" fmla="*/ 1222439 h 1684262"/>
              <a:gd name="connsiteX162" fmla="*/ 603450 w 1214923"/>
              <a:gd name="connsiteY162" fmla="*/ 1227487 h 1684262"/>
              <a:gd name="connsiteX163" fmla="*/ 743658 w 1214923"/>
              <a:gd name="connsiteY163" fmla="*/ 1291495 h 1684262"/>
              <a:gd name="connsiteX164" fmla="*/ 743658 w 1214923"/>
              <a:gd name="connsiteY164" fmla="*/ 1291400 h 1684262"/>
              <a:gd name="connsiteX165" fmla="*/ 556465 w 1214923"/>
              <a:gd name="connsiteY165" fmla="*/ 950327 h 1684262"/>
              <a:gd name="connsiteX166" fmla="*/ 689842 w 1214923"/>
              <a:gd name="connsiteY166" fmla="*/ 1122236 h 1684262"/>
              <a:gd name="connsiteX167" fmla="*/ 568651 w 1214923"/>
              <a:gd name="connsiteY167" fmla="*/ 984541 h 1684262"/>
              <a:gd name="connsiteX168" fmla="*/ 556465 w 1214923"/>
              <a:gd name="connsiteY168" fmla="*/ 950327 h 1684262"/>
              <a:gd name="connsiteX169" fmla="*/ 351609 w 1214923"/>
              <a:gd name="connsiteY169" fmla="*/ 1045464 h 1684262"/>
              <a:gd name="connsiteX170" fmla="*/ 382375 w 1214923"/>
              <a:gd name="connsiteY170" fmla="*/ 887825 h 1684262"/>
              <a:gd name="connsiteX171" fmla="*/ 351609 w 1214923"/>
              <a:gd name="connsiteY171" fmla="*/ 1045559 h 1684262"/>
              <a:gd name="connsiteX172" fmla="*/ 351609 w 1214923"/>
              <a:gd name="connsiteY172" fmla="*/ 1045464 h 1684262"/>
              <a:gd name="connsiteX173" fmla="*/ 420761 w 1214923"/>
              <a:gd name="connsiteY173" fmla="*/ 1054969 h 1684262"/>
              <a:gd name="connsiteX174" fmla="*/ 605260 w 1214923"/>
              <a:gd name="connsiteY174" fmla="*/ 1180338 h 1684262"/>
              <a:gd name="connsiteX175" fmla="*/ 420761 w 1214923"/>
              <a:gd name="connsiteY175" fmla="*/ 1054969 h 1684262"/>
              <a:gd name="connsiteX176" fmla="*/ 366944 w 1214923"/>
              <a:gd name="connsiteY176" fmla="*/ 1414272 h 1684262"/>
              <a:gd name="connsiteX177" fmla="*/ 597640 w 1214923"/>
              <a:gd name="connsiteY177" fmla="*/ 1460468 h 1684262"/>
              <a:gd name="connsiteX178" fmla="*/ 366944 w 1214923"/>
              <a:gd name="connsiteY178" fmla="*/ 1414463 h 1684262"/>
              <a:gd name="connsiteX179" fmla="*/ 366944 w 1214923"/>
              <a:gd name="connsiteY179" fmla="*/ 1414272 h 1684262"/>
              <a:gd name="connsiteX180" fmla="*/ 536108 w 1214923"/>
              <a:gd name="connsiteY180" fmla="*/ 1644968 h 1684262"/>
              <a:gd name="connsiteX181" fmla="*/ 498008 w 1214923"/>
              <a:gd name="connsiteY181" fmla="*/ 1625918 h 1684262"/>
              <a:gd name="connsiteX182" fmla="*/ 471148 w 1214923"/>
              <a:gd name="connsiteY182" fmla="*/ 1618202 h 1684262"/>
              <a:gd name="connsiteX183" fmla="*/ 471148 w 1214923"/>
              <a:gd name="connsiteY183" fmla="*/ 1664399 h 1684262"/>
              <a:gd name="connsiteX184" fmla="*/ 401901 w 1214923"/>
              <a:gd name="connsiteY184" fmla="*/ 1579817 h 1684262"/>
              <a:gd name="connsiteX185" fmla="*/ 536108 w 1214923"/>
              <a:gd name="connsiteY185" fmla="*/ 1645158 h 1684262"/>
              <a:gd name="connsiteX186" fmla="*/ 536108 w 1214923"/>
              <a:gd name="connsiteY186" fmla="*/ 1644968 h 1684262"/>
              <a:gd name="connsiteX187" fmla="*/ 616785 w 1214923"/>
              <a:gd name="connsiteY187" fmla="*/ 1564196 h 1684262"/>
              <a:gd name="connsiteX188" fmla="*/ 555349 w 1214923"/>
              <a:gd name="connsiteY188" fmla="*/ 1541145 h 1684262"/>
              <a:gd name="connsiteX189" fmla="*/ 638597 w 1214923"/>
              <a:gd name="connsiteY189" fmla="*/ 1493520 h 1684262"/>
              <a:gd name="connsiteX190" fmla="*/ 739848 w 1214923"/>
              <a:gd name="connsiteY190" fmla="*/ 1525715 h 1684262"/>
              <a:gd name="connsiteX191" fmla="*/ 616785 w 1214923"/>
              <a:gd name="connsiteY191" fmla="*/ 1564386 h 1684262"/>
              <a:gd name="connsiteX192" fmla="*/ 616785 w 1214923"/>
              <a:gd name="connsiteY192" fmla="*/ 1564196 h 1684262"/>
              <a:gd name="connsiteX193" fmla="*/ 752231 w 1214923"/>
              <a:gd name="connsiteY193" fmla="*/ 1664779 h 1684262"/>
              <a:gd name="connsiteX194" fmla="*/ 739658 w 1214923"/>
              <a:gd name="connsiteY194" fmla="*/ 1664779 h 1684262"/>
              <a:gd name="connsiteX195" fmla="*/ 731180 w 1214923"/>
              <a:gd name="connsiteY195" fmla="*/ 1664779 h 1684262"/>
              <a:gd name="connsiteX196" fmla="*/ 727561 w 1214923"/>
              <a:gd name="connsiteY196" fmla="*/ 1664779 h 1684262"/>
              <a:gd name="connsiteX197" fmla="*/ 713750 w 1214923"/>
              <a:gd name="connsiteY197" fmla="*/ 1666780 h 1684262"/>
              <a:gd name="connsiteX198" fmla="*/ 704225 w 1214923"/>
              <a:gd name="connsiteY198" fmla="*/ 1665256 h 1684262"/>
              <a:gd name="connsiteX199" fmla="*/ 705558 w 1214923"/>
              <a:gd name="connsiteY199" fmla="*/ 1667733 h 1684262"/>
              <a:gd name="connsiteX200" fmla="*/ 790045 w 1214923"/>
              <a:gd name="connsiteY200" fmla="*/ 1610106 h 1684262"/>
              <a:gd name="connsiteX201" fmla="*/ 752231 w 1214923"/>
              <a:gd name="connsiteY201" fmla="*/ 1664970 h 1684262"/>
              <a:gd name="connsiteX202" fmla="*/ 752231 w 1214923"/>
              <a:gd name="connsiteY202" fmla="*/ 1664779 h 1684262"/>
              <a:gd name="connsiteX203" fmla="*/ 857863 w 1214923"/>
              <a:gd name="connsiteY203" fmla="*/ 1591056 h 1684262"/>
              <a:gd name="connsiteX204" fmla="*/ 838813 w 1214923"/>
              <a:gd name="connsiteY204" fmla="*/ 1568958 h 1684262"/>
              <a:gd name="connsiteX205" fmla="*/ 836146 w 1214923"/>
              <a:gd name="connsiteY205" fmla="*/ 1564291 h 1684262"/>
              <a:gd name="connsiteX206" fmla="*/ 955179 w 1214923"/>
              <a:gd name="connsiteY206" fmla="*/ 1500720 h 1684262"/>
              <a:gd name="connsiteX207" fmla="*/ 1066493 w 1214923"/>
              <a:gd name="connsiteY207" fmla="*/ 1492065 h 1684262"/>
              <a:gd name="connsiteX208" fmla="*/ 857863 w 1214923"/>
              <a:gd name="connsiteY208" fmla="*/ 1591247 h 1684262"/>
              <a:gd name="connsiteX209" fmla="*/ 857863 w 1214923"/>
              <a:gd name="connsiteY209" fmla="*/ 1591056 h 1684262"/>
              <a:gd name="connsiteX210" fmla="*/ 1054979 w 1214923"/>
              <a:gd name="connsiteY210" fmla="*/ 1445037 h 1684262"/>
              <a:gd name="connsiteX211" fmla="*/ 916632 w 1214923"/>
              <a:gd name="connsiteY211" fmla="*/ 1468184 h 1684262"/>
              <a:gd name="connsiteX212" fmla="*/ 1028170 w 1214923"/>
              <a:gd name="connsiteY212" fmla="*/ 1445228 h 1684262"/>
              <a:gd name="connsiteX213" fmla="*/ 1054979 w 1214923"/>
              <a:gd name="connsiteY213" fmla="*/ 1445037 h 1684262"/>
              <a:gd name="connsiteX214" fmla="*/ 862816 w 1214923"/>
              <a:gd name="connsiteY214" fmla="*/ 1410462 h 1684262"/>
              <a:gd name="connsiteX215" fmla="*/ 647551 w 1214923"/>
              <a:gd name="connsiteY215" fmla="*/ 1448562 h 1684262"/>
              <a:gd name="connsiteX216" fmla="*/ 862816 w 1214923"/>
              <a:gd name="connsiteY216" fmla="*/ 1410653 h 1684262"/>
              <a:gd name="connsiteX217" fmla="*/ 862816 w 1214923"/>
              <a:gd name="connsiteY217" fmla="*/ 1410462 h 1684262"/>
              <a:gd name="connsiteX218" fmla="*/ 689842 w 1214923"/>
              <a:gd name="connsiteY218" fmla="*/ 1391412 h 1684262"/>
              <a:gd name="connsiteX219" fmla="*/ 924347 w 1214923"/>
              <a:gd name="connsiteY219" fmla="*/ 1306830 h 1684262"/>
              <a:gd name="connsiteX220" fmla="*/ 689842 w 1214923"/>
              <a:gd name="connsiteY220" fmla="*/ 1391412 h 1684262"/>
              <a:gd name="connsiteX221" fmla="*/ 1162663 w 1214923"/>
              <a:gd name="connsiteY221" fmla="*/ 1057085 h 1684262"/>
              <a:gd name="connsiteX222" fmla="*/ 1148756 w 1214923"/>
              <a:gd name="connsiteY222" fmla="*/ 1134428 h 1684262"/>
              <a:gd name="connsiteX223" fmla="*/ 1066841 w 1214923"/>
              <a:gd name="connsiteY223" fmla="*/ 1139762 h 1684262"/>
              <a:gd name="connsiteX224" fmla="*/ 1035790 w 1214923"/>
              <a:gd name="connsiteY224" fmla="*/ 1087755 h 1684262"/>
              <a:gd name="connsiteX225" fmla="*/ 1162663 w 1214923"/>
              <a:gd name="connsiteY225" fmla="*/ 1057085 h 1684262"/>
              <a:gd name="connsiteX226" fmla="*/ 987913 w 1214923"/>
              <a:gd name="connsiteY226" fmla="*/ 1181170 h 1684262"/>
              <a:gd name="connsiteX227" fmla="*/ 958923 w 1214923"/>
              <a:gd name="connsiteY227" fmla="*/ 1264444 h 1684262"/>
              <a:gd name="connsiteX228" fmla="*/ 905107 w 1214923"/>
              <a:gd name="connsiteY228" fmla="*/ 1118330 h 1684262"/>
              <a:gd name="connsiteX229" fmla="*/ 987913 w 1214923"/>
              <a:gd name="connsiteY22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759089 w 1214923"/>
              <a:gd name="connsiteY150" fmla="*/ 438055 h 1684262"/>
              <a:gd name="connsiteX151" fmla="*/ 640217 w 1214923"/>
              <a:gd name="connsiteY151" fmla="*/ 641593 h 1684262"/>
              <a:gd name="connsiteX152" fmla="*/ 632216 w 1214923"/>
              <a:gd name="connsiteY152" fmla="*/ 453581 h 1684262"/>
              <a:gd name="connsiteX153" fmla="*/ 632216 w 1214923"/>
              <a:gd name="connsiteY153" fmla="*/ 453485 h 1684262"/>
              <a:gd name="connsiteX154" fmla="*/ 686032 w 1214923"/>
              <a:gd name="connsiteY154" fmla="*/ 837819 h 1684262"/>
              <a:gd name="connsiteX155" fmla="*/ 628310 w 1214923"/>
              <a:gd name="connsiteY155" fmla="*/ 930116 h 1684262"/>
              <a:gd name="connsiteX156" fmla="*/ 686032 w 1214923"/>
              <a:gd name="connsiteY156" fmla="*/ 837914 h 1684262"/>
              <a:gd name="connsiteX157" fmla="*/ 686032 w 1214923"/>
              <a:gd name="connsiteY157" fmla="*/ 837819 h 1684262"/>
              <a:gd name="connsiteX158" fmla="*/ 743658 w 1214923"/>
              <a:gd name="connsiteY158" fmla="*/ 1291400 h 1684262"/>
              <a:gd name="connsiteX159" fmla="*/ 547634 w 1214923"/>
              <a:gd name="connsiteY159" fmla="*/ 1206818 h 1684262"/>
              <a:gd name="connsiteX160" fmla="*/ 573446 w 1214923"/>
              <a:gd name="connsiteY160" fmla="*/ 1222439 h 1684262"/>
              <a:gd name="connsiteX161" fmla="*/ 603450 w 1214923"/>
              <a:gd name="connsiteY161" fmla="*/ 1227487 h 1684262"/>
              <a:gd name="connsiteX162" fmla="*/ 743658 w 1214923"/>
              <a:gd name="connsiteY162" fmla="*/ 1291495 h 1684262"/>
              <a:gd name="connsiteX163" fmla="*/ 743658 w 1214923"/>
              <a:gd name="connsiteY163" fmla="*/ 1291400 h 1684262"/>
              <a:gd name="connsiteX164" fmla="*/ 556465 w 1214923"/>
              <a:gd name="connsiteY164" fmla="*/ 950327 h 1684262"/>
              <a:gd name="connsiteX165" fmla="*/ 689842 w 1214923"/>
              <a:gd name="connsiteY165" fmla="*/ 1122236 h 1684262"/>
              <a:gd name="connsiteX166" fmla="*/ 568651 w 1214923"/>
              <a:gd name="connsiteY166" fmla="*/ 984541 h 1684262"/>
              <a:gd name="connsiteX167" fmla="*/ 556465 w 1214923"/>
              <a:gd name="connsiteY167" fmla="*/ 950327 h 1684262"/>
              <a:gd name="connsiteX168" fmla="*/ 351609 w 1214923"/>
              <a:gd name="connsiteY168" fmla="*/ 1045464 h 1684262"/>
              <a:gd name="connsiteX169" fmla="*/ 382375 w 1214923"/>
              <a:gd name="connsiteY169" fmla="*/ 887825 h 1684262"/>
              <a:gd name="connsiteX170" fmla="*/ 351609 w 1214923"/>
              <a:gd name="connsiteY170" fmla="*/ 1045559 h 1684262"/>
              <a:gd name="connsiteX171" fmla="*/ 351609 w 1214923"/>
              <a:gd name="connsiteY171" fmla="*/ 1045464 h 1684262"/>
              <a:gd name="connsiteX172" fmla="*/ 420761 w 1214923"/>
              <a:gd name="connsiteY172" fmla="*/ 1054969 h 1684262"/>
              <a:gd name="connsiteX173" fmla="*/ 605260 w 1214923"/>
              <a:gd name="connsiteY173" fmla="*/ 1180338 h 1684262"/>
              <a:gd name="connsiteX174" fmla="*/ 420761 w 1214923"/>
              <a:gd name="connsiteY174" fmla="*/ 1054969 h 1684262"/>
              <a:gd name="connsiteX175" fmla="*/ 366944 w 1214923"/>
              <a:gd name="connsiteY175" fmla="*/ 1414272 h 1684262"/>
              <a:gd name="connsiteX176" fmla="*/ 597640 w 1214923"/>
              <a:gd name="connsiteY176" fmla="*/ 1460468 h 1684262"/>
              <a:gd name="connsiteX177" fmla="*/ 366944 w 1214923"/>
              <a:gd name="connsiteY177" fmla="*/ 1414463 h 1684262"/>
              <a:gd name="connsiteX178" fmla="*/ 366944 w 1214923"/>
              <a:gd name="connsiteY178" fmla="*/ 1414272 h 1684262"/>
              <a:gd name="connsiteX179" fmla="*/ 536108 w 1214923"/>
              <a:gd name="connsiteY179" fmla="*/ 1644968 h 1684262"/>
              <a:gd name="connsiteX180" fmla="*/ 498008 w 1214923"/>
              <a:gd name="connsiteY180" fmla="*/ 1625918 h 1684262"/>
              <a:gd name="connsiteX181" fmla="*/ 471148 w 1214923"/>
              <a:gd name="connsiteY181" fmla="*/ 1618202 h 1684262"/>
              <a:gd name="connsiteX182" fmla="*/ 471148 w 1214923"/>
              <a:gd name="connsiteY182" fmla="*/ 1664399 h 1684262"/>
              <a:gd name="connsiteX183" fmla="*/ 401901 w 1214923"/>
              <a:gd name="connsiteY183" fmla="*/ 1579817 h 1684262"/>
              <a:gd name="connsiteX184" fmla="*/ 536108 w 1214923"/>
              <a:gd name="connsiteY184" fmla="*/ 1645158 h 1684262"/>
              <a:gd name="connsiteX185" fmla="*/ 536108 w 1214923"/>
              <a:gd name="connsiteY185" fmla="*/ 1644968 h 1684262"/>
              <a:gd name="connsiteX186" fmla="*/ 616785 w 1214923"/>
              <a:gd name="connsiteY186" fmla="*/ 1564196 h 1684262"/>
              <a:gd name="connsiteX187" fmla="*/ 555349 w 1214923"/>
              <a:gd name="connsiteY187" fmla="*/ 1541145 h 1684262"/>
              <a:gd name="connsiteX188" fmla="*/ 638597 w 1214923"/>
              <a:gd name="connsiteY188" fmla="*/ 1493520 h 1684262"/>
              <a:gd name="connsiteX189" fmla="*/ 739848 w 1214923"/>
              <a:gd name="connsiteY189" fmla="*/ 1525715 h 1684262"/>
              <a:gd name="connsiteX190" fmla="*/ 616785 w 1214923"/>
              <a:gd name="connsiteY190" fmla="*/ 1564386 h 1684262"/>
              <a:gd name="connsiteX191" fmla="*/ 616785 w 1214923"/>
              <a:gd name="connsiteY191" fmla="*/ 1564196 h 1684262"/>
              <a:gd name="connsiteX192" fmla="*/ 752231 w 1214923"/>
              <a:gd name="connsiteY192" fmla="*/ 1664779 h 1684262"/>
              <a:gd name="connsiteX193" fmla="*/ 739658 w 1214923"/>
              <a:gd name="connsiteY193" fmla="*/ 1664779 h 1684262"/>
              <a:gd name="connsiteX194" fmla="*/ 731180 w 1214923"/>
              <a:gd name="connsiteY194" fmla="*/ 1664779 h 1684262"/>
              <a:gd name="connsiteX195" fmla="*/ 727561 w 1214923"/>
              <a:gd name="connsiteY195" fmla="*/ 1664779 h 1684262"/>
              <a:gd name="connsiteX196" fmla="*/ 713750 w 1214923"/>
              <a:gd name="connsiteY196" fmla="*/ 1666780 h 1684262"/>
              <a:gd name="connsiteX197" fmla="*/ 704225 w 1214923"/>
              <a:gd name="connsiteY197" fmla="*/ 1665256 h 1684262"/>
              <a:gd name="connsiteX198" fmla="*/ 705558 w 1214923"/>
              <a:gd name="connsiteY198" fmla="*/ 1667733 h 1684262"/>
              <a:gd name="connsiteX199" fmla="*/ 790045 w 1214923"/>
              <a:gd name="connsiteY199" fmla="*/ 1610106 h 1684262"/>
              <a:gd name="connsiteX200" fmla="*/ 752231 w 1214923"/>
              <a:gd name="connsiteY200" fmla="*/ 1664970 h 1684262"/>
              <a:gd name="connsiteX201" fmla="*/ 752231 w 1214923"/>
              <a:gd name="connsiteY201" fmla="*/ 1664779 h 1684262"/>
              <a:gd name="connsiteX202" fmla="*/ 857863 w 1214923"/>
              <a:gd name="connsiteY202" fmla="*/ 1591056 h 1684262"/>
              <a:gd name="connsiteX203" fmla="*/ 838813 w 1214923"/>
              <a:gd name="connsiteY203" fmla="*/ 1568958 h 1684262"/>
              <a:gd name="connsiteX204" fmla="*/ 836146 w 1214923"/>
              <a:gd name="connsiteY204" fmla="*/ 1564291 h 1684262"/>
              <a:gd name="connsiteX205" fmla="*/ 955179 w 1214923"/>
              <a:gd name="connsiteY205" fmla="*/ 1500720 h 1684262"/>
              <a:gd name="connsiteX206" fmla="*/ 1066493 w 1214923"/>
              <a:gd name="connsiteY206" fmla="*/ 1492065 h 1684262"/>
              <a:gd name="connsiteX207" fmla="*/ 857863 w 1214923"/>
              <a:gd name="connsiteY207" fmla="*/ 1591247 h 1684262"/>
              <a:gd name="connsiteX208" fmla="*/ 857863 w 1214923"/>
              <a:gd name="connsiteY208" fmla="*/ 1591056 h 1684262"/>
              <a:gd name="connsiteX209" fmla="*/ 1054979 w 1214923"/>
              <a:gd name="connsiteY209" fmla="*/ 1445037 h 1684262"/>
              <a:gd name="connsiteX210" fmla="*/ 916632 w 1214923"/>
              <a:gd name="connsiteY210" fmla="*/ 1468184 h 1684262"/>
              <a:gd name="connsiteX211" fmla="*/ 1028170 w 1214923"/>
              <a:gd name="connsiteY211" fmla="*/ 1445228 h 1684262"/>
              <a:gd name="connsiteX212" fmla="*/ 1054979 w 1214923"/>
              <a:gd name="connsiteY212" fmla="*/ 1445037 h 1684262"/>
              <a:gd name="connsiteX213" fmla="*/ 862816 w 1214923"/>
              <a:gd name="connsiteY213" fmla="*/ 1410462 h 1684262"/>
              <a:gd name="connsiteX214" fmla="*/ 647551 w 1214923"/>
              <a:gd name="connsiteY214" fmla="*/ 1448562 h 1684262"/>
              <a:gd name="connsiteX215" fmla="*/ 862816 w 1214923"/>
              <a:gd name="connsiteY215" fmla="*/ 1410653 h 1684262"/>
              <a:gd name="connsiteX216" fmla="*/ 862816 w 1214923"/>
              <a:gd name="connsiteY216" fmla="*/ 1410462 h 1684262"/>
              <a:gd name="connsiteX217" fmla="*/ 689842 w 1214923"/>
              <a:gd name="connsiteY217" fmla="*/ 1391412 h 1684262"/>
              <a:gd name="connsiteX218" fmla="*/ 924347 w 1214923"/>
              <a:gd name="connsiteY218" fmla="*/ 1306830 h 1684262"/>
              <a:gd name="connsiteX219" fmla="*/ 689842 w 1214923"/>
              <a:gd name="connsiteY219" fmla="*/ 1391412 h 1684262"/>
              <a:gd name="connsiteX220" fmla="*/ 1162663 w 1214923"/>
              <a:gd name="connsiteY220" fmla="*/ 1057085 h 1684262"/>
              <a:gd name="connsiteX221" fmla="*/ 1148756 w 1214923"/>
              <a:gd name="connsiteY221" fmla="*/ 1134428 h 1684262"/>
              <a:gd name="connsiteX222" fmla="*/ 1066841 w 1214923"/>
              <a:gd name="connsiteY222" fmla="*/ 1139762 h 1684262"/>
              <a:gd name="connsiteX223" fmla="*/ 1035790 w 1214923"/>
              <a:gd name="connsiteY223" fmla="*/ 1087755 h 1684262"/>
              <a:gd name="connsiteX224" fmla="*/ 1162663 w 1214923"/>
              <a:gd name="connsiteY224" fmla="*/ 1057085 h 1684262"/>
              <a:gd name="connsiteX225" fmla="*/ 987913 w 1214923"/>
              <a:gd name="connsiteY225" fmla="*/ 1181170 h 1684262"/>
              <a:gd name="connsiteX226" fmla="*/ 958923 w 1214923"/>
              <a:gd name="connsiteY226" fmla="*/ 1264444 h 1684262"/>
              <a:gd name="connsiteX227" fmla="*/ 905107 w 1214923"/>
              <a:gd name="connsiteY227" fmla="*/ 1118330 h 1684262"/>
              <a:gd name="connsiteX228" fmla="*/ 987913 w 1214923"/>
              <a:gd name="connsiteY228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759089 w 1214923"/>
              <a:gd name="connsiteY150" fmla="*/ 438055 h 1684262"/>
              <a:gd name="connsiteX151" fmla="*/ 640217 w 1214923"/>
              <a:gd name="connsiteY151" fmla="*/ 641593 h 1684262"/>
              <a:gd name="connsiteX152" fmla="*/ 632216 w 1214923"/>
              <a:gd name="connsiteY152" fmla="*/ 453581 h 1684262"/>
              <a:gd name="connsiteX153" fmla="*/ 632216 w 1214923"/>
              <a:gd name="connsiteY153" fmla="*/ 453485 h 1684262"/>
              <a:gd name="connsiteX154" fmla="*/ 686032 w 1214923"/>
              <a:gd name="connsiteY154" fmla="*/ 837819 h 1684262"/>
              <a:gd name="connsiteX155" fmla="*/ 628310 w 1214923"/>
              <a:gd name="connsiteY155" fmla="*/ 930116 h 1684262"/>
              <a:gd name="connsiteX156" fmla="*/ 686032 w 1214923"/>
              <a:gd name="connsiteY156" fmla="*/ 837914 h 1684262"/>
              <a:gd name="connsiteX157" fmla="*/ 686032 w 1214923"/>
              <a:gd name="connsiteY157" fmla="*/ 837819 h 1684262"/>
              <a:gd name="connsiteX158" fmla="*/ 743658 w 1214923"/>
              <a:gd name="connsiteY158" fmla="*/ 1291400 h 1684262"/>
              <a:gd name="connsiteX159" fmla="*/ 547634 w 1214923"/>
              <a:gd name="connsiteY159" fmla="*/ 1206818 h 1684262"/>
              <a:gd name="connsiteX160" fmla="*/ 573446 w 1214923"/>
              <a:gd name="connsiteY160" fmla="*/ 1222439 h 1684262"/>
              <a:gd name="connsiteX161" fmla="*/ 603450 w 1214923"/>
              <a:gd name="connsiteY161" fmla="*/ 1227487 h 1684262"/>
              <a:gd name="connsiteX162" fmla="*/ 743658 w 1214923"/>
              <a:gd name="connsiteY162" fmla="*/ 1291495 h 1684262"/>
              <a:gd name="connsiteX163" fmla="*/ 743658 w 1214923"/>
              <a:gd name="connsiteY163" fmla="*/ 1291400 h 1684262"/>
              <a:gd name="connsiteX164" fmla="*/ 556465 w 1214923"/>
              <a:gd name="connsiteY164" fmla="*/ 950327 h 1684262"/>
              <a:gd name="connsiteX165" fmla="*/ 689842 w 1214923"/>
              <a:gd name="connsiteY165" fmla="*/ 1122236 h 1684262"/>
              <a:gd name="connsiteX166" fmla="*/ 568651 w 1214923"/>
              <a:gd name="connsiteY166" fmla="*/ 984541 h 1684262"/>
              <a:gd name="connsiteX167" fmla="*/ 556465 w 1214923"/>
              <a:gd name="connsiteY167" fmla="*/ 950327 h 1684262"/>
              <a:gd name="connsiteX168" fmla="*/ 351609 w 1214923"/>
              <a:gd name="connsiteY168" fmla="*/ 1045464 h 1684262"/>
              <a:gd name="connsiteX169" fmla="*/ 382375 w 1214923"/>
              <a:gd name="connsiteY169" fmla="*/ 887825 h 1684262"/>
              <a:gd name="connsiteX170" fmla="*/ 351609 w 1214923"/>
              <a:gd name="connsiteY170" fmla="*/ 1045559 h 1684262"/>
              <a:gd name="connsiteX171" fmla="*/ 351609 w 1214923"/>
              <a:gd name="connsiteY171" fmla="*/ 1045464 h 1684262"/>
              <a:gd name="connsiteX172" fmla="*/ 420761 w 1214923"/>
              <a:gd name="connsiteY172" fmla="*/ 1054969 h 1684262"/>
              <a:gd name="connsiteX173" fmla="*/ 605260 w 1214923"/>
              <a:gd name="connsiteY173" fmla="*/ 1180338 h 1684262"/>
              <a:gd name="connsiteX174" fmla="*/ 420761 w 1214923"/>
              <a:gd name="connsiteY174" fmla="*/ 1054969 h 1684262"/>
              <a:gd name="connsiteX175" fmla="*/ 366944 w 1214923"/>
              <a:gd name="connsiteY175" fmla="*/ 1414272 h 1684262"/>
              <a:gd name="connsiteX176" fmla="*/ 597640 w 1214923"/>
              <a:gd name="connsiteY176" fmla="*/ 1460468 h 1684262"/>
              <a:gd name="connsiteX177" fmla="*/ 366944 w 1214923"/>
              <a:gd name="connsiteY177" fmla="*/ 1414463 h 1684262"/>
              <a:gd name="connsiteX178" fmla="*/ 366944 w 1214923"/>
              <a:gd name="connsiteY178" fmla="*/ 1414272 h 1684262"/>
              <a:gd name="connsiteX179" fmla="*/ 536108 w 1214923"/>
              <a:gd name="connsiteY179" fmla="*/ 1644968 h 1684262"/>
              <a:gd name="connsiteX180" fmla="*/ 498008 w 1214923"/>
              <a:gd name="connsiteY180" fmla="*/ 1625918 h 1684262"/>
              <a:gd name="connsiteX181" fmla="*/ 471148 w 1214923"/>
              <a:gd name="connsiteY181" fmla="*/ 1618202 h 1684262"/>
              <a:gd name="connsiteX182" fmla="*/ 471148 w 1214923"/>
              <a:gd name="connsiteY182" fmla="*/ 1664399 h 1684262"/>
              <a:gd name="connsiteX183" fmla="*/ 401901 w 1214923"/>
              <a:gd name="connsiteY183" fmla="*/ 1579817 h 1684262"/>
              <a:gd name="connsiteX184" fmla="*/ 536108 w 1214923"/>
              <a:gd name="connsiteY184" fmla="*/ 1645158 h 1684262"/>
              <a:gd name="connsiteX185" fmla="*/ 536108 w 1214923"/>
              <a:gd name="connsiteY185" fmla="*/ 1644968 h 1684262"/>
              <a:gd name="connsiteX186" fmla="*/ 616785 w 1214923"/>
              <a:gd name="connsiteY186" fmla="*/ 1564196 h 1684262"/>
              <a:gd name="connsiteX187" fmla="*/ 555349 w 1214923"/>
              <a:gd name="connsiteY187" fmla="*/ 1541145 h 1684262"/>
              <a:gd name="connsiteX188" fmla="*/ 638597 w 1214923"/>
              <a:gd name="connsiteY188" fmla="*/ 1493520 h 1684262"/>
              <a:gd name="connsiteX189" fmla="*/ 739848 w 1214923"/>
              <a:gd name="connsiteY189" fmla="*/ 1525715 h 1684262"/>
              <a:gd name="connsiteX190" fmla="*/ 616785 w 1214923"/>
              <a:gd name="connsiteY190" fmla="*/ 1564386 h 1684262"/>
              <a:gd name="connsiteX191" fmla="*/ 616785 w 1214923"/>
              <a:gd name="connsiteY191" fmla="*/ 1564196 h 1684262"/>
              <a:gd name="connsiteX192" fmla="*/ 752231 w 1214923"/>
              <a:gd name="connsiteY192" fmla="*/ 1664779 h 1684262"/>
              <a:gd name="connsiteX193" fmla="*/ 739658 w 1214923"/>
              <a:gd name="connsiteY193" fmla="*/ 1664779 h 1684262"/>
              <a:gd name="connsiteX194" fmla="*/ 731180 w 1214923"/>
              <a:gd name="connsiteY194" fmla="*/ 1664779 h 1684262"/>
              <a:gd name="connsiteX195" fmla="*/ 727561 w 1214923"/>
              <a:gd name="connsiteY195" fmla="*/ 1664779 h 1684262"/>
              <a:gd name="connsiteX196" fmla="*/ 713750 w 1214923"/>
              <a:gd name="connsiteY196" fmla="*/ 1666780 h 1684262"/>
              <a:gd name="connsiteX197" fmla="*/ 704225 w 1214923"/>
              <a:gd name="connsiteY197" fmla="*/ 1665256 h 1684262"/>
              <a:gd name="connsiteX198" fmla="*/ 705558 w 1214923"/>
              <a:gd name="connsiteY198" fmla="*/ 1667733 h 1684262"/>
              <a:gd name="connsiteX199" fmla="*/ 790045 w 1214923"/>
              <a:gd name="connsiteY199" fmla="*/ 1610106 h 1684262"/>
              <a:gd name="connsiteX200" fmla="*/ 752231 w 1214923"/>
              <a:gd name="connsiteY200" fmla="*/ 1664970 h 1684262"/>
              <a:gd name="connsiteX201" fmla="*/ 752231 w 1214923"/>
              <a:gd name="connsiteY201" fmla="*/ 1664779 h 1684262"/>
              <a:gd name="connsiteX202" fmla="*/ 857863 w 1214923"/>
              <a:gd name="connsiteY202" fmla="*/ 1591056 h 1684262"/>
              <a:gd name="connsiteX203" fmla="*/ 838813 w 1214923"/>
              <a:gd name="connsiteY203" fmla="*/ 1568958 h 1684262"/>
              <a:gd name="connsiteX204" fmla="*/ 836146 w 1214923"/>
              <a:gd name="connsiteY204" fmla="*/ 1564291 h 1684262"/>
              <a:gd name="connsiteX205" fmla="*/ 955179 w 1214923"/>
              <a:gd name="connsiteY205" fmla="*/ 1500720 h 1684262"/>
              <a:gd name="connsiteX206" fmla="*/ 1066493 w 1214923"/>
              <a:gd name="connsiteY206" fmla="*/ 1492065 h 1684262"/>
              <a:gd name="connsiteX207" fmla="*/ 857863 w 1214923"/>
              <a:gd name="connsiteY207" fmla="*/ 1591247 h 1684262"/>
              <a:gd name="connsiteX208" fmla="*/ 857863 w 1214923"/>
              <a:gd name="connsiteY208" fmla="*/ 1591056 h 1684262"/>
              <a:gd name="connsiteX209" fmla="*/ 1054979 w 1214923"/>
              <a:gd name="connsiteY209" fmla="*/ 1445037 h 1684262"/>
              <a:gd name="connsiteX210" fmla="*/ 916632 w 1214923"/>
              <a:gd name="connsiteY210" fmla="*/ 1468184 h 1684262"/>
              <a:gd name="connsiteX211" fmla="*/ 1028170 w 1214923"/>
              <a:gd name="connsiteY211" fmla="*/ 1445228 h 1684262"/>
              <a:gd name="connsiteX212" fmla="*/ 1054979 w 1214923"/>
              <a:gd name="connsiteY212" fmla="*/ 1445037 h 1684262"/>
              <a:gd name="connsiteX213" fmla="*/ 862816 w 1214923"/>
              <a:gd name="connsiteY213" fmla="*/ 1410462 h 1684262"/>
              <a:gd name="connsiteX214" fmla="*/ 647551 w 1214923"/>
              <a:gd name="connsiteY214" fmla="*/ 1448562 h 1684262"/>
              <a:gd name="connsiteX215" fmla="*/ 862816 w 1214923"/>
              <a:gd name="connsiteY215" fmla="*/ 1410653 h 1684262"/>
              <a:gd name="connsiteX216" fmla="*/ 862816 w 1214923"/>
              <a:gd name="connsiteY216" fmla="*/ 1410462 h 1684262"/>
              <a:gd name="connsiteX217" fmla="*/ 689842 w 1214923"/>
              <a:gd name="connsiteY217" fmla="*/ 1391412 h 1684262"/>
              <a:gd name="connsiteX218" fmla="*/ 924347 w 1214923"/>
              <a:gd name="connsiteY218" fmla="*/ 1306830 h 1684262"/>
              <a:gd name="connsiteX219" fmla="*/ 689842 w 1214923"/>
              <a:gd name="connsiteY219" fmla="*/ 1391412 h 1684262"/>
              <a:gd name="connsiteX220" fmla="*/ 1162663 w 1214923"/>
              <a:gd name="connsiteY220" fmla="*/ 1057085 h 1684262"/>
              <a:gd name="connsiteX221" fmla="*/ 1148756 w 1214923"/>
              <a:gd name="connsiteY221" fmla="*/ 1134428 h 1684262"/>
              <a:gd name="connsiteX222" fmla="*/ 1066841 w 1214923"/>
              <a:gd name="connsiteY222" fmla="*/ 1139762 h 1684262"/>
              <a:gd name="connsiteX223" fmla="*/ 1035790 w 1214923"/>
              <a:gd name="connsiteY223" fmla="*/ 1087755 h 1684262"/>
              <a:gd name="connsiteX224" fmla="*/ 1162663 w 1214923"/>
              <a:gd name="connsiteY224" fmla="*/ 1057085 h 1684262"/>
              <a:gd name="connsiteX225" fmla="*/ 987913 w 1214923"/>
              <a:gd name="connsiteY225" fmla="*/ 1181170 h 1684262"/>
              <a:gd name="connsiteX226" fmla="*/ 958923 w 1214923"/>
              <a:gd name="connsiteY226" fmla="*/ 1264444 h 1684262"/>
              <a:gd name="connsiteX227" fmla="*/ 905107 w 1214923"/>
              <a:gd name="connsiteY227" fmla="*/ 1118330 h 1684262"/>
              <a:gd name="connsiteX228" fmla="*/ 987913 w 1214923"/>
              <a:gd name="connsiteY228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759089 w 1214923"/>
              <a:gd name="connsiteY150" fmla="*/ 438055 h 1684262"/>
              <a:gd name="connsiteX151" fmla="*/ 640217 w 1214923"/>
              <a:gd name="connsiteY151" fmla="*/ 641593 h 1684262"/>
              <a:gd name="connsiteX152" fmla="*/ 632216 w 1214923"/>
              <a:gd name="connsiteY152" fmla="*/ 453581 h 1684262"/>
              <a:gd name="connsiteX153" fmla="*/ 632216 w 1214923"/>
              <a:gd name="connsiteY153" fmla="*/ 453485 h 1684262"/>
              <a:gd name="connsiteX154" fmla="*/ 686032 w 1214923"/>
              <a:gd name="connsiteY154" fmla="*/ 837819 h 1684262"/>
              <a:gd name="connsiteX155" fmla="*/ 628310 w 1214923"/>
              <a:gd name="connsiteY155" fmla="*/ 930116 h 1684262"/>
              <a:gd name="connsiteX156" fmla="*/ 686032 w 1214923"/>
              <a:gd name="connsiteY156" fmla="*/ 837914 h 1684262"/>
              <a:gd name="connsiteX157" fmla="*/ 686032 w 1214923"/>
              <a:gd name="connsiteY157" fmla="*/ 837819 h 1684262"/>
              <a:gd name="connsiteX158" fmla="*/ 743658 w 1214923"/>
              <a:gd name="connsiteY158" fmla="*/ 1291400 h 1684262"/>
              <a:gd name="connsiteX159" fmla="*/ 547634 w 1214923"/>
              <a:gd name="connsiteY159" fmla="*/ 1206818 h 1684262"/>
              <a:gd name="connsiteX160" fmla="*/ 573446 w 1214923"/>
              <a:gd name="connsiteY160" fmla="*/ 1222439 h 1684262"/>
              <a:gd name="connsiteX161" fmla="*/ 603450 w 1214923"/>
              <a:gd name="connsiteY161" fmla="*/ 1227487 h 1684262"/>
              <a:gd name="connsiteX162" fmla="*/ 743658 w 1214923"/>
              <a:gd name="connsiteY162" fmla="*/ 1291495 h 1684262"/>
              <a:gd name="connsiteX163" fmla="*/ 743658 w 1214923"/>
              <a:gd name="connsiteY163" fmla="*/ 1291400 h 1684262"/>
              <a:gd name="connsiteX164" fmla="*/ 556465 w 1214923"/>
              <a:gd name="connsiteY164" fmla="*/ 950327 h 1684262"/>
              <a:gd name="connsiteX165" fmla="*/ 689842 w 1214923"/>
              <a:gd name="connsiteY165" fmla="*/ 1122236 h 1684262"/>
              <a:gd name="connsiteX166" fmla="*/ 568651 w 1214923"/>
              <a:gd name="connsiteY166" fmla="*/ 984541 h 1684262"/>
              <a:gd name="connsiteX167" fmla="*/ 556465 w 1214923"/>
              <a:gd name="connsiteY167" fmla="*/ 950327 h 1684262"/>
              <a:gd name="connsiteX168" fmla="*/ 351609 w 1214923"/>
              <a:gd name="connsiteY168" fmla="*/ 1045464 h 1684262"/>
              <a:gd name="connsiteX169" fmla="*/ 382375 w 1214923"/>
              <a:gd name="connsiteY169" fmla="*/ 887825 h 1684262"/>
              <a:gd name="connsiteX170" fmla="*/ 351609 w 1214923"/>
              <a:gd name="connsiteY170" fmla="*/ 1045559 h 1684262"/>
              <a:gd name="connsiteX171" fmla="*/ 351609 w 1214923"/>
              <a:gd name="connsiteY171" fmla="*/ 1045464 h 1684262"/>
              <a:gd name="connsiteX172" fmla="*/ 420761 w 1214923"/>
              <a:gd name="connsiteY172" fmla="*/ 1054969 h 1684262"/>
              <a:gd name="connsiteX173" fmla="*/ 605260 w 1214923"/>
              <a:gd name="connsiteY173" fmla="*/ 1180338 h 1684262"/>
              <a:gd name="connsiteX174" fmla="*/ 420761 w 1214923"/>
              <a:gd name="connsiteY174" fmla="*/ 1054969 h 1684262"/>
              <a:gd name="connsiteX175" fmla="*/ 366944 w 1214923"/>
              <a:gd name="connsiteY175" fmla="*/ 1414272 h 1684262"/>
              <a:gd name="connsiteX176" fmla="*/ 597640 w 1214923"/>
              <a:gd name="connsiteY176" fmla="*/ 1460468 h 1684262"/>
              <a:gd name="connsiteX177" fmla="*/ 366944 w 1214923"/>
              <a:gd name="connsiteY177" fmla="*/ 1414463 h 1684262"/>
              <a:gd name="connsiteX178" fmla="*/ 366944 w 1214923"/>
              <a:gd name="connsiteY178" fmla="*/ 1414272 h 1684262"/>
              <a:gd name="connsiteX179" fmla="*/ 536108 w 1214923"/>
              <a:gd name="connsiteY179" fmla="*/ 1644968 h 1684262"/>
              <a:gd name="connsiteX180" fmla="*/ 498008 w 1214923"/>
              <a:gd name="connsiteY180" fmla="*/ 1625918 h 1684262"/>
              <a:gd name="connsiteX181" fmla="*/ 471148 w 1214923"/>
              <a:gd name="connsiteY181" fmla="*/ 1618202 h 1684262"/>
              <a:gd name="connsiteX182" fmla="*/ 471148 w 1214923"/>
              <a:gd name="connsiteY182" fmla="*/ 1664399 h 1684262"/>
              <a:gd name="connsiteX183" fmla="*/ 401901 w 1214923"/>
              <a:gd name="connsiteY183" fmla="*/ 1579817 h 1684262"/>
              <a:gd name="connsiteX184" fmla="*/ 536108 w 1214923"/>
              <a:gd name="connsiteY184" fmla="*/ 1645158 h 1684262"/>
              <a:gd name="connsiteX185" fmla="*/ 536108 w 1214923"/>
              <a:gd name="connsiteY185" fmla="*/ 1644968 h 1684262"/>
              <a:gd name="connsiteX186" fmla="*/ 616785 w 1214923"/>
              <a:gd name="connsiteY186" fmla="*/ 1564196 h 1684262"/>
              <a:gd name="connsiteX187" fmla="*/ 555349 w 1214923"/>
              <a:gd name="connsiteY187" fmla="*/ 1541145 h 1684262"/>
              <a:gd name="connsiteX188" fmla="*/ 638597 w 1214923"/>
              <a:gd name="connsiteY188" fmla="*/ 1493520 h 1684262"/>
              <a:gd name="connsiteX189" fmla="*/ 739848 w 1214923"/>
              <a:gd name="connsiteY189" fmla="*/ 1525715 h 1684262"/>
              <a:gd name="connsiteX190" fmla="*/ 616785 w 1214923"/>
              <a:gd name="connsiteY190" fmla="*/ 1564386 h 1684262"/>
              <a:gd name="connsiteX191" fmla="*/ 616785 w 1214923"/>
              <a:gd name="connsiteY191" fmla="*/ 1564196 h 1684262"/>
              <a:gd name="connsiteX192" fmla="*/ 752231 w 1214923"/>
              <a:gd name="connsiteY192" fmla="*/ 1664779 h 1684262"/>
              <a:gd name="connsiteX193" fmla="*/ 739658 w 1214923"/>
              <a:gd name="connsiteY193" fmla="*/ 1664779 h 1684262"/>
              <a:gd name="connsiteX194" fmla="*/ 731180 w 1214923"/>
              <a:gd name="connsiteY194" fmla="*/ 1664779 h 1684262"/>
              <a:gd name="connsiteX195" fmla="*/ 727561 w 1214923"/>
              <a:gd name="connsiteY195" fmla="*/ 1664779 h 1684262"/>
              <a:gd name="connsiteX196" fmla="*/ 713750 w 1214923"/>
              <a:gd name="connsiteY196" fmla="*/ 1666780 h 1684262"/>
              <a:gd name="connsiteX197" fmla="*/ 704225 w 1214923"/>
              <a:gd name="connsiteY197" fmla="*/ 1665256 h 1684262"/>
              <a:gd name="connsiteX198" fmla="*/ 705558 w 1214923"/>
              <a:gd name="connsiteY198" fmla="*/ 1667733 h 1684262"/>
              <a:gd name="connsiteX199" fmla="*/ 790045 w 1214923"/>
              <a:gd name="connsiteY199" fmla="*/ 1610106 h 1684262"/>
              <a:gd name="connsiteX200" fmla="*/ 752231 w 1214923"/>
              <a:gd name="connsiteY200" fmla="*/ 1664970 h 1684262"/>
              <a:gd name="connsiteX201" fmla="*/ 752231 w 1214923"/>
              <a:gd name="connsiteY201" fmla="*/ 1664779 h 1684262"/>
              <a:gd name="connsiteX202" fmla="*/ 857863 w 1214923"/>
              <a:gd name="connsiteY202" fmla="*/ 1591056 h 1684262"/>
              <a:gd name="connsiteX203" fmla="*/ 838813 w 1214923"/>
              <a:gd name="connsiteY203" fmla="*/ 1568958 h 1684262"/>
              <a:gd name="connsiteX204" fmla="*/ 836146 w 1214923"/>
              <a:gd name="connsiteY204" fmla="*/ 1564291 h 1684262"/>
              <a:gd name="connsiteX205" fmla="*/ 955179 w 1214923"/>
              <a:gd name="connsiteY205" fmla="*/ 1500720 h 1684262"/>
              <a:gd name="connsiteX206" fmla="*/ 1066493 w 1214923"/>
              <a:gd name="connsiteY206" fmla="*/ 1492065 h 1684262"/>
              <a:gd name="connsiteX207" fmla="*/ 857863 w 1214923"/>
              <a:gd name="connsiteY207" fmla="*/ 1591247 h 1684262"/>
              <a:gd name="connsiteX208" fmla="*/ 857863 w 1214923"/>
              <a:gd name="connsiteY208" fmla="*/ 1591056 h 1684262"/>
              <a:gd name="connsiteX209" fmla="*/ 1054979 w 1214923"/>
              <a:gd name="connsiteY209" fmla="*/ 1445037 h 1684262"/>
              <a:gd name="connsiteX210" fmla="*/ 916632 w 1214923"/>
              <a:gd name="connsiteY210" fmla="*/ 1468184 h 1684262"/>
              <a:gd name="connsiteX211" fmla="*/ 1028170 w 1214923"/>
              <a:gd name="connsiteY211" fmla="*/ 1445228 h 1684262"/>
              <a:gd name="connsiteX212" fmla="*/ 1054979 w 1214923"/>
              <a:gd name="connsiteY212" fmla="*/ 1445037 h 1684262"/>
              <a:gd name="connsiteX213" fmla="*/ 862816 w 1214923"/>
              <a:gd name="connsiteY213" fmla="*/ 1410462 h 1684262"/>
              <a:gd name="connsiteX214" fmla="*/ 647551 w 1214923"/>
              <a:gd name="connsiteY214" fmla="*/ 1448562 h 1684262"/>
              <a:gd name="connsiteX215" fmla="*/ 862816 w 1214923"/>
              <a:gd name="connsiteY215" fmla="*/ 1410653 h 1684262"/>
              <a:gd name="connsiteX216" fmla="*/ 862816 w 1214923"/>
              <a:gd name="connsiteY216" fmla="*/ 1410462 h 1684262"/>
              <a:gd name="connsiteX217" fmla="*/ 689842 w 1214923"/>
              <a:gd name="connsiteY217" fmla="*/ 1391412 h 1684262"/>
              <a:gd name="connsiteX218" fmla="*/ 924347 w 1214923"/>
              <a:gd name="connsiteY218" fmla="*/ 1306830 h 1684262"/>
              <a:gd name="connsiteX219" fmla="*/ 689842 w 1214923"/>
              <a:gd name="connsiteY219" fmla="*/ 1391412 h 1684262"/>
              <a:gd name="connsiteX220" fmla="*/ 1162663 w 1214923"/>
              <a:gd name="connsiteY220" fmla="*/ 1057085 h 1684262"/>
              <a:gd name="connsiteX221" fmla="*/ 1148756 w 1214923"/>
              <a:gd name="connsiteY221" fmla="*/ 1134428 h 1684262"/>
              <a:gd name="connsiteX222" fmla="*/ 1066841 w 1214923"/>
              <a:gd name="connsiteY222" fmla="*/ 1139762 h 1684262"/>
              <a:gd name="connsiteX223" fmla="*/ 1035790 w 1214923"/>
              <a:gd name="connsiteY223" fmla="*/ 1087755 h 1684262"/>
              <a:gd name="connsiteX224" fmla="*/ 1162663 w 1214923"/>
              <a:gd name="connsiteY224" fmla="*/ 1057085 h 1684262"/>
              <a:gd name="connsiteX225" fmla="*/ 987913 w 1214923"/>
              <a:gd name="connsiteY225" fmla="*/ 1181170 h 1684262"/>
              <a:gd name="connsiteX226" fmla="*/ 958923 w 1214923"/>
              <a:gd name="connsiteY226" fmla="*/ 1264444 h 1684262"/>
              <a:gd name="connsiteX227" fmla="*/ 905107 w 1214923"/>
              <a:gd name="connsiteY227" fmla="*/ 1118330 h 1684262"/>
              <a:gd name="connsiteX228" fmla="*/ 987913 w 1214923"/>
              <a:gd name="connsiteY228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759089 w 1214923"/>
              <a:gd name="connsiteY150" fmla="*/ 438055 h 1684262"/>
              <a:gd name="connsiteX151" fmla="*/ 640217 w 1214923"/>
              <a:gd name="connsiteY151" fmla="*/ 641593 h 1684262"/>
              <a:gd name="connsiteX152" fmla="*/ 632216 w 1214923"/>
              <a:gd name="connsiteY152" fmla="*/ 453581 h 1684262"/>
              <a:gd name="connsiteX153" fmla="*/ 632216 w 1214923"/>
              <a:gd name="connsiteY153" fmla="*/ 453485 h 1684262"/>
              <a:gd name="connsiteX154" fmla="*/ 686032 w 1214923"/>
              <a:gd name="connsiteY154" fmla="*/ 837819 h 1684262"/>
              <a:gd name="connsiteX155" fmla="*/ 628310 w 1214923"/>
              <a:gd name="connsiteY155" fmla="*/ 930116 h 1684262"/>
              <a:gd name="connsiteX156" fmla="*/ 686032 w 1214923"/>
              <a:gd name="connsiteY156" fmla="*/ 837914 h 1684262"/>
              <a:gd name="connsiteX157" fmla="*/ 686032 w 1214923"/>
              <a:gd name="connsiteY157" fmla="*/ 837819 h 1684262"/>
              <a:gd name="connsiteX158" fmla="*/ 743658 w 1214923"/>
              <a:gd name="connsiteY158" fmla="*/ 1291400 h 1684262"/>
              <a:gd name="connsiteX159" fmla="*/ 547634 w 1214923"/>
              <a:gd name="connsiteY159" fmla="*/ 1206818 h 1684262"/>
              <a:gd name="connsiteX160" fmla="*/ 573446 w 1214923"/>
              <a:gd name="connsiteY160" fmla="*/ 1222439 h 1684262"/>
              <a:gd name="connsiteX161" fmla="*/ 603450 w 1214923"/>
              <a:gd name="connsiteY161" fmla="*/ 1227487 h 1684262"/>
              <a:gd name="connsiteX162" fmla="*/ 743658 w 1214923"/>
              <a:gd name="connsiteY162" fmla="*/ 1291495 h 1684262"/>
              <a:gd name="connsiteX163" fmla="*/ 743658 w 1214923"/>
              <a:gd name="connsiteY163" fmla="*/ 1291400 h 1684262"/>
              <a:gd name="connsiteX164" fmla="*/ 556465 w 1214923"/>
              <a:gd name="connsiteY164" fmla="*/ 950327 h 1684262"/>
              <a:gd name="connsiteX165" fmla="*/ 689842 w 1214923"/>
              <a:gd name="connsiteY165" fmla="*/ 1122236 h 1684262"/>
              <a:gd name="connsiteX166" fmla="*/ 568651 w 1214923"/>
              <a:gd name="connsiteY166" fmla="*/ 984541 h 1684262"/>
              <a:gd name="connsiteX167" fmla="*/ 556465 w 1214923"/>
              <a:gd name="connsiteY167" fmla="*/ 950327 h 1684262"/>
              <a:gd name="connsiteX168" fmla="*/ 351609 w 1214923"/>
              <a:gd name="connsiteY168" fmla="*/ 1045464 h 1684262"/>
              <a:gd name="connsiteX169" fmla="*/ 382375 w 1214923"/>
              <a:gd name="connsiteY169" fmla="*/ 887825 h 1684262"/>
              <a:gd name="connsiteX170" fmla="*/ 351609 w 1214923"/>
              <a:gd name="connsiteY170" fmla="*/ 1045559 h 1684262"/>
              <a:gd name="connsiteX171" fmla="*/ 351609 w 1214923"/>
              <a:gd name="connsiteY171" fmla="*/ 1045464 h 1684262"/>
              <a:gd name="connsiteX172" fmla="*/ 420761 w 1214923"/>
              <a:gd name="connsiteY172" fmla="*/ 1054969 h 1684262"/>
              <a:gd name="connsiteX173" fmla="*/ 605260 w 1214923"/>
              <a:gd name="connsiteY173" fmla="*/ 1180338 h 1684262"/>
              <a:gd name="connsiteX174" fmla="*/ 420761 w 1214923"/>
              <a:gd name="connsiteY174" fmla="*/ 1054969 h 1684262"/>
              <a:gd name="connsiteX175" fmla="*/ 366944 w 1214923"/>
              <a:gd name="connsiteY175" fmla="*/ 1414272 h 1684262"/>
              <a:gd name="connsiteX176" fmla="*/ 597640 w 1214923"/>
              <a:gd name="connsiteY176" fmla="*/ 1460468 h 1684262"/>
              <a:gd name="connsiteX177" fmla="*/ 366944 w 1214923"/>
              <a:gd name="connsiteY177" fmla="*/ 1414463 h 1684262"/>
              <a:gd name="connsiteX178" fmla="*/ 366944 w 1214923"/>
              <a:gd name="connsiteY178" fmla="*/ 1414272 h 1684262"/>
              <a:gd name="connsiteX179" fmla="*/ 536108 w 1214923"/>
              <a:gd name="connsiteY179" fmla="*/ 1644968 h 1684262"/>
              <a:gd name="connsiteX180" fmla="*/ 498008 w 1214923"/>
              <a:gd name="connsiteY180" fmla="*/ 1625918 h 1684262"/>
              <a:gd name="connsiteX181" fmla="*/ 471148 w 1214923"/>
              <a:gd name="connsiteY181" fmla="*/ 1618202 h 1684262"/>
              <a:gd name="connsiteX182" fmla="*/ 471148 w 1214923"/>
              <a:gd name="connsiteY182" fmla="*/ 1664399 h 1684262"/>
              <a:gd name="connsiteX183" fmla="*/ 401901 w 1214923"/>
              <a:gd name="connsiteY183" fmla="*/ 1579817 h 1684262"/>
              <a:gd name="connsiteX184" fmla="*/ 536108 w 1214923"/>
              <a:gd name="connsiteY184" fmla="*/ 1645158 h 1684262"/>
              <a:gd name="connsiteX185" fmla="*/ 536108 w 1214923"/>
              <a:gd name="connsiteY185" fmla="*/ 1644968 h 1684262"/>
              <a:gd name="connsiteX186" fmla="*/ 616785 w 1214923"/>
              <a:gd name="connsiteY186" fmla="*/ 1564196 h 1684262"/>
              <a:gd name="connsiteX187" fmla="*/ 555349 w 1214923"/>
              <a:gd name="connsiteY187" fmla="*/ 1541145 h 1684262"/>
              <a:gd name="connsiteX188" fmla="*/ 638597 w 1214923"/>
              <a:gd name="connsiteY188" fmla="*/ 1493520 h 1684262"/>
              <a:gd name="connsiteX189" fmla="*/ 739848 w 1214923"/>
              <a:gd name="connsiteY189" fmla="*/ 1525715 h 1684262"/>
              <a:gd name="connsiteX190" fmla="*/ 616785 w 1214923"/>
              <a:gd name="connsiteY190" fmla="*/ 1564386 h 1684262"/>
              <a:gd name="connsiteX191" fmla="*/ 616785 w 1214923"/>
              <a:gd name="connsiteY191" fmla="*/ 1564196 h 1684262"/>
              <a:gd name="connsiteX192" fmla="*/ 752231 w 1214923"/>
              <a:gd name="connsiteY192" fmla="*/ 1664779 h 1684262"/>
              <a:gd name="connsiteX193" fmla="*/ 739658 w 1214923"/>
              <a:gd name="connsiteY193" fmla="*/ 1664779 h 1684262"/>
              <a:gd name="connsiteX194" fmla="*/ 731180 w 1214923"/>
              <a:gd name="connsiteY194" fmla="*/ 1664779 h 1684262"/>
              <a:gd name="connsiteX195" fmla="*/ 727561 w 1214923"/>
              <a:gd name="connsiteY195" fmla="*/ 1664779 h 1684262"/>
              <a:gd name="connsiteX196" fmla="*/ 713750 w 1214923"/>
              <a:gd name="connsiteY196" fmla="*/ 1666780 h 1684262"/>
              <a:gd name="connsiteX197" fmla="*/ 704225 w 1214923"/>
              <a:gd name="connsiteY197" fmla="*/ 1665256 h 1684262"/>
              <a:gd name="connsiteX198" fmla="*/ 705558 w 1214923"/>
              <a:gd name="connsiteY198" fmla="*/ 1667733 h 1684262"/>
              <a:gd name="connsiteX199" fmla="*/ 790045 w 1214923"/>
              <a:gd name="connsiteY199" fmla="*/ 1610106 h 1684262"/>
              <a:gd name="connsiteX200" fmla="*/ 752231 w 1214923"/>
              <a:gd name="connsiteY200" fmla="*/ 1664970 h 1684262"/>
              <a:gd name="connsiteX201" fmla="*/ 752231 w 1214923"/>
              <a:gd name="connsiteY201" fmla="*/ 1664779 h 1684262"/>
              <a:gd name="connsiteX202" fmla="*/ 857863 w 1214923"/>
              <a:gd name="connsiteY202" fmla="*/ 1591056 h 1684262"/>
              <a:gd name="connsiteX203" fmla="*/ 838813 w 1214923"/>
              <a:gd name="connsiteY203" fmla="*/ 1568958 h 1684262"/>
              <a:gd name="connsiteX204" fmla="*/ 836146 w 1214923"/>
              <a:gd name="connsiteY204" fmla="*/ 1564291 h 1684262"/>
              <a:gd name="connsiteX205" fmla="*/ 955179 w 1214923"/>
              <a:gd name="connsiteY205" fmla="*/ 1500720 h 1684262"/>
              <a:gd name="connsiteX206" fmla="*/ 1066493 w 1214923"/>
              <a:gd name="connsiteY206" fmla="*/ 1492065 h 1684262"/>
              <a:gd name="connsiteX207" fmla="*/ 857863 w 1214923"/>
              <a:gd name="connsiteY207" fmla="*/ 1591247 h 1684262"/>
              <a:gd name="connsiteX208" fmla="*/ 857863 w 1214923"/>
              <a:gd name="connsiteY208" fmla="*/ 1591056 h 1684262"/>
              <a:gd name="connsiteX209" fmla="*/ 1054979 w 1214923"/>
              <a:gd name="connsiteY209" fmla="*/ 1445037 h 1684262"/>
              <a:gd name="connsiteX210" fmla="*/ 916632 w 1214923"/>
              <a:gd name="connsiteY210" fmla="*/ 1468184 h 1684262"/>
              <a:gd name="connsiteX211" fmla="*/ 1028170 w 1214923"/>
              <a:gd name="connsiteY211" fmla="*/ 1445228 h 1684262"/>
              <a:gd name="connsiteX212" fmla="*/ 1054979 w 1214923"/>
              <a:gd name="connsiteY212" fmla="*/ 1445037 h 1684262"/>
              <a:gd name="connsiteX213" fmla="*/ 862816 w 1214923"/>
              <a:gd name="connsiteY213" fmla="*/ 1410462 h 1684262"/>
              <a:gd name="connsiteX214" fmla="*/ 647551 w 1214923"/>
              <a:gd name="connsiteY214" fmla="*/ 1448562 h 1684262"/>
              <a:gd name="connsiteX215" fmla="*/ 862816 w 1214923"/>
              <a:gd name="connsiteY215" fmla="*/ 1410653 h 1684262"/>
              <a:gd name="connsiteX216" fmla="*/ 862816 w 1214923"/>
              <a:gd name="connsiteY216" fmla="*/ 1410462 h 1684262"/>
              <a:gd name="connsiteX217" fmla="*/ 689842 w 1214923"/>
              <a:gd name="connsiteY217" fmla="*/ 1391412 h 1684262"/>
              <a:gd name="connsiteX218" fmla="*/ 924347 w 1214923"/>
              <a:gd name="connsiteY218" fmla="*/ 1306830 h 1684262"/>
              <a:gd name="connsiteX219" fmla="*/ 689842 w 1214923"/>
              <a:gd name="connsiteY219" fmla="*/ 1391412 h 1684262"/>
              <a:gd name="connsiteX220" fmla="*/ 1162663 w 1214923"/>
              <a:gd name="connsiteY220" fmla="*/ 1057085 h 1684262"/>
              <a:gd name="connsiteX221" fmla="*/ 1148756 w 1214923"/>
              <a:gd name="connsiteY221" fmla="*/ 1134428 h 1684262"/>
              <a:gd name="connsiteX222" fmla="*/ 1066841 w 1214923"/>
              <a:gd name="connsiteY222" fmla="*/ 1139762 h 1684262"/>
              <a:gd name="connsiteX223" fmla="*/ 1035790 w 1214923"/>
              <a:gd name="connsiteY223" fmla="*/ 1087755 h 1684262"/>
              <a:gd name="connsiteX224" fmla="*/ 1162663 w 1214923"/>
              <a:gd name="connsiteY224" fmla="*/ 1057085 h 1684262"/>
              <a:gd name="connsiteX225" fmla="*/ 987913 w 1214923"/>
              <a:gd name="connsiteY225" fmla="*/ 1181170 h 1684262"/>
              <a:gd name="connsiteX226" fmla="*/ 958923 w 1214923"/>
              <a:gd name="connsiteY226" fmla="*/ 1264444 h 1684262"/>
              <a:gd name="connsiteX227" fmla="*/ 905107 w 1214923"/>
              <a:gd name="connsiteY227" fmla="*/ 1118330 h 1684262"/>
              <a:gd name="connsiteX228" fmla="*/ 987913 w 1214923"/>
              <a:gd name="connsiteY228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55299 w 1214923"/>
              <a:gd name="connsiteY142" fmla="*/ 250103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759089 w 1214923"/>
              <a:gd name="connsiteY150" fmla="*/ 438055 h 1684262"/>
              <a:gd name="connsiteX151" fmla="*/ 640217 w 1214923"/>
              <a:gd name="connsiteY151" fmla="*/ 641593 h 1684262"/>
              <a:gd name="connsiteX152" fmla="*/ 632216 w 1214923"/>
              <a:gd name="connsiteY152" fmla="*/ 453581 h 1684262"/>
              <a:gd name="connsiteX153" fmla="*/ 632216 w 1214923"/>
              <a:gd name="connsiteY153" fmla="*/ 453485 h 1684262"/>
              <a:gd name="connsiteX154" fmla="*/ 686032 w 1214923"/>
              <a:gd name="connsiteY154" fmla="*/ 837819 h 1684262"/>
              <a:gd name="connsiteX155" fmla="*/ 628310 w 1214923"/>
              <a:gd name="connsiteY155" fmla="*/ 930116 h 1684262"/>
              <a:gd name="connsiteX156" fmla="*/ 686032 w 1214923"/>
              <a:gd name="connsiteY156" fmla="*/ 837914 h 1684262"/>
              <a:gd name="connsiteX157" fmla="*/ 686032 w 1214923"/>
              <a:gd name="connsiteY157" fmla="*/ 837819 h 1684262"/>
              <a:gd name="connsiteX158" fmla="*/ 743658 w 1214923"/>
              <a:gd name="connsiteY158" fmla="*/ 1291400 h 1684262"/>
              <a:gd name="connsiteX159" fmla="*/ 547634 w 1214923"/>
              <a:gd name="connsiteY159" fmla="*/ 1206818 h 1684262"/>
              <a:gd name="connsiteX160" fmla="*/ 573446 w 1214923"/>
              <a:gd name="connsiteY160" fmla="*/ 1222439 h 1684262"/>
              <a:gd name="connsiteX161" fmla="*/ 603450 w 1214923"/>
              <a:gd name="connsiteY161" fmla="*/ 1227487 h 1684262"/>
              <a:gd name="connsiteX162" fmla="*/ 743658 w 1214923"/>
              <a:gd name="connsiteY162" fmla="*/ 1291495 h 1684262"/>
              <a:gd name="connsiteX163" fmla="*/ 743658 w 1214923"/>
              <a:gd name="connsiteY163" fmla="*/ 1291400 h 1684262"/>
              <a:gd name="connsiteX164" fmla="*/ 556465 w 1214923"/>
              <a:gd name="connsiteY164" fmla="*/ 950327 h 1684262"/>
              <a:gd name="connsiteX165" fmla="*/ 689842 w 1214923"/>
              <a:gd name="connsiteY165" fmla="*/ 1122236 h 1684262"/>
              <a:gd name="connsiteX166" fmla="*/ 568651 w 1214923"/>
              <a:gd name="connsiteY166" fmla="*/ 984541 h 1684262"/>
              <a:gd name="connsiteX167" fmla="*/ 556465 w 1214923"/>
              <a:gd name="connsiteY167" fmla="*/ 950327 h 1684262"/>
              <a:gd name="connsiteX168" fmla="*/ 351609 w 1214923"/>
              <a:gd name="connsiteY168" fmla="*/ 1045464 h 1684262"/>
              <a:gd name="connsiteX169" fmla="*/ 382375 w 1214923"/>
              <a:gd name="connsiteY169" fmla="*/ 887825 h 1684262"/>
              <a:gd name="connsiteX170" fmla="*/ 351609 w 1214923"/>
              <a:gd name="connsiteY170" fmla="*/ 1045559 h 1684262"/>
              <a:gd name="connsiteX171" fmla="*/ 351609 w 1214923"/>
              <a:gd name="connsiteY171" fmla="*/ 1045464 h 1684262"/>
              <a:gd name="connsiteX172" fmla="*/ 420761 w 1214923"/>
              <a:gd name="connsiteY172" fmla="*/ 1054969 h 1684262"/>
              <a:gd name="connsiteX173" fmla="*/ 605260 w 1214923"/>
              <a:gd name="connsiteY173" fmla="*/ 1180338 h 1684262"/>
              <a:gd name="connsiteX174" fmla="*/ 420761 w 1214923"/>
              <a:gd name="connsiteY174" fmla="*/ 1054969 h 1684262"/>
              <a:gd name="connsiteX175" fmla="*/ 366944 w 1214923"/>
              <a:gd name="connsiteY175" fmla="*/ 1414272 h 1684262"/>
              <a:gd name="connsiteX176" fmla="*/ 597640 w 1214923"/>
              <a:gd name="connsiteY176" fmla="*/ 1460468 h 1684262"/>
              <a:gd name="connsiteX177" fmla="*/ 366944 w 1214923"/>
              <a:gd name="connsiteY177" fmla="*/ 1414463 h 1684262"/>
              <a:gd name="connsiteX178" fmla="*/ 366944 w 1214923"/>
              <a:gd name="connsiteY178" fmla="*/ 1414272 h 1684262"/>
              <a:gd name="connsiteX179" fmla="*/ 536108 w 1214923"/>
              <a:gd name="connsiteY179" fmla="*/ 1644968 h 1684262"/>
              <a:gd name="connsiteX180" fmla="*/ 498008 w 1214923"/>
              <a:gd name="connsiteY180" fmla="*/ 1625918 h 1684262"/>
              <a:gd name="connsiteX181" fmla="*/ 471148 w 1214923"/>
              <a:gd name="connsiteY181" fmla="*/ 1618202 h 1684262"/>
              <a:gd name="connsiteX182" fmla="*/ 471148 w 1214923"/>
              <a:gd name="connsiteY182" fmla="*/ 1664399 h 1684262"/>
              <a:gd name="connsiteX183" fmla="*/ 401901 w 1214923"/>
              <a:gd name="connsiteY183" fmla="*/ 1579817 h 1684262"/>
              <a:gd name="connsiteX184" fmla="*/ 536108 w 1214923"/>
              <a:gd name="connsiteY184" fmla="*/ 1645158 h 1684262"/>
              <a:gd name="connsiteX185" fmla="*/ 536108 w 1214923"/>
              <a:gd name="connsiteY185" fmla="*/ 1644968 h 1684262"/>
              <a:gd name="connsiteX186" fmla="*/ 616785 w 1214923"/>
              <a:gd name="connsiteY186" fmla="*/ 1564196 h 1684262"/>
              <a:gd name="connsiteX187" fmla="*/ 555349 w 1214923"/>
              <a:gd name="connsiteY187" fmla="*/ 1541145 h 1684262"/>
              <a:gd name="connsiteX188" fmla="*/ 638597 w 1214923"/>
              <a:gd name="connsiteY188" fmla="*/ 1493520 h 1684262"/>
              <a:gd name="connsiteX189" fmla="*/ 739848 w 1214923"/>
              <a:gd name="connsiteY189" fmla="*/ 1525715 h 1684262"/>
              <a:gd name="connsiteX190" fmla="*/ 616785 w 1214923"/>
              <a:gd name="connsiteY190" fmla="*/ 1564386 h 1684262"/>
              <a:gd name="connsiteX191" fmla="*/ 616785 w 1214923"/>
              <a:gd name="connsiteY191" fmla="*/ 1564196 h 1684262"/>
              <a:gd name="connsiteX192" fmla="*/ 752231 w 1214923"/>
              <a:gd name="connsiteY192" fmla="*/ 1664779 h 1684262"/>
              <a:gd name="connsiteX193" fmla="*/ 739658 w 1214923"/>
              <a:gd name="connsiteY193" fmla="*/ 1664779 h 1684262"/>
              <a:gd name="connsiteX194" fmla="*/ 731180 w 1214923"/>
              <a:gd name="connsiteY194" fmla="*/ 1664779 h 1684262"/>
              <a:gd name="connsiteX195" fmla="*/ 727561 w 1214923"/>
              <a:gd name="connsiteY195" fmla="*/ 1664779 h 1684262"/>
              <a:gd name="connsiteX196" fmla="*/ 713750 w 1214923"/>
              <a:gd name="connsiteY196" fmla="*/ 1666780 h 1684262"/>
              <a:gd name="connsiteX197" fmla="*/ 704225 w 1214923"/>
              <a:gd name="connsiteY197" fmla="*/ 1665256 h 1684262"/>
              <a:gd name="connsiteX198" fmla="*/ 705558 w 1214923"/>
              <a:gd name="connsiteY198" fmla="*/ 1667733 h 1684262"/>
              <a:gd name="connsiteX199" fmla="*/ 790045 w 1214923"/>
              <a:gd name="connsiteY199" fmla="*/ 1610106 h 1684262"/>
              <a:gd name="connsiteX200" fmla="*/ 752231 w 1214923"/>
              <a:gd name="connsiteY200" fmla="*/ 1664970 h 1684262"/>
              <a:gd name="connsiteX201" fmla="*/ 752231 w 1214923"/>
              <a:gd name="connsiteY201" fmla="*/ 1664779 h 1684262"/>
              <a:gd name="connsiteX202" fmla="*/ 857863 w 1214923"/>
              <a:gd name="connsiteY202" fmla="*/ 1591056 h 1684262"/>
              <a:gd name="connsiteX203" fmla="*/ 838813 w 1214923"/>
              <a:gd name="connsiteY203" fmla="*/ 1568958 h 1684262"/>
              <a:gd name="connsiteX204" fmla="*/ 836146 w 1214923"/>
              <a:gd name="connsiteY204" fmla="*/ 1564291 h 1684262"/>
              <a:gd name="connsiteX205" fmla="*/ 955179 w 1214923"/>
              <a:gd name="connsiteY205" fmla="*/ 1500720 h 1684262"/>
              <a:gd name="connsiteX206" fmla="*/ 1066493 w 1214923"/>
              <a:gd name="connsiteY206" fmla="*/ 1492065 h 1684262"/>
              <a:gd name="connsiteX207" fmla="*/ 857863 w 1214923"/>
              <a:gd name="connsiteY207" fmla="*/ 1591247 h 1684262"/>
              <a:gd name="connsiteX208" fmla="*/ 857863 w 1214923"/>
              <a:gd name="connsiteY208" fmla="*/ 1591056 h 1684262"/>
              <a:gd name="connsiteX209" fmla="*/ 1054979 w 1214923"/>
              <a:gd name="connsiteY209" fmla="*/ 1445037 h 1684262"/>
              <a:gd name="connsiteX210" fmla="*/ 916632 w 1214923"/>
              <a:gd name="connsiteY210" fmla="*/ 1468184 h 1684262"/>
              <a:gd name="connsiteX211" fmla="*/ 1028170 w 1214923"/>
              <a:gd name="connsiteY211" fmla="*/ 1445228 h 1684262"/>
              <a:gd name="connsiteX212" fmla="*/ 1054979 w 1214923"/>
              <a:gd name="connsiteY212" fmla="*/ 1445037 h 1684262"/>
              <a:gd name="connsiteX213" fmla="*/ 862816 w 1214923"/>
              <a:gd name="connsiteY213" fmla="*/ 1410462 h 1684262"/>
              <a:gd name="connsiteX214" fmla="*/ 647551 w 1214923"/>
              <a:gd name="connsiteY214" fmla="*/ 1448562 h 1684262"/>
              <a:gd name="connsiteX215" fmla="*/ 862816 w 1214923"/>
              <a:gd name="connsiteY215" fmla="*/ 1410653 h 1684262"/>
              <a:gd name="connsiteX216" fmla="*/ 862816 w 1214923"/>
              <a:gd name="connsiteY216" fmla="*/ 1410462 h 1684262"/>
              <a:gd name="connsiteX217" fmla="*/ 689842 w 1214923"/>
              <a:gd name="connsiteY217" fmla="*/ 1391412 h 1684262"/>
              <a:gd name="connsiteX218" fmla="*/ 924347 w 1214923"/>
              <a:gd name="connsiteY218" fmla="*/ 1306830 h 1684262"/>
              <a:gd name="connsiteX219" fmla="*/ 689842 w 1214923"/>
              <a:gd name="connsiteY219" fmla="*/ 1391412 h 1684262"/>
              <a:gd name="connsiteX220" fmla="*/ 1162663 w 1214923"/>
              <a:gd name="connsiteY220" fmla="*/ 1057085 h 1684262"/>
              <a:gd name="connsiteX221" fmla="*/ 1148756 w 1214923"/>
              <a:gd name="connsiteY221" fmla="*/ 1134428 h 1684262"/>
              <a:gd name="connsiteX222" fmla="*/ 1066841 w 1214923"/>
              <a:gd name="connsiteY222" fmla="*/ 1139762 h 1684262"/>
              <a:gd name="connsiteX223" fmla="*/ 1035790 w 1214923"/>
              <a:gd name="connsiteY223" fmla="*/ 1087755 h 1684262"/>
              <a:gd name="connsiteX224" fmla="*/ 1162663 w 1214923"/>
              <a:gd name="connsiteY224" fmla="*/ 1057085 h 1684262"/>
              <a:gd name="connsiteX225" fmla="*/ 987913 w 1214923"/>
              <a:gd name="connsiteY225" fmla="*/ 1181170 h 1684262"/>
              <a:gd name="connsiteX226" fmla="*/ 958923 w 1214923"/>
              <a:gd name="connsiteY226" fmla="*/ 1264444 h 1684262"/>
              <a:gd name="connsiteX227" fmla="*/ 905107 w 1214923"/>
              <a:gd name="connsiteY227" fmla="*/ 1118330 h 1684262"/>
              <a:gd name="connsiteX228" fmla="*/ 987913 w 1214923"/>
              <a:gd name="connsiteY228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33265 w 1214923"/>
              <a:gd name="connsiteY140" fmla="*/ 212673 h 1684262"/>
              <a:gd name="connsiteX141" fmla="*/ 569351 w 1214923"/>
              <a:gd name="connsiteY141" fmla="*/ 242792 h 1684262"/>
              <a:gd name="connsiteX142" fmla="*/ 555299 w 1214923"/>
              <a:gd name="connsiteY142" fmla="*/ 250103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759089 w 1214923"/>
              <a:gd name="connsiteY150" fmla="*/ 438055 h 1684262"/>
              <a:gd name="connsiteX151" fmla="*/ 640217 w 1214923"/>
              <a:gd name="connsiteY151" fmla="*/ 641593 h 1684262"/>
              <a:gd name="connsiteX152" fmla="*/ 632216 w 1214923"/>
              <a:gd name="connsiteY152" fmla="*/ 453581 h 1684262"/>
              <a:gd name="connsiteX153" fmla="*/ 632216 w 1214923"/>
              <a:gd name="connsiteY153" fmla="*/ 453485 h 1684262"/>
              <a:gd name="connsiteX154" fmla="*/ 686032 w 1214923"/>
              <a:gd name="connsiteY154" fmla="*/ 837819 h 1684262"/>
              <a:gd name="connsiteX155" fmla="*/ 628310 w 1214923"/>
              <a:gd name="connsiteY155" fmla="*/ 930116 h 1684262"/>
              <a:gd name="connsiteX156" fmla="*/ 686032 w 1214923"/>
              <a:gd name="connsiteY156" fmla="*/ 837914 h 1684262"/>
              <a:gd name="connsiteX157" fmla="*/ 686032 w 1214923"/>
              <a:gd name="connsiteY157" fmla="*/ 837819 h 1684262"/>
              <a:gd name="connsiteX158" fmla="*/ 743658 w 1214923"/>
              <a:gd name="connsiteY158" fmla="*/ 1291400 h 1684262"/>
              <a:gd name="connsiteX159" fmla="*/ 547634 w 1214923"/>
              <a:gd name="connsiteY159" fmla="*/ 1206818 h 1684262"/>
              <a:gd name="connsiteX160" fmla="*/ 573446 w 1214923"/>
              <a:gd name="connsiteY160" fmla="*/ 1222439 h 1684262"/>
              <a:gd name="connsiteX161" fmla="*/ 603450 w 1214923"/>
              <a:gd name="connsiteY161" fmla="*/ 1227487 h 1684262"/>
              <a:gd name="connsiteX162" fmla="*/ 743658 w 1214923"/>
              <a:gd name="connsiteY162" fmla="*/ 1291495 h 1684262"/>
              <a:gd name="connsiteX163" fmla="*/ 743658 w 1214923"/>
              <a:gd name="connsiteY163" fmla="*/ 1291400 h 1684262"/>
              <a:gd name="connsiteX164" fmla="*/ 556465 w 1214923"/>
              <a:gd name="connsiteY164" fmla="*/ 950327 h 1684262"/>
              <a:gd name="connsiteX165" fmla="*/ 689842 w 1214923"/>
              <a:gd name="connsiteY165" fmla="*/ 1122236 h 1684262"/>
              <a:gd name="connsiteX166" fmla="*/ 568651 w 1214923"/>
              <a:gd name="connsiteY166" fmla="*/ 984541 h 1684262"/>
              <a:gd name="connsiteX167" fmla="*/ 556465 w 1214923"/>
              <a:gd name="connsiteY167" fmla="*/ 950327 h 1684262"/>
              <a:gd name="connsiteX168" fmla="*/ 351609 w 1214923"/>
              <a:gd name="connsiteY168" fmla="*/ 1045464 h 1684262"/>
              <a:gd name="connsiteX169" fmla="*/ 382375 w 1214923"/>
              <a:gd name="connsiteY169" fmla="*/ 887825 h 1684262"/>
              <a:gd name="connsiteX170" fmla="*/ 351609 w 1214923"/>
              <a:gd name="connsiteY170" fmla="*/ 1045559 h 1684262"/>
              <a:gd name="connsiteX171" fmla="*/ 351609 w 1214923"/>
              <a:gd name="connsiteY171" fmla="*/ 1045464 h 1684262"/>
              <a:gd name="connsiteX172" fmla="*/ 420761 w 1214923"/>
              <a:gd name="connsiteY172" fmla="*/ 1054969 h 1684262"/>
              <a:gd name="connsiteX173" fmla="*/ 605260 w 1214923"/>
              <a:gd name="connsiteY173" fmla="*/ 1180338 h 1684262"/>
              <a:gd name="connsiteX174" fmla="*/ 420761 w 1214923"/>
              <a:gd name="connsiteY174" fmla="*/ 1054969 h 1684262"/>
              <a:gd name="connsiteX175" fmla="*/ 366944 w 1214923"/>
              <a:gd name="connsiteY175" fmla="*/ 1414272 h 1684262"/>
              <a:gd name="connsiteX176" fmla="*/ 597640 w 1214923"/>
              <a:gd name="connsiteY176" fmla="*/ 1460468 h 1684262"/>
              <a:gd name="connsiteX177" fmla="*/ 366944 w 1214923"/>
              <a:gd name="connsiteY177" fmla="*/ 1414463 h 1684262"/>
              <a:gd name="connsiteX178" fmla="*/ 366944 w 1214923"/>
              <a:gd name="connsiteY178" fmla="*/ 1414272 h 1684262"/>
              <a:gd name="connsiteX179" fmla="*/ 536108 w 1214923"/>
              <a:gd name="connsiteY179" fmla="*/ 1644968 h 1684262"/>
              <a:gd name="connsiteX180" fmla="*/ 498008 w 1214923"/>
              <a:gd name="connsiteY180" fmla="*/ 1625918 h 1684262"/>
              <a:gd name="connsiteX181" fmla="*/ 471148 w 1214923"/>
              <a:gd name="connsiteY181" fmla="*/ 1618202 h 1684262"/>
              <a:gd name="connsiteX182" fmla="*/ 471148 w 1214923"/>
              <a:gd name="connsiteY182" fmla="*/ 1664399 h 1684262"/>
              <a:gd name="connsiteX183" fmla="*/ 401901 w 1214923"/>
              <a:gd name="connsiteY183" fmla="*/ 1579817 h 1684262"/>
              <a:gd name="connsiteX184" fmla="*/ 536108 w 1214923"/>
              <a:gd name="connsiteY184" fmla="*/ 1645158 h 1684262"/>
              <a:gd name="connsiteX185" fmla="*/ 536108 w 1214923"/>
              <a:gd name="connsiteY185" fmla="*/ 1644968 h 1684262"/>
              <a:gd name="connsiteX186" fmla="*/ 616785 w 1214923"/>
              <a:gd name="connsiteY186" fmla="*/ 1564196 h 1684262"/>
              <a:gd name="connsiteX187" fmla="*/ 555349 w 1214923"/>
              <a:gd name="connsiteY187" fmla="*/ 1541145 h 1684262"/>
              <a:gd name="connsiteX188" fmla="*/ 638597 w 1214923"/>
              <a:gd name="connsiteY188" fmla="*/ 1493520 h 1684262"/>
              <a:gd name="connsiteX189" fmla="*/ 739848 w 1214923"/>
              <a:gd name="connsiteY189" fmla="*/ 1525715 h 1684262"/>
              <a:gd name="connsiteX190" fmla="*/ 616785 w 1214923"/>
              <a:gd name="connsiteY190" fmla="*/ 1564386 h 1684262"/>
              <a:gd name="connsiteX191" fmla="*/ 616785 w 1214923"/>
              <a:gd name="connsiteY191" fmla="*/ 1564196 h 1684262"/>
              <a:gd name="connsiteX192" fmla="*/ 752231 w 1214923"/>
              <a:gd name="connsiteY192" fmla="*/ 1664779 h 1684262"/>
              <a:gd name="connsiteX193" fmla="*/ 739658 w 1214923"/>
              <a:gd name="connsiteY193" fmla="*/ 1664779 h 1684262"/>
              <a:gd name="connsiteX194" fmla="*/ 731180 w 1214923"/>
              <a:gd name="connsiteY194" fmla="*/ 1664779 h 1684262"/>
              <a:gd name="connsiteX195" fmla="*/ 727561 w 1214923"/>
              <a:gd name="connsiteY195" fmla="*/ 1664779 h 1684262"/>
              <a:gd name="connsiteX196" fmla="*/ 713750 w 1214923"/>
              <a:gd name="connsiteY196" fmla="*/ 1666780 h 1684262"/>
              <a:gd name="connsiteX197" fmla="*/ 704225 w 1214923"/>
              <a:gd name="connsiteY197" fmla="*/ 1665256 h 1684262"/>
              <a:gd name="connsiteX198" fmla="*/ 705558 w 1214923"/>
              <a:gd name="connsiteY198" fmla="*/ 1667733 h 1684262"/>
              <a:gd name="connsiteX199" fmla="*/ 790045 w 1214923"/>
              <a:gd name="connsiteY199" fmla="*/ 1610106 h 1684262"/>
              <a:gd name="connsiteX200" fmla="*/ 752231 w 1214923"/>
              <a:gd name="connsiteY200" fmla="*/ 1664970 h 1684262"/>
              <a:gd name="connsiteX201" fmla="*/ 752231 w 1214923"/>
              <a:gd name="connsiteY201" fmla="*/ 1664779 h 1684262"/>
              <a:gd name="connsiteX202" fmla="*/ 857863 w 1214923"/>
              <a:gd name="connsiteY202" fmla="*/ 1591056 h 1684262"/>
              <a:gd name="connsiteX203" fmla="*/ 838813 w 1214923"/>
              <a:gd name="connsiteY203" fmla="*/ 1568958 h 1684262"/>
              <a:gd name="connsiteX204" fmla="*/ 836146 w 1214923"/>
              <a:gd name="connsiteY204" fmla="*/ 1564291 h 1684262"/>
              <a:gd name="connsiteX205" fmla="*/ 955179 w 1214923"/>
              <a:gd name="connsiteY205" fmla="*/ 1500720 h 1684262"/>
              <a:gd name="connsiteX206" fmla="*/ 1066493 w 1214923"/>
              <a:gd name="connsiteY206" fmla="*/ 1492065 h 1684262"/>
              <a:gd name="connsiteX207" fmla="*/ 857863 w 1214923"/>
              <a:gd name="connsiteY207" fmla="*/ 1591247 h 1684262"/>
              <a:gd name="connsiteX208" fmla="*/ 857863 w 1214923"/>
              <a:gd name="connsiteY208" fmla="*/ 1591056 h 1684262"/>
              <a:gd name="connsiteX209" fmla="*/ 1054979 w 1214923"/>
              <a:gd name="connsiteY209" fmla="*/ 1445037 h 1684262"/>
              <a:gd name="connsiteX210" fmla="*/ 916632 w 1214923"/>
              <a:gd name="connsiteY210" fmla="*/ 1468184 h 1684262"/>
              <a:gd name="connsiteX211" fmla="*/ 1028170 w 1214923"/>
              <a:gd name="connsiteY211" fmla="*/ 1445228 h 1684262"/>
              <a:gd name="connsiteX212" fmla="*/ 1054979 w 1214923"/>
              <a:gd name="connsiteY212" fmla="*/ 1445037 h 1684262"/>
              <a:gd name="connsiteX213" fmla="*/ 862816 w 1214923"/>
              <a:gd name="connsiteY213" fmla="*/ 1410462 h 1684262"/>
              <a:gd name="connsiteX214" fmla="*/ 647551 w 1214923"/>
              <a:gd name="connsiteY214" fmla="*/ 1448562 h 1684262"/>
              <a:gd name="connsiteX215" fmla="*/ 862816 w 1214923"/>
              <a:gd name="connsiteY215" fmla="*/ 1410653 h 1684262"/>
              <a:gd name="connsiteX216" fmla="*/ 862816 w 1214923"/>
              <a:gd name="connsiteY216" fmla="*/ 1410462 h 1684262"/>
              <a:gd name="connsiteX217" fmla="*/ 689842 w 1214923"/>
              <a:gd name="connsiteY217" fmla="*/ 1391412 h 1684262"/>
              <a:gd name="connsiteX218" fmla="*/ 924347 w 1214923"/>
              <a:gd name="connsiteY218" fmla="*/ 1306830 h 1684262"/>
              <a:gd name="connsiteX219" fmla="*/ 689842 w 1214923"/>
              <a:gd name="connsiteY219" fmla="*/ 1391412 h 1684262"/>
              <a:gd name="connsiteX220" fmla="*/ 1162663 w 1214923"/>
              <a:gd name="connsiteY220" fmla="*/ 1057085 h 1684262"/>
              <a:gd name="connsiteX221" fmla="*/ 1148756 w 1214923"/>
              <a:gd name="connsiteY221" fmla="*/ 1134428 h 1684262"/>
              <a:gd name="connsiteX222" fmla="*/ 1066841 w 1214923"/>
              <a:gd name="connsiteY222" fmla="*/ 1139762 h 1684262"/>
              <a:gd name="connsiteX223" fmla="*/ 1035790 w 1214923"/>
              <a:gd name="connsiteY223" fmla="*/ 1087755 h 1684262"/>
              <a:gd name="connsiteX224" fmla="*/ 1162663 w 1214923"/>
              <a:gd name="connsiteY224" fmla="*/ 1057085 h 1684262"/>
              <a:gd name="connsiteX225" fmla="*/ 987913 w 1214923"/>
              <a:gd name="connsiteY225" fmla="*/ 1181170 h 1684262"/>
              <a:gd name="connsiteX226" fmla="*/ 958923 w 1214923"/>
              <a:gd name="connsiteY226" fmla="*/ 1264444 h 1684262"/>
              <a:gd name="connsiteX227" fmla="*/ 905107 w 1214923"/>
              <a:gd name="connsiteY227" fmla="*/ 1118330 h 1684262"/>
              <a:gd name="connsiteX228" fmla="*/ 987913 w 1214923"/>
              <a:gd name="connsiteY228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569351 w 1214923"/>
              <a:gd name="connsiteY140" fmla="*/ 242792 h 1684262"/>
              <a:gd name="connsiteX141" fmla="*/ 555299 w 1214923"/>
              <a:gd name="connsiteY141" fmla="*/ 250103 h 1684262"/>
              <a:gd name="connsiteX142" fmla="*/ 558873 w 1214923"/>
              <a:gd name="connsiteY142" fmla="*/ 299942 h 1684262"/>
              <a:gd name="connsiteX143" fmla="*/ 351609 w 1214923"/>
              <a:gd name="connsiteY143" fmla="*/ 219075 h 1684262"/>
              <a:gd name="connsiteX144" fmla="*/ 351323 w 1214923"/>
              <a:gd name="connsiteY144" fmla="*/ 219361 h 1684262"/>
              <a:gd name="connsiteX145" fmla="*/ 470767 w 1214923"/>
              <a:gd name="connsiteY145" fmla="*/ 361188 h 1684262"/>
              <a:gd name="connsiteX146" fmla="*/ 566874 w 1214923"/>
              <a:gd name="connsiteY146" fmla="*/ 503396 h 1684262"/>
              <a:gd name="connsiteX147" fmla="*/ 470767 w 1214923"/>
              <a:gd name="connsiteY147" fmla="*/ 361188 h 1684262"/>
              <a:gd name="connsiteX148" fmla="*/ 632216 w 1214923"/>
              <a:gd name="connsiteY148" fmla="*/ 453485 h 1684262"/>
              <a:gd name="connsiteX149" fmla="*/ 759089 w 1214923"/>
              <a:gd name="connsiteY149" fmla="*/ 438055 h 1684262"/>
              <a:gd name="connsiteX150" fmla="*/ 640217 w 1214923"/>
              <a:gd name="connsiteY150" fmla="*/ 641593 h 1684262"/>
              <a:gd name="connsiteX151" fmla="*/ 632216 w 1214923"/>
              <a:gd name="connsiteY151" fmla="*/ 453581 h 1684262"/>
              <a:gd name="connsiteX152" fmla="*/ 632216 w 1214923"/>
              <a:gd name="connsiteY152" fmla="*/ 453485 h 1684262"/>
              <a:gd name="connsiteX153" fmla="*/ 686032 w 1214923"/>
              <a:gd name="connsiteY153" fmla="*/ 837819 h 1684262"/>
              <a:gd name="connsiteX154" fmla="*/ 628310 w 1214923"/>
              <a:gd name="connsiteY154" fmla="*/ 930116 h 1684262"/>
              <a:gd name="connsiteX155" fmla="*/ 686032 w 1214923"/>
              <a:gd name="connsiteY155" fmla="*/ 837914 h 1684262"/>
              <a:gd name="connsiteX156" fmla="*/ 686032 w 1214923"/>
              <a:gd name="connsiteY156" fmla="*/ 837819 h 1684262"/>
              <a:gd name="connsiteX157" fmla="*/ 743658 w 1214923"/>
              <a:gd name="connsiteY157" fmla="*/ 1291400 h 1684262"/>
              <a:gd name="connsiteX158" fmla="*/ 547634 w 1214923"/>
              <a:gd name="connsiteY158" fmla="*/ 1206818 h 1684262"/>
              <a:gd name="connsiteX159" fmla="*/ 573446 w 1214923"/>
              <a:gd name="connsiteY159" fmla="*/ 1222439 h 1684262"/>
              <a:gd name="connsiteX160" fmla="*/ 603450 w 1214923"/>
              <a:gd name="connsiteY160" fmla="*/ 1227487 h 1684262"/>
              <a:gd name="connsiteX161" fmla="*/ 743658 w 1214923"/>
              <a:gd name="connsiteY161" fmla="*/ 1291495 h 1684262"/>
              <a:gd name="connsiteX162" fmla="*/ 743658 w 1214923"/>
              <a:gd name="connsiteY162" fmla="*/ 1291400 h 1684262"/>
              <a:gd name="connsiteX163" fmla="*/ 556465 w 1214923"/>
              <a:gd name="connsiteY163" fmla="*/ 950327 h 1684262"/>
              <a:gd name="connsiteX164" fmla="*/ 689842 w 1214923"/>
              <a:gd name="connsiteY164" fmla="*/ 1122236 h 1684262"/>
              <a:gd name="connsiteX165" fmla="*/ 568651 w 1214923"/>
              <a:gd name="connsiteY165" fmla="*/ 984541 h 1684262"/>
              <a:gd name="connsiteX166" fmla="*/ 556465 w 1214923"/>
              <a:gd name="connsiteY166" fmla="*/ 950327 h 1684262"/>
              <a:gd name="connsiteX167" fmla="*/ 351609 w 1214923"/>
              <a:gd name="connsiteY167" fmla="*/ 1045464 h 1684262"/>
              <a:gd name="connsiteX168" fmla="*/ 382375 w 1214923"/>
              <a:gd name="connsiteY168" fmla="*/ 887825 h 1684262"/>
              <a:gd name="connsiteX169" fmla="*/ 351609 w 1214923"/>
              <a:gd name="connsiteY169" fmla="*/ 1045559 h 1684262"/>
              <a:gd name="connsiteX170" fmla="*/ 351609 w 1214923"/>
              <a:gd name="connsiteY170" fmla="*/ 1045464 h 1684262"/>
              <a:gd name="connsiteX171" fmla="*/ 420761 w 1214923"/>
              <a:gd name="connsiteY171" fmla="*/ 1054969 h 1684262"/>
              <a:gd name="connsiteX172" fmla="*/ 605260 w 1214923"/>
              <a:gd name="connsiteY172" fmla="*/ 1180338 h 1684262"/>
              <a:gd name="connsiteX173" fmla="*/ 420761 w 1214923"/>
              <a:gd name="connsiteY173" fmla="*/ 1054969 h 1684262"/>
              <a:gd name="connsiteX174" fmla="*/ 366944 w 1214923"/>
              <a:gd name="connsiteY174" fmla="*/ 1414272 h 1684262"/>
              <a:gd name="connsiteX175" fmla="*/ 597640 w 1214923"/>
              <a:gd name="connsiteY175" fmla="*/ 1460468 h 1684262"/>
              <a:gd name="connsiteX176" fmla="*/ 366944 w 1214923"/>
              <a:gd name="connsiteY176" fmla="*/ 1414463 h 1684262"/>
              <a:gd name="connsiteX177" fmla="*/ 366944 w 1214923"/>
              <a:gd name="connsiteY177" fmla="*/ 1414272 h 1684262"/>
              <a:gd name="connsiteX178" fmla="*/ 536108 w 1214923"/>
              <a:gd name="connsiteY178" fmla="*/ 1644968 h 1684262"/>
              <a:gd name="connsiteX179" fmla="*/ 498008 w 1214923"/>
              <a:gd name="connsiteY179" fmla="*/ 1625918 h 1684262"/>
              <a:gd name="connsiteX180" fmla="*/ 471148 w 1214923"/>
              <a:gd name="connsiteY180" fmla="*/ 1618202 h 1684262"/>
              <a:gd name="connsiteX181" fmla="*/ 471148 w 1214923"/>
              <a:gd name="connsiteY181" fmla="*/ 1664399 h 1684262"/>
              <a:gd name="connsiteX182" fmla="*/ 401901 w 1214923"/>
              <a:gd name="connsiteY182" fmla="*/ 1579817 h 1684262"/>
              <a:gd name="connsiteX183" fmla="*/ 536108 w 1214923"/>
              <a:gd name="connsiteY183" fmla="*/ 1645158 h 1684262"/>
              <a:gd name="connsiteX184" fmla="*/ 536108 w 1214923"/>
              <a:gd name="connsiteY184" fmla="*/ 1644968 h 1684262"/>
              <a:gd name="connsiteX185" fmla="*/ 616785 w 1214923"/>
              <a:gd name="connsiteY185" fmla="*/ 1564196 h 1684262"/>
              <a:gd name="connsiteX186" fmla="*/ 555349 w 1214923"/>
              <a:gd name="connsiteY186" fmla="*/ 1541145 h 1684262"/>
              <a:gd name="connsiteX187" fmla="*/ 638597 w 1214923"/>
              <a:gd name="connsiteY187" fmla="*/ 1493520 h 1684262"/>
              <a:gd name="connsiteX188" fmla="*/ 739848 w 1214923"/>
              <a:gd name="connsiteY188" fmla="*/ 1525715 h 1684262"/>
              <a:gd name="connsiteX189" fmla="*/ 616785 w 1214923"/>
              <a:gd name="connsiteY189" fmla="*/ 1564386 h 1684262"/>
              <a:gd name="connsiteX190" fmla="*/ 616785 w 1214923"/>
              <a:gd name="connsiteY190" fmla="*/ 1564196 h 1684262"/>
              <a:gd name="connsiteX191" fmla="*/ 752231 w 1214923"/>
              <a:gd name="connsiteY191" fmla="*/ 1664779 h 1684262"/>
              <a:gd name="connsiteX192" fmla="*/ 739658 w 1214923"/>
              <a:gd name="connsiteY192" fmla="*/ 1664779 h 1684262"/>
              <a:gd name="connsiteX193" fmla="*/ 731180 w 1214923"/>
              <a:gd name="connsiteY193" fmla="*/ 1664779 h 1684262"/>
              <a:gd name="connsiteX194" fmla="*/ 727561 w 1214923"/>
              <a:gd name="connsiteY194" fmla="*/ 1664779 h 1684262"/>
              <a:gd name="connsiteX195" fmla="*/ 713750 w 1214923"/>
              <a:gd name="connsiteY195" fmla="*/ 1666780 h 1684262"/>
              <a:gd name="connsiteX196" fmla="*/ 704225 w 1214923"/>
              <a:gd name="connsiteY196" fmla="*/ 1665256 h 1684262"/>
              <a:gd name="connsiteX197" fmla="*/ 705558 w 1214923"/>
              <a:gd name="connsiteY197" fmla="*/ 1667733 h 1684262"/>
              <a:gd name="connsiteX198" fmla="*/ 790045 w 1214923"/>
              <a:gd name="connsiteY198" fmla="*/ 1610106 h 1684262"/>
              <a:gd name="connsiteX199" fmla="*/ 752231 w 1214923"/>
              <a:gd name="connsiteY199" fmla="*/ 1664970 h 1684262"/>
              <a:gd name="connsiteX200" fmla="*/ 752231 w 1214923"/>
              <a:gd name="connsiteY200" fmla="*/ 1664779 h 1684262"/>
              <a:gd name="connsiteX201" fmla="*/ 857863 w 1214923"/>
              <a:gd name="connsiteY201" fmla="*/ 1591056 h 1684262"/>
              <a:gd name="connsiteX202" fmla="*/ 838813 w 1214923"/>
              <a:gd name="connsiteY202" fmla="*/ 1568958 h 1684262"/>
              <a:gd name="connsiteX203" fmla="*/ 836146 w 1214923"/>
              <a:gd name="connsiteY203" fmla="*/ 1564291 h 1684262"/>
              <a:gd name="connsiteX204" fmla="*/ 955179 w 1214923"/>
              <a:gd name="connsiteY204" fmla="*/ 1500720 h 1684262"/>
              <a:gd name="connsiteX205" fmla="*/ 1066493 w 1214923"/>
              <a:gd name="connsiteY205" fmla="*/ 1492065 h 1684262"/>
              <a:gd name="connsiteX206" fmla="*/ 857863 w 1214923"/>
              <a:gd name="connsiteY206" fmla="*/ 1591247 h 1684262"/>
              <a:gd name="connsiteX207" fmla="*/ 857863 w 1214923"/>
              <a:gd name="connsiteY207" fmla="*/ 1591056 h 1684262"/>
              <a:gd name="connsiteX208" fmla="*/ 1054979 w 1214923"/>
              <a:gd name="connsiteY208" fmla="*/ 1445037 h 1684262"/>
              <a:gd name="connsiteX209" fmla="*/ 916632 w 1214923"/>
              <a:gd name="connsiteY209" fmla="*/ 1468184 h 1684262"/>
              <a:gd name="connsiteX210" fmla="*/ 1028170 w 1214923"/>
              <a:gd name="connsiteY210" fmla="*/ 1445228 h 1684262"/>
              <a:gd name="connsiteX211" fmla="*/ 1054979 w 1214923"/>
              <a:gd name="connsiteY211" fmla="*/ 1445037 h 1684262"/>
              <a:gd name="connsiteX212" fmla="*/ 862816 w 1214923"/>
              <a:gd name="connsiteY212" fmla="*/ 1410462 h 1684262"/>
              <a:gd name="connsiteX213" fmla="*/ 647551 w 1214923"/>
              <a:gd name="connsiteY213" fmla="*/ 1448562 h 1684262"/>
              <a:gd name="connsiteX214" fmla="*/ 862816 w 1214923"/>
              <a:gd name="connsiteY214" fmla="*/ 1410653 h 1684262"/>
              <a:gd name="connsiteX215" fmla="*/ 862816 w 1214923"/>
              <a:gd name="connsiteY215" fmla="*/ 1410462 h 1684262"/>
              <a:gd name="connsiteX216" fmla="*/ 689842 w 1214923"/>
              <a:gd name="connsiteY216" fmla="*/ 1391412 h 1684262"/>
              <a:gd name="connsiteX217" fmla="*/ 924347 w 1214923"/>
              <a:gd name="connsiteY217" fmla="*/ 1306830 h 1684262"/>
              <a:gd name="connsiteX218" fmla="*/ 689842 w 1214923"/>
              <a:gd name="connsiteY218" fmla="*/ 1391412 h 1684262"/>
              <a:gd name="connsiteX219" fmla="*/ 1162663 w 1214923"/>
              <a:gd name="connsiteY219" fmla="*/ 1057085 h 1684262"/>
              <a:gd name="connsiteX220" fmla="*/ 1148756 w 1214923"/>
              <a:gd name="connsiteY220" fmla="*/ 1134428 h 1684262"/>
              <a:gd name="connsiteX221" fmla="*/ 1066841 w 1214923"/>
              <a:gd name="connsiteY221" fmla="*/ 1139762 h 1684262"/>
              <a:gd name="connsiteX222" fmla="*/ 1035790 w 1214923"/>
              <a:gd name="connsiteY222" fmla="*/ 1087755 h 1684262"/>
              <a:gd name="connsiteX223" fmla="*/ 1162663 w 1214923"/>
              <a:gd name="connsiteY223" fmla="*/ 1057085 h 1684262"/>
              <a:gd name="connsiteX224" fmla="*/ 987913 w 1214923"/>
              <a:gd name="connsiteY224" fmla="*/ 1181170 h 1684262"/>
              <a:gd name="connsiteX225" fmla="*/ 958923 w 1214923"/>
              <a:gd name="connsiteY225" fmla="*/ 1264444 h 1684262"/>
              <a:gd name="connsiteX226" fmla="*/ 905107 w 1214923"/>
              <a:gd name="connsiteY226" fmla="*/ 1118330 h 1684262"/>
              <a:gd name="connsiteX227" fmla="*/ 987913 w 1214923"/>
              <a:gd name="connsiteY227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569351 w 1214923"/>
              <a:gd name="connsiteY140" fmla="*/ 242792 h 1684262"/>
              <a:gd name="connsiteX141" fmla="*/ 558873 w 1214923"/>
              <a:gd name="connsiteY141" fmla="*/ 299942 h 1684262"/>
              <a:gd name="connsiteX142" fmla="*/ 351609 w 1214923"/>
              <a:gd name="connsiteY142" fmla="*/ 219075 h 1684262"/>
              <a:gd name="connsiteX143" fmla="*/ 351323 w 1214923"/>
              <a:gd name="connsiteY143" fmla="*/ 219361 h 1684262"/>
              <a:gd name="connsiteX144" fmla="*/ 470767 w 1214923"/>
              <a:gd name="connsiteY144" fmla="*/ 361188 h 1684262"/>
              <a:gd name="connsiteX145" fmla="*/ 566874 w 1214923"/>
              <a:gd name="connsiteY145" fmla="*/ 503396 h 1684262"/>
              <a:gd name="connsiteX146" fmla="*/ 470767 w 1214923"/>
              <a:gd name="connsiteY146" fmla="*/ 361188 h 1684262"/>
              <a:gd name="connsiteX147" fmla="*/ 632216 w 1214923"/>
              <a:gd name="connsiteY147" fmla="*/ 453485 h 1684262"/>
              <a:gd name="connsiteX148" fmla="*/ 759089 w 1214923"/>
              <a:gd name="connsiteY148" fmla="*/ 438055 h 1684262"/>
              <a:gd name="connsiteX149" fmla="*/ 640217 w 1214923"/>
              <a:gd name="connsiteY149" fmla="*/ 641593 h 1684262"/>
              <a:gd name="connsiteX150" fmla="*/ 632216 w 1214923"/>
              <a:gd name="connsiteY150" fmla="*/ 453581 h 1684262"/>
              <a:gd name="connsiteX151" fmla="*/ 632216 w 1214923"/>
              <a:gd name="connsiteY151" fmla="*/ 453485 h 1684262"/>
              <a:gd name="connsiteX152" fmla="*/ 686032 w 1214923"/>
              <a:gd name="connsiteY152" fmla="*/ 837819 h 1684262"/>
              <a:gd name="connsiteX153" fmla="*/ 628310 w 1214923"/>
              <a:gd name="connsiteY153" fmla="*/ 930116 h 1684262"/>
              <a:gd name="connsiteX154" fmla="*/ 686032 w 1214923"/>
              <a:gd name="connsiteY154" fmla="*/ 837914 h 1684262"/>
              <a:gd name="connsiteX155" fmla="*/ 686032 w 1214923"/>
              <a:gd name="connsiteY155" fmla="*/ 837819 h 1684262"/>
              <a:gd name="connsiteX156" fmla="*/ 743658 w 1214923"/>
              <a:gd name="connsiteY156" fmla="*/ 1291400 h 1684262"/>
              <a:gd name="connsiteX157" fmla="*/ 547634 w 1214923"/>
              <a:gd name="connsiteY157" fmla="*/ 1206818 h 1684262"/>
              <a:gd name="connsiteX158" fmla="*/ 573446 w 1214923"/>
              <a:gd name="connsiteY158" fmla="*/ 1222439 h 1684262"/>
              <a:gd name="connsiteX159" fmla="*/ 603450 w 1214923"/>
              <a:gd name="connsiteY159" fmla="*/ 1227487 h 1684262"/>
              <a:gd name="connsiteX160" fmla="*/ 743658 w 1214923"/>
              <a:gd name="connsiteY160" fmla="*/ 1291495 h 1684262"/>
              <a:gd name="connsiteX161" fmla="*/ 743658 w 1214923"/>
              <a:gd name="connsiteY161" fmla="*/ 1291400 h 1684262"/>
              <a:gd name="connsiteX162" fmla="*/ 556465 w 1214923"/>
              <a:gd name="connsiteY162" fmla="*/ 950327 h 1684262"/>
              <a:gd name="connsiteX163" fmla="*/ 689842 w 1214923"/>
              <a:gd name="connsiteY163" fmla="*/ 1122236 h 1684262"/>
              <a:gd name="connsiteX164" fmla="*/ 568651 w 1214923"/>
              <a:gd name="connsiteY164" fmla="*/ 984541 h 1684262"/>
              <a:gd name="connsiteX165" fmla="*/ 556465 w 1214923"/>
              <a:gd name="connsiteY165" fmla="*/ 950327 h 1684262"/>
              <a:gd name="connsiteX166" fmla="*/ 351609 w 1214923"/>
              <a:gd name="connsiteY166" fmla="*/ 1045464 h 1684262"/>
              <a:gd name="connsiteX167" fmla="*/ 382375 w 1214923"/>
              <a:gd name="connsiteY167" fmla="*/ 887825 h 1684262"/>
              <a:gd name="connsiteX168" fmla="*/ 351609 w 1214923"/>
              <a:gd name="connsiteY168" fmla="*/ 1045559 h 1684262"/>
              <a:gd name="connsiteX169" fmla="*/ 351609 w 1214923"/>
              <a:gd name="connsiteY169" fmla="*/ 1045464 h 1684262"/>
              <a:gd name="connsiteX170" fmla="*/ 420761 w 1214923"/>
              <a:gd name="connsiteY170" fmla="*/ 1054969 h 1684262"/>
              <a:gd name="connsiteX171" fmla="*/ 605260 w 1214923"/>
              <a:gd name="connsiteY171" fmla="*/ 1180338 h 1684262"/>
              <a:gd name="connsiteX172" fmla="*/ 420761 w 1214923"/>
              <a:gd name="connsiteY172" fmla="*/ 1054969 h 1684262"/>
              <a:gd name="connsiteX173" fmla="*/ 366944 w 1214923"/>
              <a:gd name="connsiteY173" fmla="*/ 1414272 h 1684262"/>
              <a:gd name="connsiteX174" fmla="*/ 597640 w 1214923"/>
              <a:gd name="connsiteY174" fmla="*/ 1460468 h 1684262"/>
              <a:gd name="connsiteX175" fmla="*/ 366944 w 1214923"/>
              <a:gd name="connsiteY175" fmla="*/ 1414463 h 1684262"/>
              <a:gd name="connsiteX176" fmla="*/ 366944 w 1214923"/>
              <a:gd name="connsiteY176" fmla="*/ 1414272 h 1684262"/>
              <a:gd name="connsiteX177" fmla="*/ 536108 w 1214923"/>
              <a:gd name="connsiteY177" fmla="*/ 1644968 h 1684262"/>
              <a:gd name="connsiteX178" fmla="*/ 498008 w 1214923"/>
              <a:gd name="connsiteY178" fmla="*/ 1625918 h 1684262"/>
              <a:gd name="connsiteX179" fmla="*/ 471148 w 1214923"/>
              <a:gd name="connsiteY179" fmla="*/ 1618202 h 1684262"/>
              <a:gd name="connsiteX180" fmla="*/ 471148 w 1214923"/>
              <a:gd name="connsiteY180" fmla="*/ 1664399 h 1684262"/>
              <a:gd name="connsiteX181" fmla="*/ 401901 w 1214923"/>
              <a:gd name="connsiteY181" fmla="*/ 1579817 h 1684262"/>
              <a:gd name="connsiteX182" fmla="*/ 536108 w 1214923"/>
              <a:gd name="connsiteY182" fmla="*/ 1645158 h 1684262"/>
              <a:gd name="connsiteX183" fmla="*/ 536108 w 1214923"/>
              <a:gd name="connsiteY183" fmla="*/ 1644968 h 1684262"/>
              <a:gd name="connsiteX184" fmla="*/ 616785 w 1214923"/>
              <a:gd name="connsiteY184" fmla="*/ 1564196 h 1684262"/>
              <a:gd name="connsiteX185" fmla="*/ 555349 w 1214923"/>
              <a:gd name="connsiteY185" fmla="*/ 1541145 h 1684262"/>
              <a:gd name="connsiteX186" fmla="*/ 638597 w 1214923"/>
              <a:gd name="connsiteY186" fmla="*/ 1493520 h 1684262"/>
              <a:gd name="connsiteX187" fmla="*/ 739848 w 1214923"/>
              <a:gd name="connsiteY187" fmla="*/ 1525715 h 1684262"/>
              <a:gd name="connsiteX188" fmla="*/ 616785 w 1214923"/>
              <a:gd name="connsiteY188" fmla="*/ 1564386 h 1684262"/>
              <a:gd name="connsiteX189" fmla="*/ 616785 w 1214923"/>
              <a:gd name="connsiteY189" fmla="*/ 1564196 h 1684262"/>
              <a:gd name="connsiteX190" fmla="*/ 752231 w 1214923"/>
              <a:gd name="connsiteY190" fmla="*/ 1664779 h 1684262"/>
              <a:gd name="connsiteX191" fmla="*/ 739658 w 1214923"/>
              <a:gd name="connsiteY191" fmla="*/ 1664779 h 1684262"/>
              <a:gd name="connsiteX192" fmla="*/ 731180 w 1214923"/>
              <a:gd name="connsiteY192" fmla="*/ 1664779 h 1684262"/>
              <a:gd name="connsiteX193" fmla="*/ 727561 w 1214923"/>
              <a:gd name="connsiteY193" fmla="*/ 1664779 h 1684262"/>
              <a:gd name="connsiteX194" fmla="*/ 713750 w 1214923"/>
              <a:gd name="connsiteY194" fmla="*/ 1666780 h 1684262"/>
              <a:gd name="connsiteX195" fmla="*/ 704225 w 1214923"/>
              <a:gd name="connsiteY195" fmla="*/ 1665256 h 1684262"/>
              <a:gd name="connsiteX196" fmla="*/ 705558 w 1214923"/>
              <a:gd name="connsiteY196" fmla="*/ 1667733 h 1684262"/>
              <a:gd name="connsiteX197" fmla="*/ 790045 w 1214923"/>
              <a:gd name="connsiteY197" fmla="*/ 1610106 h 1684262"/>
              <a:gd name="connsiteX198" fmla="*/ 752231 w 1214923"/>
              <a:gd name="connsiteY198" fmla="*/ 1664970 h 1684262"/>
              <a:gd name="connsiteX199" fmla="*/ 752231 w 1214923"/>
              <a:gd name="connsiteY199" fmla="*/ 1664779 h 1684262"/>
              <a:gd name="connsiteX200" fmla="*/ 857863 w 1214923"/>
              <a:gd name="connsiteY200" fmla="*/ 1591056 h 1684262"/>
              <a:gd name="connsiteX201" fmla="*/ 838813 w 1214923"/>
              <a:gd name="connsiteY201" fmla="*/ 1568958 h 1684262"/>
              <a:gd name="connsiteX202" fmla="*/ 836146 w 1214923"/>
              <a:gd name="connsiteY202" fmla="*/ 1564291 h 1684262"/>
              <a:gd name="connsiteX203" fmla="*/ 955179 w 1214923"/>
              <a:gd name="connsiteY203" fmla="*/ 1500720 h 1684262"/>
              <a:gd name="connsiteX204" fmla="*/ 1066493 w 1214923"/>
              <a:gd name="connsiteY204" fmla="*/ 1492065 h 1684262"/>
              <a:gd name="connsiteX205" fmla="*/ 857863 w 1214923"/>
              <a:gd name="connsiteY205" fmla="*/ 1591247 h 1684262"/>
              <a:gd name="connsiteX206" fmla="*/ 857863 w 1214923"/>
              <a:gd name="connsiteY206" fmla="*/ 1591056 h 1684262"/>
              <a:gd name="connsiteX207" fmla="*/ 1054979 w 1214923"/>
              <a:gd name="connsiteY207" fmla="*/ 1445037 h 1684262"/>
              <a:gd name="connsiteX208" fmla="*/ 916632 w 1214923"/>
              <a:gd name="connsiteY208" fmla="*/ 1468184 h 1684262"/>
              <a:gd name="connsiteX209" fmla="*/ 1028170 w 1214923"/>
              <a:gd name="connsiteY209" fmla="*/ 1445228 h 1684262"/>
              <a:gd name="connsiteX210" fmla="*/ 1054979 w 1214923"/>
              <a:gd name="connsiteY210" fmla="*/ 1445037 h 1684262"/>
              <a:gd name="connsiteX211" fmla="*/ 862816 w 1214923"/>
              <a:gd name="connsiteY211" fmla="*/ 1410462 h 1684262"/>
              <a:gd name="connsiteX212" fmla="*/ 647551 w 1214923"/>
              <a:gd name="connsiteY212" fmla="*/ 1448562 h 1684262"/>
              <a:gd name="connsiteX213" fmla="*/ 862816 w 1214923"/>
              <a:gd name="connsiteY213" fmla="*/ 1410653 h 1684262"/>
              <a:gd name="connsiteX214" fmla="*/ 862816 w 1214923"/>
              <a:gd name="connsiteY214" fmla="*/ 1410462 h 1684262"/>
              <a:gd name="connsiteX215" fmla="*/ 689842 w 1214923"/>
              <a:gd name="connsiteY215" fmla="*/ 1391412 h 1684262"/>
              <a:gd name="connsiteX216" fmla="*/ 924347 w 1214923"/>
              <a:gd name="connsiteY216" fmla="*/ 1306830 h 1684262"/>
              <a:gd name="connsiteX217" fmla="*/ 689842 w 1214923"/>
              <a:gd name="connsiteY217" fmla="*/ 1391412 h 1684262"/>
              <a:gd name="connsiteX218" fmla="*/ 1162663 w 1214923"/>
              <a:gd name="connsiteY218" fmla="*/ 1057085 h 1684262"/>
              <a:gd name="connsiteX219" fmla="*/ 1148756 w 1214923"/>
              <a:gd name="connsiteY219" fmla="*/ 1134428 h 1684262"/>
              <a:gd name="connsiteX220" fmla="*/ 1066841 w 1214923"/>
              <a:gd name="connsiteY220" fmla="*/ 1139762 h 1684262"/>
              <a:gd name="connsiteX221" fmla="*/ 1035790 w 1214923"/>
              <a:gd name="connsiteY221" fmla="*/ 1087755 h 1684262"/>
              <a:gd name="connsiteX222" fmla="*/ 1162663 w 1214923"/>
              <a:gd name="connsiteY222" fmla="*/ 1057085 h 1684262"/>
              <a:gd name="connsiteX223" fmla="*/ 987913 w 1214923"/>
              <a:gd name="connsiteY223" fmla="*/ 1181170 h 1684262"/>
              <a:gd name="connsiteX224" fmla="*/ 958923 w 1214923"/>
              <a:gd name="connsiteY224" fmla="*/ 1264444 h 1684262"/>
              <a:gd name="connsiteX225" fmla="*/ 905107 w 1214923"/>
              <a:gd name="connsiteY225" fmla="*/ 1118330 h 1684262"/>
              <a:gd name="connsiteX226" fmla="*/ 987913 w 1214923"/>
              <a:gd name="connsiteY226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569351 w 1214923"/>
              <a:gd name="connsiteY140" fmla="*/ 242792 h 1684262"/>
              <a:gd name="connsiteX141" fmla="*/ 558873 w 1214923"/>
              <a:gd name="connsiteY141" fmla="*/ 299942 h 1684262"/>
              <a:gd name="connsiteX142" fmla="*/ 351609 w 1214923"/>
              <a:gd name="connsiteY142" fmla="*/ 219075 h 1684262"/>
              <a:gd name="connsiteX143" fmla="*/ 351323 w 1214923"/>
              <a:gd name="connsiteY143" fmla="*/ 219361 h 1684262"/>
              <a:gd name="connsiteX144" fmla="*/ 470767 w 1214923"/>
              <a:gd name="connsiteY144" fmla="*/ 361188 h 1684262"/>
              <a:gd name="connsiteX145" fmla="*/ 566874 w 1214923"/>
              <a:gd name="connsiteY145" fmla="*/ 503396 h 1684262"/>
              <a:gd name="connsiteX146" fmla="*/ 470767 w 1214923"/>
              <a:gd name="connsiteY146" fmla="*/ 361188 h 1684262"/>
              <a:gd name="connsiteX147" fmla="*/ 632216 w 1214923"/>
              <a:gd name="connsiteY147" fmla="*/ 453485 h 1684262"/>
              <a:gd name="connsiteX148" fmla="*/ 759089 w 1214923"/>
              <a:gd name="connsiteY148" fmla="*/ 438055 h 1684262"/>
              <a:gd name="connsiteX149" fmla="*/ 640217 w 1214923"/>
              <a:gd name="connsiteY149" fmla="*/ 641593 h 1684262"/>
              <a:gd name="connsiteX150" fmla="*/ 632216 w 1214923"/>
              <a:gd name="connsiteY150" fmla="*/ 453581 h 1684262"/>
              <a:gd name="connsiteX151" fmla="*/ 632216 w 1214923"/>
              <a:gd name="connsiteY151" fmla="*/ 453485 h 1684262"/>
              <a:gd name="connsiteX152" fmla="*/ 686032 w 1214923"/>
              <a:gd name="connsiteY152" fmla="*/ 837819 h 1684262"/>
              <a:gd name="connsiteX153" fmla="*/ 628310 w 1214923"/>
              <a:gd name="connsiteY153" fmla="*/ 930116 h 1684262"/>
              <a:gd name="connsiteX154" fmla="*/ 686032 w 1214923"/>
              <a:gd name="connsiteY154" fmla="*/ 837914 h 1684262"/>
              <a:gd name="connsiteX155" fmla="*/ 686032 w 1214923"/>
              <a:gd name="connsiteY155" fmla="*/ 837819 h 1684262"/>
              <a:gd name="connsiteX156" fmla="*/ 743658 w 1214923"/>
              <a:gd name="connsiteY156" fmla="*/ 1291400 h 1684262"/>
              <a:gd name="connsiteX157" fmla="*/ 547634 w 1214923"/>
              <a:gd name="connsiteY157" fmla="*/ 1206818 h 1684262"/>
              <a:gd name="connsiteX158" fmla="*/ 573446 w 1214923"/>
              <a:gd name="connsiteY158" fmla="*/ 1222439 h 1684262"/>
              <a:gd name="connsiteX159" fmla="*/ 603450 w 1214923"/>
              <a:gd name="connsiteY159" fmla="*/ 1227487 h 1684262"/>
              <a:gd name="connsiteX160" fmla="*/ 743658 w 1214923"/>
              <a:gd name="connsiteY160" fmla="*/ 1291495 h 1684262"/>
              <a:gd name="connsiteX161" fmla="*/ 743658 w 1214923"/>
              <a:gd name="connsiteY161" fmla="*/ 1291400 h 1684262"/>
              <a:gd name="connsiteX162" fmla="*/ 556465 w 1214923"/>
              <a:gd name="connsiteY162" fmla="*/ 950327 h 1684262"/>
              <a:gd name="connsiteX163" fmla="*/ 689842 w 1214923"/>
              <a:gd name="connsiteY163" fmla="*/ 1122236 h 1684262"/>
              <a:gd name="connsiteX164" fmla="*/ 568651 w 1214923"/>
              <a:gd name="connsiteY164" fmla="*/ 984541 h 1684262"/>
              <a:gd name="connsiteX165" fmla="*/ 556465 w 1214923"/>
              <a:gd name="connsiteY165" fmla="*/ 950327 h 1684262"/>
              <a:gd name="connsiteX166" fmla="*/ 351609 w 1214923"/>
              <a:gd name="connsiteY166" fmla="*/ 1045464 h 1684262"/>
              <a:gd name="connsiteX167" fmla="*/ 382375 w 1214923"/>
              <a:gd name="connsiteY167" fmla="*/ 887825 h 1684262"/>
              <a:gd name="connsiteX168" fmla="*/ 351609 w 1214923"/>
              <a:gd name="connsiteY168" fmla="*/ 1045559 h 1684262"/>
              <a:gd name="connsiteX169" fmla="*/ 351609 w 1214923"/>
              <a:gd name="connsiteY169" fmla="*/ 1045464 h 1684262"/>
              <a:gd name="connsiteX170" fmla="*/ 420761 w 1214923"/>
              <a:gd name="connsiteY170" fmla="*/ 1054969 h 1684262"/>
              <a:gd name="connsiteX171" fmla="*/ 605260 w 1214923"/>
              <a:gd name="connsiteY171" fmla="*/ 1180338 h 1684262"/>
              <a:gd name="connsiteX172" fmla="*/ 420761 w 1214923"/>
              <a:gd name="connsiteY172" fmla="*/ 1054969 h 1684262"/>
              <a:gd name="connsiteX173" fmla="*/ 366944 w 1214923"/>
              <a:gd name="connsiteY173" fmla="*/ 1414272 h 1684262"/>
              <a:gd name="connsiteX174" fmla="*/ 597640 w 1214923"/>
              <a:gd name="connsiteY174" fmla="*/ 1460468 h 1684262"/>
              <a:gd name="connsiteX175" fmla="*/ 366944 w 1214923"/>
              <a:gd name="connsiteY175" fmla="*/ 1414463 h 1684262"/>
              <a:gd name="connsiteX176" fmla="*/ 366944 w 1214923"/>
              <a:gd name="connsiteY176" fmla="*/ 1414272 h 1684262"/>
              <a:gd name="connsiteX177" fmla="*/ 536108 w 1214923"/>
              <a:gd name="connsiteY177" fmla="*/ 1644968 h 1684262"/>
              <a:gd name="connsiteX178" fmla="*/ 498008 w 1214923"/>
              <a:gd name="connsiteY178" fmla="*/ 1625918 h 1684262"/>
              <a:gd name="connsiteX179" fmla="*/ 471148 w 1214923"/>
              <a:gd name="connsiteY179" fmla="*/ 1618202 h 1684262"/>
              <a:gd name="connsiteX180" fmla="*/ 471148 w 1214923"/>
              <a:gd name="connsiteY180" fmla="*/ 1664399 h 1684262"/>
              <a:gd name="connsiteX181" fmla="*/ 401901 w 1214923"/>
              <a:gd name="connsiteY181" fmla="*/ 1579817 h 1684262"/>
              <a:gd name="connsiteX182" fmla="*/ 536108 w 1214923"/>
              <a:gd name="connsiteY182" fmla="*/ 1645158 h 1684262"/>
              <a:gd name="connsiteX183" fmla="*/ 536108 w 1214923"/>
              <a:gd name="connsiteY183" fmla="*/ 1644968 h 1684262"/>
              <a:gd name="connsiteX184" fmla="*/ 616785 w 1214923"/>
              <a:gd name="connsiteY184" fmla="*/ 1564196 h 1684262"/>
              <a:gd name="connsiteX185" fmla="*/ 555349 w 1214923"/>
              <a:gd name="connsiteY185" fmla="*/ 1541145 h 1684262"/>
              <a:gd name="connsiteX186" fmla="*/ 638597 w 1214923"/>
              <a:gd name="connsiteY186" fmla="*/ 1493520 h 1684262"/>
              <a:gd name="connsiteX187" fmla="*/ 739848 w 1214923"/>
              <a:gd name="connsiteY187" fmla="*/ 1525715 h 1684262"/>
              <a:gd name="connsiteX188" fmla="*/ 616785 w 1214923"/>
              <a:gd name="connsiteY188" fmla="*/ 1564386 h 1684262"/>
              <a:gd name="connsiteX189" fmla="*/ 616785 w 1214923"/>
              <a:gd name="connsiteY189" fmla="*/ 1564196 h 1684262"/>
              <a:gd name="connsiteX190" fmla="*/ 752231 w 1214923"/>
              <a:gd name="connsiteY190" fmla="*/ 1664779 h 1684262"/>
              <a:gd name="connsiteX191" fmla="*/ 739658 w 1214923"/>
              <a:gd name="connsiteY191" fmla="*/ 1664779 h 1684262"/>
              <a:gd name="connsiteX192" fmla="*/ 731180 w 1214923"/>
              <a:gd name="connsiteY192" fmla="*/ 1664779 h 1684262"/>
              <a:gd name="connsiteX193" fmla="*/ 727561 w 1214923"/>
              <a:gd name="connsiteY193" fmla="*/ 1664779 h 1684262"/>
              <a:gd name="connsiteX194" fmla="*/ 713750 w 1214923"/>
              <a:gd name="connsiteY194" fmla="*/ 1666780 h 1684262"/>
              <a:gd name="connsiteX195" fmla="*/ 704225 w 1214923"/>
              <a:gd name="connsiteY195" fmla="*/ 1665256 h 1684262"/>
              <a:gd name="connsiteX196" fmla="*/ 705558 w 1214923"/>
              <a:gd name="connsiteY196" fmla="*/ 1667733 h 1684262"/>
              <a:gd name="connsiteX197" fmla="*/ 790045 w 1214923"/>
              <a:gd name="connsiteY197" fmla="*/ 1610106 h 1684262"/>
              <a:gd name="connsiteX198" fmla="*/ 752231 w 1214923"/>
              <a:gd name="connsiteY198" fmla="*/ 1664970 h 1684262"/>
              <a:gd name="connsiteX199" fmla="*/ 752231 w 1214923"/>
              <a:gd name="connsiteY199" fmla="*/ 1664779 h 1684262"/>
              <a:gd name="connsiteX200" fmla="*/ 857863 w 1214923"/>
              <a:gd name="connsiteY200" fmla="*/ 1591056 h 1684262"/>
              <a:gd name="connsiteX201" fmla="*/ 838813 w 1214923"/>
              <a:gd name="connsiteY201" fmla="*/ 1568958 h 1684262"/>
              <a:gd name="connsiteX202" fmla="*/ 836146 w 1214923"/>
              <a:gd name="connsiteY202" fmla="*/ 1564291 h 1684262"/>
              <a:gd name="connsiteX203" fmla="*/ 955179 w 1214923"/>
              <a:gd name="connsiteY203" fmla="*/ 1500720 h 1684262"/>
              <a:gd name="connsiteX204" fmla="*/ 1066493 w 1214923"/>
              <a:gd name="connsiteY204" fmla="*/ 1492065 h 1684262"/>
              <a:gd name="connsiteX205" fmla="*/ 857863 w 1214923"/>
              <a:gd name="connsiteY205" fmla="*/ 1591247 h 1684262"/>
              <a:gd name="connsiteX206" fmla="*/ 857863 w 1214923"/>
              <a:gd name="connsiteY206" fmla="*/ 1591056 h 1684262"/>
              <a:gd name="connsiteX207" fmla="*/ 1054979 w 1214923"/>
              <a:gd name="connsiteY207" fmla="*/ 1445037 h 1684262"/>
              <a:gd name="connsiteX208" fmla="*/ 916632 w 1214923"/>
              <a:gd name="connsiteY208" fmla="*/ 1468184 h 1684262"/>
              <a:gd name="connsiteX209" fmla="*/ 1028170 w 1214923"/>
              <a:gd name="connsiteY209" fmla="*/ 1445228 h 1684262"/>
              <a:gd name="connsiteX210" fmla="*/ 1054979 w 1214923"/>
              <a:gd name="connsiteY210" fmla="*/ 1445037 h 1684262"/>
              <a:gd name="connsiteX211" fmla="*/ 862816 w 1214923"/>
              <a:gd name="connsiteY211" fmla="*/ 1410462 h 1684262"/>
              <a:gd name="connsiteX212" fmla="*/ 647551 w 1214923"/>
              <a:gd name="connsiteY212" fmla="*/ 1448562 h 1684262"/>
              <a:gd name="connsiteX213" fmla="*/ 862816 w 1214923"/>
              <a:gd name="connsiteY213" fmla="*/ 1410653 h 1684262"/>
              <a:gd name="connsiteX214" fmla="*/ 862816 w 1214923"/>
              <a:gd name="connsiteY214" fmla="*/ 1410462 h 1684262"/>
              <a:gd name="connsiteX215" fmla="*/ 689842 w 1214923"/>
              <a:gd name="connsiteY215" fmla="*/ 1391412 h 1684262"/>
              <a:gd name="connsiteX216" fmla="*/ 924347 w 1214923"/>
              <a:gd name="connsiteY216" fmla="*/ 1306830 h 1684262"/>
              <a:gd name="connsiteX217" fmla="*/ 689842 w 1214923"/>
              <a:gd name="connsiteY217" fmla="*/ 1391412 h 1684262"/>
              <a:gd name="connsiteX218" fmla="*/ 1162663 w 1214923"/>
              <a:gd name="connsiteY218" fmla="*/ 1057085 h 1684262"/>
              <a:gd name="connsiteX219" fmla="*/ 1148756 w 1214923"/>
              <a:gd name="connsiteY219" fmla="*/ 1134428 h 1684262"/>
              <a:gd name="connsiteX220" fmla="*/ 1066841 w 1214923"/>
              <a:gd name="connsiteY220" fmla="*/ 1139762 h 1684262"/>
              <a:gd name="connsiteX221" fmla="*/ 1035790 w 1214923"/>
              <a:gd name="connsiteY221" fmla="*/ 1087755 h 1684262"/>
              <a:gd name="connsiteX222" fmla="*/ 1162663 w 1214923"/>
              <a:gd name="connsiteY222" fmla="*/ 1057085 h 1684262"/>
              <a:gd name="connsiteX223" fmla="*/ 987913 w 1214923"/>
              <a:gd name="connsiteY223" fmla="*/ 1181170 h 1684262"/>
              <a:gd name="connsiteX224" fmla="*/ 958923 w 1214923"/>
              <a:gd name="connsiteY224" fmla="*/ 1264444 h 1684262"/>
              <a:gd name="connsiteX225" fmla="*/ 905107 w 1214923"/>
              <a:gd name="connsiteY225" fmla="*/ 1118330 h 1684262"/>
              <a:gd name="connsiteX226" fmla="*/ 987913 w 1214923"/>
              <a:gd name="connsiteY226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564476 w 1214923"/>
              <a:gd name="connsiteY140" fmla="*/ 247666 h 1684262"/>
              <a:gd name="connsiteX141" fmla="*/ 558873 w 1214923"/>
              <a:gd name="connsiteY141" fmla="*/ 299942 h 1684262"/>
              <a:gd name="connsiteX142" fmla="*/ 351609 w 1214923"/>
              <a:gd name="connsiteY142" fmla="*/ 219075 h 1684262"/>
              <a:gd name="connsiteX143" fmla="*/ 351323 w 1214923"/>
              <a:gd name="connsiteY143" fmla="*/ 219361 h 1684262"/>
              <a:gd name="connsiteX144" fmla="*/ 470767 w 1214923"/>
              <a:gd name="connsiteY144" fmla="*/ 361188 h 1684262"/>
              <a:gd name="connsiteX145" fmla="*/ 566874 w 1214923"/>
              <a:gd name="connsiteY145" fmla="*/ 503396 h 1684262"/>
              <a:gd name="connsiteX146" fmla="*/ 470767 w 1214923"/>
              <a:gd name="connsiteY146" fmla="*/ 361188 h 1684262"/>
              <a:gd name="connsiteX147" fmla="*/ 632216 w 1214923"/>
              <a:gd name="connsiteY147" fmla="*/ 453485 h 1684262"/>
              <a:gd name="connsiteX148" fmla="*/ 759089 w 1214923"/>
              <a:gd name="connsiteY148" fmla="*/ 438055 h 1684262"/>
              <a:gd name="connsiteX149" fmla="*/ 640217 w 1214923"/>
              <a:gd name="connsiteY149" fmla="*/ 641593 h 1684262"/>
              <a:gd name="connsiteX150" fmla="*/ 632216 w 1214923"/>
              <a:gd name="connsiteY150" fmla="*/ 453581 h 1684262"/>
              <a:gd name="connsiteX151" fmla="*/ 632216 w 1214923"/>
              <a:gd name="connsiteY151" fmla="*/ 453485 h 1684262"/>
              <a:gd name="connsiteX152" fmla="*/ 686032 w 1214923"/>
              <a:gd name="connsiteY152" fmla="*/ 837819 h 1684262"/>
              <a:gd name="connsiteX153" fmla="*/ 628310 w 1214923"/>
              <a:gd name="connsiteY153" fmla="*/ 930116 h 1684262"/>
              <a:gd name="connsiteX154" fmla="*/ 686032 w 1214923"/>
              <a:gd name="connsiteY154" fmla="*/ 837914 h 1684262"/>
              <a:gd name="connsiteX155" fmla="*/ 686032 w 1214923"/>
              <a:gd name="connsiteY155" fmla="*/ 837819 h 1684262"/>
              <a:gd name="connsiteX156" fmla="*/ 743658 w 1214923"/>
              <a:gd name="connsiteY156" fmla="*/ 1291400 h 1684262"/>
              <a:gd name="connsiteX157" fmla="*/ 547634 w 1214923"/>
              <a:gd name="connsiteY157" fmla="*/ 1206818 h 1684262"/>
              <a:gd name="connsiteX158" fmla="*/ 573446 w 1214923"/>
              <a:gd name="connsiteY158" fmla="*/ 1222439 h 1684262"/>
              <a:gd name="connsiteX159" fmla="*/ 603450 w 1214923"/>
              <a:gd name="connsiteY159" fmla="*/ 1227487 h 1684262"/>
              <a:gd name="connsiteX160" fmla="*/ 743658 w 1214923"/>
              <a:gd name="connsiteY160" fmla="*/ 1291495 h 1684262"/>
              <a:gd name="connsiteX161" fmla="*/ 743658 w 1214923"/>
              <a:gd name="connsiteY161" fmla="*/ 1291400 h 1684262"/>
              <a:gd name="connsiteX162" fmla="*/ 556465 w 1214923"/>
              <a:gd name="connsiteY162" fmla="*/ 950327 h 1684262"/>
              <a:gd name="connsiteX163" fmla="*/ 689842 w 1214923"/>
              <a:gd name="connsiteY163" fmla="*/ 1122236 h 1684262"/>
              <a:gd name="connsiteX164" fmla="*/ 568651 w 1214923"/>
              <a:gd name="connsiteY164" fmla="*/ 984541 h 1684262"/>
              <a:gd name="connsiteX165" fmla="*/ 556465 w 1214923"/>
              <a:gd name="connsiteY165" fmla="*/ 950327 h 1684262"/>
              <a:gd name="connsiteX166" fmla="*/ 351609 w 1214923"/>
              <a:gd name="connsiteY166" fmla="*/ 1045464 h 1684262"/>
              <a:gd name="connsiteX167" fmla="*/ 382375 w 1214923"/>
              <a:gd name="connsiteY167" fmla="*/ 887825 h 1684262"/>
              <a:gd name="connsiteX168" fmla="*/ 351609 w 1214923"/>
              <a:gd name="connsiteY168" fmla="*/ 1045559 h 1684262"/>
              <a:gd name="connsiteX169" fmla="*/ 351609 w 1214923"/>
              <a:gd name="connsiteY169" fmla="*/ 1045464 h 1684262"/>
              <a:gd name="connsiteX170" fmla="*/ 420761 w 1214923"/>
              <a:gd name="connsiteY170" fmla="*/ 1054969 h 1684262"/>
              <a:gd name="connsiteX171" fmla="*/ 605260 w 1214923"/>
              <a:gd name="connsiteY171" fmla="*/ 1180338 h 1684262"/>
              <a:gd name="connsiteX172" fmla="*/ 420761 w 1214923"/>
              <a:gd name="connsiteY172" fmla="*/ 1054969 h 1684262"/>
              <a:gd name="connsiteX173" fmla="*/ 366944 w 1214923"/>
              <a:gd name="connsiteY173" fmla="*/ 1414272 h 1684262"/>
              <a:gd name="connsiteX174" fmla="*/ 597640 w 1214923"/>
              <a:gd name="connsiteY174" fmla="*/ 1460468 h 1684262"/>
              <a:gd name="connsiteX175" fmla="*/ 366944 w 1214923"/>
              <a:gd name="connsiteY175" fmla="*/ 1414463 h 1684262"/>
              <a:gd name="connsiteX176" fmla="*/ 366944 w 1214923"/>
              <a:gd name="connsiteY176" fmla="*/ 1414272 h 1684262"/>
              <a:gd name="connsiteX177" fmla="*/ 536108 w 1214923"/>
              <a:gd name="connsiteY177" fmla="*/ 1644968 h 1684262"/>
              <a:gd name="connsiteX178" fmla="*/ 498008 w 1214923"/>
              <a:gd name="connsiteY178" fmla="*/ 1625918 h 1684262"/>
              <a:gd name="connsiteX179" fmla="*/ 471148 w 1214923"/>
              <a:gd name="connsiteY179" fmla="*/ 1618202 h 1684262"/>
              <a:gd name="connsiteX180" fmla="*/ 471148 w 1214923"/>
              <a:gd name="connsiteY180" fmla="*/ 1664399 h 1684262"/>
              <a:gd name="connsiteX181" fmla="*/ 401901 w 1214923"/>
              <a:gd name="connsiteY181" fmla="*/ 1579817 h 1684262"/>
              <a:gd name="connsiteX182" fmla="*/ 536108 w 1214923"/>
              <a:gd name="connsiteY182" fmla="*/ 1645158 h 1684262"/>
              <a:gd name="connsiteX183" fmla="*/ 536108 w 1214923"/>
              <a:gd name="connsiteY183" fmla="*/ 1644968 h 1684262"/>
              <a:gd name="connsiteX184" fmla="*/ 616785 w 1214923"/>
              <a:gd name="connsiteY184" fmla="*/ 1564196 h 1684262"/>
              <a:gd name="connsiteX185" fmla="*/ 555349 w 1214923"/>
              <a:gd name="connsiteY185" fmla="*/ 1541145 h 1684262"/>
              <a:gd name="connsiteX186" fmla="*/ 638597 w 1214923"/>
              <a:gd name="connsiteY186" fmla="*/ 1493520 h 1684262"/>
              <a:gd name="connsiteX187" fmla="*/ 739848 w 1214923"/>
              <a:gd name="connsiteY187" fmla="*/ 1525715 h 1684262"/>
              <a:gd name="connsiteX188" fmla="*/ 616785 w 1214923"/>
              <a:gd name="connsiteY188" fmla="*/ 1564386 h 1684262"/>
              <a:gd name="connsiteX189" fmla="*/ 616785 w 1214923"/>
              <a:gd name="connsiteY189" fmla="*/ 1564196 h 1684262"/>
              <a:gd name="connsiteX190" fmla="*/ 752231 w 1214923"/>
              <a:gd name="connsiteY190" fmla="*/ 1664779 h 1684262"/>
              <a:gd name="connsiteX191" fmla="*/ 739658 w 1214923"/>
              <a:gd name="connsiteY191" fmla="*/ 1664779 h 1684262"/>
              <a:gd name="connsiteX192" fmla="*/ 731180 w 1214923"/>
              <a:gd name="connsiteY192" fmla="*/ 1664779 h 1684262"/>
              <a:gd name="connsiteX193" fmla="*/ 727561 w 1214923"/>
              <a:gd name="connsiteY193" fmla="*/ 1664779 h 1684262"/>
              <a:gd name="connsiteX194" fmla="*/ 713750 w 1214923"/>
              <a:gd name="connsiteY194" fmla="*/ 1666780 h 1684262"/>
              <a:gd name="connsiteX195" fmla="*/ 704225 w 1214923"/>
              <a:gd name="connsiteY195" fmla="*/ 1665256 h 1684262"/>
              <a:gd name="connsiteX196" fmla="*/ 705558 w 1214923"/>
              <a:gd name="connsiteY196" fmla="*/ 1667733 h 1684262"/>
              <a:gd name="connsiteX197" fmla="*/ 790045 w 1214923"/>
              <a:gd name="connsiteY197" fmla="*/ 1610106 h 1684262"/>
              <a:gd name="connsiteX198" fmla="*/ 752231 w 1214923"/>
              <a:gd name="connsiteY198" fmla="*/ 1664970 h 1684262"/>
              <a:gd name="connsiteX199" fmla="*/ 752231 w 1214923"/>
              <a:gd name="connsiteY199" fmla="*/ 1664779 h 1684262"/>
              <a:gd name="connsiteX200" fmla="*/ 857863 w 1214923"/>
              <a:gd name="connsiteY200" fmla="*/ 1591056 h 1684262"/>
              <a:gd name="connsiteX201" fmla="*/ 838813 w 1214923"/>
              <a:gd name="connsiteY201" fmla="*/ 1568958 h 1684262"/>
              <a:gd name="connsiteX202" fmla="*/ 836146 w 1214923"/>
              <a:gd name="connsiteY202" fmla="*/ 1564291 h 1684262"/>
              <a:gd name="connsiteX203" fmla="*/ 955179 w 1214923"/>
              <a:gd name="connsiteY203" fmla="*/ 1500720 h 1684262"/>
              <a:gd name="connsiteX204" fmla="*/ 1066493 w 1214923"/>
              <a:gd name="connsiteY204" fmla="*/ 1492065 h 1684262"/>
              <a:gd name="connsiteX205" fmla="*/ 857863 w 1214923"/>
              <a:gd name="connsiteY205" fmla="*/ 1591247 h 1684262"/>
              <a:gd name="connsiteX206" fmla="*/ 857863 w 1214923"/>
              <a:gd name="connsiteY206" fmla="*/ 1591056 h 1684262"/>
              <a:gd name="connsiteX207" fmla="*/ 1054979 w 1214923"/>
              <a:gd name="connsiteY207" fmla="*/ 1445037 h 1684262"/>
              <a:gd name="connsiteX208" fmla="*/ 916632 w 1214923"/>
              <a:gd name="connsiteY208" fmla="*/ 1468184 h 1684262"/>
              <a:gd name="connsiteX209" fmla="*/ 1028170 w 1214923"/>
              <a:gd name="connsiteY209" fmla="*/ 1445228 h 1684262"/>
              <a:gd name="connsiteX210" fmla="*/ 1054979 w 1214923"/>
              <a:gd name="connsiteY210" fmla="*/ 1445037 h 1684262"/>
              <a:gd name="connsiteX211" fmla="*/ 862816 w 1214923"/>
              <a:gd name="connsiteY211" fmla="*/ 1410462 h 1684262"/>
              <a:gd name="connsiteX212" fmla="*/ 647551 w 1214923"/>
              <a:gd name="connsiteY212" fmla="*/ 1448562 h 1684262"/>
              <a:gd name="connsiteX213" fmla="*/ 862816 w 1214923"/>
              <a:gd name="connsiteY213" fmla="*/ 1410653 h 1684262"/>
              <a:gd name="connsiteX214" fmla="*/ 862816 w 1214923"/>
              <a:gd name="connsiteY214" fmla="*/ 1410462 h 1684262"/>
              <a:gd name="connsiteX215" fmla="*/ 689842 w 1214923"/>
              <a:gd name="connsiteY215" fmla="*/ 1391412 h 1684262"/>
              <a:gd name="connsiteX216" fmla="*/ 924347 w 1214923"/>
              <a:gd name="connsiteY216" fmla="*/ 1306830 h 1684262"/>
              <a:gd name="connsiteX217" fmla="*/ 689842 w 1214923"/>
              <a:gd name="connsiteY217" fmla="*/ 1391412 h 1684262"/>
              <a:gd name="connsiteX218" fmla="*/ 1162663 w 1214923"/>
              <a:gd name="connsiteY218" fmla="*/ 1057085 h 1684262"/>
              <a:gd name="connsiteX219" fmla="*/ 1148756 w 1214923"/>
              <a:gd name="connsiteY219" fmla="*/ 1134428 h 1684262"/>
              <a:gd name="connsiteX220" fmla="*/ 1066841 w 1214923"/>
              <a:gd name="connsiteY220" fmla="*/ 1139762 h 1684262"/>
              <a:gd name="connsiteX221" fmla="*/ 1035790 w 1214923"/>
              <a:gd name="connsiteY221" fmla="*/ 1087755 h 1684262"/>
              <a:gd name="connsiteX222" fmla="*/ 1162663 w 1214923"/>
              <a:gd name="connsiteY222" fmla="*/ 1057085 h 1684262"/>
              <a:gd name="connsiteX223" fmla="*/ 987913 w 1214923"/>
              <a:gd name="connsiteY223" fmla="*/ 1181170 h 1684262"/>
              <a:gd name="connsiteX224" fmla="*/ 958923 w 1214923"/>
              <a:gd name="connsiteY224" fmla="*/ 1264444 h 1684262"/>
              <a:gd name="connsiteX225" fmla="*/ 905107 w 1214923"/>
              <a:gd name="connsiteY225" fmla="*/ 1118330 h 1684262"/>
              <a:gd name="connsiteX226" fmla="*/ 987913 w 1214923"/>
              <a:gd name="connsiteY226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564476 w 1214923"/>
              <a:gd name="connsiteY140" fmla="*/ 247666 h 1684262"/>
              <a:gd name="connsiteX141" fmla="*/ 558873 w 1214923"/>
              <a:gd name="connsiteY141" fmla="*/ 299942 h 1684262"/>
              <a:gd name="connsiteX142" fmla="*/ 351609 w 1214923"/>
              <a:gd name="connsiteY142" fmla="*/ 219075 h 1684262"/>
              <a:gd name="connsiteX143" fmla="*/ 351323 w 1214923"/>
              <a:gd name="connsiteY143" fmla="*/ 219361 h 1684262"/>
              <a:gd name="connsiteX144" fmla="*/ 470767 w 1214923"/>
              <a:gd name="connsiteY144" fmla="*/ 361188 h 1684262"/>
              <a:gd name="connsiteX145" fmla="*/ 566874 w 1214923"/>
              <a:gd name="connsiteY145" fmla="*/ 503396 h 1684262"/>
              <a:gd name="connsiteX146" fmla="*/ 470767 w 1214923"/>
              <a:gd name="connsiteY146" fmla="*/ 361188 h 1684262"/>
              <a:gd name="connsiteX147" fmla="*/ 632216 w 1214923"/>
              <a:gd name="connsiteY147" fmla="*/ 453485 h 1684262"/>
              <a:gd name="connsiteX148" fmla="*/ 759089 w 1214923"/>
              <a:gd name="connsiteY148" fmla="*/ 438055 h 1684262"/>
              <a:gd name="connsiteX149" fmla="*/ 640217 w 1214923"/>
              <a:gd name="connsiteY149" fmla="*/ 641593 h 1684262"/>
              <a:gd name="connsiteX150" fmla="*/ 632216 w 1214923"/>
              <a:gd name="connsiteY150" fmla="*/ 453581 h 1684262"/>
              <a:gd name="connsiteX151" fmla="*/ 632216 w 1214923"/>
              <a:gd name="connsiteY151" fmla="*/ 453485 h 1684262"/>
              <a:gd name="connsiteX152" fmla="*/ 686032 w 1214923"/>
              <a:gd name="connsiteY152" fmla="*/ 837819 h 1684262"/>
              <a:gd name="connsiteX153" fmla="*/ 628310 w 1214923"/>
              <a:gd name="connsiteY153" fmla="*/ 930116 h 1684262"/>
              <a:gd name="connsiteX154" fmla="*/ 686032 w 1214923"/>
              <a:gd name="connsiteY154" fmla="*/ 837914 h 1684262"/>
              <a:gd name="connsiteX155" fmla="*/ 686032 w 1214923"/>
              <a:gd name="connsiteY155" fmla="*/ 837819 h 1684262"/>
              <a:gd name="connsiteX156" fmla="*/ 743658 w 1214923"/>
              <a:gd name="connsiteY156" fmla="*/ 1291400 h 1684262"/>
              <a:gd name="connsiteX157" fmla="*/ 547634 w 1214923"/>
              <a:gd name="connsiteY157" fmla="*/ 1206818 h 1684262"/>
              <a:gd name="connsiteX158" fmla="*/ 573446 w 1214923"/>
              <a:gd name="connsiteY158" fmla="*/ 1222439 h 1684262"/>
              <a:gd name="connsiteX159" fmla="*/ 603450 w 1214923"/>
              <a:gd name="connsiteY159" fmla="*/ 1227487 h 1684262"/>
              <a:gd name="connsiteX160" fmla="*/ 743658 w 1214923"/>
              <a:gd name="connsiteY160" fmla="*/ 1291495 h 1684262"/>
              <a:gd name="connsiteX161" fmla="*/ 743658 w 1214923"/>
              <a:gd name="connsiteY161" fmla="*/ 1291400 h 1684262"/>
              <a:gd name="connsiteX162" fmla="*/ 556465 w 1214923"/>
              <a:gd name="connsiteY162" fmla="*/ 950327 h 1684262"/>
              <a:gd name="connsiteX163" fmla="*/ 689842 w 1214923"/>
              <a:gd name="connsiteY163" fmla="*/ 1122236 h 1684262"/>
              <a:gd name="connsiteX164" fmla="*/ 568651 w 1214923"/>
              <a:gd name="connsiteY164" fmla="*/ 984541 h 1684262"/>
              <a:gd name="connsiteX165" fmla="*/ 556465 w 1214923"/>
              <a:gd name="connsiteY165" fmla="*/ 950327 h 1684262"/>
              <a:gd name="connsiteX166" fmla="*/ 351609 w 1214923"/>
              <a:gd name="connsiteY166" fmla="*/ 1045464 h 1684262"/>
              <a:gd name="connsiteX167" fmla="*/ 382375 w 1214923"/>
              <a:gd name="connsiteY167" fmla="*/ 887825 h 1684262"/>
              <a:gd name="connsiteX168" fmla="*/ 351609 w 1214923"/>
              <a:gd name="connsiteY168" fmla="*/ 1045559 h 1684262"/>
              <a:gd name="connsiteX169" fmla="*/ 351609 w 1214923"/>
              <a:gd name="connsiteY169" fmla="*/ 1045464 h 1684262"/>
              <a:gd name="connsiteX170" fmla="*/ 420761 w 1214923"/>
              <a:gd name="connsiteY170" fmla="*/ 1054969 h 1684262"/>
              <a:gd name="connsiteX171" fmla="*/ 605260 w 1214923"/>
              <a:gd name="connsiteY171" fmla="*/ 1180338 h 1684262"/>
              <a:gd name="connsiteX172" fmla="*/ 420761 w 1214923"/>
              <a:gd name="connsiteY172" fmla="*/ 1054969 h 1684262"/>
              <a:gd name="connsiteX173" fmla="*/ 366944 w 1214923"/>
              <a:gd name="connsiteY173" fmla="*/ 1414272 h 1684262"/>
              <a:gd name="connsiteX174" fmla="*/ 597640 w 1214923"/>
              <a:gd name="connsiteY174" fmla="*/ 1460468 h 1684262"/>
              <a:gd name="connsiteX175" fmla="*/ 366944 w 1214923"/>
              <a:gd name="connsiteY175" fmla="*/ 1414463 h 1684262"/>
              <a:gd name="connsiteX176" fmla="*/ 366944 w 1214923"/>
              <a:gd name="connsiteY176" fmla="*/ 1414272 h 1684262"/>
              <a:gd name="connsiteX177" fmla="*/ 536108 w 1214923"/>
              <a:gd name="connsiteY177" fmla="*/ 1644968 h 1684262"/>
              <a:gd name="connsiteX178" fmla="*/ 498008 w 1214923"/>
              <a:gd name="connsiteY178" fmla="*/ 1625918 h 1684262"/>
              <a:gd name="connsiteX179" fmla="*/ 471148 w 1214923"/>
              <a:gd name="connsiteY179" fmla="*/ 1618202 h 1684262"/>
              <a:gd name="connsiteX180" fmla="*/ 471148 w 1214923"/>
              <a:gd name="connsiteY180" fmla="*/ 1664399 h 1684262"/>
              <a:gd name="connsiteX181" fmla="*/ 401901 w 1214923"/>
              <a:gd name="connsiteY181" fmla="*/ 1579817 h 1684262"/>
              <a:gd name="connsiteX182" fmla="*/ 536108 w 1214923"/>
              <a:gd name="connsiteY182" fmla="*/ 1645158 h 1684262"/>
              <a:gd name="connsiteX183" fmla="*/ 536108 w 1214923"/>
              <a:gd name="connsiteY183" fmla="*/ 1644968 h 1684262"/>
              <a:gd name="connsiteX184" fmla="*/ 616785 w 1214923"/>
              <a:gd name="connsiteY184" fmla="*/ 1564196 h 1684262"/>
              <a:gd name="connsiteX185" fmla="*/ 555349 w 1214923"/>
              <a:gd name="connsiteY185" fmla="*/ 1541145 h 1684262"/>
              <a:gd name="connsiteX186" fmla="*/ 638597 w 1214923"/>
              <a:gd name="connsiteY186" fmla="*/ 1493520 h 1684262"/>
              <a:gd name="connsiteX187" fmla="*/ 739848 w 1214923"/>
              <a:gd name="connsiteY187" fmla="*/ 1525715 h 1684262"/>
              <a:gd name="connsiteX188" fmla="*/ 616785 w 1214923"/>
              <a:gd name="connsiteY188" fmla="*/ 1564386 h 1684262"/>
              <a:gd name="connsiteX189" fmla="*/ 616785 w 1214923"/>
              <a:gd name="connsiteY189" fmla="*/ 1564196 h 1684262"/>
              <a:gd name="connsiteX190" fmla="*/ 752231 w 1214923"/>
              <a:gd name="connsiteY190" fmla="*/ 1664779 h 1684262"/>
              <a:gd name="connsiteX191" fmla="*/ 739658 w 1214923"/>
              <a:gd name="connsiteY191" fmla="*/ 1664779 h 1684262"/>
              <a:gd name="connsiteX192" fmla="*/ 731180 w 1214923"/>
              <a:gd name="connsiteY192" fmla="*/ 1664779 h 1684262"/>
              <a:gd name="connsiteX193" fmla="*/ 727561 w 1214923"/>
              <a:gd name="connsiteY193" fmla="*/ 1664779 h 1684262"/>
              <a:gd name="connsiteX194" fmla="*/ 713750 w 1214923"/>
              <a:gd name="connsiteY194" fmla="*/ 1666780 h 1684262"/>
              <a:gd name="connsiteX195" fmla="*/ 704225 w 1214923"/>
              <a:gd name="connsiteY195" fmla="*/ 1665256 h 1684262"/>
              <a:gd name="connsiteX196" fmla="*/ 705558 w 1214923"/>
              <a:gd name="connsiteY196" fmla="*/ 1667733 h 1684262"/>
              <a:gd name="connsiteX197" fmla="*/ 790045 w 1214923"/>
              <a:gd name="connsiteY197" fmla="*/ 1610106 h 1684262"/>
              <a:gd name="connsiteX198" fmla="*/ 752231 w 1214923"/>
              <a:gd name="connsiteY198" fmla="*/ 1664970 h 1684262"/>
              <a:gd name="connsiteX199" fmla="*/ 752231 w 1214923"/>
              <a:gd name="connsiteY199" fmla="*/ 1664779 h 1684262"/>
              <a:gd name="connsiteX200" fmla="*/ 857863 w 1214923"/>
              <a:gd name="connsiteY200" fmla="*/ 1591056 h 1684262"/>
              <a:gd name="connsiteX201" fmla="*/ 838813 w 1214923"/>
              <a:gd name="connsiteY201" fmla="*/ 1568958 h 1684262"/>
              <a:gd name="connsiteX202" fmla="*/ 836146 w 1214923"/>
              <a:gd name="connsiteY202" fmla="*/ 1564291 h 1684262"/>
              <a:gd name="connsiteX203" fmla="*/ 955179 w 1214923"/>
              <a:gd name="connsiteY203" fmla="*/ 1500720 h 1684262"/>
              <a:gd name="connsiteX204" fmla="*/ 1066493 w 1214923"/>
              <a:gd name="connsiteY204" fmla="*/ 1492065 h 1684262"/>
              <a:gd name="connsiteX205" fmla="*/ 857863 w 1214923"/>
              <a:gd name="connsiteY205" fmla="*/ 1591247 h 1684262"/>
              <a:gd name="connsiteX206" fmla="*/ 857863 w 1214923"/>
              <a:gd name="connsiteY206" fmla="*/ 1591056 h 1684262"/>
              <a:gd name="connsiteX207" fmla="*/ 1054979 w 1214923"/>
              <a:gd name="connsiteY207" fmla="*/ 1445037 h 1684262"/>
              <a:gd name="connsiteX208" fmla="*/ 916632 w 1214923"/>
              <a:gd name="connsiteY208" fmla="*/ 1468184 h 1684262"/>
              <a:gd name="connsiteX209" fmla="*/ 1028170 w 1214923"/>
              <a:gd name="connsiteY209" fmla="*/ 1445228 h 1684262"/>
              <a:gd name="connsiteX210" fmla="*/ 1054979 w 1214923"/>
              <a:gd name="connsiteY210" fmla="*/ 1445037 h 1684262"/>
              <a:gd name="connsiteX211" fmla="*/ 862816 w 1214923"/>
              <a:gd name="connsiteY211" fmla="*/ 1410462 h 1684262"/>
              <a:gd name="connsiteX212" fmla="*/ 647551 w 1214923"/>
              <a:gd name="connsiteY212" fmla="*/ 1448562 h 1684262"/>
              <a:gd name="connsiteX213" fmla="*/ 862816 w 1214923"/>
              <a:gd name="connsiteY213" fmla="*/ 1410653 h 1684262"/>
              <a:gd name="connsiteX214" fmla="*/ 862816 w 1214923"/>
              <a:gd name="connsiteY214" fmla="*/ 1410462 h 1684262"/>
              <a:gd name="connsiteX215" fmla="*/ 689842 w 1214923"/>
              <a:gd name="connsiteY215" fmla="*/ 1391412 h 1684262"/>
              <a:gd name="connsiteX216" fmla="*/ 924347 w 1214923"/>
              <a:gd name="connsiteY216" fmla="*/ 1306830 h 1684262"/>
              <a:gd name="connsiteX217" fmla="*/ 689842 w 1214923"/>
              <a:gd name="connsiteY217" fmla="*/ 1391412 h 1684262"/>
              <a:gd name="connsiteX218" fmla="*/ 1162663 w 1214923"/>
              <a:gd name="connsiteY218" fmla="*/ 1057085 h 1684262"/>
              <a:gd name="connsiteX219" fmla="*/ 1148756 w 1214923"/>
              <a:gd name="connsiteY219" fmla="*/ 1134428 h 1684262"/>
              <a:gd name="connsiteX220" fmla="*/ 1066841 w 1214923"/>
              <a:gd name="connsiteY220" fmla="*/ 1139762 h 1684262"/>
              <a:gd name="connsiteX221" fmla="*/ 1035790 w 1214923"/>
              <a:gd name="connsiteY221" fmla="*/ 1087755 h 1684262"/>
              <a:gd name="connsiteX222" fmla="*/ 1162663 w 1214923"/>
              <a:gd name="connsiteY222" fmla="*/ 1057085 h 1684262"/>
              <a:gd name="connsiteX223" fmla="*/ 987913 w 1214923"/>
              <a:gd name="connsiteY223" fmla="*/ 1181170 h 1684262"/>
              <a:gd name="connsiteX224" fmla="*/ 958923 w 1214923"/>
              <a:gd name="connsiteY224" fmla="*/ 1264444 h 1684262"/>
              <a:gd name="connsiteX225" fmla="*/ 905107 w 1214923"/>
              <a:gd name="connsiteY225" fmla="*/ 1118330 h 1684262"/>
              <a:gd name="connsiteX226" fmla="*/ 987913 w 1214923"/>
              <a:gd name="connsiteY226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32956 w 1214923"/>
              <a:gd name="connsiteY139" fmla="*/ 194566 h 1684262"/>
              <a:gd name="connsiteX140" fmla="*/ 564476 w 1214923"/>
              <a:gd name="connsiteY140" fmla="*/ 247666 h 1684262"/>
              <a:gd name="connsiteX141" fmla="*/ 558873 w 1214923"/>
              <a:gd name="connsiteY141" fmla="*/ 299942 h 1684262"/>
              <a:gd name="connsiteX142" fmla="*/ 351609 w 1214923"/>
              <a:gd name="connsiteY142" fmla="*/ 219075 h 1684262"/>
              <a:gd name="connsiteX143" fmla="*/ 351323 w 1214923"/>
              <a:gd name="connsiteY143" fmla="*/ 219361 h 1684262"/>
              <a:gd name="connsiteX144" fmla="*/ 470767 w 1214923"/>
              <a:gd name="connsiteY144" fmla="*/ 361188 h 1684262"/>
              <a:gd name="connsiteX145" fmla="*/ 566874 w 1214923"/>
              <a:gd name="connsiteY145" fmla="*/ 503396 h 1684262"/>
              <a:gd name="connsiteX146" fmla="*/ 470767 w 1214923"/>
              <a:gd name="connsiteY146" fmla="*/ 361188 h 1684262"/>
              <a:gd name="connsiteX147" fmla="*/ 632216 w 1214923"/>
              <a:gd name="connsiteY147" fmla="*/ 453485 h 1684262"/>
              <a:gd name="connsiteX148" fmla="*/ 759089 w 1214923"/>
              <a:gd name="connsiteY148" fmla="*/ 438055 h 1684262"/>
              <a:gd name="connsiteX149" fmla="*/ 640217 w 1214923"/>
              <a:gd name="connsiteY149" fmla="*/ 641593 h 1684262"/>
              <a:gd name="connsiteX150" fmla="*/ 632216 w 1214923"/>
              <a:gd name="connsiteY150" fmla="*/ 453581 h 1684262"/>
              <a:gd name="connsiteX151" fmla="*/ 632216 w 1214923"/>
              <a:gd name="connsiteY151" fmla="*/ 453485 h 1684262"/>
              <a:gd name="connsiteX152" fmla="*/ 686032 w 1214923"/>
              <a:gd name="connsiteY152" fmla="*/ 837819 h 1684262"/>
              <a:gd name="connsiteX153" fmla="*/ 628310 w 1214923"/>
              <a:gd name="connsiteY153" fmla="*/ 930116 h 1684262"/>
              <a:gd name="connsiteX154" fmla="*/ 686032 w 1214923"/>
              <a:gd name="connsiteY154" fmla="*/ 837914 h 1684262"/>
              <a:gd name="connsiteX155" fmla="*/ 686032 w 1214923"/>
              <a:gd name="connsiteY155" fmla="*/ 837819 h 1684262"/>
              <a:gd name="connsiteX156" fmla="*/ 743658 w 1214923"/>
              <a:gd name="connsiteY156" fmla="*/ 1291400 h 1684262"/>
              <a:gd name="connsiteX157" fmla="*/ 547634 w 1214923"/>
              <a:gd name="connsiteY157" fmla="*/ 1206818 h 1684262"/>
              <a:gd name="connsiteX158" fmla="*/ 573446 w 1214923"/>
              <a:gd name="connsiteY158" fmla="*/ 1222439 h 1684262"/>
              <a:gd name="connsiteX159" fmla="*/ 603450 w 1214923"/>
              <a:gd name="connsiteY159" fmla="*/ 1227487 h 1684262"/>
              <a:gd name="connsiteX160" fmla="*/ 743658 w 1214923"/>
              <a:gd name="connsiteY160" fmla="*/ 1291495 h 1684262"/>
              <a:gd name="connsiteX161" fmla="*/ 743658 w 1214923"/>
              <a:gd name="connsiteY161" fmla="*/ 1291400 h 1684262"/>
              <a:gd name="connsiteX162" fmla="*/ 556465 w 1214923"/>
              <a:gd name="connsiteY162" fmla="*/ 950327 h 1684262"/>
              <a:gd name="connsiteX163" fmla="*/ 689842 w 1214923"/>
              <a:gd name="connsiteY163" fmla="*/ 1122236 h 1684262"/>
              <a:gd name="connsiteX164" fmla="*/ 568651 w 1214923"/>
              <a:gd name="connsiteY164" fmla="*/ 984541 h 1684262"/>
              <a:gd name="connsiteX165" fmla="*/ 556465 w 1214923"/>
              <a:gd name="connsiteY165" fmla="*/ 950327 h 1684262"/>
              <a:gd name="connsiteX166" fmla="*/ 351609 w 1214923"/>
              <a:gd name="connsiteY166" fmla="*/ 1045464 h 1684262"/>
              <a:gd name="connsiteX167" fmla="*/ 382375 w 1214923"/>
              <a:gd name="connsiteY167" fmla="*/ 887825 h 1684262"/>
              <a:gd name="connsiteX168" fmla="*/ 351609 w 1214923"/>
              <a:gd name="connsiteY168" fmla="*/ 1045559 h 1684262"/>
              <a:gd name="connsiteX169" fmla="*/ 351609 w 1214923"/>
              <a:gd name="connsiteY169" fmla="*/ 1045464 h 1684262"/>
              <a:gd name="connsiteX170" fmla="*/ 420761 w 1214923"/>
              <a:gd name="connsiteY170" fmla="*/ 1054969 h 1684262"/>
              <a:gd name="connsiteX171" fmla="*/ 605260 w 1214923"/>
              <a:gd name="connsiteY171" fmla="*/ 1180338 h 1684262"/>
              <a:gd name="connsiteX172" fmla="*/ 420761 w 1214923"/>
              <a:gd name="connsiteY172" fmla="*/ 1054969 h 1684262"/>
              <a:gd name="connsiteX173" fmla="*/ 366944 w 1214923"/>
              <a:gd name="connsiteY173" fmla="*/ 1414272 h 1684262"/>
              <a:gd name="connsiteX174" fmla="*/ 597640 w 1214923"/>
              <a:gd name="connsiteY174" fmla="*/ 1460468 h 1684262"/>
              <a:gd name="connsiteX175" fmla="*/ 366944 w 1214923"/>
              <a:gd name="connsiteY175" fmla="*/ 1414463 h 1684262"/>
              <a:gd name="connsiteX176" fmla="*/ 366944 w 1214923"/>
              <a:gd name="connsiteY176" fmla="*/ 1414272 h 1684262"/>
              <a:gd name="connsiteX177" fmla="*/ 536108 w 1214923"/>
              <a:gd name="connsiteY177" fmla="*/ 1644968 h 1684262"/>
              <a:gd name="connsiteX178" fmla="*/ 498008 w 1214923"/>
              <a:gd name="connsiteY178" fmla="*/ 1625918 h 1684262"/>
              <a:gd name="connsiteX179" fmla="*/ 471148 w 1214923"/>
              <a:gd name="connsiteY179" fmla="*/ 1618202 h 1684262"/>
              <a:gd name="connsiteX180" fmla="*/ 471148 w 1214923"/>
              <a:gd name="connsiteY180" fmla="*/ 1664399 h 1684262"/>
              <a:gd name="connsiteX181" fmla="*/ 401901 w 1214923"/>
              <a:gd name="connsiteY181" fmla="*/ 1579817 h 1684262"/>
              <a:gd name="connsiteX182" fmla="*/ 536108 w 1214923"/>
              <a:gd name="connsiteY182" fmla="*/ 1645158 h 1684262"/>
              <a:gd name="connsiteX183" fmla="*/ 536108 w 1214923"/>
              <a:gd name="connsiteY183" fmla="*/ 1644968 h 1684262"/>
              <a:gd name="connsiteX184" fmla="*/ 616785 w 1214923"/>
              <a:gd name="connsiteY184" fmla="*/ 1564196 h 1684262"/>
              <a:gd name="connsiteX185" fmla="*/ 555349 w 1214923"/>
              <a:gd name="connsiteY185" fmla="*/ 1541145 h 1684262"/>
              <a:gd name="connsiteX186" fmla="*/ 638597 w 1214923"/>
              <a:gd name="connsiteY186" fmla="*/ 1493520 h 1684262"/>
              <a:gd name="connsiteX187" fmla="*/ 739848 w 1214923"/>
              <a:gd name="connsiteY187" fmla="*/ 1525715 h 1684262"/>
              <a:gd name="connsiteX188" fmla="*/ 616785 w 1214923"/>
              <a:gd name="connsiteY188" fmla="*/ 1564386 h 1684262"/>
              <a:gd name="connsiteX189" fmla="*/ 616785 w 1214923"/>
              <a:gd name="connsiteY189" fmla="*/ 1564196 h 1684262"/>
              <a:gd name="connsiteX190" fmla="*/ 752231 w 1214923"/>
              <a:gd name="connsiteY190" fmla="*/ 1664779 h 1684262"/>
              <a:gd name="connsiteX191" fmla="*/ 739658 w 1214923"/>
              <a:gd name="connsiteY191" fmla="*/ 1664779 h 1684262"/>
              <a:gd name="connsiteX192" fmla="*/ 731180 w 1214923"/>
              <a:gd name="connsiteY192" fmla="*/ 1664779 h 1684262"/>
              <a:gd name="connsiteX193" fmla="*/ 727561 w 1214923"/>
              <a:gd name="connsiteY193" fmla="*/ 1664779 h 1684262"/>
              <a:gd name="connsiteX194" fmla="*/ 713750 w 1214923"/>
              <a:gd name="connsiteY194" fmla="*/ 1666780 h 1684262"/>
              <a:gd name="connsiteX195" fmla="*/ 704225 w 1214923"/>
              <a:gd name="connsiteY195" fmla="*/ 1665256 h 1684262"/>
              <a:gd name="connsiteX196" fmla="*/ 705558 w 1214923"/>
              <a:gd name="connsiteY196" fmla="*/ 1667733 h 1684262"/>
              <a:gd name="connsiteX197" fmla="*/ 790045 w 1214923"/>
              <a:gd name="connsiteY197" fmla="*/ 1610106 h 1684262"/>
              <a:gd name="connsiteX198" fmla="*/ 752231 w 1214923"/>
              <a:gd name="connsiteY198" fmla="*/ 1664970 h 1684262"/>
              <a:gd name="connsiteX199" fmla="*/ 752231 w 1214923"/>
              <a:gd name="connsiteY199" fmla="*/ 1664779 h 1684262"/>
              <a:gd name="connsiteX200" fmla="*/ 857863 w 1214923"/>
              <a:gd name="connsiteY200" fmla="*/ 1591056 h 1684262"/>
              <a:gd name="connsiteX201" fmla="*/ 838813 w 1214923"/>
              <a:gd name="connsiteY201" fmla="*/ 1568958 h 1684262"/>
              <a:gd name="connsiteX202" fmla="*/ 836146 w 1214923"/>
              <a:gd name="connsiteY202" fmla="*/ 1564291 h 1684262"/>
              <a:gd name="connsiteX203" fmla="*/ 955179 w 1214923"/>
              <a:gd name="connsiteY203" fmla="*/ 1500720 h 1684262"/>
              <a:gd name="connsiteX204" fmla="*/ 1066493 w 1214923"/>
              <a:gd name="connsiteY204" fmla="*/ 1492065 h 1684262"/>
              <a:gd name="connsiteX205" fmla="*/ 857863 w 1214923"/>
              <a:gd name="connsiteY205" fmla="*/ 1591247 h 1684262"/>
              <a:gd name="connsiteX206" fmla="*/ 857863 w 1214923"/>
              <a:gd name="connsiteY206" fmla="*/ 1591056 h 1684262"/>
              <a:gd name="connsiteX207" fmla="*/ 1054979 w 1214923"/>
              <a:gd name="connsiteY207" fmla="*/ 1445037 h 1684262"/>
              <a:gd name="connsiteX208" fmla="*/ 916632 w 1214923"/>
              <a:gd name="connsiteY208" fmla="*/ 1468184 h 1684262"/>
              <a:gd name="connsiteX209" fmla="*/ 1028170 w 1214923"/>
              <a:gd name="connsiteY209" fmla="*/ 1445228 h 1684262"/>
              <a:gd name="connsiteX210" fmla="*/ 1054979 w 1214923"/>
              <a:gd name="connsiteY210" fmla="*/ 1445037 h 1684262"/>
              <a:gd name="connsiteX211" fmla="*/ 862816 w 1214923"/>
              <a:gd name="connsiteY211" fmla="*/ 1410462 h 1684262"/>
              <a:gd name="connsiteX212" fmla="*/ 647551 w 1214923"/>
              <a:gd name="connsiteY212" fmla="*/ 1448562 h 1684262"/>
              <a:gd name="connsiteX213" fmla="*/ 862816 w 1214923"/>
              <a:gd name="connsiteY213" fmla="*/ 1410653 h 1684262"/>
              <a:gd name="connsiteX214" fmla="*/ 862816 w 1214923"/>
              <a:gd name="connsiteY214" fmla="*/ 1410462 h 1684262"/>
              <a:gd name="connsiteX215" fmla="*/ 689842 w 1214923"/>
              <a:gd name="connsiteY215" fmla="*/ 1391412 h 1684262"/>
              <a:gd name="connsiteX216" fmla="*/ 924347 w 1214923"/>
              <a:gd name="connsiteY216" fmla="*/ 1306830 h 1684262"/>
              <a:gd name="connsiteX217" fmla="*/ 689842 w 1214923"/>
              <a:gd name="connsiteY217" fmla="*/ 1391412 h 1684262"/>
              <a:gd name="connsiteX218" fmla="*/ 1162663 w 1214923"/>
              <a:gd name="connsiteY218" fmla="*/ 1057085 h 1684262"/>
              <a:gd name="connsiteX219" fmla="*/ 1148756 w 1214923"/>
              <a:gd name="connsiteY219" fmla="*/ 1134428 h 1684262"/>
              <a:gd name="connsiteX220" fmla="*/ 1066841 w 1214923"/>
              <a:gd name="connsiteY220" fmla="*/ 1139762 h 1684262"/>
              <a:gd name="connsiteX221" fmla="*/ 1035790 w 1214923"/>
              <a:gd name="connsiteY221" fmla="*/ 1087755 h 1684262"/>
              <a:gd name="connsiteX222" fmla="*/ 1162663 w 1214923"/>
              <a:gd name="connsiteY222" fmla="*/ 1057085 h 1684262"/>
              <a:gd name="connsiteX223" fmla="*/ 987913 w 1214923"/>
              <a:gd name="connsiteY223" fmla="*/ 1181170 h 1684262"/>
              <a:gd name="connsiteX224" fmla="*/ 958923 w 1214923"/>
              <a:gd name="connsiteY224" fmla="*/ 1264444 h 1684262"/>
              <a:gd name="connsiteX225" fmla="*/ 905107 w 1214923"/>
              <a:gd name="connsiteY225" fmla="*/ 1118330 h 1684262"/>
              <a:gd name="connsiteX226" fmla="*/ 987913 w 1214923"/>
              <a:gd name="connsiteY226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51609 w 1214923"/>
              <a:gd name="connsiteY141" fmla="*/ 219075 h 1684262"/>
              <a:gd name="connsiteX142" fmla="*/ 351323 w 1214923"/>
              <a:gd name="connsiteY142" fmla="*/ 219361 h 1684262"/>
              <a:gd name="connsiteX143" fmla="*/ 470767 w 1214923"/>
              <a:gd name="connsiteY143" fmla="*/ 361188 h 1684262"/>
              <a:gd name="connsiteX144" fmla="*/ 566874 w 1214923"/>
              <a:gd name="connsiteY144" fmla="*/ 503396 h 1684262"/>
              <a:gd name="connsiteX145" fmla="*/ 470767 w 1214923"/>
              <a:gd name="connsiteY145" fmla="*/ 361188 h 1684262"/>
              <a:gd name="connsiteX146" fmla="*/ 632216 w 1214923"/>
              <a:gd name="connsiteY146" fmla="*/ 453485 h 1684262"/>
              <a:gd name="connsiteX147" fmla="*/ 759089 w 1214923"/>
              <a:gd name="connsiteY147" fmla="*/ 438055 h 1684262"/>
              <a:gd name="connsiteX148" fmla="*/ 640217 w 1214923"/>
              <a:gd name="connsiteY148" fmla="*/ 641593 h 1684262"/>
              <a:gd name="connsiteX149" fmla="*/ 632216 w 1214923"/>
              <a:gd name="connsiteY149" fmla="*/ 453581 h 1684262"/>
              <a:gd name="connsiteX150" fmla="*/ 632216 w 1214923"/>
              <a:gd name="connsiteY150" fmla="*/ 453485 h 1684262"/>
              <a:gd name="connsiteX151" fmla="*/ 686032 w 1214923"/>
              <a:gd name="connsiteY151" fmla="*/ 837819 h 1684262"/>
              <a:gd name="connsiteX152" fmla="*/ 628310 w 1214923"/>
              <a:gd name="connsiteY152" fmla="*/ 930116 h 1684262"/>
              <a:gd name="connsiteX153" fmla="*/ 686032 w 1214923"/>
              <a:gd name="connsiteY153" fmla="*/ 837914 h 1684262"/>
              <a:gd name="connsiteX154" fmla="*/ 686032 w 1214923"/>
              <a:gd name="connsiteY154" fmla="*/ 837819 h 1684262"/>
              <a:gd name="connsiteX155" fmla="*/ 743658 w 1214923"/>
              <a:gd name="connsiteY155" fmla="*/ 1291400 h 1684262"/>
              <a:gd name="connsiteX156" fmla="*/ 547634 w 1214923"/>
              <a:gd name="connsiteY156" fmla="*/ 1206818 h 1684262"/>
              <a:gd name="connsiteX157" fmla="*/ 573446 w 1214923"/>
              <a:gd name="connsiteY157" fmla="*/ 1222439 h 1684262"/>
              <a:gd name="connsiteX158" fmla="*/ 603450 w 1214923"/>
              <a:gd name="connsiteY158" fmla="*/ 1227487 h 1684262"/>
              <a:gd name="connsiteX159" fmla="*/ 743658 w 1214923"/>
              <a:gd name="connsiteY159" fmla="*/ 1291495 h 1684262"/>
              <a:gd name="connsiteX160" fmla="*/ 743658 w 1214923"/>
              <a:gd name="connsiteY160" fmla="*/ 1291400 h 1684262"/>
              <a:gd name="connsiteX161" fmla="*/ 556465 w 1214923"/>
              <a:gd name="connsiteY161" fmla="*/ 950327 h 1684262"/>
              <a:gd name="connsiteX162" fmla="*/ 689842 w 1214923"/>
              <a:gd name="connsiteY162" fmla="*/ 1122236 h 1684262"/>
              <a:gd name="connsiteX163" fmla="*/ 568651 w 1214923"/>
              <a:gd name="connsiteY163" fmla="*/ 984541 h 1684262"/>
              <a:gd name="connsiteX164" fmla="*/ 556465 w 1214923"/>
              <a:gd name="connsiteY164" fmla="*/ 950327 h 1684262"/>
              <a:gd name="connsiteX165" fmla="*/ 351609 w 1214923"/>
              <a:gd name="connsiteY165" fmla="*/ 1045464 h 1684262"/>
              <a:gd name="connsiteX166" fmla="*/ 382375 w 1214923"/>
              <a:gd name="connsiteY166" fmla="*/ 887825 h 1684262"/>
              <a:gd name="connsiteX167" fmla="*/ 351609 w 1214923"/>
              <a:gd name="connsiteY167" fmla="*/ 1045559 h 1684262"/>
              <a:gd name="connsiteX168" fmla="*/ 351609 w 1214923"/>
              <a:gd name="connsiteY168" fmla="*/ 1045464 h 1684262"/>
              <a:gd name="connsiteX169" fmla="*/ 420761 w 1214923"/>
              <a:gd name="connsiteY169" fmla="*/ 1054969 h 1684262"/>
              <a:gd name="connsiteX170" fmla="*/ 605260 w 1214923"/>
              <a:gd name="connsiteY170" fmla="*/ 1180338 h 1684262"/>
              <a:gd name="connsiteX171" fmla="*/ 420761 w 1214923"/>
              <a:gd name="connsiteY171" fmla="*/ 1054969 h 1684262"/>
              <a:gd name="connsiteX172" fmla="*/ 366944 w 1214923"/>
              <a:gd name="connsiteY172" fmla="*/ 1414272 h 1684262"/>
              <a:gd name="connsiteX173" fmla="*/ 597640 w 1214923"/>
              <a:gd name="connsiteY173" fmla="*/ 1460468 h 1684262"/>
              <a:gd name="connsiteX174" fmla="*/ 366944 w 1214923"/>
              <a:gd name="connsiteY174" fmla="*/ 1414463 h 1684262"/>
              <a:gd name="connsiteX175" fmla="*/ 366944 w 1214923"/>
              <a:gd name="connsiteY175" fmla="*/ 1414272 h 1684262"/>
              <a:gd name="connsiteX176" fmla="*/ 536108 w 1214923"/>
              <a:gd name="connsiteY176" fmla="*/ 1644968 h 1684262"/>
              <a:gd name="connsiteX177" fmla="*/ 498008 w 1214923"/>
              <a:gd name="connsiteY177" fmla="*/ 1625918 h 1684262"/>
              <a:gd name="connsiteX178" fmla="*/ 471148 w 1214923"/>
              <a:gd name="connsiteY178" fmla="*/ 1618202 h 1684262"/>
              <a:gd name="connsiteX179" fmla="*/ 471148 w 1214923"/>
              <a:gd name="connsiteY179" fmla="*/ 1664399 h 1684262"/>
              <a:gd name="connsiteX180" fmla="*/ 401901 w 1214923"/>
              <a:gd name="connsiteY180" fmla="*/ 1579817 h 1684262"/>
              <a:gd name="connsiteX181" fmla="*/ 536108 w 1214923"/>
              <a:gd name="connsiteY181" fmla="*/ 1645158 h 1684262"/>
              <a:gd name="connsiteX182" fmla="*/ 536108 w 1214923"/>
              <a:gd name="connsiteY182" fmla="*/ 1644968 h 1684262"/>
              <a:gd name="connsiteX183" fmla="*/ 616785 w 1214923"/>
              <a:gd name="connsiteY183" fmla="*/ 1564196 h 1684262"/>
              <a:gd name="connsiteX184" fmla="*/ 555349 w 1214923"/>
              <a:gd name="connsiteY184" fmla="*/ 1541145 h 1684262"/>
              <a:gd name="connsiteX185" fmla="*/ 638597 w 1214923"/>
              <a:gd name="connsiteY185" fmla="*/ 1493520 h 1684262"/>
              <a:gd name="connsiteX186" fmla="*/ 739848 w 1214923"/>
              <a:gd name="connsiteY186" fmla="*/ 1525715 h 1684262"/>
              <a:gd name="connsiteX187" fmla="*/ 616785 w 1214923"/>
              <a:gd name="connsiteY187" fmla="*/ 1564386 h 1684262"/>
              <a:gd name="connsiteX188" fmla="*/ 616785 w 1214923"/>
              <a:gd name="connsiteY188" fmla="*/ 1564196 h 1684262"/>
              <a:gd name="connsiteX189" fmla="*/ 752231 w 1214923"/>
              <a:gd name="connsiteY189" fmla="*/ 1664779 h 1684262"/>
              <a:gd name="connsiteX190" fmla="*/ 739658 w 1214923"/>
              <a:gd name="connsiteY190" fmla="*/ 1664779 h 1684262"/>
              <a:gd name="connsiteX191" fmla="*/ 731180 w 1214923"/>
              <a:gd name="connsiteY191" fmla="*/ 1664779 h 1684262"/>
              <a:gd name="connsiteX192" fmla="*/ 727561 w 1214923"/>
              <a:gd name="connsiteY192" fmla="*/ 1664779 h 1684262"/>
              <a:gd name="connsiteX193" fmla="*/ 713750 w 1214923"/>
              <a:gd name="connsiteY193" fmla="*/ 1666780 h 1684262"/>
              <a:gd name="connsiteX194" fmla="*/ 704225 w 1214923"/>
              <a:gd name="connsiteY194" fmla="*/ 1665256 h 1684262"/>
              <a:gd name="connsiteX195" fmla="*/ 705558 w 1214923"/>
              <a:gd name="connsiteY195" fmla="*/ 1667733 h 1684262"/>
              <a:gd name="connsiteX196" fmla="*/ 790045 w 1214923"/>
              <a:gd name="connsiteY196" fmla="*/ 1610106 h 1684262"/>
              <a:gd name="connsiteX197" fmla="*/ 752231 w 1214923"/>
              <a:gd name="connsiteY197" fmla="*/ 1664970 h 1684262"/>
              <a:gd name="connsiteX198" fmla="*/ 752231 w 1214923"/>
              <a:gd name="connsiteY198" fmla="*/ 1664779 h 1684262"/>
              <a:gd name="connsiteX199" fmla="*/ 857863 w 1214923"/>
              <a:gd name="connsiteY199" fmla="*/ 1591056 h 1684262"/>
              <a:gd name="connsiteX200" fmla="*/ 838813 w 1214923"/>
              <a:gd name="connsiteY200" fmla="*/ 1568958 h 1684262"/>
              <a:gd name="connsiteX201" fmla="*/ 836146 w 1214923"/>
              <a:gd name="connsiteY201" fmla="*/ 1564291 h 1684262"/>
              <a:gd name="connsiteX202" fmla="*/ 955179 w 1214923"/>
              <a:gd name="connsiteY202" fmla="*/ 1500720 h 1684262"/>
              <a:gd name="connsiteX203" fmla="*/ 1066493 w 1214923"/>
              <a:gd name="connsiteY203" fmla="*/ 1492065 h 1684262"/>
              <a:gd name="connsiteX204" fmla="*/ 857863 w 1214923"/>
              <a:gd name="connsiteY204" fmla="*/ 1591247 h 1684262"/>
              <a:gd name="connsiteX205" fmla="*/ 857863 w 1214923"/>
              <a:gd name="connsiteY205" fmla="*/ 1591056 h 1684262"/>
              <a:gd name="connsiteX206" fmla="*/ 1054979 w 1214923"/>
              <a:gd name="connsiteY206" fmla="*/ 1445037 h 1684262"/>
              <a:gd name="connsiteX207" fmla="*/ 916632 w 1214923"/>
              <a:gd name="connsiteY207" fmla="*/ 1468184 h 1684262"/>
              <a:gd name="connsiteX208" fmla="*/ 1028170 w 1214923"/>
              <a:gd name="connsiteY208" fmla="*/ 1445228 h 1684262"/>
              <a:gd name="connsiteX209" fmla="*/ 1054979 w 1214923"/>
              <a:gd name="connsiteY209" fmla="*/ 1445037 h 1684262"/>
              <a:gd name="connsiteX210" fmla="*/ 862816 w 1214923"/>
              <a:gd name="connsiteY210" fmla="*/ 1410462 h 1684262"/>
              <a:gd name="connsiteX211" fmla="*/ 647551 w 1214923"/>
              <a:gd name="connsiteY211" fmla="*/ 1448562 h 1684262"/>
              <a:gd name="connsiteX212" fmla="*/ 862816 w 1214923"/>
              <a:gd name="connsiteY212" fmla="*/ 1410653 h 1684262"/>
              <a:gd name="connsiteX213" fmla="*/ 862816 w 1214923"/>
              <a:gd name="connsiteY213" fmla="*/ 1410462 h 1684262"/>
              <a:gd name="connsiteX214" fmla="*/ 689842 w 1214923"/>
              <a:gd name="connsiteY214" fmla="*/ 1391412 h 1684262"/>
              <a:gd name="connsiteX215" fmla="*/ 924347 w 1214923"/>
              <a:gd name="connsiteY215" fmla="*/ 1306830 h 1684262"/>
              <a:gd name="connsiteX216" fmla="*/ 689842 w 1214923"/>
              <a:gd name="connsiteY216" fmla="*/ 1391412 h 1684262"/>
              <a:gd name="connsiteX217" fmla="*/ 1162663 w 1214923"/>
              <a:gd name="connsiteY217" fmla="*/ 1057085 h 1684262"/>
              <a:gd name="connsiteX218" fmla="*/ 1148756 w 1214923"/>
              <a:gd name="connsiteY218" fmla="*/ 1134428 h 1684262"/>
              <a:gd name="connsiteX219" fmla="*/ 1066841 w 1214923"/>
              <a:gd name="connsiteY219" fmla="*/ 1139762 h 1684262"/>
              <a:gd name="connsiteX220" fmla="*/ 1035790 w 1214923"/>
              <a:gd name="connsiteY220" fmla="*/ 1087755 h 1684262"/>
              <a:gd name="connsiteX221" fmla="*/ 1162663 w 1214923"/>
              <a:gd name="connsiteY221" fmla="*/ 1057085 h 1684262"/>
              <a:gd name="connsiteX222" fmla="*/ 987913 w 1214923"/>
              <a:gd name="connsiteY222" fmla="*/ 1181170 h 1684262"/>
              <a:gd name="connsiteX223" fmla="*/ 958923 w 1214923"/>
              <a:gd name="connsiteY223" fmla="*/ 1264444 h 1684262"/>
              <a:gd name="connsiteX224" fmla="*/ 905107 w 1214923"/>
              <a:gd name="connsiteY224" fmla="*/ 1118330 h 1684262"/>
              <a:gd name="connsiteX225" fmla="*/ 987913 w 1214923"/>
              <a:gd name="connsiteY225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51609 w 1214923"/>
              <a:gd name="connsiteY141" fmla="*/ 219075 h 1684262"/>
              <a:gd name="connsiteX142" fmla="*/ 351323 w 1214923"/>
              <a:gd name="connsiteY142" fmla="*/ 219361 h 1684262"/>
              <a:gd name="connsiteX143" fmla="*/ 470767 w 1214923"/>
              <a:gd name="connsiteY143" fmla="*/ 361188 h 1684262"/>
              <a:gd name="connsiteX144" fmla="*/ 566874 w 1214923"/>
              <a:gd name="connsiteY144" fmla="*/ 503396 h 1684262"/>
              <a:gd name="connsiteX145" fmla="*/ 470767 w 1214923"/>
              <a:gd name="connsiteY145" fmla="*/ 361188 h 1684262"/>
              <a:gd name="connsiteX146" fmla="*/ 632216 w 1214923"/>
              <a:gd name="connsiteY146" fmla="*/ 453485 h 1684262"/>
              <a:gd name="connsiteX147" fmla="*/ 759089 w 1214923"/>
              <a:gd name="connsiteY147" fmla="*/ 438055 h 1684262"/>
              <a:gd name="connsiteX148" fmla="*/ 640217 w 1214923"/>
              <a:gd name="connsiteY148" fmla="*/ 641593 h 1684262"/>
              <a:gd name="connsiteX149" fmla="*/ 632216 w 1214923"/>
              <a:gd name="connsiteY149" fmla="*/ 453581 h 1684262"/>
              <a:gd name="connsiteX150" fmla="*/ 632216 w 1214923"/>
              <a:gd name="connsiteY150" fmla="*/ 453485 h 1684262"/>
              <a:gd name="connsiteX151" fmla="*/ 686032 w 1214923"/>
              <a:gd name="connsiteY151" fmla="*/ 837819 h 1684262"/>
              <a:gd name="connsiteX152" fmla="*/ 628310 w 1214923"/>
              <a:gd name="connsiteY152" fmla="*/ 930116 h 1684262"/>
              <a:gd name="connsiteX153" fmla="*/ 686032 w 1214923"/>
              <a:gd name="connsiteY153" fmla="*/ 837914 h 1684262"/>
              <a:gd name="connsiteX154" fmla="*/ 686032 w 1214923"/>
              <a:gd name="connsiteY154" fmla="*/ 837819 h 1684262"/>
              <a:gd name="connsiteX155" fmla="*/ 743658 w 1214923"/>
              <a:gd name="connsiteY155" fmla="*/ 1291400 h 1684262"/>
              <a:gd name="connsiteX156" fmla="*/ 547634 w 1214923"/>
              <a:gd name="connsiteY156" fmla="*/ 1206818 h 1684262"/>
              <a:gd name="connsiteX157" fmla="*/ 573446 w 1214923"/>
              <a:gd name="connsiteY157" fmla="*/ 1222439 h 1684262"/>
              <a:gd name="connsiteX158" fmla="*/ 603450 w 1214923"/>
              <a:gd name="connsiteY158" fmla="*/ 1227487 h 1684262"/>
              <a:gd name="connsiteX159" fmla="*/ 743658 w 1214923"/>
              <a:gd name="connsiteY159" fmla="*/ 1291495 h 1684262"/>
              <a:gd name="connsiteX160" fmla="*/ 743658 w 1214923"/>
              <a:gd name="connsiteY160" fmla="*/ 1291400 h 1684262"/>
              <a:gd name="connsiteX161" fmla="*/ 556465 w 1214923"/>
              <a:gd name="connsiteY161" fmla="*/ 950327 h 1684262"/>
              <a:gd name="connsiteX162" fmla="*/ 689842 w 1214923"/>
              <a:gd name="connsiteY162" fmla="*/ 1122236 h 1684262"/>
              <a:gd name="connsiteX163" fmla="*/ 568651 w 1214923"/>
              <a:gd name="connsiteY163" fmla="*/ 984541 h 1684262"/>
              <a:gd name="connsiteX164" fmla="*/ 556465 w 1214923"/>
              <a:gd name="connsiteY164" fmla="*/ 950327 h 1684262"/>
              <a:gd name="connsiteX165" fmla="*/ 351609 w 1214923"/>
              <a:gd name="connsiteY165" fmla="*/ 1045464 h 1684262"/>
              <a:gd name="connsiteX166" fmla="*/ 382375 w 1214923"/>
              <a:gd name="connsiteY166" fmla="*/ 887825 h 1684262"/>
              <a:gd name="connsiteX167" fmla="*/ 351609 w 1214923"/>
              <a:gd name="connsiteY167" fmla="*/ 1045559 h 1684262"/>
              <a:gd name="connsiteX168" fmla="*/ 351609 w 1214923"/>
              <a:gd name="connsiteY168" fmla="*/ 1045464 h 1684262"/>
              <a:gd name="connsiteX169" fmla="*/ 420761 w 1214923"/>
              <a:gd name="connsiteY169" fmla="*/ 1054969 h 1684262"/>
              <a:gd name="connsiteX170" fmla="*/ 605260 w 1214923"/>
              <a:gd name="connsiteY170" fmla="*/ 1180338 h 1684262"/>
              <a:gd name="connsiteX171" fmla="*/ 420761 w 1214923"/>
              <a:gd name="connsiteY171" fmla="*/ 1054969 h 1684262"/>
              <a:gd name="connsiteX172" fmla="*/ 366944 w 1214923"/>
              <a:gd name="connsiteY172" fmla="*/ 1414272 h 1684262"/>
              <a:gd name="connsiteX173" fmla="*/ 597640 w 1214923"/>
              <a:gd name="connsiteY173" fmla="*/ 1460468 h 1684262"/>
              <a:gd name="connsiteX174" fmla="*/ 366944 w 1214923"/>
              <a:gd name="connsiteY174" fmla="*/ 1414463 h 1684262"/>
              <a:gd name="connsiteX175" fmla="*/ 366944 w 1214923"/>
              <a:gd name="connsiteY175" fmla="*/ 1414272 h 1684262"/>
              <a:gd name="connsiteX176" fmla="*/ 536108 w 1214923"/>
              <a:gd name="connsiteY176" fmla="*/ 1644968 h 1684262"/>
              <a:gd name="connsiteX177" fmla="*/ 498008 w 1214923"/>
              <a:gd name="connsiteY177" fmla="*/ 1625918 h 1684262"/>
              <a:gd name="connsiteX178" fmla="*/ 471148 w 1214923"/>
              <a:gd name="connsiteY178" fmla="*/ 1618202 h 1684262"/>
              <a:gd name="connsiteX179" fmla="*/ 471148 w 1214923"/>
              <a:gd name="connsiteY179" fmla="*/ 1664399 h 1684262"/>
              <a:gd name="connsiteX180" fmla="*/ 401901 w 1214923"/>
              <a:gd name="connsiteY180" fmla="*/ 1579817 h 1684262"/>
              <a:gd name="connsiteX181" fmla="*/ 536108 w 1214923"/>
              <a:gd name="connsiteY181" fmla="*/ 1645158 h 1684262"/>
              <a:gd name="connsiteX182" fmla="*/ 536108 w 1214923"/>
              <a:gd name="connsiteY182" fmla="*/ 1644968 h 1684262"/>
              <a:gd name="connsiteX183" fmla="*/ 616785 w 1214923"/>
              <a:gd name="connsiteY183" fmla="*/ 1564196 h 1684262"/>
              <a:gd name="connsiteX184" fmla="*/ 555349 w 1214923"/>
              <a:gd name="connsiteY184" fmla="*/ 1541145 h 1684262"/>
              <a:gd name="connsiteX185" fmla="*/ 638597 w 1214923"/>
              <a:gd name="connsiteY185" fmla="*/ 1493520 h 1684262"/>
              <a:gd name="connsiteX186" fmla="*/ 739848 w 1214923"/>
              <a:gd name="connsiteY186" fmla="*/ 1525715 h 1684262"/>
              <a:gd name="connsiteX187" fmla="*/ 616785 w 1214923"/>
              <a:gd name="connsiteY187" fmla="*/ 1564386 h 1684262"/>
              <a:gd name="connsiteX188" fmla="*/ 616785 w 1214923"/>
              <a:gd name="connsiteY188" fmla="*/ 1564196 h 1684262"/>
              <a:gd name="connsiteX189" fmla="*/ 752231 w 1214923"/>
              <a:gd name="connsiteY189" fmla="*/ 1664779 h 1684262"/>
              <a:gd name="connsiteX190" fmla="*/ 739658 w 1214923"/>
              <a:gd name="connsiteY190" fmla="*/ 1664779 h 1684262"/>
              <a:gd name="connsiteX191" fmla="*/ 731180 w 1214923"/>
              <a:gd name="connsiteY191" fmla="*/ 1664779 h 1684262"/>
              <a:gd name="connsiteX192" fmla="*/ 727561 w 1214923"/>
              <a:gd name="connsiteY192" fmla="*/ 1664779 h 1684262"/>
              <a:gd name="connsiteX193" fmla="*/ 713750 w 1214923"/>
              <a:gd name="connsiteY193" fmla="*/ 1666780 h 1684262"/>
              <a:gd name="connsiteX194" fmla="*/ 704225 w 1214923"/>
              <a:gd name="connsiteY194" fmla="*/ 1665256 h 1684262"/>
              <a:gd name="connsiteX195" fmla="*/ 705558 w 1214923"/>
              <a:gd name="connsiteY195" fmla="*/ 1667733 h 1684262"/>
              <a:gd name="connsiteX196" fmla="*/ 790045 w 1214923"/>
              <a:gd name="connsiteY196" fmla="*/ 1610106 h 1684262"/>
              <a:gd name="connsiteX197" fmla="*/ 752231 w 1214923"/>
              <a:gd name="connsiteY197" fmla="*/ 1664970 h 1684262"/>
              <a:gd name="connsiteX198" fmla="*/ 752231 w 1214923"/>
              <a:gd name="connsiteY198" fmla="*/ 1664779 h 1684262"/>
              <a:gd name="connsiteX199" fmla="*/ 857863 w 1214923"/>
              <a:gd name="connsiteY199" fmla="*/ 1591056 h 1684262"/>
              <a:gd name="connsiteX200" fmla="*/ 838813 w 1214923"/>
              <a:gd name="connsiteY200" fmla="*/ 1568958 h 1684262"/>
              <a:gd name="connsiteX201" fmla="*/ 836146 w 1214923"/>
              <a:gd name="connsiteY201" fmla="*/ 1564291 h 1684262"/>
              <a:gd name="connsiteX202" fmla="*/ 955179 w 1214923"/>
              <a:gd name="connsiteY202" fmla="*/ 1500720 h 1684262"/>
              <a:gd name="connsiteX203" fmla="*/ 1066493 w 1214923"/>
              <a:gd name="connsiteY203" fmla="*/ 1492065 h 1684262"/>
              <a:gd name="connsiteX204" fmla="*/ 857863 w 1214923"/>
              <a:gd name="connsiteY204" fmla="*/ 1591247 h 1684262"/>
              <a:gd name="connsiteX205" fmla="*/ 857863 w 1214923"/>
              <a:gd name="connsiteY205" fmla="*/ 1591056 h 1684262"/>
              <a:gd name="connsiteX206" fmla="*/ 1054979 w 1214923"/>
              <a:gd name="connsiteY206" fmla="*/ 1445037 h 1684262"/>
              <a:gd name="connsiteX207" fmla="*/ 916632 w 1214923"/>
              <a:gd name="connsiteY207" fmla="*/ 1468184 h 1684262"/>
              <a:gd name="connsiteX208" fmla="*/ 1028170 w 1214923"/>
              <a:gd name="connsiteY208" fmla="*/ 1445228 h 1684262"/>
              <a:gd name="connsiteX209" fmla="*/ 1054979 w 1214923"/>
              <a:gd name="connsiteY209" fmla="*/ 1445037 h 1684262"/>
              <a:gd name="connsiteX210" fmla="*/ 862816 w 1214923"/>
              <a:gd name="connsiteY210" fmla="*/ 1410462 h 1684262"/>
              <a:gd name="connsiteX211" fmla="*/ 647551 w 1214923"/>
              <a:gd name="connsiteY211" fmla="*/ 1448562 h 1684262"/>
              <a:gd name="connsiteX212" fmla="*/ 862816 w 1214923"/>
              <a:gd name="connsiteY212" fmla="*/ 1410653 h 1684262"/>
              <a:gd name="connsiteX213" fmla="*/ 862816 w 1214923"/>
              <a:gd name="connsiteY213" fmla="*/ 1410462 h 1684262"/>
              <a:gd name="connsiteX214" fmla="*/ 689842 w 1214923"/>
              <a:gd name="connsiteY214" fmla="*/ 1391412 h 1684262"/>
              <a:gd name="connsiteX215" fmla="*/ 924347 w 1214923"/>
              <a:gd name="connsiteY215" fmla="*/ 1306830 h 1684262"/>
              <a:gd name="connsiteX216" fmla="*/ 689842 w 1214923"/>
              <a:gd name="connsiteY216" fmla="*/ 1391412 h 1684262"/>
              <a:gd name="connsiteX217" fmla="*/ 1162663 w 1214923"/>
              <a:gd name="connsiteY217" fmla="*/ 1057085 h 1684262"/>
              <a:gd name="connsiteX218" fmla="*/ 1148756 w 1214923"/>
              <a:gd name="connsiteY218" fmla="*/ 1134428 h 1684262"/>
              <a:gd name="connsiteX219" fmla="*/ 1066841 w 1214923"/>
              <a:gd name="connsiteY219" fmla="*/ 1139762 h 1684262"/>
              <a:gd name="connsiteX220" fmla="*/ 1035790 w 1214923"/>
              <a:gd name="connsiteY220" fmla="*/ 1087755 h 1684262"/>
              <a:gd name="connsiteX221" fmla="*/ 1162663 w 1214923"/>
              <a:gd name="connsiteY221" fmla="*/ 1057085 h 1684262"/>
              <a:gd name="connsiteX222" fmla="*/ 987913 w 1214923"/>
              <a:gd name="connsiteY222" fmla="*/ 1181170 h 1684262"/>
              <a:gd name="connsiteX223" fmla="*/ 958923 w 1214923"/>
              <a:gd name="connsiteY223" fmla="*/ 1264444 h 1684262"/>
              <a:gd name="connsiteX224" fmla="*/ 905107 w 1214923"/>
              <a:gd name="connsiteY224" fmla="*/ 1118330 h 1684262"/>
              <a:gd name="connsiteX225" fmla="*/ 987913 w 1214923"/>
              <a:gd name="connsiteY225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78131 w 1214923"/>
              <a:gd name="connsiteY137" fmla="*/ 214486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51609 w 1214923"/>
              <a:gd name="connsiteY141" fmla="*/ 219075 h 1684262"/>
              <a:gd name="connsiteX142" fmla="*/ 378131 w 1214923"/>
              <a:gd name="connsiteY142" fmla="*/ 214486 h 1684262"/>
              <a:gd name="connsiteX143" fmla="*/ 470767 w 1214923"/>
              <a:gd name="connsiteY143" fmla="*/ 361188 h 1684262"/>
              <a:gd name="connsiteX144" fmla="*/ 566874 w 1214923"/>
              <a:gd name="connsiteY144" fmla="*/ 503396 h 1684262"/>
              <a:gd name="connsiteX145" fmla="*/ 470767 w 1214923"/>
              <a:gd name="connsiteY145" fmla="*/ 361188 h 1684262"/>
              <a:gd name="connsiteX146" fmla="*/ 632216 w 1214923"/>
              <a:gd name="connsiteY146" fmla="*/ 453485 h 1684262"/>
              <a:gd name="connsiteX147" fmla="*/ 759089 w 1214923"/>
              <a:gd name="connsiteY147" fmla="*/ 438055 h 1684262"/>
              <a:gd name="connsiteX148" fmla="*/ 640217 w 1214923"/>
              <a:gd name="connsiteY148" fmla="*/ 641593 h 1684262"/>
              <a:gd name="connsiteX149" fmla="*/ 632216 w 1214923"/>
              <a:gd name="connsiteY149" fmla="*/ 453581 h 1684262"/>
              <a:gd name="connsiteX150" fmla="*/ 632216 w 1214923"/>
              <a:gd name="connsiteY150" fmla="*/ 453485 h 1684262"/>
              <a:gd name="connsiteX151" fmla="*/ 686032 w 1214923"/>
              <a:gd name="connsiteY151" fmla="*/ 837819 h 1684262"/>
              <a:gd name="connsiteX152" fmla="*/ 628310 w 1214923"/>
              <a:gd name="connsiteY152" fmla="*/ 930116 h 1684262"/>
              <a:gd name="connsiteX153" fmla="*/ 686032 w 1214923"/>
              <a:gd name="connsiteY153" fmla="*/ 837914 h 1684262"/>
              <a:gd name="connsiteX154" fmla="*/ 686032 w 1214923"/>
              <a:gd name="connsiteY154" fmla="*/ 837819 h 1684262"/>
              <a:gd name="connsiteX155" fmla="*/ 743658 w 1214923"/>
              <a:gd name="connsiteY155" fmla="*/ 1291400 h 1684262"/>
              <a:gd name="connsiteX156" fmla="*/ 547634 w 1214923"/>
              <a:gd name="connsiteY156" fmla="*/ 1206818 h 1684262"/>
              <a:gd name="connsiteX157" fmla="*/ 573446 w 1214923"/>
              <a:gd name="connsiteY157" fmla="*/ 1222439 h 1684262"/>
              <a:gd name="connsiteX158" fmla="*/ 603450 w 1214923"/>
              <a:gd name="connsiteY158" fmla="*/ 1227487 h 1684262"/>
              <a:gd name="connsiteX159" fmla="*/ 743658 w 1214923"/>
              <a:gd name="connsiteY159" fmla="*/ 1291495 h 1684262"/>
              <a:gd name="connsiteX160" fmla="*/ 743658 w 1214923"/>
              <a:gd name="connsiteY160" fmla="*/ 1291400 h 1684262"/>
              <a:gd name="connsiteX161" fmla="*/ 556465 w 1214923"/>
              <a:gd name="connsiteY161" fmla="*/ 950327 h 1684262"/>
              <a:gd name="connsiteX162" fmla="*/ 689842 w 1214923"/>
              <a:gd name="connsiteY162" fmla="*/ 1122236 h 1684262"/>
              <a:gd name="connsiteX163" fmla="*/ 568651 w 1214923"/>
              <a:gd name="connsiteY163" fmla="*/ 984541 h 1684262"/>
              <a:gd name="connsiteX164" fmla="*/ 556465 w 1214923"/>
              <a:gd name="connsiteY164" fmla="*/ 950327 h 1684262"/>
              <a:gd name="connsiteX165" fmla="*/ 351609 w 1214923"/>
              <a:gd name="connsiteY165" fmla="*/ 1045464 h 1684262"/>
              <a:gd name="connsiteX166" fmla="*/ 382375 w 1214923"/>
              <a:gd name="connsiteY166" fmla="*/ 887825 h 1684262"/>
              <a:gd name="connsiteX167" fmla="*/ 351609 w 1214923"/>
              <a:gd name="connsiteY167" fmla="*/ 1045559 h 1684262"/>
              <a:gd name="connsiteX168" fmla="*/ 351609 w 1214923"/>
              <a:gd name="connsiteY168" fmla="*/ 1045464 h 1684262"/>
              <a:gd name="connsiteX169" fmla="*/ 420761 w 1214923"/>
              <a:gd name="connsiteY169" fmla="*/ 1054969 h 1684262"/>
              <a:gd name="connsiteX170" fmla="*/ 605260 w 1214923"/>
              <a:gd name="connsiteY170" fmla="*/ 1180338 h 1684262"/>
              <a:gd name="connsiteX171" fmla="*/ 420761 w 1214923"/>
              <a:gd name="connsiteY171" fmla="*/ 1054969 h 1684262"/>
              <a:gd name="connsiteX172" fmla="*/ 366944 w 1214923"/>
              <a:gd name="connsiteY172" fmla="*/ 1414272 h 1684262"/>
              <a:gd name="connsiteX173" fmla="*/ 597640 w 1214923"/>
              <a:gd name="connsiteY173" fmla="*/ 1460468 h 1684262"/>
              <a:gd name="connsiteX174" fmla="*/ 366944 w 1214923"/>
              <a:gd name="connsiteY174" fmla="*/ 1414463 h 1684262"/>
              <a:gd name="connsiteX175" fmla="*/ 366944 w 1214923"/>
              <a:gd name="connsiteY175" fmla="*/ 1414272 h 1684262"/>
              <a:gd name="connsiteX176" fmla="*/ 536108 w 1214923"/>
              <a:gd name="connsiteY176" fmla="*/ 1644968 h 1684262"/>
              <a:gd name="connsiteX177" fmla="*/ 498008 w 1214923"/>
              <a:gd name="connsiteY177" fmla="*/ 1625918 h 1684262"/>
              <a:gd name="connsiteX178" fmla="*/ 471148 w 1214923"/>
              <a:gd name="connsiteY178" fmla="*/ 1618202 h 1684262"/>
              <a:gd name="connsiteX179" fmla="*/ 471148 w 1214923"/>
              <a:gd name="connsiteY179" fmla="*/ 1664399 h 1684262"/>
              <a:gd name="connsiteX180" fmla="*/ 401901 w 1214923"/>
              <a:gd name="connsiteY180" fmla="*/ 1579817 h 1684262"/>
              <a:gd name="connsiteX181" fmla="*/ 536108 w 1214923"/>
              <a:gd name="connsiteY181" fmla="*/ 1645158 h 1684262"/>
              <a:gd name="connsiteX182" fmla="*/ 536108 w 1214923"/>
              <a:gd name="connsiteY182" fmla="*/ 1644968 h 1684262"/>
              <a:gd name="connsiteX183" fmla="*/ 616785 w 1214923"/>
              <a:gd name="connsiteY183" fmla="*/ 1564196 h 1684262"/>
              <a:gd name="connsiteX184" fmla="*/ 555349 w 1214923"/>
              <a:gd name="connsiteY184" fmla="*/ 1541145 h 1684262"/>
              <a:gd name="connsiteX185" fmla="*/ 638597 w 1214923"/>
              <a:gd name="connsiteY185" fmla="*/ 1493520 h 1684262"/>
              <a:gd name="connsiteX186" fmla="*/ 739848 w 1214923"/>
              <a:gd name="connsiteY186" fmla="*/ 1525715 h 1684262"/>
              <a:gd name="connsiteX187" fmla="*/ 616785 w 1214923"/>
              <a:gd name="connsiteY187" fmla="*/ 1564386 h 1684262"/>
              <a:gd name="connsiteX188" fmla="*/ 616785 w 1214923"/>
              <a:gd name="connsiteY188" fmla="*/ 1564196 h 1684262"/>
              <a:gd name="connsiteX189" fmla="*/ 752231 w 1214923"/>
              <a:gd name="connsiteY189" fmla="*/ 1664779 h 1684262"/>
              <a:gd name="connsiteX190" fmla="*/ 739658 w 1214923"/>
              <a:gd name="connsiteY190" fmla="*/ 1664779 h 1684262"/>
              <a:gd name="connsiteX191" fmla="*/ 731180 w 1214923"/>
              <a:gd name="connsiteY191" fmla="*/ 1664779 h 1684262"/>
              <a:gd name="connsiteX192" fmla="*/ 727561 w 1214923"/>
              <a:gd name="connsiteY192" fmla="*/ 1664779 h 1684262"/>
              <a:gd name="connsiteX193" fmla="*/ 713750 w 1214923"/>
              <a:gd name="connsiteY193" fmla="*/ 1666780 h 1684262"/>
              <a:gd name="connsiteX194" fmla="*/ 704225 w 1214923"/>
              <a:gd name="connsiteY194" fmla="*/ 1665256 h 1684262"/>
              <a:gd name="connsiteX195" fmla="*/ 705558 w 1214923"/>
              <a:gd name="connsiteY195" fmla="*/ 1667733 h 1684262"/>
              <a:gd name="connsiteX196" fmla="*/ 790045 w 1214923"/>
              <a:gd name="connsiteY196" fmla="*/ 1610106 h 1684262"/>
              <a:gd name="connsiteX197" fmla="*/ 752231 w 1214923"/>
              <a:gd name="connsiteY197" fmla="*/ 1664970 h 1684262"/>
              <a:gd name="connsiteX198" fmla="*/ 752231 w 1214923"/>
              <a:gd name="connsiteY198" fmla="*/ 1664779 h 1684262"/>
              <a:gd name="connsiteX199" fmla="*/ 857863 w 1214923"/>
              <a:gd name="connsiteY199" fmla="*/ 1591056 h 1684262"/>
              <a:gd name="connsiteX200" fmla="*/ 838813 w 1214923"/>
              <a:gd name="connsiteY200" fmla="*/ 1568958 h 1684262"/>
              <a:gd name="connsiteX201" fmla="*/ 836146 w 1214923"/>
              <a:gd name="connsiteY201" fmla="*/ 1564291 h 1684262"/>
              <a:gd name="connsiteX202" fmla="*/ 955179 w 1214923"/>
              <a:gd name="connsiteY202" fmla="*/ 1500720 h 1684262"/>
              <a:gd name="connsiteX203" fmla="*/ 1066493 w 1214923"/>
              <a:gd name="connsiteY203" fmla="*/ 1492065 h 1684262"/>
              <a:gd name="connsiteX204" fmla="*/ 857863 w 1214923"/>
              <a:gd name="connsiteY204" fmla="*/ 1591247 h 1684262"/>
              <a:gd name="connsiteX205" fmla="*/ 857863 w 1214923"/>
              <a:gd name="connsiteY205" fmla="*/ 1591056 h 1684262"/>
              <a:gd name="connsiteX206" fmla="*/ 1054979 w 1214923"/>
              <a:gd name="connsiteY206" fmla="*/ 1445037 h 1684262"/>
              <a:gd name="connsiteX207" fmla="*/ 916632 w 1214923"/>
              <a:gd name="connsiteY207" fmla="*/ 1468184 h 1684262"/>
              <a:gd name="connsiteX208" fmla="*/ 1028170 w 1214923"/>
              <a:gd name="connsiteY208" fmla="*/ 1445228 h 1684262"/>
              <a:gd name="connsiteX209" fmla="*/ 1054979 w 1214923"/>
              <a:gd name="connsiteY209" fmla="*/ 1445037 h 1684262"/>
              <a:gd name="connsiteX210" fmla="*/ 862816 w 1214923"/>
              <a:gd name="connsiteY210" fmla="*/ 1410462 h 1684262"/>
              <a:gd name="connsiteX211" fmla="*/ 647551 w 1214923"/>
              <a:gd name="connsiteY211" fmla="*/ 1448562 h 1684262"/>
              <a:gd name="connsiteX212" fmla="*/ 862816 w 1214923"/>
              <a:gd name="connsiteY212" fmla="*/ 1410653 h 1684262"/>
              <a:gd name="connsiteX213" fmla="*/ 862816 w 1214923"/>
              <a:gd name="connsiteY213" fmla="*/ 1410462 h 1684262"/>
              <a:gd name="connsiteX214" fmla="*/ 689842 w 1214923"/>
              <a:gd name="connsiteY214" fmla="*/ 1391412 h 1684262"/>
              <a:gd name="connsiteX215" fmla="*/ 924347 w 1214923"/>
              <a:gd name="connsiteY215" fmla="*/ 1306830 h 1684262"/>
              <a:gd name="connsiteX216" fmla="*/ 689842 w 1214923"/>
              <a:gd name="connsiteY216" fmla="*/ 1391412 h 1684262"/>
              <a:gd name="connsiteX217" fmla="*/ 1162663 w 1214923"/>
              <a:gd name="connsiteY217" fmla="*/ 1057085 h 1684262"/>
              <a:gd name="connsiteX218" fmla="*/ 1148756 w 1214923"/>
              <a:gd name="connsiteY218" fmla="*/ 1134428 h 1684262"/>
              <a:gd name="connsiteX219" fmla="*/ 1066841 w 1214923"/>
              <a:gd name="connsiteY219" fmla="*/ 1139762 h 1684262"/>
              <a:gd name="connsiteX220" fmla="*/ 1035790 w 1214923"/>
              <a:gd name="connsiteY220" fmla="*/ 1087755 h 1684262"/>
              <a:gd name="connsiteX221" fmla="*/ 1162663 w 1214923"/>
              <a:gd name="connsiteY221" fmla="*/ 1057085 h 1684262"/>
              <a:gd name="connsiteX222" fmla="*/ 987913 w 1214923"/>
              <a:gd name="connsiteY222" fmla="*/ 1181170 h 1684262"/>
              <a:gd name="connsiteX223" fmla="*/ 958923 w 1214923"/>
              <a:gd name="connsiteY223" fmla="*/ 1264444 h 1684262"/>
              <a:gd name="connsiteX224" fmla="*/ 905107 w 1214923"/>
              <a:gd name="connsiteY224" fmla="*/ 1118330 h 1684262"/>
              <a:gd name="connsiteX225" fmla="*/ 987913 w 1214923"/>
              <a:gd name="connsiteY225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0316 w 1214923"/>
              <a:gd name="connsiteY137" fmla="*/ 197426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51609 w 1214923"/>
              <a:gd name="connsiteY141" fmla="*/ 219075 h 1684262"/>
              <a:gd name="connsiteX142" fmla="*/ 390316 w 1214923"/>
              <a:gd name="connsiteY142" fmla="*/ 197426 h 1684262"/>
              <a:gd name="connsiteX143" fmla="*/ 470767 w 1214923"/>
              <a:gd name="connsiteY143" fmla="*/ 361188 h 1684262"/>
              <a:gd name="connsiteX144" fmla="*/ 566874 w 1214923"/>
              <a:gd name="connsiteY144" fmla="*/ 503396 h 1684262"/>
              <a:gd name="connsiteX145" fmla="*/ 470767 w 1214923"/>
              <a:gd name="connsiteY145" fmla="*/ 361188 h 1684262"/>
              <a:gd name="connsiteX146" fmla="*/ 632216 w 1214923"/>
              <a:gd name="connsiteY146" fmla="*/ 453485 h 1684262"/>
              <a:gd name="connsiteX147" fmla="*/ 759089 w 1214923"/>
              <a:gd name="connsiteY147" fmla="*/ 438055 h 1684262"/>
              <a:gd name="connsiteX148" fmla="*/ 640217 w 1214923"/>
              <a:gd name="connsiteY148" fmla="*/ 641593 h 1684262"/>
              <a:gd name="connsiteX149" fmla="*/ 632216 w 1214923"/>
              <a:gd name="connsiteY149" fmla="*/ 453581 h 1684262"/>
              <a:gd name="connsiteX150" fmla="*/ 632216 w 1214923"/>
              <a:gd name="connsiteY150" fmla="*/ 453485 h 1684262"/>
              <a:gd name="connsiteX151" fmla="*/ 686032 w 1214923"/>
              <a:gd name="connsiteY151" fmla="*/ 837819 h 1684262"/>
              <a:gd name="connsiteX152" fmla="*/ 628310 w 1214923"/>
              <a:gd name="connsiteY152" fmla="*/ 930116 h 1684262"/>
              <a:gd name="connsiteX153" fmla="*/ 686032 w 1214923"/>
              <a:gd name="connsiteY153" fmla="*/ 837914 h 1684262"/>
              <a:gd name="connsiteX154" fmla="*/ 686032 w 1214923"/>
              <a:gd name="connsiteY154" fmla="*/ 837819 h 1684262"/>
              <a:gd name="connsiteX155" fmla="*/ 743658 w 1214923"/>
              <a:gd name="connsiteY155" fmla="*/ 1291400 h 1684262"/>
              <a:gd name="connsiteX156" fmla="*/ 547634 w 1214923"/>
              <a:gd name="connsiteY156" fmla="*/ 1206818 h 1684262"/>
              <a:gd name="connsiteX157" fmla="*/ 573446 w 1214923"/>
              <a:gd name="connsiteY157" fmla="*/ 1222439 h 1684262"/>
              <a:gd name="connsiteX158" fmla="*/ 603450 w 1214923"/>
              <a:gd name="connsiteY158" fmla="*/ 1227487 h 1684262"/>
              <a:gd name="connsiteX159" fmla="*/ 743658 w 1214923"/>
              <a:gd name="connsiteY159" fmla="*/ 1291495 h 1684262"/>
              <a:gd name="connsiteX160" fmla="*/ 743658 w 1214923"/>
              <a:gd name="connsiteY160" fmla="*/ 1291400 h 1684262"/>
              <a:gd name="connsiteX161" fmla="*/ 556465 w 1214923"/>
              <a:gd name="connsiteY161" fmla="*/ 950327 h 1684262"/>
              <a:gd name="connsiteX162" fmla="*/ 689842 w 1214923"/>
              <a:gd name="connsiteY162" fmla="*/ 1122236 h 1684262"/>
              <a:gd name="connsiteX163" fmla="*/ 568651 w 1214923"/>
              <a:gd name="connsiteY163" fmla="*/ 984541 h 1684262"/>
              <a:gd name="connsiteX164" fmla="*/ 556465 w 1214923"/>
              <a:gd name="connsiteY164" fmla="*/ 950327 h 1684262"/>
              <a:gd name="connsiteX165" fmla="*/ 351609 w 1214923"/>
              <a:gd name="connsiteY165" fmla="*/ 1045464 h 1684262"/>
              <a:gd name="connsiteX166" fmla="*/ 382375 w 1214923"/>
              <a:gd name="connsiteY166" fmla="*/ 887825 h 1684262"/>
              <a:gd name="connsiteX167" fmla="*/ 351609 w 1214923"/>
              <a:gd name="connsiteY167" fmla="*/ 1045559 h 1684262"/>
              <a:gd name="connsiteX168" fmla="*/ 351609 w 1214923"/>
              <a:gd name="connsiteY168" fmla="*/ 1045464 h 1684262"/>
              <a:gd name="connsiteX169" fmla="*/ 420761 w 1214923"/>
              <a:gd name="connsiteY169" fmla="*/ 1054969 h 1684262"/>
              <a:gd name="connsiteX170" fmla="*/ 605260 w 1214923"/>
              <a:gd name="connsiteY170" fmla="*/ 1180338 h 1684262"/>
              <a:gd name="connsiteX171" fmla="*/ 420761 w 1214923"/>
              <a:gd name="connsiteY171" fmla="*/ 1054969 h 1684262"/>
              <a:gd name="connsiteX172" fmla="*/ 366944 w 1214923"/>
              <a:gd name="connsiteY172" fmla="*/ 1414272 h 1684262"/>
              <a:gd name="connsiteX173" fmla="*/ 597640 w 1214923"/>
              <a:gd name="connsiteY173" fmla="*/ 1460468 h 1684262"/>
              <a:gd name="connsiteX174" fmla="*/ 366944 w 1214923"/>
              <a:gd name="connsiteY174" fmla="*/ 1414463 h 1684262"/>
              <a:gd name="connsiteX175" fmla="*/ 366944 w 1214923"/>
              <a:gd name="connsiteY175" fmla="*/ 1414272 h 1684262"/>
              <a:gd name="connsiteX176" fmla="*/ 536108 w 1214923"/>
              <a:gd name="connsiteY176" fmla="*/ 1644968 h 1684262"/>
              <a:gd name="connsiteX177" fmla="*/ 498008 w 1214923"/>
              <a:gd name="connsiteY177" fmla="*/ 1625918 h 1684262"/>
              <a:gd name="connsiteX178" fmla="*/ 471148 w 1214923"/>
              <a:gd name="connsiteY178" fmla="*/ 1618202 h 1684262"/>
              <a:gd name="connsiteX179" fmla="*/ 471148 w 1214923"/>
              <a:gd name="connsiteY179" fmla="*/ 1664399 h 1684262"/>
              <a:gd name="connsiteX180" fmla="*/ 401901 w 1214923"/>
              <a:gd name="connsiteY180" fmla="*/ 1579817 h 1684262"/>
              <a:gd name="connsiteX181" fmla="*/ 536108 w 1214923"/>
              <a:gd name="connsiteY181" fmla="*/ 1645158 h 1684262"/>
              <a:gd name="connsiteX182" fmla="*/ 536108 w 1214923"/>
              <a:gd name="connsiteY182" fmla="*/ 1644968 h 1684262"/>
              <a:gd name="connsiteX183" fmla="*/ 616785 w 1214923"/>
              <a:gd name="connsiteY183" fmla="*/ 1564196 h 1684262"/>
              <a:gd name="connsiteX184" fmla="*/ 555349 w 1214923"/>
              <a:gd name="connsiteY184" fmla="*/ 1541145 h 1684262"/>
              <a:gd name="connsiteX185" fmla="*/ 638597 w 1214923"/>
              <a:gd name="connsiteY185" fmla="*/ 1493520 h 1684262"/>
              <a:gd name="connsiteX186" fmla="*/ 739848 w 1214923"/>
              <a:gd name="connsiteY186" fmla="*/ 1525715 h 1684262"/>
              <a:gd name="connsiteX187" fmla="*/ 616785 w 1214923"/>
              <a:gd name="connsiteY187" fmla="*/ 1564386 h 1684262"/>
              <a:gd name="connsiteX188" fmla="*/ 616785 w 1214923"/>
              <a:gd name="connsiteY188" fmla="*/ 1564196 h 1684262"/>
              <a:gd name="connsiteX189" fmla="*/ 752231 w 1214923"/>
              <a:gd name="connsiteY189" fmla="*/ 1664779 h 1684262"/>
              <a:gd name="connsiteX190" fmla="*/ 739658 w 1214923"/>
              <a:gd name="connsiteY190" fmla="*/ 1664779 h 1684262"/>
              <a:gd name="connsiteX191" fmla="*/ 731180 w 1214923"/>
              <a:gd name="connsiteY191" fmla="*/ 1664779 h 1684262"/>
              <a:gd name="connsiteX192" fmla="*/ 727561 w 1214923"/>
              <a:gd name="connsiteY192" fmla="*/ 1664779 h 1684262"/>
              <a:gd name="connsiteX193" fmla="*/ 713750 w 1214923"/>
              <a:gd name="connsiteY193" fmla="*/ 1666780 h 1684262"/>
              <a:gd name="connsiteX194" fmla="*/ 704225 w 1214923"/>
              <a:gd name="connsiteY194" fmla="*/ 1665256 h 1684262"/>
              <a:gd name="connsiteX195" fmla="*/ 705558 w 1214923"/>
              <a:gd name="connsiteY195" fmla="*/ 1667733 h 1684262"/>
              <a:gd name="connsiteX196" fmla="*/ 790045 w 1214923"/>
              <a:gd name="connsiteY196" fmla="*/ 1610106 h 1684262"/>
              <a:gd name="connsiteX197" fmla="*/ 752231 w 1214923"/>
              <a:gd name="connsiteY197" fmla="*/ 1664970 h 1684262"/>
              <a:gd name="connsiteX198" fmla="*/ 752231 w 1214923"/>
              <a:gd name="connsiteY198" fmla="*/ 1664779 h 1684262"/>
              <a:gd name="connsiteX199" fmla="*/ 857863 w 1214923"/>
              <a:gd name="connsiteY199" fmla="*/ 1591056 h 1684262"/>
              <a:gd name="connsiteX200" fmla="*/ 838813 w 1214923"/>
              <a:gd name="connsiteY200" fmla="*/ 1568958 h 1684262"/>
              <a:gd name="connsiteX201" fmla="*/ 836146 w 1214923"/>
              <a:gd name="connsiteY201" fmla="*/ 1564291 h 1684262"/>
              <a:gd name="connsiteX202" fmla="*/ 955179 w 1214923"/>
              <a:gd name="connsiteY202" fmla="*/ 1500720 h 1684262"/>
              <a:gd name="connsiteX203" fmla="*/ 1066493 w 1214923"/>
              <a:gd name="connsiteY203" fmla="*/ 1492065 h 1684262"/>
              <a:gd name="connsiteX204" fmla="*/ 857863 w 1214923"/>
              <a:gd name="connsiteY204" fmla="*/ 1591247 h 1684262"/>
              <a:gd name="connsiteX205" fmla="*/ 857863 w 1214923"/>
              <a:gd name="connsiteY205" fmla="*/ 1591056 h 1684262"/>
              <a:gd name="connsiteX206" fmla="*/ 1054979 w 1214923"/>
              <a:gd name="connsiteY206" fmla="*/ 1445037 h 1684262"/>
              <a:gd name="connsiteX207" fmla="*/ 916632 w 1214923"/>
              <a:gd name="connsiteY207" fmla="*/ 1468184 h 1684262"/>
              <a:gd name="connsiteX208" fmla="*/ 1028170 w 1214923"/>
              <a:gd name="connsiteY208" fmla="*/ 1445228 h 1684262"/>
              <a:gd name="connsiteX209" fmla="*/ 1054979 w 1214923"/>
              <a:gd name="connsiteY209" fmla="*/ 1445037 h 1684262"/>
              <a:gd name="connsiteX210" fmla="*/ 862816 w 1214923"/>
              <a:gd name="connsiteY210" fmla="*/ 1410462 h 1684262"/>
              <a:gd name="connsiteX211" fmla="*/ 647551 w 1214923"/>
              <a:gd name="connsiteY211" fmla="*/ 1448562 h 1684262"/>
              <a:gd name="connsiteX212" fmla="*/ 862816 w 1214923"/>
              <a:gd name="connsiteY212" fmla="*/ 1410653 h 1684262"/>
              <a:gd name="connsiteX213" fmla="*/ 862816 w 1214923"/>
              <a:gd name="connsiteY213" fmla="*/ 1410462 h 1684262"/>
              <a:gd name="connsiteX214" fmla="*/ 689842 w 1214923"/>
              <a:gd name="connsiteY214" fmla="*/ 1391412 h 1684262"/>
              <a:gd name="connsiteX215" fmla="*/ 924347 w 1214923"/>
              <a:gd name="connsiteY215" fmla="*/ 1306830 h 1684262"/>
              <a:gd name="connsiteX216" fmla="*/ 689842 w 1214923"/>
              <a:gd name="connsiteY216" fmla="*/ 1391412 h 1684262"/>
              <a:gd name="connsiteX217" fmla="*/ 1162663 w 1214923"/>
              <a:gd name="connsiteY217" fmla="*/ 1057085 h 1684262"/>
              <a:gd name="connsiteX218" fmla="*/ 1148756 w 1214923"/>
              <a:gd name="connsiteY218" fmla="*/ 1134428 h 1684262"/>
              <a:gd name="connsiteX219" fmla="*/ 1066841 w 1214923"/>
              <a:gd name="connsiteY219" fmla="*/ 1139762 h 1684262"/>
              <a:gd name="connsiteX220" fmla="*/ 1035790 w 1214923"/>
              <a:gd name="connsiteY220" fmla="*/ 1087755 h 1684262"/>
              <a:gd name="connsiteX221" fmla="*/ 1162663 w 1214923"/>
              <a:gd name="connsiteY221" fmla="*/ 1057085 h 1684262"/>
              <a:gd name="connsiteX222" fmla="*/ 987913 w 1214923"/>
              <a:gd name="connsiteY222" fmla="*/ 1181170 h 1684262"/>
              <a:gd name="connsiteX223" fmla="*/ 958923 w 1214923"/>
              <a:gd name="connsiteY223" fmla="*/ 1264444 h 1684262"/>
              <a:gd name="connsiteX224" fmla="*/ 905107 w 1214923"/>
              <a:gd name="connsiteY224" fmla="*/ 1118330 h 1684262"/>
              <a:gd name="connsiteX225" fmla="*/ 987913 w 1214923"/>
              <a:gd name="connsiteY225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609 w 1214923"/>
              <a:gd name="connsiteY137" fmla="*/ 219075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51609 w 1214923"/>
              <a:gd name="connsiteY141" fmla="*/ 219075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53485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32216 w 1214923"/>
              <a:gd name="connsiteY148" fmla="*/ 453581 h 1684262"/>
              <a:gd name="connsiteX149" fmla="*/ 632216 w 1214923"/>
              <a:gd name="connsiteY149" fmla="*/ 453485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75980 w 1214923"/>
              <a:gd name="connsiteY137" fmla="*/ 214201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75980 w 1214923"/>
              <a:gd name="connsiteY141" fmla="*/ 214201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53485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32216 w 1214923"/>
              <a:gd name="connsiteY148" fmla="*/ 453581 h 1684262"/>
              <a:gd name="connsiteX149" fmla="*/ 632216 w 1214923"/>
              <a:gd name="connsiteY149" fmla="*/ 453485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75980 w 1214923"/>
              <a:gd name="connsiteY137" fmla="*/ 214201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75980 w 1214923"/>
              <a:gd name="connsiteY141" fmla="*/ 214201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53485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32216 w 1214923"/>
              <a:gd name="connsiteY148" fmla="*/ 453581 h 1684262"/>
              <a:gd name="connsiteX149" fmla="*/ 632216 w 1214923"/>
              <a:gd name="connsiteY149" fmla="*/ 453485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75980 w 1214923"/>
              <a:gd name="connsiteY137" fmla="*/ 214201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75980 w 1214923"/>
              <a:gd name="connsiteY141" fmla="*/ 214201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53485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32216 w 1214923"/>
              <a:gd name="connsiteY148" fmla="*/ 453581 h 1684262"/>
              <a:gd name="connsiteX149" fmla="*/ 632216 w 1214923"/>
              <a:gd name="connsiteY149" fmla="*/ 453485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75980 w 1214923"/>
              <a:gd name="connsiteY137" fmla="*/ 214201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75980 w 1214923"/>
              <a:gd name="connsiteY141" fmla="*/ 214201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53485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32216 w 1214923"/>
              <a:gd name="connsiteY148" fmla="*/ 453581 h 1684262"/>
              <a:gd name="connsiteX149" fmla="*/ 632216 w 1214923"/>
              <a:gd name="connsiteY149" fmla="*/ 453485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53485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32216 w 1214923"/>
              <a:gd name="connsiteY148" fmla="*/ 453581 h 1684262"/>
              <a:gd name="connsiteX149" fmla="*/ 632216 w 1214923"/>
              <a:gd name="connsiteY149" fmla="*/ 453485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32216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33097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33097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970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857863 w 1214923"/>
              <a:gd name="connsiteY197" fmla="*/ 1591056 h 1684262"/>
              <a:gd name="connsiteX198" fmla="*/ 838813 w 1214923"/>
              <a:gd name="connsiteY198" fmla="*/ 1568958 h 1684262"/>
              <a:gd name="connsiteX199" fmla="*/ 836146 w 1214923"/>
              <a:gd name="connsiteY199" fmla="*/ 1564291 h 1684262"/>
              <a:gd name="connsiteX200" fmla="*/ 955179 w 1214923"/>
              <a:gd name="connsiteY200" fmla="*/ 1500720 h 1684262"/>
              <a:gd name="connsiteX201" fmla="*/ 1066493 w 1214923"/>
              <a:gd name="connsiteY201" fmla="*/ 1492065 h 1684262"/>
              <a:gd name="connsiteX202" fmla="*/ 857863 w 1214923"/>
              <a:gd name="connsiteY202" fmla="*/ 1591247 h 1684262"/>
              <a:gd name="connsiteX203" fmla="*/ 857863 w 1214923"/>
              <a:gd name="connsiteY203" fmla="*/ 1591056 h 1684262"/>
              <a:gd name="connsiteX204" fmla="*/ 1054979 w 1214923"/>
              <a:gd name="connsiteY204" fmla="*/ 1445037 h 1684262"/>
              <a:gd name="connsiteX205" fmla="*/ 916632 w 1214923"/>
              <a:gd name="connsiteY205" fmla="*/ 1468184 h 1684262"/>
              <a:gd name="connsiteX206" fmla="*/ 1028170 w 1214923"/>
              <a:gd name="connsiteY206" fmla="*/ 1445228 h 1684262"/>
              <a:gd name="connsiteX207" fmla="*/ 1054979 w 1214923"/>
              <a:gd name="connsiteY207" fmla="*/ 1445037 h 1684262"/>
              <a:gd name="connsiteX208" fmla="*/ 862816 w 1214923"/>
              <a:gd name="connsiteY208" fmla="*/ 1410462 h 1684262"/>
              <a:gd name="connsiteX209" fmla="*/ 647551 w 1214923"/>
              <a:gd name="connsiteY209" fmla="*/ 1448562 h 1684262"/>
              <a:gd name="connsiteX210" fmla="*/ 862816 w 1214923"/>
              <a:gd name="connsiteY210" fmla="*/ 1410653 h 1684262"/>
              <a:gd name="connsiteX211" fmla="*/ 862816 w 1214923"/>
              <a:gd name="connsiteY211" fmla="*/ 1410462 h 1684262"/>
              <a:gd name="connsiteX212" fmla="*/ 689842 w 1214923"/>
              <a:gd name="connsiteY212" fmla="*/ 1391412 h 1684262"/>
              <a:gd name="connsiteX213" fmla="*/ 924347 w 1214923"/>
              <a:gd name="connsiteY213" fmla="*/ 1306830 h 1684262"/>
              <a:gd name="connsiteX214" fmla="*/ 689842 w 1214923"/>
              <a:gd name="connsiteY214" fmla="*/ 1391412 h 1684262"/>
              <a:gd name="connsiteX215" fmla="*/ 1162663 w 1214923"/>
              <a:gd name="connsiteY215" fmla="*/ 1057085 h 1684262"/>
              <a:gd name="connsiteX216" fmla="*/ 1148756 w 1214923"/>
              <a:gd name="connsiteY216" fmla="*/ 1134428 h 1684262"/>
              <a:gd name="connsiteX217" fmla="*/ 1066841 w 1214923"/>
              <a:gd name="connsiteY217" fmla="*/ 1139762 h 1684262"/>
              <a:gd name="connsiteX218" fmla="*/ 1035790 w 1214923"/>
              <a:gd name="connsiteY218" fmla="*/ 1087755 h 1684262"/>
              <a:gd name="connsiteX219" fmla="*/ 1162663 w 1214923"/>
              <a:gd name="connsiteY219" fmla="*/ 1057085 h 1684262"/>
              <a:gd name="connsiteX220" fmla="*/ 987913 w 1214923"/>
              <a:gd name="connsiteY220" fmla="*/ 1181170 h 1684262"/>
              <a:gd name="connsiteX221" fmla="*/ 958923 w 1214923"/>
              <a:gd name="connsiteY221" fmla="*/ 1264444 h 1684262"/>
              <a:gd name="connsiteX222" fmla="*/ 905107 w 1214923"/>
              <a:gd name="connsiteY222" fmla="*/ 1118330 h 1684262"/>
              <a:gd name="connsiteX223" fmla="*/ 987913 w 1214923"/>
              <a:gd name="connsiteY223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970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13750 w 1214923"/>
              <a:gd name="connsiteY191" fmla="*/ 1666780 h 1684262"/>
              <a:gd name="connsiteX192" fmla="*/ 704225 w 1214923"/>
              <a:gd name="connsiteY192" fmla="*/ 1665256 h 1684262"/>
              <a:gd name="connsiteX193" fmla="*/ 705558 w 1214923"/>
              <a:gd name="connsiteY193" fmla="*/ 1667733 h 1684262"/>
              <a:gd name="connsiteX194" fmla="*/ 790045 w 1214923"/>
              <a:gd name="connsiteY194" fmla="*/ 1610106 h 1684262"/>
              <a:gd name="connsiteX195" fmla="*/ 752231 w 1214923"/>
              <a:gd name="connsiteY195" fmla="*/ 1664970 h 1684262"/>
              <a:gd name="connsiteX196" fmla="*/ 857863 w 1214923"/>
              <a:gd name="connsiteY196" fmla="*/ 1591056 h 1684262"/>
              <a:gd name="connsiteX197" fmla="*/ 838813 w 1214923"/>
              <a:gd name="connsiteY197" fmla="*/ 1568958 h 1684262"/>
              <a:gd name="connsiteX198" fmla="*/ 836146 w 1214923"/>
              <a:gd name="connsiteY198" fmla="*/ 1564291 h 1684262"/>
              <a:gd name="connsiteX199" fmla="*/ 955179 w 1214923"/>
              <a:gd name="connsiteY199" fmla="*/ 1500720 h 1684262"/>
              <a:gd name="connsiteX200" fmla="*/ 1066493 w 1214923"/>
              <a:gd name="connsiteY200" fmla="*/ 1492065 h 1684262"/>
              <a:gd name="connsiteX201" fmla="*/ 857863 w 1214923"/>
              <a:gd name="connsiteY201" fmla="*/ 1591247 h 1684262"/>
              <a:gd name="connsiteX202" fmla="*/ 857863 w 1214923"/>
              <a:gd name="connsiteY202" fmla="*/ 1591056 h 1684262"/>
              <a:gd name="connsiteX203" fmla="*/ 1054979 w 1214923"/>
              <a:gd name="connsiteY203" fmla="*/ 1445037 h 1684262"/>
              <a:gd name="connsiteX204" fmla="*/ 916632 w 1214923"/>
              <a:gd name="connsiteY204" fmla="*/ 1468184 h 1684262"/>
              <a:gd name="connsiteX205" fmla="*/ 1028170 w 1214923"/>
              <a:gd name="connsiteY205" fmla="*/ 1445228 h 1684262"/>
              <a:gd name="connsiteX206" fmla="*/ 1054979 w 1214923"/>
              <a:gd name="connsiteY206" fmla="*/ 1445037 h 1684262"/>
              <a:gd name="connsiteX207" fmla="*/ 862816 w 1214923"/>
              <a:gd name="connsiteY207" fmla="*/ 1410462 h 1684262"/>
              <a:gd name="connsiteX208" fmla="*/ 647551 w 1214923"/>
              <a:gd name="connsiteY208" fmla="*/ 1448562 h 1684262"/>
              <a:gd name="connsiteX209" fmla="*/ 862816 w 1214923"/>
              <a:gd name="connsiteY209" fmla="*/ 1410653 h 1684262"/>
              <a:gd name="connsiteX210" fmla="*/ 862816 w 1214923"/>
              <a:gd name="connsiteY210" fmla="*/ 1410462 h 1684262"/>
              <a:gd name="connsiteX211" fmla="*/ 689842 w 1214923"/>
              <a:gd name="connsiteY211" fmla="*/ 1391412 h 1684262"/>
              <a:gd name="connsiteX212" fmla="*/ 924347 w 1214923"/>
              <a:gd name="connsiteY212" fmla="*/ 1306830 h 1684262"/>
              <a:gd name="connsiteX213" fmla="*/ 689842 w 1214923"/>
              <a:gd name="connsiteY213" fmla="*/ 1391412 h 1684262"/>
              <a:gd name="connsiteX214" fmla="*/ 1162663 w 1214923"/>
              <a:gd name="connsiteY214" fmla="*/ 1057085 h 1684262"/>
              <a:gd name="connsiteX215" fmla="*/ 1148756 w 1214923"/>
              <a:gd name="connsiteY215" fmla="*/ 1134428 h 1684262"/>
              <a:gd name="connsiteX216" fmla="*/ 1066841 w 1214923"/>
              <a:gd name="connsiteY216" fmla="*/ 1139762 h 1684262"/>
              <a:gd name="connsiteX217" fmla="*/ 1035790 w 1214923"/>
              <a:gd name="connsiteY217" fmla="*/ 1087755 h 1684262"/>
              <a:gd name="connsiteX218" fmla="*/ 1162663 w 1214923"/>
              <a:gd name="connsiteY218" fmla="*/ 1057085 h 1684262"/>
              <a:gd name="connsiteX219" fmla="*/ 987913 w 1214923"/>
              <a:gd name="connsiteY219" fmla="*/ 1181170 h 1684262"/>
              <a:gd name="connsiteX220" fmla="*/ 958923 w 1214923"/>
              <a:gd name="connsiteY220" fmla="*/ 1264444 h 1684262"/>
              <a:gd name="connsiteX221" fmla="*/ 905107 w 1214923"/>
              <a:gd name="connsiteY221" fmla="*/ 1118330 h 1684262"/>
              <a:gd name="connsiteX222" fmla="*/ 987913 w 1214923"/>
              <a:gd name="connsiteY222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970 h 1684262"/>
              <a:gd name="connsiteX189" fmla="*/ 739658 w 1214923"/>
              <a:gd name="connsiteY189" fmla="*/ 1664779 h 1684262"/>
              <a:gd name="connsiteX190" fmla="*/ 713750 w 1214923"/>
              <a:gd name="connsiteY190" fmla="*/ 1666780 h 1684262"/>
              <a:gd name="connsiteX191" fmla="*/ 704225 w 1214923"/>
              <a:gd name="connsiteY191" fmla="*/ 1665256 h 1684262"/>
              <a:gd name="connsiteX192" fmla="*/ 705558 w 1214923"/>
              <a:gd name="connsiteY192" fmla="*/ 1667733 h 1684262"/>
              <a:gd name="connsiteX193" fmla="*/ 790045 w 1214923"/>
              <a:gd name="connsiteY193" fmla="*/ 1610106 h 1684262"/>
              <a:gd name="connsiteX194" fmla="*/ 752231 w 1214923"/>
              <a:gd name="connsiteY194" fmla="*/ 1664970 h 1684262"/>
              <a:gd name="connsiteX195" fmla="*/ 857863 w 1214923"/>
              <a:gd name="connsiteY195" fmla="*/ 1591056 h 1684262"/>
              <a:gd name="connsiteX196" fmla="*/ 838813 w 1214923"/>
              <a:gd name="connsiteY196" fmla="*/ 1568958 h 1684262"/>
              <a:gd name="connsiteX197" fmla="*/ 836146 w 1214923"/>
              <a:gd name="connsiteY197" fmla="*/ 1564291 h 1684262"/>
              <a:gd name="connsiteX198" fmla="*/ 955179 w 1214923"/>
              <a:gd name="connsiteY198" fmla="*/ 1500720 h 1684262"/>
              <a:gd name="connsiteX199" fmla="*/ 1066493 w 1214923"/>
              <a:gd name="connsiteY199" fmla="*/ 1492065 h 1684262"/>
              <a:gd name="connsiteX200" fmla="*/ 857863 w 1214923"/>
              <a:gd name="connsiteY200" fmla="*/ 1591247 h 1684262"/>
              <a:gd name="connsiteX201" fmla="*/ 857863 w 1214923"/>
              <a:gd name="connsiteY201" fmla="*/ 1591056 h 1684262"/>
              <a:gd name="connsiteX202" fmla="*/ 1054979 w 1214923"/>
              <a:gd name="connsiteY202" fmla="*/ 1445037 h 1684262"/>
              <a:gd name="connsiteX203" fmla="*/ 916632 w 1214923"/>
              <a:gd name="connsiteY203" fmla="*/ 1468184 h 1684262"/>
              <a:gd name="connsiteX204" fmla="*/ 1028170 w 1214923"/>
              <a:gd name="connsiteY204" fmla="*/ 1445228 h 1684262"/>
              <a:gd name="connsiteX205" fmla="*/ 1054979 w 1214923"/>
              <a:gd name="connsiteY205" fmla="*/ 1445037 h 1684262"/>
              <a:gd name="connsiteX206" fmla="*/ 862816 w 1214923"/>
              <a:gd name="connsiteY206" fmla="*/ 1410462 h 1684262"/>
              <a:gd name="connsiteX207" fmla="*/ 647551 w 1214923"/>
              <a:gd name="connsiteY207" fmla="*/ 1448562 h 1684262"/>
              <a:gd name="connsiteX208" fmla="*/ 862816 w 1214923"/>
              <a:gd name="connsiteY208" fmla="*/ 1410653 h 1684262"/>
              <a:gd name="connsiteX209" fmla="*/ 862816 w 1214923"/>
              <a:gd name="connsiteY209" fmla="*/ 1410462 h 1684262"/>
              <a:gd name="connsiteX210" fmla="*/ 689842 w 1214923"/>
              <a:gd name="connsiteY210" fmla="*/ 1391412 h 1684262"/>
              <a:gd name="connsiteX211" fmla="*/ 924347 w 1214923"/>
              <a:gd name="connsiteY211" fmla="*/ 1306830 h 1684262"/>
              <a:gd name="connsiteX212" fmla="*/ 689842 w 1214923"/>
              <a:gd name="connsiteY212" fmla="*/ 1391412 h 1684262"/>
              <a:gd name="connsiteX213" fmla="*/ 1162663 w 1214923"/>
              <a:gd name="connsiteY213" fmla="*/ 1057085 h 1684262"/>
              <a:gd name="connsiteX214" fmla="*/ 1148756 w 1214923"/>
              <a:gd name="connsiteY214" fmla="*/ 1134428 h 1684262"/>
              <a:gd name="connsiteX215" fmla="*/ 1066841 w 1214923"/>
              <a:gd name="connsiteY215" fmla="*/ 1139762 h 1684262"/>
              <a:gd name="connsiteX216" fmla="*/ 1035790 w 1214923"/>
              <a:gd name="connsiteY216" fmla="*/ 1087755 h 1684262"/>
              <a:gd name="connsiteX217" fmla="*/ 1162663 w 1214923"/>
              <a:gd name="connsiteY217" fmla="*/ 1057085 h 1684262"/>
              <a:gd name="connsiteX218" fmla="*/ 987913 w 1214923"/>
              <a:gd name="connsiteY218" fmla="*/ 1181170 h 1684262"/>
              <a:gd name="connsiteX219" fmla="*/ 958923 w 1214923"/>
              <a:gd name="connsiteY219" fmla="*/ 1264444 h 1684262"/>
              <a:gd name="connsiteX220" fmla="*/ 905107 w 1214923"/>
              <a:gd name="connsiteY220" fmla="*/ 1118330 h 1684262"/>
              <a:gd name="connsiteX221" fmla="*/ 987913 w 1214923"/>
              <a:gd name="connsiteY221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970 h 1684262"/>
              <a:gd name="connsiteX189" fmla="*/ 739658 w 1214923"/>
              <a:gd name="connsiteY189" fmla="*/ 1664779 h 1684262"/>
              <a:gd name="connsiteX190" fmla="*/ 704225 w 1214923"/>
              <a:gd name="connsiteY190" fmla="*/ 1665256 h 1684262"/>
              <a:gd name="connsiteX191" fmla="*/ 705558 w 1214923"/>
              <a:gd name="connsiteY191" fmla="*/ 1667733 h 1684262"/>
              <a:gd name="connsiteX192" fmla="*/ 790045 w 1214923"/>
              <a:gd name="connsiteY192" fmla="*/ 1610106 h 1684262"/>
              <a:gd name="connsiteX193" fmla="*/ 752231 w 1214923"/>
              <a:gd name="connsiteY193" fmla="*/ 1664970 h 1684262"/>
              <a:gd name="connsiteX194" fmla="*/ 857863 w 1214923"/>
              <a:gd name="connsiteY194" fmla="*/ 1591056 h 1684262"/>
              <a:gd name="connsiteX195" fmla="*/ 838813 w 1214923"/>
              <a:gd name="connsiteY195" fmla="*/ 1568958 h 1684262"/>
              <a:gd name="connsiteX196" fmla="*/ 836146 w 1214923"/>
              <a:gd name="connsiteY196" fmla="*/ 1564291 h 1684262"/>
              <a:gd name="connsiteX197" fmla="*/ 955179 w 1214923"/>
              <a:gd name="connsiteY197" fmla="*/ 1500720 h 1684262"/>
              <a:gd name="connsiteX198" fmla="*/ 1066493 w 1214923"/>
              <a:gd name="connsiteY198" fmla="*/ 1492065 h 1684262"/>
              <a:gd name="connsiteX199" fmla="*/ 857863 w 1214923"/>
              <a:gd name="connsiteY199" fmla="*/ 1591247 h 1684262"/>
              <a:gd name="connsiteX200" fmla="*/ 857863 w 1214923"/>
              <a:gd name="connsiteY200" fmla="*/ 1591056 h 1684262"/>
              <a:gd name="connsiteX201" fmla="*/ 1054979 w 1214923"/>
              <a:gd name="connsiteY201" fmla="*/ 1445037 h 1684262"/>
              <a:gd name="connsiteX202" fmla="*/ 916632 w 1214923"/>
              <a:gd name="connsiteY202" fmla="*/ 1468184 h 1684262"/>
              <a:gd name="connsiteX203" fmla="*/ 1028170 w 1214923"/>
              <a:gd name="connsiteY203" fmla="*/ 1445228 h 1684262"/>
              <a:gd name="connsiteX204" fmla="*/ 1054979 w 1214923"/>
              <a:gd name="connsiteY204" fmla="*/ 1445037 h 1684262"/>
              <a:gd name="connsiteX205" fmla="*/ 862816 w 1214923"/>
              <a:gd name="connsiteY205" fmla="*/ 1410462 h 1684262"/>
              <a:gd name="connsiteX206" fmla="*/ 647551 w 1214923"/>
              <a:gd name="connsiteY206" fmla="*/ 1448562 h 1684262"/>
              <a:gd name="connsiteX207" fmla="*/ 862816 w 1214923"/>
              <a:gd name="connsiteY207" fmla="*/ 1410653 h 1684262"/>
              <a:gd name="connsiteX208" fmla="*/ 862816 w 1214923"/>
              <a:gd name="connsiteY208" fmla="*/ 1410462 h 1684262"/>
              <a:gd name="connsiteX209" fmla="*/ 689842 w 1214923"/>
              <a:gd name="connsiteY209" fmla="*/ 1391412 h 1684262"/>
              <a:gd name="connsiteX210" fmla="*/ 924347 w 1214923"/>
              <a:gd name="connsiteY210" fmla="*/ 1306830 h 1684262"/>
              <a:gd name="connsiteX211" fmla="*/ 689842 w 1214923"/>
              <a:gd name="connsiteY211" fmla="*/ 1391412 h 1684262"/>
              <a:gd name="connsiteX212" fmla="*/ 1162663 w 1214923"/>
              <a:gd name="connsiteY212" fmla="*/ 1057085 h 1684262"/>
              <a:gd name="connsiteX213" fmla="*/ 1148756 w 1214923"/>
              <a:gd name="connsiteY213" fmla="*/ 1134428 h 1684262"/>
              <a:gd name="connsiteX214" fmla="*/ 1066841 w 1214923"/>
              <a:gd name="connsiteY214" fmla="*/ 1139762 h 1684262"/>
              <a:gd name="connsiteX215" fmla="*/ 1035790 w 1214923"/>
              <a:gd name="connsiteY215" fmla="*/ 1087755 h 1684262"/>
              <a:gd name="connsiteX216" fmla="*/ 1162663 w 1214923"/>
              <a:gd name="connsiteY216" fmla="*/ 1057085 h 1684262"/>
              <a:gd name="connsiteX217" fmla="*/ 987913 w 1214923"/>
              <a:gd name="connsiteY217" fmla="*/ 1181170 h 1684262"/>
              <a:gd name="connsiteX218" fmla="*/ 958923 w 1214923"/>
              <a:gd name="connsiteY218" fmla="*/ 1264444 h 1684262"/>
              <a:gd name="connsiteX219" fmla="*/ 905107 w 1214923"/>
              <a:gd name="connsiteY219" fmla="*/ 1118330 h 1684262"/>
              <a:gd name="connsiteX220" fmla="*/ 987913 w 1214923"/>
              <a:gd name="connsiteY22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90045 w 1214923"/>
              <a:gd name="connsiteY188" fmla="*/ 1610106 h 1684262"/>
              <a:gd name="connsiteX189" fmla="*/ 739658 w 1214923"/>
              <a:gd name="connsiteY189" fmla="*/ 1664779 h 1684262"/>
              <a:gd name="connsiteX190" fmla="*/ 704225 w 1214923"/>
              <a:gd name="connsiteY190" fmla="*/ 1665256 h 1684262"/>
              <a:gd name="connsiteX191" fmla="*/ 705558 w 1214923"/>
              <a:gd name="connsiteY191" fmla="*/ 1667733 h 1684262"/>
              <a:gd name="connsiteX192" fmla="*/ 790045 w 1214923"/>
              <a:gd name="connsiteY192" fmla="*/ 1610106 h 1684262"/>
              <a:gd name="connsiteX193" fmla="*/ 857863 w 1214923"/>
              <a:gd name="connsiteY193" fmla="*/ 1591056 h 1684262"/>
              <a:gd name="connsiteX194" fmla="*/ 838813 w 1214923"/>
              <a:gd name="connsiteY194" fmla="*/ 1568958 h 1684262"/>
              <a:gd name="connsiteX195" fmla="*/ 836146 w 1214923"/>
              <a:gd name="connsiteY195" fmla="*/ 1564291 h 1684262"/>
              <a:gd name="connsiteX196" fmla="*/ 955179 w 1214923"/>
              <a:gd name="connsiteY196" fmla="*/ 1500720 h 1684262"/>
              <a:gd name="connsiteX197" fmla="*/ 1066493 w 1214923"/>
              <a:gd name="connsiteY197" fmla="*/ 1492065 h 1684262"/>
              <a:gd name="connsiteX198" fmla="*/ 857863 w 1214923"/>
              <a:gd name="connsiteY198" fmla="*/ 1591247 h 1684262"/>
              <a:gd name="connsiteX199" fmla="*/ 857863 w 1214923"/>
              <a:gd name="connsiteY199" fmla="*/ 1591056 h 1684262"/>
              <a:gd name="connsiteX200" fmla="*/ 1054979 w 1214923"/>
              <a:gd name="connsiteY200" fmla="*/ 1445037 h 1684262"/>
              <a:gd name="connsiteX201" fmla="*/ 916632 w 1214923"/>
              <a:gd name="connsiteY201" fmla="*/ 1468184 h 1684262"/>
              <a:gd name="connsiteX202" fmla="*/ 1028170 w 1214923"/>
              <a:gd name="connsiteY202" fmla="*/ 1445228 h 1684262"/>
              <a:gd name="connsiteX203" fmla="*/ 1054979 w 1214923"/>
              <a:gd name="connsiteY203" fmla="*/ 1445037 h 1684262"/>
              <a:gd name="connsiteX204" fmla="*/ 862816 w 1214923"/>
              <a:gd name="connsiteY204" fmla="*/ 1410462 h 1684262"/>
              <a:gd name="connsiteX205" fmla="*/ 647551 w 1214923"/>
              <a:gd name="connsiteY205" fmla="*/ 1448562 h 1684262"/>
              <a:gd name="connsiteX206" fmla="*/ 862816 w 1214923"/>
              <a:gd name="connsiteY206" fmla="*/ 1410653 h 1684262"/>
              <a:gd name="connsiteX207" fmla="*/ 862816 w 1214923"/>
              <a:gd name="connsiteY207" fmla="*/ 1410462 h 1684262"/>
              <a:gd name="connsiteX208" fmla="*/ 689842 w 1214923"/>
              <a:gd name="connsiteY208" fmla="*/ 1391412 h 1684262"/>
              <a:gd name="connsiteX209" fmla="*/ 924347 w 1214923"/>
              <a:gd name="connsiteY209" fmla="*/ 1306830 h 1684262"/>
              <a:gd name="connsiteX210" fmla="*/ 689842 w 1214923"/>
              <a:gd name="connsiteY210" fmla="*/ 1391412 h 1684262"/>
              <a:gd name="connsiteX211" fmla="*/ 1162663 w 1214923"/>
              <a:gd name="connsiteY211" fmla="*/ 1057085 h 1684262"/>
              <a:gd name="connsiteX212" fmla="*/ 1148756 w 1214923"/>
              <a:gd name="connsiteY212" fmla="*/ 1134428 h 1684262"/>
              <a:gd name="connsiteX213" fmla="*/ 1066841 w 1214923"/>
              <a:gd name="connsiteY213" fmla="*/ 1139762 h 1684262"/>
              <a:gd name="connsiteX214" fmla="*/ 1035790 w 1214923"/>
              <a:gd name="connsiteY214" fmla="*/ 1087755 h 1684262"/>
              <a:gd name="connsiteX215" fmla="*/ 1162663 w 1214923"/>
              <a:gd name="connsiteY215" fmla="*/ 1057085 h 1684262"/>
              <a:gd name="connsiteX216" fmla="*/ 987913 w 1214923"/>
              <a:gd name="connsiteY216" fmla="*/ 1181170 h 1684262"/>
              <a:gd name="connsiteX217" fmla="*/ 958923 w 1214923"/>
              <a:gd name="connsiteY217" fmla="*/ 1264444 h 1684262"/>
              <a:gd name="connsiteX218" fmla="*/ 905107 w 1214923"/>
              <a:gd name="connsiteY218" fmla="*/ 1118330 h 1684262"/>
              <a:gd name="connsiteX219" fmla="*/ 987913 w 1214923"/>
              <a:gd name="connsiteY21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90045 w 1214923"/>
              <a:gd name="connsiteY188" fmla="*/ 1610106 h 1684262"/>
              <a:gd name="connsiteX189" fmla="*/ 812771 w 1214923"/>
              <a:gd name="connsiteY189" fmla="*/ 1652594 h 1684262"/>
              <a:gd name="connsiteX190" fmla="*/ 704225 w 1214923"/>
              <a:gd name="connsiteY190" fmla="*/ 1665256 h 1684262"/>
              <a:gd name="connsiteX191" fmla="*/ 705558 w 1214923"/>
              <a:gd name="connsiteY191" fmla="*/ 1667733 h 1684262"/>
              <a:gd name="connsiteX192" fmla="*/ 790045 w 1214923"/>
              <a:gd name="connsiteY192" fmla="*/ 1610106 h 1684262"/>
              <a:gd name="connsiteX193" fmla="*/ 857863 w 1214923"/>
              <a:gd name="connsiteY193" fmla="*/ 1591056 h 1684262"/>
              <a:gd name="connsiteX194" fmla="*/ 838813 w 1214923"/>
              <a:gd name="connsiteY194" fmla="*/ 1568958 h 1684262"/>
              <a:gd name="connsiteX195" fmla="*/ 836146 w 1214923"/>
              <a:gd name="connsiteY195" fmla="*/ 1564291 h 1684262"/>
              <a:gd name="connsiteX196" fmla="*/ 955179 w 1214923"/>
              <a:gd name="connsiteY196" fmla="*/ 1500720 h 1684262"/>
              <a:gd name="connsiteX197" fmla="*/ 1066493 w 1214923"/>
              <a:gd name="connsiteY197" fmla="*/ 1492065 h 1684262"/>
              <a:gd name="connsiteX198" fmla="*/ 857863 w 1214923"/>
              <a:gd name="connsiteY198" fmla="*/ 1591247 h 1684262"/>
              <a:gd name="connsiteX199" fmla="*/ 857863 w 1214923"/>
              <a:gd name="connsiteY199" fmla="*/ 1591056 h 1684262"/>
              <a:gd name="connsiteX200" fmla="*/ 1054979 w 1214923"/>
              <a:gd name="connsiteY200" fmla="*/ 1445037 h 1684262"/>
              <a:gd name="connsiteX201" fmla="*/ 916632 w 1214923"/>
              <a:gd name="connsiteY201" fmla="*/ 1468184 h 1684262"/>
              <a:gd name="connsiteX202" fmla="*/ 1028170 w 1214923"/>
              <a:gd name="connsiteY202" fmla="*/ 1445228 h 1684262"/>
              <a:gd name="connsiteX203" fmla="*/ 1054979 w 1214923"/>
              <a:gd name="connsiteY203" fmla="*/ 1445037 h 1684262"/>
              <a:gd name="connsiteX204" fmla="*/ 862816 w 1214923"/>
              <a:gd name="connsiteY204" fmla="*/ 1410462 h 1684262"/>
              <a:gd name="connsiteX205" fmla="*/ 647551 w 1214923"/>
              <a:gd name="connsiteY205" fmla="*/ 1448562 h 1684262"/>
              <a:gd name="connsiteX206" fmla="*/ 862816 w 1214923"/>
              <a:gd name="connsiteY206" fmla="*/ 1410653 h 1684262"/>
              <a:gd name="connsiteX207" fmla="*/ 862816 w 1214923"/>
              <a:gd name="connsiteY207" fmla="*/ 1410462 h 1684262"/>
              <a:gd name="connsiteX208" fmla="*/ 689842 w 1214923"/>
              <a:gd name="connsiteY208" fmla="*/ 1391412 h 1684262"/>
              <a:gd name="connsiteX209" fmla="*/ 924347 w 1214923"/>
              <a:gd name="connsiteY209" fmla="*/ 1306830 h 1684262"/>
              <a:gd name="connsiteX210" fmla="*/ 689842 w 1214923"/>
              <a:gd name="connsiteY210" fmla="*/ 1391412 h 1684262"/>
              <a:gd name="connsiteX211" fmla="*/ 1162663 w 1214923"/>
              <a:gd name="connsiteY211" fmla="*/ 1057085 h 1684262"/>
              <a:gd name="connsiteX212" fmla="*/ 1148756 w 1214923"/>
              <a:gd name="connsiteY212" fmla="*/ 1134428 h 1684262"/>
              <a:gd name="connsiteX213" fmla="*/ 1066841 w 1214923"/>
              <a:gd name="connsiteY213" fmla="*/ 1139762 h 1684262"/>
              <a:gd name="connsiteX214" fmla="*/ 1035790 w 1214923"/>
              <a:gd name="connsiteY214" fmla="*/ 1087755 h 1684262"/>
              <a:gd name="connsiteX215" fmla="*/ 1162663 w 1214923"/>
              <a:gd name="connsiteY215" fmla="*/ 1057085 h 1684262"/>
              <a:gd name="connsiteX216" fmla="*/ 987913 w 1214923"/>
              <a:gd name="connsiteY216" fmla="*/ 1181170 h 1684262"/>
              <a:gd name="connsiteX217" fmla="*/ 958923 w 1214923"/>
              <a:gd name="connsiteY217" fmla="*/ 1264444 h 1684262"/>
              <a:gd name="connsiteX218" fmla="*/ 905107 w 1214923"/>
              <a:gd name="connsiteY218" fmla="*/ 1118330 h 1684262"/>
              <a:gd name="connsiteX219" fmla="*/ 987913 w 1214923"/>
              <a:gd name="connsiteY21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811979 w 1214923"/>
              <a:gd name="connsiteY188" fmla="*/ 1595484 h 1684262"/>
              <a:gd name="connsiteX189" fmla="*/ 812771 w 1214923"/>
              <a:gd name="connsiteY189" fmla="*/ 1652594 h 1684262"/>
              <a:gd name="connsiteX190" fmla="*/ 704225 w 1214923"/>
              <a:gd name="connsiteY190" fmla="*/ 1665256 h 1684262"/>
              <a:gd name="connsiteX191" fmla="*/ 705558 w 1214923"/>
              <a:gd name="connsiteY191" fmla="*/ 1667733 h 1684262"/>
              <a:gd name="connsiteX192" fmla="*/ 811979 w 1214923"/>
              <a:gd name="connsiteY192" fmla="*/ 1595484 h 1684262"/>
              <a:gd name="connsiteX193" fmla="*/ 857863 w 1214923"/>
              <a:gd name="connsiteY193" fmla="*/ 1591056 h 1684262"/>
              <a:gd name="connsiteX194" fmla="*/ 838813 w 1214923"/>
              <a:gd name="connsiteY194" fmla="*/ 1568958 h 1684262"/>
              <a:gd name="connsiteX195" fmla="*/ 836146 w 1214923"/>
              <a:gd name="connsiteY195" fmla="*/ 1564291 h 1684262"/>
              <a:gd name="connsiteX196" fmla="*/ 955179 w 1214923"/>
              <a:gd name="connsiteY196" fmla="*/ 1500720 h 1684262"/>
              <a:gd name="connsiteX197" fmla="*/ 1066493 w 1214923"/>
              <a:gd name="connsiteY197" fmla="*/ 1492065 h 1684262"/>
              <a:gd name="connsiteX198" fmla="*/ 857863 w 1214923"/>
              <a:gd name="connsiteY198" fmla="*/ 1591247 h 1684262"/>
              <a:gd name="connsiteX199" fmla="*/ 857863 w 1214923"/>
              <a:gd name="connsiteY199" fmla="*/ 1591056 h 1684262"/>
              <a:gd name="connsiteX200" fmla="*/ 1054979 w 1214923"/>
              <a:gd name="connsiteY200" fmla="*/ 1445037 h 1684262"/>
              <a:gd name="connsiteX201" fmla="*/ 916632 w 1214923"/>
              <a:gd name="connsiteY201" fmla="*/ 1468184 h 1684262"/>
              <a:gd name="connsiteX202" fmla="*/ 1028170 w 1214923"/>
              <a:gd name="connsiteY202" fmla="*/ 1445228 h 1684262"/>
              <a:gd name="connsiteX203" fmla="*/ 1054979 w 1214923"/>
              <a:gd name="connsiteY203" fmla="*/ 1445037 h 1684262"/>
              <a:gd name="connsiteX204" fmla="*/ 862816 w 1214923"/>
              <a:gd name="connsiteY204" fmla="*/ 1410462 h 1684262"/>
              <a:gd name="connsiteX205" fmla="*/ 647551 w 1214923"/>
              <a:gd name="connsiteY205" fmla="*/ 1448562 h 1684262"/>
              <a:gd name="connsiteX206" fmla="*/ 862816 w 1214923"/>
              <a:gd name="connsiteY206" fmla="*/ 1410653 h 1684262"/>
              <a:gd name="connsiteX207" fmla="*/ 862816 w 1214923"/>
              <a:gd name="connsiteY207" fmla="*/ 1410462 h 1684262"/>
              <a:gd name="connsiteX208" fmla="*/ 689842 w 1214923"/>
              <a:gd name="connsiteY208" fmla="*/ 1391412 h 1684262"/>
              <a:gd name="connsiteX209" fmla="*/ 924347 w 1214923"/>
              <a:gd name="connsiteY209" fmla="*/ 1306830 h 1684262"/>
              <a:gd name="connsiteX210" fmla="*/ 689842 w 1214923"/>
              <a:gd name="connsiteY210" fmla="*/ 1391412 h 1684262"/>
              <a:gd name="connsiteX211" fmla="*/ 1162663 w 1214923"/>
              <a:gd name="connsiteY211" fmla="*/ 1057085 h 1684262"/>
              <a:gd name="connsiteX212" fmla="*/ 1148756 w 1214923"/>
              <a:gd name="connsiteY212" fmla="*/ 1134428 h 1684262"/>
              <a:gd name="connsiteX213" fmla="*/ 1066841 w 1214923"/>
              <a:gd name="connsiteY213" fmla="*/ 1139762 h 1684262"/>
              <a:gd name="connsiteX214" fmla="*/ 1035790 w 1214923"/>
              <a:gd name="connsiteY214" fmla="*/ 1087755 h 1684262"/>
              <a:gd name="connsiteX215" fmla="*/ 1162663 w 1214923"/>
              <a:gd name="connsiteY215" fmla="*/ 1057085 h 1684262"/>
              <a:gd name="connsiteX216" fmla="*/ 987913 w 1214923"/>
              <a:gd name="connsiteY216" fmla="*/ 1181170 h 1684262"/>
              <a:gd name="connsiteX217" fmla="*/ 958923 w 1214923"/>
              <a:gd name="connsiteY217" fmla="*/ 1264444 h 1684262"/>
              <a:gd name="connsiteX218" fmla="*/ 905107 w 1214923"/>
              <a:gd name="connsiteY218" fmla="*/ 1118330 h 1684262"/>
              <a:gd name="connsiteX219" fmla="*/ 987913 w 1214923"/>
              <a:gd name="connsiteY21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811979 w 1214923"/>
              <a:gd name="connsiteY188" fmla="*/ 1595484 h 1684262"/>
              <a:gd name="connsiteX189" fmla="*/ 812771 w 1214923"/>
              <a:gd name="connsiteY189" fmla="*/ 1652594 h 1684262"/>
              <a:gd name="connsiteX190" fmla="*/ 704225 w 1214923"/>
              <a:gd name="connsiteY190" fmla="*/ 1665256 h 1684262"/>
              <a:gd name="connsiteX191" fmla="*/ 651942 w 1214923"/>
              <a:gd name="connsiteY191" fmla="*/ 1653111 h 1684262"/>
              <a:gd name="connsiteX192" fmla="*/ 811979 w 1214923"/>
              <a:gd name="connsiteY192" fmla="*/ 1595484 h 1684262"/>
              <a:gd name="connsiteX193" fmla="*/ 857863 w 1214923"/>
              <a:gd name="connsiteY193" fmla="*/ 1591056 h 1684262"/>
              <a:gd name="connsiteX194" fmla="*/ 838813 w 1214923"/>
              <a:gd name="connsiteY194" fmla="*/ 1568958 h 1684262"/>
              <a:gd name="connsiteX195" fmla="*/ 836146 w 1214923"/>
              <a:gd name="connsiteY195" fmla="*/ 1564291 h 1684262"/>
              <a:gd name="connsiteX196" fmla="*/ 955179 w 1214923"/>
              <a:gd name="connsiteY196" fmla="*/ 1500720 h 1684262"/>
              <a:gd name="connsiteX197" fmla="*/ 1066493 w 1214923"/>
              <a:gd name="connsiteY197" fmla="*/ 1492065 h 1684262"/>
              <a:gd name="connsiteX198" fmla="*/ 857863 w 1214923"/>
              <a:gd name="connsiteY198" fmla="*/ 1591247 h 1684262"/>
              <a:gd name="connsiteX199" fmla="*/ 857863 w 1214923"/>
              <a:gd name="connsiteY199" fmla="*/ 1591056 h 1684262"/>
              <a:gd name="connsiteX200" fmla="*/ 1054979 w 1214923"/>
              <a:gd name="connsiteY200" fmla="*/ 1445037 h 1684262"/>
              <a:gd name="connsiteX201" fmla="*/ 916632 w 1214923"/>
              <a:gd name="connsiteY201" fmla="*/ 1468184 h 1684262"/>
              <a:gd name="connsiteX202" fmla="*/ 1028170 w 1214923"/>
              <a:gd name="connsiteY202" fmla="*/ 1445228 h 1684262"/>
              <a:gd name="connsiteX203" fmla="*/ 1054979 w 1214923"/>
              <a:gd name="connsiteY203" fmla="*/ 1445037 h 1684262"/>
              <a:gd name="connsiteX204" fmla="*/ 862816 w 1214923"/>
              <a:gd name="connsiteY204" fmla="*/ 1410462 h 1684262"/>
              <a:gd name="connsiteX205" fmla="*/ 647551 w 1214923"/>
              <a:gd name="connsiteY205" fmla="*/ 1448562 h 1684262"/>
              <a:gd name="connsiteX206" fmla="*/ 862816 w 1214923"/>
              <a:gd name="connsiteY206" fmla="*/ 1410653 h 1684262"/>
              <a:gd name="connsiteX207" fmla="*/ 862816 w 1214923"/>
              <a:gd name="connsiteY207" fmla="*/ 1410462 h 1684262"/>
              <a:gd name="connsiteX208" fmla="*/ 689842 w 1214923"/>
              <a:gd name="connsiteY208" fmla="*/ 1391412 h 1684262"/>
              <a:gd name="connsiteX209" fmla="*/ 924347 w 1214923"/>
              <a:gd name="connsiteY209" fmla="*/ 1306830 h 1684262"/>
              <a:gd name="connsiteX210" fmla="*/ 689842 w 1214923"/>
              <a:gd name="connsiteY210" fmla="*/ 1391412 h 1684262"/>
              <a:gd name="connsiteX211" fmla="*/ 1162663 w 1214923"/>
              <a:gd name="connsiteY211" fmla="*/ 1057085 h 1684262"/>
              <a:gd name="connsiteX212" fmla="*/ 1148756 w 1214923"/>
              <a:gd name="connsiteY212" fmla="*/ 1134428 h 1684262"/>
              <a:gd name="connsiteX213" fmla="*/ 1066841 w 1214923"/>
              <a:gd name="connsiteY213" fmla="*/ 1139762 h 1684262"/>
              <a:gd name="connsiteX214" fmla="*/ 1035790 w 1214923"/>
              <a:gd name="connsiteY214" fmla="*/ 1087755 h 1684262"/>
              <a:gd name="connsiteX215" fmla="*/ 1162663 w 1214923"/>
              <a:gd name="connsiteY215" fmla="*/ 1057085 h 1684262"/>
              <a:gd name="connsiteX216" fmla="*/ 987913 w 1214923"/>
              <a:gd name="connsiteY216" fmla="*/ 1181170 h 1684262"/>
              <a:gd name="connsiteX217" fmla="*/ 958923 w 1214923"/>
              <a:gd name="connsiteY217" fmla="*/ 1264444 h 1684262"/>
              <a:gd name="connsiteX218" fmla="*/ 905107 w 1214923"/>
              <a:gd name="connsiteY218" fmla="*/ 1118330 h 1684262"/>
              <a:gd name="connsiteX219" fmla="*/ 987913 w 1214923"/>
              <a:gd name="connsiteY21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52034 w 1214923"/>
              <a:gd name="connsiteY185" fmla="*/ 1535463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811979 w 1214923"/>
              <a:gd name="connsiteY188" fmla="*/ 1595484 h 1684262"/>
              <a:gd name="connsiteX189" fmla="*/ 812771 w 1214923"/>
              <a:gd name="connsiteY189" fmla="*/ 1652594 h 1684262"/>
              <a:gd name="connsiteX190" fmla="*/ 704225 w 1214923"/>
              <a:gd name="connsiteY190" fmla="*/ 1665256 h 1684262"/>
              <a:gd name="connsiteX191" fmla="*/ 651942 w 1214923"/>
              <a:gd name="connsiteY191" fmla="*/ 1653111 h 1684262"/>
              <a:gd name="connsiteX192" fmla="*/ 811979 w 1214923"/>
              <a:gd name="connsiteY192" fmla="*/ 1595484 h 1684262"/>
              <a:gd name="connsiteX193" fmla="*/ 857863 w 1214923"/>
              <a:gd name="connsiteY193" fmla="*/ 1591056 h 1684262"/>
              <a:gd name="connsiteX194" fmla="*/ 838813 w 1214923"/>
              <a:gd name="connsiteY194" fmla="*/ 1568958 h 1684262"/>
              <a:gd name="connsiteX195" fmla="*/ 836146 w 1214923"/>
              <a:gd name="connsiteY195" fmla="*/ 1564291 h 1684262"/>
              <a:gd name="connsiteX196" fmla="*/ 955179 w 1214923"/>
              <a:gd name="connsiteY196" fmla="*/ 1500720 h 1684262"/>
              <a:gd name="connsiteX197" fmla="*/ 1066493 w 1214923"/>
              <a:gd name="connsiteY197" fmla="*/ 1492065 h 1684262"/>
              <a:gd name="connsiteX198" fmla="*/ 857863 w 1214923"/>
              <a:gd name="connsiteY198" fmla="*/ 1591247 h 1684262"/>
              <a:gd name="connsiteX199" fmla="*/ 857863 w 1214923"/>
              <a:gd name="connsiteY199" fmla="*/ 1591056 h 1684262"/>
              <a:gd name="connsiteX200" fmla="*/ 1054979 w 1214923"/>
              <a:gd name="connsiteY200" fmla="*/ 1445037 h 1684262"/>
              <a:gd name="connsiteX201" fmla="*/ 916632 w 1214923"/>
              <a:gd name="connsiteY201" fmla="*/ 1468184 h 1684262"/>
              <a:gd name="connsiteX202" fmla="*/ 1028170 w 1214923"/>
              <a:gd name="connsiteY202" fmla="*/ 1445228 h 1684262"/>
              <a:gd name="connsiteX203" fmla="*/ 1054979 w 1214923"/>
              <a:gd name="connsiteY203" fmla="*/ 1445037 h 1684262"/>
              <a:gd name="connsiteX204" fmla="*/ 862816 w 1214923"/>
              <a:gd name="connsiteY204" fmla="*/ 1410462 h 1684262"/>
              <a:gd name="connsiteX205" fmla="*/ 647551 w 1214923"/>
              <a:gd name="connsiteY205" fmla="*/ 1448562 h 1684262"/>
              <a:gd name="connsiteX206" fmla="*/ 862816 w 1214923"/>
              <a:gd name="connsiteY206" fmla="*/ 1410653 h 1684262"/>
              <a:gd name="connsiteX207" fmla="*/ 862816 w 1214923"/>
              <a:gd name="connsiteY207" fmla="*/ 1410462 h 1684262"/>
              <a:gd name="connsiteX208" fmla="*/ 689842 w 1214923"/>
              <a:gd name="connsiteY208" fmla="*/ 1391412 h 1684262"/>
              <a:gd name="connsiteX209" fmla="*/ 924347 w 1214923"/>
              <a:gd name="connsiteY209" fmla="*/ 1306830 h 1684262"/>
              <a:gd name="connsiteX210" fmla="*/ 689842 w 1214923"/>
              <a:gd name="connsiteY210" fmla="*/ 1391412 h 1684262"/>
              <a:gd name="connsiteX211" fmla="*/ 1162663 w 1214923"/>
              <a:gd name="connsiteY211" fmla="*/ 1057085 h 1684262"/>
              <a:gd name="connsiteX212" fmla="*/ 1148756 w 1214923"/>
              <a:gd name="connsiteY212" fmla="*/ 1134428 h 1684262"/>
              <a:gd name="connsiteX213" fmla="*/ 1066841 w 1214923"/>
              <a:gd name="connsiteY213" fmla="*/ 1139762 h 1684262"/>
              <a:gd name="connsiteX214" fmla="*/ 1035790 w 1214923"/>
              <a:gd name="connsiteY214" fmla="*/ 1087755 h 1684262"/>
              <a:gd name="connsiteX215" fmla="*/ 1162663 w 1214923"/>
              <a:gd name="connsiteY215" fmla="*/ 1057085 h 1684262"/>
              <a:gd name="connsiteX216" fmla="*/ 987913 w 1214923"/>
              <a:gd name="connsiteY216" fmla="*/ 1181170 h 1684262"/>
              <a:gd name="connsiteX217" fmla="*/ 958923 w 1214923"/>
              <a:gd name="connsiteY217" fmla="*/ 1264444 h 1684262"/>
              <a:gd name="connsiteX218" fmla="*/ 905107 w 1214923"/>
              <a:gd name="connsiteY218" fmla="*/ 1118330 h 1684262"/>
              <a:gd name="connsiteX219" fmla="*/ 987913 w 1214923"/>
              <a:gd name="connsiteY21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97035 w 1214923"/>
              <a:gd name="connsiteY175" fmla="*/ 1664464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97035 w 1214923"/>
              <a:gd name="connsiteY181" fmla="*/ 1664464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52034 w 1214923"/>
              <a:gd name="connsiteY185" fmla="*/ 1535463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811979 w 1214923"/>
              <a:gd name="connsiteY188" fmla="*/ 1595484 h 1684262"/>
              <a:gd name="connsiteX189" fmla="*/ 812771 w 1214923"/>
              <a:gd name="connsiteY189" fmla="*/ 1652594 h 1684262"/>
              <a:gd name="connsiteX190" fmla="*/ 704225 w 1214923"/>
              <a:gd name="connsiteY190" fmla="*/ 1665256 h 1684262"/>
              <a:gd name="connsiteX191" fmla="*/ 651942 w 1214923"/>
              <a:gd name="connsiteY191" fmla="*/ 1653111 h 1684262"/>
              <a:gd name="connsiteX192" fmla="*/ 811979 w 1214923"/>
              <a:gd name="connsiteY192" fmla="*/ 1595484 h 1684262"/>
              <a:gd name="connsiteX193" fmla="*/ 857863 w 1214923"/>
              <a:gd name="connsiteY193" fmla="*/ 1591056 h 1684262"/>
              <a:gd name="connsiteX194" fmla="*/ 838813 w 1214923"/>
              <a:gd name="connsiteY194" fmla="*/ 1568958 h 1684262"/>
              <a:gd name="connsiteX195" fmla="*/ 836146 w 1214923"/>
              <a:gd name="connsiteY195" fmla="*/ 1564291 h 1684262"/>
              <a:gd name="connsiteX196" fmla="*/ 955179 w 1214923"/>
              <a:gd name="connsiteY196" fmla="*/ 1500720 h 1684262"/>
              <a:gd name="connsiteX197" fmla="*/ 1066493 w 1214923"/>
              <a:gd name="connsiteY197" fmla="*/ 1492065 h 1684262"/>
              <a:gd name="connsiteX198" fmla="*/ 857863 w 1214923"/>
              <a:gd name="connsiteY198" fmla="*/ 1591247 h 1684262"/>
              <a:gd name="connsiteX199" fmla="*/ 857863 w 1214923"/>
              <a:gd name="connsiteY199" fmla="*/ 1591056 h 1684262"/>
              <a:gd name="connsiteX200" fmla="*/ 1054979 w 1214923"/>
              <a:gd name="connsiteY200" fmla="*/ 1445037 h 1684262"/>
              <a:gd name="connsiteX201" fmla="*/ 916632 w 1214923"/>
              <a:gd name="connsiteY201" fmla="*/ 1468184 h 1684262"/>
              <a:gd name="connsiteX202" fmla="*/ 1028170 w 1214923"/>
              <a:gd name="connsiteY202" fmla="*/ 1445228 h 1684262"/>
              <a:gd name="connsiteX203" fmla="*/ 1054979 w 1214923"/>
              <a:gd name="connsiteY203" fmla="*/ 1445037 h 1684262"/>
              <a:gd name="connsiteX204" fmla="*/ 862816 w 1214923"/>
              <a:gd name="connsiteY204" fmla="*/ 1410462 h 1684262"/>
              <a:gd name="connsiteX205" fmla="*/ 647551 w 1214923"/>
              <a:gd name="connsiteY205" fmla="*/ 1448562 h 1684262"/>
              <a:gd name="connsiteX206" fmla="*/ 862816 w 1214923"/>
              <a:gd name="connsiteY206" fmla="*/ 1410653 h 1684262"/>
              <a:gd name="connsiteX207" fmla="*/ 862816 w 1214923"/>
              <a:gd name="connsiteY207" fmla="*/ 1410462 h 1684262"/>
              <a:gd name="connsiteX208" fmla="*/ 689842 w 1214923"/>
              <a:gd name="connsiteY208" fmla="*/ 1391412 h 1684262"/>
              <a:gd name="connsiteX209" fmla="*/ 924347 w 1214923"/>
              <a:gd name="connsiteY209" fmla="*/ 1306830 h 1684262"/>
              <a:gd name="connsiteX210" fmla="*/ 689842 w 1214923"/>
              <a:gd name="connsiteY210" fmla="*/ 1391412 h 1684262"/>
              <a:gd name="connsiteX211" fmla="*/ 1162663 w 1214923"/>
              <a:gd name="connsiteY211" fmla="*/ 1057085 h 1684262"/>
              <a:gd name="connsiteX212" fmla="*/ 1148756 w 1214923"/>
              <a:gd name="connsiteY212" fmla="*/ 1134428 h 1684262"/>
              <a:gd name="connsiteX213" fmla="*/ 1066841 w 1214923"/>
              <a:gd name="connsiteY213" fmla="*/ 1139762 h 1684262"/>
              <a:gd name="connsiteX214" fmla="*/ 1035790 w 1214923"/>
              <a:gd name="connsiteY214" fmla="*/ 1087755 h 1684262"/>
              <a:gd name="connsiteX215" fmla="*/ 1162663 w 1214923"/>
              <a:gd name="connsiteY215" fmla="*/ 1057085 h 1684262"/>
              <a:gd name="connsiteX216" fmla="*/ 987913 w 1214923"/>
              <a:gd name="connsiteY216" fmla="*/ 1181170 h 1684262"/>
              <a:gd name="connsiteX217" fmla="*/ 958923 w 1214923"/>
              <a:gd name="connsiteY217" fmla="*/ 1264444 h 1684262"/>
              <a:gd name="connsiteX218" fmla="*/ 905107 w 1214923"/>
              <a:gd name="connsiteY218" fmla="*/ 1118330 h 1684262"/>
              <a:gd name="connsiteX219" fmla="*/ 987913 w 1214923"/>
              <a:gd name="connsiteY21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97035 w 1214923"/>
              <a:gd name="connsiteY175" fmla="*/ 1664464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82412 w 1214923"/>
              <a:gd name="connsiteY180" fmla="*/ 1645158 h 1684262"/>
              <a:gd name="connsiteX181" fmla="*/ 597035 w 1214923"/>
              <a:gd name="connsiteY181" fmla="*/ 1664464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52034 w 1214923"/>
              <a:gd name="connsiteY185" fmla="*/ 1535463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811979 w 1214923"/>
              <a:gd name="connsiteY188" fmla="*/ 1595484 h 1684262"/>
              <a:gd name="connsiteX189" fmla="*/ 812771 w 1214923"/>
              <a:gd name="connsiteY189" fmla="*/ 1652594 h 1684262"/>
              <a:gd name="connsiteX190" fmla="*/ 704225 w 1214923"/>
              <a:gd name="connsiteY190" fmla="*/ 1665256 h 1684262"/>
              <a:gd name="connsiteX191" fmla="*/ 651942 w 1214923"/>
              <a:gd name="connsiteY191" fmla="*/ 1653111 h 1684262"/>
              <a:gd name="connsiteX192" fmla="*/ 811979 w 1214923"/>
              <a:gd name="connsiteY192" fmla="*/ 1595484 h 1684262"/>
              <a:gd name="connsiteX193" fmla="*/ 857863 w 1214923"/>
              <a:gd name="connsiteY193" fmla="*/ 1591056 h 1684262"/>
              <a:gd name="connsiteX194" fmla="*/ 838813 w 1214923"/>
              <a:gd name="connsiteY194" fmla="*/ 1568958 h 1684262"/>
              <a:gd name="connsiteX195" fmla="*/ 836146 w 1214923"/>
              <a:gd name="connsiteY195" fmla="*/ 1564291 h 1684262"/>
              <a:gd name="connsiteX196" fmla="*/ 955179 w 1214923"/>
              <a:gd name="connsiteY196" fmla="*/ 1500720 h 1684262"/>
              <a:gd name="connsiteX197" fmla="*/ 1066493 w 1214923"/>
              <a:gd name="connsiteY197" fmla="*/ 1492065 h 1684262"/>
              <a:gd name="connsiteX198" fmla="*/ 857863 w 1214923"/>
              <a:gd name="connsiteY198" fmla="*/ 1591247 h 1684262"/>
              <a:gd name="connsiteX199" fmla="*/ 857863 w 1214923"/>
              <a:gd name="connsiteY199" fmla="*/ 1591056 h 1684262"/>
              <a:gd name="connsiteX200" fmla="*/ 1054979 w 1214923"/>
              <a:gd name="connsiteY200" fmla="*/ 1445037 h 1684262"/>
              <a:gd name="connsiteX201" fmla="*/ 916632 w 1214923"/>
              <a:gd name="connsiteY201" fmla="*/ 1468184 h 1684262"/>
              <a:gd name="connsiteX202" fmla="*/ 1028170 w 1214923"/>
              <a:gd name="connsiteY202" fmla="*/ 1445228 h 1684262"/>
              <a:gd name="connsiteX203" fmla="*/ 1054979 w 1214923"/>
              <a:gd name="connsiteY203" fmla="*/ 1445037 h 1684262"/>
              <a:gd name="connsiteX204" fmla="*/ 862816 w 1214923"/>
              <a:gd name="connsiteY204" fmla="*/ 1410462 h 1684262"/>
              <a:gd name="connsiteX205" fmla="*/ 647551 w 1214923"/>
              <a:gd name="connsiteY205" fmla="*/ 1448562 h 1684262"/>
              <a:gd name="connsiteX206" fmla="*/ 862816 w 1214923"/>
              <a:gd name="connsiteY206" fmla="*/ 1410653 h 1684262"/>
              <a:gd name="connsiteX207" fmla="*/ 862816 w 1214923"/>
              <a:gd name="connsiteY207" fmla="*/ 1410462 h 1684262"/>
              <a:gd name="connsiteX208" fmla="*/ 689842 w 1214923"/>
              <a:gd name="connsiteY208" fmla="*/ 1391412 h 1684262"/>
              <a:gd name="connsiteX209" fmla="*/ 924347 w 1214923"/>
              <a:gd name="connsiteY209" fmla="*/ 1306830 h 1684262"/>
              <a:gd name="connsiteX210" fmla="*/ 689842 w 1214923"/>
              <a:gd name="connsiteY210" fmla="*/ 1391412 h 1684262"/>
              <a:gd name="connsiteX211" fmla="*/ 1162663 w 1214923"/>
              <a:gd name="connsiteY211" fmla="*/ 1057085 h 1684262"/>
              <a:gd name="connsiteX212" fmla="*/ 1148756 w 1214923"/>
              <a:gd name="connsiteY212" fmla="*/ 1134428 h 1684262"/>
              <a:gd name="connsiteX213" fmla="*/ 1066841 w 1214923"/>
              <a:gd name="connsiteY213" fmla="*/ 1139762 h 1684262"/>
              <a:gd name="connsiteX214" fmla="*/ 1035790 w 1214923"/>
              <a:gd name="connsiteY214" fmla="*/ 1087755 h 1684262"/>
              <a:gd name="connsiteX215" fmla="*/ 1162663 w 1214923"/>
              <a:gd name="connsiteY215" fmla="*/ 1057085 h 1684262"/>
              <a:gd name="connsiteX216" fmla="*/ 987913 w 1214923"/>
              <a:gd name="connsiteY216" fmla="*/ 1181170 h 1684262"/>
              <a:gd name="connsiteX217" fmla="*/ 958923 w 1214923"/>
              <a:gd name="connsiteY217" fmla="*/ 1264444 h 1684262"/>
              <a:gd name="connsiteX218" fmla="*/ 905107 w 1214923"/>
              <a:gd name="connsiteY218" fmla="*/ 1118330 h 1684262"/>
              <a:gd name="connsiteX219" fmla="*/ 987913 w 1214923"/>
              <a:gd name="connsiteY21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97035 w 1214923"/>
              <a:gd name="connsiteY175" fmla="*/ 1664464 h 1684262"/>
              <a:gd name="connsiteX176" fmla="*/ 471148 w 1214923"/>
              <a:gd name="connsiteY176" fmla="*/ 1618202 h 1684262"/>
              <a:gd name="connsiteX177" fmla="*/ 471148 w 1214923"/>
              <a:gd name="connsiteY177" fmla="*/ 1664399 h 1684262"/>
              <a:gd name="connsiteX178" fmla="*/ 401901 w 1214923"/>
              <a:gd name="connsiteY178" fmla="*/ 1579817 h 1684262"/>
              <a:gd name="connsiteX179" fmla="*/ 582412 w 1214923"/>
              <a:gd name="connsiteY179" fmla="*/ 1645158 h 1684262"/>
              <a:gd name="connsiteX180" fmla="*/ 597035 w 1214923"/>
              <a:gd name="connsiteY180" fmla="*/ 1664464 h 1684262"/>
              <a:gd name="connsiteX181" fmla="*/ 616785 w 1214923"/>
              <a:gd name="connsiteY181" fmla="*/ 1564196 h 1684262"/>
              <a:gd name="connsiteX182" fmla="*/ 555349 w 1214923"/>
              <a:gd name="connsiteY182" fmla="*/ 1541145 h 1684262"/>
              <a:gd name="connsiteX183" fmla="*/ 638597 w 1214923"/>
              <a:gd name="connsiteY183" fmla="*/ 1493520 h 1684262"/>
              <a:gd name="connsiteX184" fmla="*/ 752034 w 1214923"/>
              <a:gd name="connsiteY184" fmla="*/ 1535463 h 1684262"/>
              <a:gd name="connsiteX185" fmla="*/ 616785 w 1214923"/>
              <a:gd name="connsiteY185" fmla="*/ 1564386 h 1684262"/>
              <a:gd name="connsiteX186" fmla="*/ 616785 w 1214923"/>
              <a:gd name="connsiteY186" fmla="*/ 1564196 h 1684262"/>
              <a:gd name="connsiteX187" fmla="*/ 811979 w 1214923"/>
              <a:gd name="connsiteY187" fmla="*/ 1595484 h 1684262"/>
              <a:gd name="connsiteX188" fmla="*/ 812771 w 1214923"/>
              <a:gd name="connsiteY188" fmla="*/ 1652594 h 1684262"/>
              <a:gd name="connsiteX189" fmla="*/ 704225 w 1214923"/>
              <a:gd name="connsiteY189" fmla="*/ 1665256 h 1684262"/>
              <a:gd name="connsiteX190" fmla="*/ 651942 w 1214923"/>
              <a:gd name="connsiteY190" fmla="*/ 1653111 h 1684262"/>
              <a:gd name="connsiteX191" fmla="*/ 811979 w 1214923"/>
              <a:gd name="connsiteY191" fmla="*/ 1595484 h 1684262"/>
              <a:gd name="connsiteX192" fmla="*/ 857863 w 1214923"/>
              <a:gd name="connsiteY192" fmla="*/ 1591056 h 1684262"/>
              <a:gd name="connsiteX193" fmla="*/ 838813 w 1214923"/>
              <a:gd name="connsiteY193" fmla="*/ 1568958 h 1684262"/>
              <a:gd name="connsiteX194" fmla="*/ 836146 w 1214923"/>
              <a:gd name="connsiteY194" fmla="*/ 1564291 h 1684262"/>
              <a:gd name="connsiteX195" fmla="*/ 955179 w 1214923"/>
              <a:gd name="connsiteY195" fmla="*/ 1500720 h 1684262"/>
              <a:gd name="connsiteX196" fmla="*/ 1066493 w 1214923"/>
              <a:gd name="connsiteY196" fmla="*/ 1492065 h 1684262"/>
              <a:gd name="connsiteX197" fmla="*/ 857863 w 1214923"/>
              <a:gd name="connsiteY197" fmla="*/ 1591247 h 1684262"/>
              <a:gd name="connsiteX198" fmla="*/ 857863 w 1214923"/>
              <a:gd name="connsiteY198" fmla="*/ 1591056 h 1684262"/>
              <a:gd name="connsiteX199" fmla="*/ 1054979 w 1214923"/>
              <a:gd name="connsiteY199" fmla="*/ 1445037 h 1684262"/>
              <a:gd name="connsiteX200" fmla="*/ 916632 w 1214923"/>
              <a:gd name="connsiteY200" fmla="*/ 1468184 h 1684262"/>
              <a:gd name="connsiteX201" fmla="*/ 1028170 w 1214923"/>
              <a:gd name="connsiteY201" fmla="*/ 1445228 h 1684262"/>
              <a:gd name="connsiteX202" fmla="*/ 1054979 w 1214923"/>
              <a:gd name="connsiteY202" fmla="*/ 1445037 h 1684262"/>
              <a:gd name="connsiteX203" fmla="*/ 862816 w 1214923"/>
              <a:gd name="connsiteY203" fmla="*/ 1410462 h 1684262"/>
              <a:gd name="connsiteX204" fmla="*/ 647551 w 1214923"/>
              <a:gd name="connsiteY204" fmla="*/ 1448562 h 1684262"/>
              <a:gd name="connsiteX205" fmla="*/ 862816 w 1214923"/>
              <a:gd name="connsiteY205" fmla="*/ 1410653 h 1684262"/>
              <a:gd name="connsiteX206" fmla="*/ 862816 w 1214923"/>
              <a:gd name="connsiteY206" fmla="*/ 1410462 h 1684262"/>
              <a:gd name="connsiteX207" fmla="*/ 689842 w 1214923"/>
              <a:gd name="connsiteY207" fmla="*/ 1391412 h 1684262"/>
              <a:gd name="connsiteX208" fmla="*/ 924347 w 1214923"/>
              <a:gd name="connsiteY208" fmla="*/ 1306830 h 1684262"/>
              <a:gd name="connsiteX209" fmla="*/ 689842 w 1214923"/>
              <a:gd name="connsiteY209" fmla="*/ 1391412 h 1684262"/>
              <a:gd name="connsiteX210" fmla="*/ 1162663 w 1214923"/>
              <a:gd name="connsiteY210" fmla="*/ 1057085 h 1684262"/>
              <a:gd name="connsiteX211" fmla="*/ 1148756 w 1214923"/>
              <a:gd name="connsiteY211" fmla="*/ 1134428 h 1684262"/>
              <a:gd name="connsiteX212" fmla="*/ 1066841 w 1214923"/>
              <a:gd name="connsiteY212" fmla="*/ 1139762 h 1684262"/>
              <a:gd name="connsiteX213" fmla="*/ 1035790 w 1214923"/>
              <a:gd name="connsiteY213" fmla="*/ 1087755 h 1684262"/>
              <a:gd name="connsiteX214" fmla="*/ 1162663 w 1214923"/>
              <a:gd name="connsiteY214" fmla="*/ 1057085 h 1684262"/>
              <a:gd name="connsiteX215" fmla="*/ 987913 w 1214923"/>
              <a:gd name="connsiteY215" fmla="*/ 1181170 h 1684262"/>
              <a:gd name="connsiteX216" fmla="*/ 958923 w 1214923"/>
              <a:gd name="connsiteY216" fmla="*/ 1264444 h 1684262"/>
              <a:gd name="connsiteX217" fmla="*/ 905107 w 1214923"/>
              <a:gd name="connsiteY217" fmla="*/ 1118330 h 1684262"/>
              <a:gd name="connsiteX218" fmla="*/ 987913 w 1214923"/>
              <a:gd name="connsiteY218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97035 w 1214923"/>
              <a:gd name="connsiteY175" fmla="*/ 1664464 h 1684262"/>
              <a:gd name="connsiteX176" fmla="*/ 471148 w 1214923"/>
              <a:gd name="connsiteY176" fmla="*/ 1664399 h 1684262"/>
              <a:gd name="connsiteX177" fmla="*/ 401901 w 1214923"/>
              <a:gd name="connsiteY177" fmla="*/ 1579817 h 1684262"/>
              <a:gd name="connsiteX178" fmla="*/ 582412 w 1214923"/>
              <a:gd name="connsiteY178" fmla="*/ 1645158 h 1684262"/>
              <a:gd name="connsiteX179" fmla="*/ 597035 w 1214923"/>
              <a:gd name="connsiteY179" fmla="*/ 1664464 h 1684262"/>
              <a:gd name="connsiteX180" fmla="*/ 616785 w 1214923"/>
              <a:gd name="connsiteY180" fmla="*/ 1564196 h 1684262"/>
              <a:gd name="connsiteX181" fmla="*/ 555349 w 1214923"/>
              <a:gd name="connsiteY181" fmla="*/ 1541145 h 1684262"/>
              <a:gd name="connsiteX182" fmla="*/ 638597 w 1214923"/>
              <a:gd name="connsiteY182" fmla="*/ 1493520 h 1684262"/>
              <a:gd name="connsiteX183" fmla="*/ 752034 w 1214923"/>
              <a:gd name="connsiteY183" fmla="*/ 1535463 h 1684262"/>
              <a:gd name="connsiteX184" fmla="*/ 616785 w 1214923"/>
              <a:gd name="connsiteY184" fmla="*/ 1564386 h 1684262"/>
              <a:gd name="connsiteX185" fmla="*/ 616785 w 1214923"/>
              <a:gd name="connsiteY185" fmla="*/ 1564196 h 1684262"/>
              <a:gd name="connsiteX186" fmla="*/ 811979 w 1214923"/>
              <a:gd name="connsiteY186" fmla="*/ 1595484 h 1684262"/>
              <a:gd name="connsiteX187" fmla="*/ 812771 w 1214923"/>
              <a:gd name="connsiteY187" fmla="*/ 1652594 h 1684262"/>
              <a:gd name="connsiteX188" fmla="*/ 704225 w 1214923"/>
              <a:gd name="connsiteY188" fmla="*/ 1665256 h 1684262"/>
              <a:gd name="connsiteX189" fmla="*/ 651942 w 1214923"/>
              <a:gd name="connsiteY189" fmla="*/ 1653111 h 1684262"/>
              <a:gd name="connsiteX190" fmla="*/ 811979 w 1214923"/>
              <a:gd name="connsiteY190" fmla="*/ 1595484 h 1684262"/>
              <a:gd name="connsiteX191" fmla="*/ 857863 w 1214923"/>
              <a:gd name="connsiteY191" fmla="*/ 1591056 h 1684262"/>
              <a:gd name="connsiteX192" fmla="*/ 838813 w 1214923"/>
              <a:gd name="connsiteY192" fmla="*/ 1568958 h 1684262"/>
              <a:gd name="connsiteX193" fmla="*/ 836146 w 1214923"/>
              <a:gd name="connsiteY193" fmla="*/ 1564291 h 1684262"/>
              <a:gd name="connsiteX194" fmla="*/ 955179 w 1214923"/>
              <a:gd name="connsiteY194" fmla="*/ 1500720 h 1684262"/>
              <a:gd name="connsiteX195" fmla="*/ 1066493 w 1214923"/>
              <a:gd name="connsiteY195" fmla="*/ 1492065 h 1684262"/>
              <a:gd name="connsiteX196" fmla="*/ 857863 w 1214923"/>
              <a:gd name="connsiteY196" fmla="*/ 1591247 h 1684262"/>
              <a:gd name="connsiteX197" fmla="*/ 857863 w 1214923"/>
              <a:gd name="connsiteY197" fmla="*/ 1591056 h 1684262"/>
              <a:gd name="connsiteX198" fmla="*/ 1054979 w 1214923"/>
              <a:gd name="connsiteY198" fmla="*/ 1445037 h 1684262"/>
              <a:gd name="connsiteX199" fmla="*/ 916632 w 1214923"/>
              <a:gd name="connsiteY199" fmla="*/ 1468184 h 1684262"/>
              <a:gd name="connsiteX200" fmla="*/ 1028170 w 1214923"/>
              <a:gd name="connsiteY200" fmla="*/ 1445228 h 1684262"/>
              <a:gd name="connsiteX201" fmla="*/ 1054979 w 1214923"/>
              <a:gd name="connsiteY201" fmla="*/ 1445037 h 1684262"/>
              <a:gd name="connsiteX202" fmla="*/ 862816 w 1214923"/>
              <a:gd name="connsiteY202" fmla="*/ 1410462 h 1684262"/>
              <a:gd name="connsiteX203" fmla="*/ 647551 w 1214923"/>
              <a:gd name="connsiteY203" fmla="*/ 1448562 h 1684262"/>
              <a:gd name="connsiteX204" fmla="*/ 862816 w 1214923"/>
              <a:gd name="connsiteY204" fmla="*/ 1410653 h 1684262"/>
              <a:gd name="connsiteX205" fmla="*/ 862816 w 1214923"/>
              <a:gd name="connsiteY205" fmla="*/ 1410462 h 1684262"/>
              <a:gd name="connsiteX206" fmla="*/ 689842 w 1214923"/>
              <a:gd name="connsiteY206" fmla="*/ 1391412 h 1684262"/>
              <a:gd name="connsiteX207" fmla="*/ 924347 w 1214923"/>
              <a:gd name="connsiteY207" fmla="*/ 1306830 h 1684262"/>
              <a:gd name="connsiteX208" fmla="*/ 689842 w 1214923"/>
              <a:gd name="connsiteY208" fmla="*/ 1391412 h 1684262"/>
              <a:gd name="connsiteX209" fmla="*/ 1162663 w 1214923"/>
              <a:gd name="connsiteY209" fmla="*/ 1057085 h 1684262"/>
              <a:gd name="connsiteX210" fmla="*/ 1148756 w 1214923"/>
              <a:gd name="connsiteY210" fmla="*/ 1134428 h 1684262"/>
              <a:gd name="connsiteX211" fmla="*/ 1066841 w 1214923"/>
              <a:gd name="connsiteY211" fmla="*/ 1139762 h 1684262"/>
              <a:gd name="connsiteX212" fmla="*/ 1035790 w 1214923"/>
              <a:gd name="connsiteY212" fmla="*/ 1087755 h 1684262"/>
              <a:gd name="connsiteX213" fmla="*/ 1162663 w 1214923"/>
              <a:gd name="connsiteY213" fmla="*/ 1057085 h 1684262"/>
              <a:gd name="connsiteX214" fmla="*/ 987913 w 1214923"/>
              <a:gd name="connsiteY214" fmla="*/ 1181170 h 1684262"/>
              <a:gd name="connsiteX215" fmla="*/ 958923 w 1214923"/>
              <a:gd name="connsiteY215" fmla="*/ 1264444 h 1684262"/>
              <a:gd name="connsiteX216" fmla="*/ 905107 w 1214923"/>
              <a:gd name="connsiteY216" fmla="*/ 1118330 h 1684262"/>
              <a:gd name="connsiteX217" fmla="*/ 987913 w 1214923"/>
              <a:gd name="connsiteY217" fmla="*/ 1181170 h 1684262"/>
              <a:gd name="connsiteX0" fmla="*/ 1193429 w 1214923"/>
              <a:gd name="connsiteY0" fmla="*/ 899446 h 1696811"/>
              <a:gd name="connsiteX1" fmla="*/ 1157319 w 1214923"/>
              <a:gd name="connsiteY1" fmla="*/ 831924 h 1696811"/>
              <a:gd name="connsiteX2" fmla="*/ 1019985 w 1214923"/>
              <a:gd name="connsiteY2" fmla="*/ 885740 h 1696811"/>
              <a:gd name="connsiteX3" fmla="*/ 963019 w 1214923"/>
              <a:gd name="connsiteY3" fmla="*/ 860965 h 1696811"/>
              <a:gd name="connsiteX4" fmla="*/ 1035980 w 1214923"/>
              <a:gd name="connsiteY4" fmla="*/ 795623 h 1696811"/>
              <a:gd name="connsiteX5" fmla="*/ 893772 w 1214923"/>
              <a:gd name="connsiteY5" fmla="*/ 930212 h 1696811"/>
              <a:gd name="connsiteX6" fmla="*/ 951398 w 1214923"/>
              <a:gd name="connsiteY6" fmla="*/ 937927 h 1696811"/>
              <a:gd name="connsiteX7" fmla="*/ 862911 w 1214923"/>
              <a:gd name="connsiteY7" fmla="*/ 964787 h 1696811"/>
              <a:gd name="connsiteX8" fmla="*/ 813000 w 1214923"/>
              <a:gd name="connsiteY8" fmla="*/ 991648 h 1696811"/>
              <a:gd name="connsiteX9" fmla="*/ 905202 w 1214923"/>
              <a:gd name="connsiteY9" fmla="*/ 872585 h 1696811"/>
              <a:gd name="connsiteX10" fmla="*/ 1062841 w 1214923"/>
              <a:gd name="connsiteY10" fmla="*/ 784098 h 1696811"/>
              <a:gd name="connsiteX11" fmla="*/ 1113873 w 1214923"/>
              <a:gd name="connsiteY11" fmla="*/ 670346 h 1696811"/>
              <a:gd name="connsiteX12" fmla="*/ 1028265 w 1214923"/>
              <a:gd name="connsiteY12" fmla="*/ 722567 h 1696811"/>
              <a:gd name="connsiteX13" fmla="*/ 1003881 w 1214923"/>
              <a:gd name="connsiteY13" fmla="*/ 692468 h 1696811"/>
              <a:gd name="connsiteX14" fmla="*/ 1005881 w 1214923"/>
              <a:gd name="connsiteY14" fmla="*/ 661511 h 1696811"/>
              <a:gd name="connsiteX15" fmla="*/ 1065794 w 1214923"/>
              <a:gd name="connsiteY15" fmla="*/ 651415 h 1696811"/>
              <a:gd name="connsiteX16" fmla="*/ 1087938 w 1214923"/>
              <a:gd name="connsiteY16" fmla="*/ 638205 h 1696811"/>
              <a:gd name="connsiteX17" fmla="*/ 739848 w 1214923"/>
              <a:gd name="connsiteY17" fmla="*/ 595694 h 1696811"/>
              <a:gd name="connsiteX18" fmla="*/ 716893 w 1214923"/>
              <a:gd name="connsiteY18" fmla="*/ 318992 h 1696811"/>
              <a:gd name="connsiteX19" fmla="*/ 920537 w 1214923"/>
              <a:gd name="connsiteY19" fmla="*/ 246031 h 1696811"/>
              <a:gd name="connsiteX20" fmla="*/ 682412 w 1214923"/>
              <a:gd name="connsiteY20" fmla="*/ 238316 h 1696811"/>
              <a:gd name="connsiteX21" fmla="*/ 928538 w 1214923"/>
              <a:gd name="connsiteY21" fmla="*/ 226790 h 1696811"/>
              <a:gd name="connsiteX22" fmla="*/ 720893 w 1214923"/>
              <a:gd name="connsiteY22" fmla="*/ 196025 h 1696811"/>
              <a:gd name="connsiteX23" fmla="*/ 736229 w 1214923"/>
              <a:gd name="connsiteY23" fmla="*/ 49911 h 1696811"/>
              <a:gd name="connsiteX24" fmla="*/ 663267 w 1214923"/>
              <a:gd name="connsiteY24" fmla="*/ 0 h 1696811"/>
              <a:gd name="connsiteX25" fmla="*/ 625167 w 1214923"/>
              <a:gd name="connsiteY25" fmla="*/ 103727 h 1696811"/>
              <a:gd name="connsiteX26" fmla="*/ 625167 w 1214923"/>
              <a:gd name="connsiteY26" fmla="*/ 288322 h 1696811"/>
              <a:gd name="connsiteX27" fmla="*/ 336845 w 1214923"/>
              <a:gd name="connsiteY27" fmla="*/ 261366 h 1696811"/>
              <a:gd name="connsiteX28" fmla="*/ 367611 w 1214923"/>
              <a:gd name="connsiteY28" fmla="*/ 307467 h 1696811"/>
              <a:gd name="connsiteX29" fmla="*/ 579066 w 1214923"/>
              <a:gd name="connsiteY29" fmla="*/ 615029 h 1696811"/>
              <a:gd name="connsiteX30" fmla="*/ 263884 w 1214923"/>
              <a:gd name="connsiteY30" fmla="*/ 496585 h 1696811"/>
              <a:gd name="connsiteX31" fmla="*/ 233118 w 1214923"/>
              <a:gd name="connsiteY31" fmla="*/ 714947 h 1696811"/>
              <a:gd name="connsiteX32" fmla="*/ 532965 w 1214923"/>
              <a:gd name="connsiteY32" fmla="*/ 807149 h 1696811"/>
              <a:gd name="connsiteX33" fmla="*/ 502390 w 1214923"/>
              <a:gd name="connsiteY33" fmla="*/ 816184 h 1696811"/>
              <a:gd name="connsiteX34" fmla="*/ 464290 w 1214923"/>
              <a:gd name="connsiteY34" fmla="*/ 772763 h 1696811"/>
              <a:gd name="connsiteX35" fmla="*/ 375231 w 1214923"/>
              <a:gd name="connsiteY35" fmla="*/ 788670 h 1696811"/>
              <a:gd name="connsiteX36" fmla="*/ 418189 w 1214923"/>
              <a:gd name="connsiteY36" fmla="*/ 826770 h 1696811"/>
              <a:gd name="connsiteX37" fmla="*/ 333607 w 1214923"/>
              <a:gd name="connsiteY37" fmla="*/ 826770 h 1696811"/>
              <a:gd name="connsiteX38" fmla="*/ 276457 w 1214923"/>
              <a:gd name="connsiteY38" fmla="*/ 857536 h 1696811"/>
              <a:gd name="connsiteX39" fmla="*/ 288458 w 1214923"/>
              <a:gd name="connsiteY39" fmla="*/ 766001 h 1696811"/>
              <a:gd name="connsiteX40" fmla="*/ 138059 w 1214923"/>
              <a:gd name="connsiteY40" fmla="*/ 911352 h 1696811"/>
              <a:gd name="connsiteX41" fmla="*/ 237976 w 1214923"/>
              <a:gd name="connsiteY41" fmla="*/ 961358 h 1696811"/>
              <a:gd name="connsiteX42" fmla="*/ 75102 w 1214923"/>
              <a:gd name="connsiteY42" fmla="*/ 1025783 h 1696811"/>
              <a:gd name="connsiteX43" fmla="*/ 80432 w 1214923"/>
              <a:gd name="connsiteY43" fmla="*/ 915162 h 1696811"/>
              <a:gd name="connsiteX44" fmla="*/ 91958 w 1214923"/>
              <a:gd name="connsiteY44" fmla="*/ 1107377 h 1696811"/>
              <a:gd name="connsiteX45" fmla="*/ 214925 w 1214923"/>
              <a:gd name="connsiteY45" fmla="*/ 1157383 h 1696811"/>
              <a:gd name="connsiteX46" fmla="*/ 322463 w 1214923"/>
              <a:gd name="connsiteY46" fmla="*/ 1228161 h 1696811"/>
              <a:gd name="connsiteX47" fmla="*/ 235145 w 1214923"/>
              <a:gd name="connsiteY47" fmla="*/ 1221759 h 1696811"/>
              <a:gd name="connsiteX48" fmla="*/ 267875 w 1214923"/>
              <a:gd name="connsiteY48" fmla="*/ 1263023 h 1696811"/>
              <a:gd name="connsiteX49" fmla="*/ 395615 w 1214923"/>
              <a:gd name="connsiteY49" fmla="*/ 1319117 h 1696811"/>
              <a:gd name="connsiteX50" fmla="*/ 322827 w 1214923"/>
              <a:gd name="connsiteY50" fmla="*/ 1338837 h 1696811"/>
              <a:gd name="connsiteX51" fmla="*/ 247492 w 1214923"/>
              <a:gd name="connsiteY51" fmla="*/ 1296725 h 1696811"/>
              <a:gd name="connsiteX52" fmla="*/ 229880 w 1214923"/>
              <a:gd name="connsiteY52" fmla="*/ 1312259 h 1696811"/>
              <a:gd name="connsiteX53" fmla="*/ 146155 w 1214923"/>
              <a:gd name="connsiteY53" fmla="*/ 1230344 h 1696811"/>
              <a:gd name="connsiteX54" fmla="*/ 115389 w 1214923"/>
              <a:gd name="connsiteY54" fmla="*/ 1430369 h 1696811"/>
              <a:gd name="connsiteX55" fmla="*/ 349799 w 1214923"/>
              <a:gd name="connsiteY55" fmla="*/ 1480280 h 1696811"/>
              <a:gd name="connsiteX56" fmla="*/ 299507 w 1214923"/>
              <a:gd name="connsiteY56" fmla="*/ 1464659 h 1696811"/>
              <a:gd name="connsiteX57" fmla="*/ 318374 w 1214923"/>
              <a:gd name="connsiteY57" fmla="*/ 1496562 h 1696811"/>
              <a:gd name="connsiteX58" fmla="*/ 388280 w 1214923"/>
              <a:gd name="connsiteY58" fmla="*/ 1545717 h 1696811"/>
              <a:gd name="connsiteX59" fmla="*/ 348847 w 1214923"/>
              <a:gd name="connsiteY59" fmla="*/ 1542479 h 1696811"/>
              <a:gd name="connsiteX60" fmla="*/ 255883 w 1214923"/>
              <a:gd name="connsiteY60" fmla="*/ 1502664 h 1696811"/>
              <a:gd name="connsiteX61" fmla="*/ 255883 w 1214923"/>
              <a:gd name="connsiteY61" fmla="*/ 1502664 h 1696811"/>
              <a:gd name="connsiteX62" fmla="*/ 239976 w 1214923"/>
              <a:gd name="connsiteY62" fmla="*/ 1484281 h 1696811"/>
              <a:gd name="connsiteX63" fmla="*/ 203495 w 1214923"/>
              <a:gd name="connsiteY63" fmla="*/ 1484281 h 1696811"/>
              <a:gd name="connsiteX64" fmla="*/ 187303 w 1214923"/>
              <a:gd name="connsiteY64" fmla="*/ 1499140 h 1696811"/>
              <a:gd name="connsiteX65" fmla="*/ 480925 w 1214923"/>
              <a:gd name="connsiteY65" fmla="*/ 1687975 h 1696811"/>
              <a:gd name="connsiteX66" fmla="*/ 757374 w 1214923"/>
              <a:gd name="connsiteY66" fmla="*/ 1682401 h 1696811"/>
              <a:gd name="connsiteX67" fmla="*/ 988070 w 1214923"/>
              <a:gd name="connsiteY67" fmla="*/ 1594485 h 1696811"/>
              <a:gd name="connsiteX68" fmla="*/ 1152566 w 1214923"/>
              <a:gd name="connsiteY68" fmla="*/ 1394460 h 1696811"/>
              <a:gd name="connsiteX69" fmla="*/ 918822 w 1214923"/>
              <a:gd name="connsiteY69" fmla="*/ 1363507 h 1696811"/>
              <a:gd name="connsiteX70" fmla="*/ 802904 w 1214923"/>
              <a:gd name="connsiteY70" fmla="*/ 1350454 h 1696811"/>
              <a:gd name="connsiteX71" fmla="*/ 841956 w 1214923"/>
              <a:gd name="connsiteY71" fmla="*/ 1326547 h 1696811"/>
              <a:gd name="connsiteX72" fmla="*/ 1018286 w 1214923"/>
              <a:gd name="connsiteY72" fmla="*/ 1315425 h 1696811"/>
              <a:gd name="connsiteX73" fmla="*/ 980354 w 1214923"/>
              <a:gd name="connsiteY73" fmla="*/ 1268921 h 1696811"/>
              <a:gd name="connsiteX74" fmla="*/ 1091488 w 1214923"/>
              <a:gd name="connsiteY74" fmla="*/ 1221043 h 1696811"/>
              <a:gd name="connsiteX75" fmla="*/ 896580 w 1214923"/>
              <a:gd name="connsiteY75" fmla="*/ 1032638 h 1696811"/>
              <a:gd name="connsiteX76" fmla="*/ 1193429 w 1214923"/>
              <a:gd name="connsiteY76" fmla="*/ 899446 h 1696811"/>
              <a:gd name="connsiteX77" fmla="*/ 759089 w 1214923"/>
              <a:gd name="connsiteY77" fmla="*/ 61246 h 1696811"/>
              <a:gd name="connsiteX78" fmla="*/ 720989 w 1214923"/>
              <a:gd name="connsiteY78" fmla="*/ 145828 h 1696811"/>
              <a:gd name="connsiteX79" fmla="*/ 759089 w 1214923"/>
              <a:gd name="connsiteY79" fmla="*/ 61436 h 1696811"/>
              <a:gd name="connsiteX80" fmla="*/ 759089 w 1214923"/>
              <a:gd name="connsiteY80" fmla="*/ 61246 h 1696811"/>
              <a:gd name="connsiteX81" fmla="*/ 363611 w 1214923"/>
              <a:gd name="connsiteY81" fmla="*/ 545783 h 1696811"/>
              <a:gd name="connsiteX82" fmla="*/ 348275 w 1214923"/>
              <a:gd name="connsiteY82" fmla="*/ 553498 h 1696811"/>
              <a:gd name="connsiteX83" fmla="*/ 363611 w 1214923"/>
              <a:gd name="connsiteY83" fmla="*/ 545783 h 1696811"/>
              <a:gd name="connsiteX84" fmla="*/ 232451 w 1214923"/>
              <a:gd name="connsiteY84" fmla="*/ 523113 h 1696811"/>
              <a:gd name="connsiteX85" fmla="*/ 254694 w 1214923"/>
              <a:gd name="connsiteY85" fmla="*/ 664096 h 1696811"/>
              <a:gd name="connsiteX86" fmla="*/ 232451 w 1214923"/>
              <a:gd name="connsiteY86" fmla="*/ 523113 h 1696811"/>
              <a:gd name="connsiteX87" fmla="*/ 340084 w 1214923"/>
              <a:gd name="connsiteY87" fmla="*/ 692277 h 1696811"/>
              <a:gd name="connsiteX88" fmla="*/ 470767 w 1214923"/>
              <a:gd name="connsiteY88" fmla="*/ 684562 h 1696811"/>
              <a:gd name="connsiteX89" fmla="*/ 340084 w 1214923"/>
              <a:gd name="connsiteY89" fmla="*/ 691896 h 1696811"/>
              <a:gd name="connsiteX90" fmla="*/ 340084 w 1214923"/>
              <a:gd name="connsiteY90" fmla="*/ 692277 h 1696811"/>
              <a:gd name="connsiteX91" fmla="*/ 382375 w 1214923"/>
              <a:gd name="connsiteY91" fmla="*/ 615410 h 1696811"/>
              <a:gd name="connsiteX92" fmla="*/ 516868 w 1214923"/>
              <a:gd name="connsiteY92" fmla="*/ 688372 h 1696811"/>
              <a:gd name="connsiteX93" fmla="*/ 382661 w 1214923"/>
              <a:gd name="connsiteY93" fmla="*/ 615029 h 1696811"/>
              <a:gd name="connsiteX94" fmla="*/ 382375 w 1214923"/>
              <a:gd name="connsiteY94" fmla="*/ 615410 h 1696811"/>
              <a:gd name="connsiteX95" fmla="*/ 201400 w 1214923"/>
              <a:gd name="connsiteY95" fmla="*/ 907542 h 1696811"/>
              <a:gd name="connsiteX96" fmla="*/ 163300 w 1214923"/>
              <a:gd name="connsiteY96" fmla="*/ 838295 h 1696811"/>
              <a:gd name="connsiteX97" fmla="*/ 201686 w 1214923"/>
              <a:gd name="connsiteY97" fmla="*/ 907161 h 1696811"/>
              <a:gd name="connsiteX98" fmla="*/ 201400 w 1214923"/>
              <a:gd name="connsiteY98" fmla="*/ 907542 h 1696811"/>
              <a:gd name="connsiteX99" fmla="*/ 97811 w 1214923"/>
              <a:gd name="connsiteY99" fmla="*/ 1285557 h 1696811"/>
              <a:gd name="connsiteX100" fmla="*/ 123279 w 1214923"/>
              <a:gd name="connsiteY100" fmla="*/ 1264178 h 1696811"/>
              <a:gd name="connsiteX101" fmla="*/ 231975 w 1214923"/>
              <a:gd name="connsiteY101" fmla="*/ 1341501 h 1696811"/>
              <a:gd name="connsiteX102" fmla="*/ 97811 w 1214923"/>
              <a:gd name="connsiteY102" fmla="*/ 1285557 h 1696811"/>
              <a:gd name="connsiteX103" fmla="*/ 232928 w 1214923"/>
              <a:gd name="connsiteY103" fmla="*/ 1376077 h 1696811"/>
              <a:gd name="connsiteX104" fmla="*/ 279029 w 1214923"/>
              <a:gd name="connsiteY104" fmla="*/ 1379887 h 1696811"/>
              <a:gd name="connsiteX105" fmla="*/ 232451 w 1214923"/>
              <a:gd name="connsiteY105" fmla="*/ 1376077 h 1696811"/>
              <a:gd name="connsiteX106" fmla="*/ 232928 w 1214923"/>
              <a:gd name="connsiteY106" fmla="*/ 1376077 h 1696811"/>
              <a:gd name="connsiteX107" fmla="*/ 856244 w 1214923"/>
              <a:gd name="connsiteY107" fmla="*/ 715613 h 1696811"/>
              <a:gd name="connsiteX108" fmla="*/ 817635 w 1214923"/>
              <a:gd name="connsiteY108" fmla="*/ 708913 h 1696811"/>
              <a:gd name="connsiteX109" fmla="*/ 721084 w 1214923"/>
              <a:gd name="connsiteY109" fmla="*/ 657225 h 1696811"/>
              <a:gd name="connsiteX110" fmla="*/ 855767 w 1214923"/>
              <a:gd name="connsiteY110" fmla="*/ 715613 h 1696811"/>
              <a:gd name="connsiteX111" fmla="*/ 856244 w 1214923"/>
              <a:gd name="connsiteY111" fmla="*/ 715613 h 1696811"/>
              <a:gd name="connsiteX112" fmla="*/ 663458 w 1214923"/>
              <a:gd name="connsiteY112" fmla="*/ 722662 h 1696811"/>
              <a:gd name="connsiteX113" fmla="*/ 644408 w 1214923"/>
              <a:gd name="connsiteY113" fmla="*/ 807149 h 1696811"/>
              <a:gd name="connsiteX114" fmla="*/ 662981 w 1214923"/>
              <a:gd name="connsiteY114" fmla="*/ 723138 h 1696811"/>
              <a:gd name="connsiteX115" fmla="*/ 663458 w 1214923"/>
              <a:gd name="connsiteY115" fmla="*/ 722662 h 1696811"/>
              <a:gd name="connsiteX116" fmla="*/ 628882 w 1214923"/>
              <a:gd name="connsiteY116" fmla="*/ 753332 h 1696811"/>
              <a:gd name="connsiteX117" fmla="*/ 655742 w 1214923"/>
              <a:gd name="connsiteY117" fmla="*/ 726472 h 1696811"/>
              <a:gd name="connsiteX118" fmla="*/ 628406 w 1214923"/>
              <a:gd name="connsiteY118" fmla="*/ 753332 h 1696811"/>
              <a:gd name="connsiteX119" fmla="*/ 628882 w 1214923"/>
              <a:gd name="connsiteY119" fmla="*/ 753332 h 1696811"/>
              <a:gd name="connsiteX120" fmla="*/ 771090 w 1214923"/>
              <a:gd name="connsiteY120" fmla="*/ 757237 h 1696811"/>
              <a:gd name="connsiteX121" fmla="*/ 690318 w 1214923"/>
              <a:gd name="connsiteY121" fmla="*/ 822579 h 1696811"/>
              <a:gd name="connsiteX122" fmla="*/ 770614 w 1214923"/>
              <a:gd name="connsiteY122" fmla="*/ 757237 h 1696811"/>
              <a:gd name="connsiteX123" fmla="*/ 771090 w 1214923"/>
              <a:gd name="connsiteY123" fmla="*/ 757237 h 1696811"/>
              <a:gd name="connsiteX124" fmla="*/ 759565 w 1214923"/>
              <a:gd name="connsiteY124" fmla="*/ 538162 h 1696811"/>
              <a:gd name="connsiteX125" fmla="*/ 851767 w 1214923"/>
              <a:gd name="connsiteY125" fmla="*/ 480536 h 1696811"/>
              <a:gd name="connsiteX126" fmla="*/ 759089 w 1214923"/>
              <a:gd name="connsiteY126" fmla="*/ 538067 h 1696811"/>
              <a:gd name="connsiteX127" fmla="*/ 759565 w 1214923"/>
              <a:gd name="connsiteY127" fmla="*/ 538162 h 1696811"/>
              <a:gd name="connsiteX128" fmla="*/ 868213 w 1214923"/>
              <a:gd name="connsiteY128" fmla="*/ 356761 h 1696811"/>
              <a:gd name="connsiteX129" fmla="*/ 812619 w 1214923"/>
              <a:gd name="connsiteY129" fmla="*/ 442055 h 1696811"/>
              <a:gd name="connsiteX130" fmla="*/ 868213 w 1214923"/>
              <a:gd name="connsiteY130" fmla="*/ 356761 h 1696811"/>
              <a:gd name="connsiteX131" fmla="*/ 681841 w 1214923"/>
              <a:gd name="connsiteY131" fmla="*/ 323088 h 1696811"/>
              <a:gd name="connsiteX132" fmla="*/ 758803 w 1214923"/>
              <a:gd name="connsiteY132" fmla="*/ 430816 h 1696811"/>
              <a:gd name="connsiteX133" fmla="*/ 643455 w 1214923"/>
              <a:gd name="connsiteY133" fmla="*/ 396145 h 1696811"/>
              <a:gd name="connsiteX134" fmla="*/ 639550 w 1214923"/>
              <a:gd name="connsiteY134" fmla="*/ 438436 h 1696811"/>
              <a:gd name="connsiteX135" fmla="*/ 682127 w 1214923"/>
              <a:gd name="connsiteY135" fmla="*/ 323088 h 1696811"/>
              <a:gd name="connsiteX136" fmla="*/ 681841 w 1214923"/>
              <a:gd name="connsiteY136" fmla="*/ 323088 h 1696811"/>
              <a:gd name="connsiteX137" fmla="*/ 395477 w 1214923"/>
              <a:gd name="connsiteY137" fmla="*/ 216638 h 1696811"/>
              <a:gd name="connsiteX138" fmla="*/ 432956 w 1214923"/>
              <a:gd name="connsiteY138" fmla="*/ 194566 h 1696811"/>
              <a:gd name="connsiteX139" fmla="*/ 564476 w 1214923"/>
              <a:gd name="connsiteY139" fmla="*/ 247666 h 1696811"/>
              <a:gd name="connsiteX140" fmla="*/ 558873 w 1214923"/>
              <a:gd name="connsiteY140" fmla="*/ 299942 h 1696811"/>
              <a:gd name="connsiteX141" fmla="*/ 395477 w 1214923"/>
              <a:gd name="connsiteY141" fmla="*/ 216638 h 1696811"/>
              <a:gd name="connsiteX142" fmla="*/ 470767 w 1214923"/>
              <a:gd name="connsiteY142" fmla="*/ 361188 h 1696811"/>
              <a:gd name="connsiteX143" fmla="*/ 566874 w 1214923"/>
              <a:gd name="connsiteY143" fmla="*/ 503396 h 1696811"/>
              <a:gd name="connsiteX144" fmla="*/ 470767 w 1214923"/>
              <a:gd name="connsiteY144" fmla="*/ 361188 h 1696811"/>
              <a:gd name="connsiteX145" fmla="*/ 632216 w 1214923"/>
              <a:gd name="connsiteY145" fmla="*/ 475419 h 1696811"/>
              <a:gd name="connsiteX146" fmla="*/ 759089 w 1214923"/>
              <a:gd name="connsiteY146" fmla="*/ 438055 h 1696811"/>
              <a:gd name="connsiteX147" fmla="*/ 640217 w 1214923"/>
              <a:gd name="connsiteY147" fmla="*/ 641593 h 1696811"/>
              <a:gd name="connsiteX148" fmla="*/ 622468 w 1214923"/>
              <a:gd name="connsiteY148" fmla="*/ 453581 h 1696811"/>
              <a:gd name="connsiteX149" fmla="*/ 632216 w 1214923"/>
              <a:gd name="connsiteY149" fmla="*/ 475419 h 1696811"/>
              <a:gd name="connsiteX150" fmla="*/ 686032 w 1214923"/>
              <a:gd name="connsiteY150" fmla="*/ 837819 h 1696811"/>
              <a:gd name="connsiteX151" fmla="*/ 628310 w 1214923"/>
              <a:gd name="connsiteY151" fmla="*/ 930116 h 1696811"/>
              <a:gd name="connsiteX152" fmla="*/ 686032 w 1214923"/>
              <a:gd name="connsiteY152" fmla="*/ 837914 h 1696811"/>
              <a:gd name="connsiteX153" fmla="*/ 686032 w 1214923"/>
              <a:gd name="connsiteY153" fmla="*/ 837819 h 1696811"/>
              <a:gd name="connsiteX154" fmla="*/ 743658 w 1214923"/>
              <a:gd name="connsiteY154" fmla="*/ 1291400 h 1696811"/>
              <a:gd name="connsiteX155" fmla="*/ 547634 w 1214923"/>
              <a:gd name="connsiteY155" fmla="*/ 1206818 h 1696811"/>
              <a:gd name="connsiteX156" fmla="*/ 573446 w 1214923"/>
              <a:gd name="connsiteY156" fmla="*/ 1222439 h 1696811"/>
              <a:gd name="connsiteX157" fmla="*/ 603450 w 1214923"/>
              <a:gd name="connsiteY157" fmla="*/ 1227487 h 1696811"/>
              <a:gd name="connsiteX158" fmla="*/ 743658 w 1214923"/>
              <a:gd name="connsiteY158" fmla="*/ 1291495 h 1696811"/>
              <a:gd name="connsiteX159" fmla="*/ 743658 w 1214923"/>
              <a:gd name="connsiteY159" fmla="*/ 1291400 h 1696811"/>
              <a:gd name="connsiteX160" fmla="*/ 556465 w 1214923"/>
              <a:gd name="connsiteY160" fmla="*/ 950327 h 1696811"/>
              <a:gd name="connsiteX161" fmla="*/ 689842 w 1214923"/>
              <a:gd name="connsiteY161" fmla="*/ 1122236 h 1696811"/>
              <a:gd name="connsiteX162" fmla="*/ 568651 w 1214923"/>
              <a:gd name="connsiteY162" fmla="*/ 984541 h 1696811"/>
              <a:gd name="connsiteX163" fmla="*/ 556465 w 1214923"/>
              <a:gd name="connsiteY163" fmla="*/ 950327 h 1696811"/>
              <a:gd name="connsiteX164" fmla="*/ 351609 w 1214923"/>
              <a:gd name="connsiteY164" fmla="*/ 1045464 h 1696811"/>
              <a:gd name="connsiteX165" fmla="*/ 382375 w 1214923"/>
              <a:gd name="connsiteY165" fmla="*/ 887825 h 1696811"/>
              <a:gd name="connsiteX166" fmla="*/ 351609 w 1214923"/>
              <a:gd name="connsiteY166" fmla="*/ 1045559 h 1696811"/>
              <a:gd name="connsiteX167" fmla="*/ 351609 w 1214923"/>
              <a:gd name="connsiteY167" fmla="*/ 1045464 h 1696811"/>
              <a:gd name="connsiteX168" fmla="*/ 420761 w 1214923"/>
              <a:gd name="connsiteY168" fmla="*/ 1054969 h 1696811"/>
              <a:gd name="connsiteX169" fmla="*/ 605260 w 1214923"/>
              <a:gd name="connsiteY169" fmla="*/ 1180338 h 1696811"/>
              <a:gd name="connsiteX170" fmla="*/ 420761 w 1214923"/>
              <a:gd name="connsiteY170" fmla="*/ 1054969 h 1696811"/>
              <a:gd name="connsiteX171" fmla="*/ 366944 w 1214923"/>
              <a:gd name="connsiteY171" fmla="*/ 1414272 h 1696811"/>
              <a:gd name="connsiteX172" fmla="*/ 597640 w 1214923"/>
              <a:gd name="connsiteY172" fmla="*/ 1460468 h 1696811"/>
              <a:gd name="connsiteX173" fmla="*/ 366944 w 1214923"/>
              <a:gd name="connsiteY173" fmla="*/ 1414463 h 1696811"/>
              <a:gd name="connsiteX174" fmla="*/ 366944 w 1214923"/>
              <a:gd name="connsiteY174" fmla="*/ 1414272 h 1696811"/>
              <a:gd name="connsiteX175" fmla="*/ 597035 w 1214923"/>
              <a:gd name="connsiteY175" fmla="*/ 1664464 h 1696811"/>
              <a:gd name="connsiteX176" fmla="*/ 471148 w 1214923"/>
              <a:gd name="connsiteY176" fmla="*/ 1664399 h 1696811"/>
              <a:gd name="connsiteX177" fmla="*/ 401901 w 1214923"/>
              <a:gd name="connsiteY177" fmla="*/ 1579817 h 1696811"/>
              <a:gd name="connsiteX178" fmla="*/ 582412 w 1214923"/>
              <a:gd name="connsiteY178" fmla="*/ 1645158 h 1696811"/>
              <a:gd name="connsiteX179" fmla="*/ 597035 w 1214923"/>
              <a:gd name="connsiteY179" fmla="*/ 1664464 h 1696811"/>
              <a:gd name="connsiteX180" fmla="*/ 616785 w 1214923"/>
              <a:gd name="connsiteY180" fmla="*/ 1564196 h 1696811"/>
              <a:gd name="connsiteX181" fmla="*/ 555349 w 1214923"/>
              <a:gd name="connsiteY181" fmla="*/ 1541145 h 1696811"/>
              <a:gd name="connsiteX182" fmla="*/ 638597 w 1214923"/>
              <a:gd name="connsiteY182" fmla="*/ 1493520 h 1696811"/>
              <a:gd name="connsiteX183" fmla="*/ 752034 w 1214923"/>
              <a:gd name="connsiteY183" fmla="*/ 1535463 h 1696811"/>
              <a:gd name="connsiteX184" fmla="*/ 616785 w 1214923"/>
              <a:gd name="connsiteY184" fmla="*/ 1564386 h 1696811"/>
              <a:gd name="connsiteX185" fmla="*/ 616785 w 1214923"/>
              <a:gd name="connsiteY185" fmla="*/ 1564196 h 1696811"/>
              <a:gd name="connsiteX186" fmla="*/ 811979 w 1214923"/>
              <a:gd name="connsiteY186" fmla="*/ 1595484 h 1696811"/>
              <a:gd name="connsiteX187" fmla="*/ 812771 w 1214923"/>
              <a:gd name="connsiteY187" fmla="*/ 1652594 h 1696811"/>
              <a:gd name="connsiteX188" fmla="*/ 704225 w 1214923"/>
              <a:gd name="connsiteY188" fmla="*/ 1665256 h 1696811"/>
              <a:gd name="connsiteX189" fmla="*/ 651942 w 1214923"/>
              <a:gd name="connsiteY189" fmla="*/ 1653111 h 1696811"/>
              <a:gd name="connsiteX190" fmla="*/ 811979 w 1214923"/>
              <a:gd name="connsiteY190" fmla="*/ 1595484 h 1696811"/>
              <a:gd name="connsiteX191" fmla="*/ 857863 w 1214923"/>
              <a:gd name="connsiteY191" fmla="*/ 1591056 h 1696811"/>
              <a:gd name="connsiteX192" fmla="*/ 838813 w 1214923"/>
              <a:gd name="connsiteY192" fmla="*/ 1568958 h 1696811"/>
              <a:gd name="connsiteX193" fmla="*/ 836146 w 1214923"/>
              <a:gd name="connsiteY193" fmla="*/ 1564291 h 1696811"/>
              <a:gd name="connsiteX194" fmla="*/ 955179 w 1214923"/>
              <a:gd name="connsiteY194" fmla="*/ 1500720 h 1696811"/>
              <a:gd name="connsiteX195" fmla="*/ 1066493 w 1214923"/>
              <a:gd name="connsiteY195" fmla="*/ 1492065 h 1696811"/>
              <a:gd name="connsiteX196" fmla="*/ 857863 w 1214923"/>
              <a:gd name="connsiteY196" fmla="*/ 1591247 h 1696811"/>
              <a:gd name="connsiteX197" fmla="*/ 857863 w 1214923"/>
              <a:gd name="connsiteY197" fmla="*/ 1591056 h 1696811"/>
              <a:gd name="connsiteX198" fmla="*/ 1054979 w 1214923"/>
              <a:gd name="connsiteY198" fmla="*/ 1445037 h 1696811"/>
              <a:gd name="connsiteX199" fmla="*/ 916632 w 1214923"/>
              <a:gd name="connsiteY199" fmla="*/ 1468184 h 1696811"/>
              <a:gd name="connsiteX200" fmla="*/ 1028170 w 1214923"/>
              <a:gd name="connsiteY200" fmla="*/ 1445228 h 1696811"/>
              <a:gd name="connsiteX201" fmla="*/ 1054979 w 1214923"/>
              <a:gd name="connsiteY201" fmla="*/ 1445037 h 1696811"/>
              <a:gd name="connsiteX202" fmla="*/ 862816 w 1214923"/>
              <a:gd name="connsiteY202" fmla="*/ 1410462 h 1696811"/>
              <a:gd name="connsiteX203" fmla="*/ 647551 w 1214923"/>
              <a:gd name="connsiteY203" fmla="*/ 1448562 h 1696811"/>
              <a:gd name="connsiteX204" fmla="*/ 862816 w 1214923"/>
              <a:gd name="connsiteY204" fmla="*/ 1410653 h 1696811"/>
              <a:gd name="connsiteX205" fmla="*/ 862816 w 1214923"/>
              <a:gd name="connsiteY205" fmla="*/ 1410462 h 1696811"/>
              <a:gd name="connsiteX206" fmla="*/ 689842 w 1214923"/>
              <a:gd name="connsiteY206" fmla="*/ 1391412 h 1696811"/>
              <a:gd name="connsiteX207" fmla="*/ 924347 w 1214923"/>
              <a:gd name="connsiteY207" fmla="*/ 1306830 h 1696811"/>
              <a:gd name="connsiteX208" fmla="*/ 689842 w 1214923"/>
              <a:gd name="connsiteY208" fmla="*/ 1391412 h 1696811"/>
              <a:gd name="connsiteX209" fmla="*/ 1162663 w 1214923"/>
              <a:gd name="connsiteY209" fmla="*/ 1057085 h 1696811"/>
              <a:gd name="connsiteX210" fmla="*/ 1148756 w 1214923"/>
              <a:gd name="connsiteY210" fmla="*/ 1134428 h 1696811"/>
              <a:gd name="connsiteX211" fmla="*/ 1066841 w 1214923"/>
              <a:gd name="connsiteY211" fmla="*/ 1139762 h 1696811"/>
              <a:gd name="connsiteX212" fmla="*/ 1035790 w 1214923"/>
              <a:gd name="connsiteY212" fmla="*/ 1087755 h 1696811"/>
              <a:gd name="connsiteX213" fmla="*/ 1162663 w 1214923"/>
              <a:gd name="connsiteY213" fmla="*/ 1057085 h 1696811"/>
              <a:gd name="connsiteX214" fmla="*/ 987913 w 1214923"/>
              <a:gd name="connsiteY214" fmla="*/ 1181170 h 1696811"/>
              <a:gd name="connsiteX215" fmla="*/ 958923 w 1214923"/>
              <a:gd name="connsiteY215" fmla="*/ 1264444 h 1696811"/>
              <a:gd name="connsiteX216" fmla="*/ 905107 w 1214923"/>
              <a:gd name="connsiteY216" fmla="*/ 1118330 h 1696811"/>
              <a:gd name="connsiteX217" fmla="*/ 987913 w 1214923"/>
              <a:gd name="connsiteY217" fmla="*/ 1181170 h 1696811"/>
              <a:gd name="connsiteX0" fmla="*/ 1193429 w 1214923"/>
              <a:gd name="connsiteY0" fmla="*/ 899446 h 1696811"/>
              <a:gd name="connsiteX1" fmla="*/ 1157319 w 1214923"/>
              <a:gd name="connsiteY1" fmla="*/ 831924 h 1696811"/>
              <a:gd name="connsiteX2" fmla="*/ 1019985 w 1214923"/>
              <a:gd name="connsiteY2" fmla="*/ 885740 h 1696811"/>
              <a:gd name="connsiteX3" fmla="*/ 963019 w 1214923"/>
              <a:gd name="connsiteY3" fmla="*/ 860965 h 1696811"/>
              <a:gd name="connsiteX4" fmla="*/ 1035980 w 1214923"/>
              <a:gd name="connsiteY4" fmla="*/ 795623 h 1696811"/>
              <a:gd name="connsiteX5" fmla="*/ 893772 w 1214923"/>
              <a:gd name="connsiteY5" fmla="*/ 930212 h 1696811"/>
              <a:gd name="connsiteX6" fmla="*/ 951398 w 1214923"/>
              <a:gd name="connsiteY6" fmla="*/ 937927 h 1696811"/>
              <a:gd name="connsiteX7" fmla="*/ 862911 w 1214923"/>
              <a:gd name="connsiteY7" fmla="*/ 964787 h 1696811"/>
              <a:gd name="connsiteX8" fmla="*/ 813000 w 1214923"/>
              <a:gd name="connsiteY8" fmla="*/ 991648 h 1696811"/>
              <a:gd name="connsiteX9" fmla="*/ 905202 w 1214923"/>
              <a:gd name="connsiteY9" fmla="*/ 872585 h 1696811"/>
              <a:gd name="connsiteX10" fmla="*/ 1062841 w 1214923"/>
              <a:gd name="connsiteY10" fmla="*/ 784098 h 1696811"/>
              <a:gd name="connsiteX11" fmla="*/ 1113873 w 1214923"/>
              <a:gd name="connsiteY11" fmla="*/ 670346 h 1696811"/>
              <a:gd name="connsiteX12" fmla="*/ 1028265 w 1214923"/>
              <a:gd name="connsiteY12" fmla="*/ 722567 h 1696811"/>
              <a:gd name="connsiteX13" fmla="*/ 1003881 w 1214923"/>
              <a:gd name="connsiteY13" fmla="*/ 692468 h 1696811"/>
              <a:gd name="connsiteX14" fmla="*/ 1005881 w 1214923"/>
              <a:gd name="connsiteY14" fmla="*/ 661511 h 1696811"/>
              <a:gd name="connsiteX15" fmla="*/ 1065794 w 1214923"/>
              <a:gd name="connsiteY15" fmla="*/ 651415 h 1696811"/>
              <a:gd name="connsiteX16" fmla="*/ 1087938 w 1214923"/>
              <a:gd name="connsiteY16" fmla="*/ 638205 h 1696811"/>
              <a:gd name="connsiteX17" fmla="*/ 739848 w 1214923"/>
              <a:gd name="connsiteY17" fmla="*/ 595694 h 1696811"/>
              <a:gd name="connsiteX18" fmla="*/ 716893 w 1214923"/>
              <a:gd name="connsiteY18" fmla="*/ 318992 h 1696811"/>
              <a:gd name="connsiteX19" fmla="*/ 920537 w 1214923"/>
              <a:gd name="connsiteY19" fmla="*/ 246031 h 1696811"/>
              <a:gd name="connsiteX20" fmla="*/ 682412 w 1214923"/>
              <a:gd name="connsiteY20" fmla="*/ 238316 h 1696811"/>
              <a:gd name="connsiteX21" fmla="*/ 928538 w 1214923"/>
              <a:gd name="connsiteY21" fmla="*/ 226790 h 1696811"/>
              <a:gd name="connsiteX22" fmla="*/ 720893 w 1214923"/>
              <a:gd name="connsiteY22" fmla="*/ 196025 h 1696811"/>
              <a:gd name="connsiteX23" fmla="*/ 736229 w 1214923"/>
              <a:gd name="connsiteY23" fmla="*/ 49911 h 1696811"/>
              <a:gd name="connsiteX24" fmla="*/ 663267 w 1214923"/>
              <a:gd name="connsiteY24" fmla="*/ 0 h 1696811"/>
              <a:gd name="connsiteX25" fmla="*/ 625167 w 1214923"/>
              <a:gd name="connsiteY25" fmla="*/ 103727 h 1696811"/>
              <a:gd name="connsiteX26" fmla="*/ 625167 w 1214923"/>
              <a:gd name="connsiteY26" fmla="*/ 288322 h 1696811"/>
              <a:gd name="connsiteX27" fmla="*/ 336845 w 1214923"/>
              <a:gd name="connsiteY27" fmla="*/ 261366 h 1696811"/>
              <a:gd name="connsiteX28" fmla="*/ 367611 w 1214923"/>
              <a:gd name="connsiteY28" fmla="*/ 307467 h 1696811"/>
              <a:gd name="connsiteX29" fmla="*/ 579066 w 1214923"/>
              <a:gd name="connsiteY29" fmla="*/ 615029 h 1696811"/>
              <a:gd name="connsiteX30" fmla="*/ 263884 w 1214923"/>
              <a:gd name="connsiteY30" fmla="*/ 496585 h 1696811"/>
              <a:gd name="connsiteX31" fmla="*/ 233118 w 1214923"/>
              <a:gd name="connsiteY31" fmla="*/ 714947 h 1696811"/>
              <a:gd name="connsiteX32" fmla="*/ 532965 w 1214923"/>
              <a:gd name="connsiteY32" fmla="*/ 807149 h 1696811"/>
              <a:gd name="connsiteX33" fmla="*/ 502390 w 1214923"/>
              <a:gd name="connsiteY33" fmla="*/ 816184 h 1696811"/>
              <a:gd name="connsiteX34" fmla="*/ 464290 w 1214923"/>
              <a:gd name="connsiteY34" fmla="*/ 772763 h 1696811"/>
              <a:gd name="connsiteX35" fmla="*/ 375231 w 1214923"/>
              <a:gd name="connsiteY35" fmla="*/ 788670 h 1696811"/>
              <a:gd name="connsiteX36" fmla="*/ 418189 w 1214923"/>
              <a:gd name="connsiteY36" fmla="*/ 826770 h 1696811"/>
              <a:gd name="connsiteX37" fmla="*/ 333607 w 1214923"/>
              <a:gd name="connsiteY37" fmla="*/ 826770 h 1696811"/>
              <a:gd name="connsiteX38" fmla="*/ 276457 w 1214923"/>
              <a:gd name="connsiteY38" fmla="*/ 857536 h 1696811"/>
              <a:gd name="connsiteX39" fmla="*/ 288458 w 1214923"/>
              <a:gd name="connsiteY39" fmla="*/ 766001 h 1696811"/>
              <a:gd name="connsiteX40" fmla="*/ 138059 w 1214923"/>
              <a:gd name="connsiteY40" fmla="*/ 911352 h 1696811"/>
              <a:gd name="connsiteX41" fmla="*/ 237976 w 1214923"/>
              <a:gd name="connsiteY41" fmla="*/ 961358 h 1696811"/>
              <a:gd name="connsiteX42" fmla="*/ 75102 w 1214923"/>
              <a:gd name="connsiteY42" fmla="*/ 1025783 h 1696811"/>
              <a:gd name="connsiteX43" fmla="*/ 80432 w 1214923"/>
              <a:gd name="connsiteY43" fmla="*/ 915162 h 1696811"/>
              <a:gd name="connsiteX44" fmla="*/ 91958 w 1214923"/>
              <a:gd name="connsiteY44" fmla="*/ 1107377 h 1696811"/>
              <a:gd name="connsiteX45" fmla="*/ 214925 w 1214923"/>
              <a:gd name="connsiteY45" fmla="*/ 1157383 h 1696811"/>
              <a:gd name="connsiteX46" fmla="*/ 322463 w 1214923"/>
              <a:gd name="connsiteY46" fmla="*/ 1228161 h 1696811"/>
              <a:gd name="connsiteX47" fmla="*/ 235145 w 1214923"/>
              <a:gd name="connsiteY47" fmla="*/ 1221759 h 1696811"/>
              <a:gd name="connsiteX48" fmla="*/ 267875 w 1214923"/>
              <a:gd name="connsiteY48" fmla="*/ 1263023 h 1696811"/>
              <a:gd name="connsiteX49" fmla="*/ 395615 w 1214923"/>
              <a:gd name="connsiteY49" fmla="*/ 1319117 h 1696811"/>
              <a:gd name="connsiteX50" fmla="*/ 322827 w 1214923"/>
              <a:gd name="connsiteY50" fmla="*/ 1338837 h 1696811"/>
              <a:gd name="connsiteX51" fmla="*/ 247492 w 1214923"/>
              <a:gd name="connsiteY51" fmla="*/ 1296725 h 1696811"/>
              <a:gd name="connsiteX52" fmla="*/ 229880 w 1214923"/>
              <a:gd name="connsiteY52" fmla="*/ 1312259 h 1696811"/>
              <a:gd name="connsiteX53" fmla="*/ 146155 w 1214923"/>
              <a:gd name="connsiteY53" fmla="*/ 1230344 h 1696811"/>
              <a:gd name="connsiteX54" fmla="*/ 115389 w 1214923"/>
              <a:gd name="connsiteY54" fmla="*/ 1430369 h 1696811"/>
              <a:gd name="connsiteX55" fmla="*/ 349799 w 1214923"/>
              <a:gd name="connsiteY55" fmla="*/ 1480280 h 1696811"/>
              <a:gd name="connsiteX56" fmla="*/ 299507 w 1214923"/>
              <a:gd name="connsiteY56" fmla="*/ 1464659 h 1696811"/>
              <a:gd name="connsiteX57" fmla="*/ 318374 w 1214923"/>
              <a:gd name="connsiteY57" fmla="*/ 1496562 h 1696811"/>
              <a:gd name="connsiteX58" fmla="*/ 388280 w 1214923"/>
              <a:gd name="connsiteY58" fmla="*/ 1545717 h 1696811"/>
              <a:gd name="connsiteX59" fmla="*/ 348847 w 1214923"/>
              <a:gd name="connsiteY59" fmla="*/ 1542479 h 1696811"/>
              <a:gd name="connsiteX60" fmla="*/ 255883 w 1214923"/>
              <a:gd name="connsiteY60" fmla="*/ 1502664 h 1696811"/>
              <a:gd name="connsiteX61" fmla="*/ 255883 w 1214923"/>
              <a:gd name="connsiteY61" fmla="*/ 1502664 h 1696811"/>
              <a:gd name="connsiteX62" fmla="*/ 239976 w 1214923"/>
              <a:gd name="connsiteY62" fmla="*/ 1484281 h 1696811"/>
              <a:gd name="connsiteX63" fmla="*/ 203495 w 1214923"/>
              <a:gd name="connsiteY63" fmla="*/ 1484281 h 1696811"/>
              <a:gd name="connsiteX64" fmla="*/ 187303 w 1214923"/>
              <a:gd name="connsiteY64" fmla="*/ 1499140 h 1696811"/>
              <a:gd name="connsiteX65" fmla="*/ 480925 w 1214923"/>
              <a:gd name="connsiteY65" fmla="*/ 1687975 h 1696811"/>
              <a:gd name="connsiteX66" fmla="*/ 757374 w 1214923"/>
              <a:gd name="connsiteY66" fmla="*/ 1682401 h 1696811"/>
              <a:gd name="connsiteX67" fmla="*/ 988070 w 1214923"/>
              <a:gd name="connsiteY67" fmla="*/ 1594485 h 1696811"/>
              <a:gd name="connsiteX68" fmla="*/ 1152566 w 1214923"/>
              <a:gd name="connsiteY68" fmla="*/ 1394460 h 1696811"/>
              <a:gd name="connsiteX69" fmla="*/ 918822 w 1214923"/>
              <a:gd name="connsiteY69" fmla="*/ 1363507 h 1696811"/>
              <a:gd name="connsiteX70" fmla="*/ 802904 w 1214923"/>
              <a:gd name="connsiteY70" fmla="*/ 1350454 h 1696811"/>
              <a:gd name="connsiteX71" fmla="*/ 841956 w 1214923"/>
              <a:gd name="connsiteY71" fmla="*/ 1326547 h 1696811"/>
              <a:gd name="connsiteX72" fmla="*/ 1018286 w 1214923"/>
              <a:gd name="connsiteY72" fmla="*/ 1315425 h 1696811"/>
              <a:gd name="connsiteX73" fmla="*/ 980354 w 1214923"/>
              <a:gd name="connsiteY73" fmla="*/ 1268921 h 1696811"/>
              <a:gd name="connsiteX74" fmla="*/ 1091488 w 1214923"/>
              <a:gd name="connsiteY74" fmla="*/ 1221043 h 1696811"/>
              <a:gd name="connsiteX75" fmla="*/ 896580 w 1214923"/>
              <a:gd name="connsiteY75" fmla="*/ 1032638 h 1696811"/>
              <a:gd name="connsiteX76" fmla="*/ 1193429 w 1214923"/>
              <a:gd name="connsiteY76" fmla="*/ 899446 h 1696811"/>
              <a:gd name="connsiteX77" fmla="*/ 759089 w 1214923"/>
              <a:gd name="connsiteY77" fmla="*/ 61246 h 1696811"/>
              <a:gd name="connsiteX78" fmla="*/ 720989 w 1214923"/>
              <a:gd name="connsiteY78" fmla="*/ 145828 h 1696811"/>
              <a:gd name="connsiteX79" fmla="*/ 759089 w 1214923"/>
              <a:gd name="connsiteY79" fmla="*/ 61436 h 1696811"/>
              <a:gd name="connsiteX80" fmla="*/ 759089 w 1214923"/>
              <a:gd name="connsiteY80" fmla="*/ 61246 h 1696811"/>
              <a:gd name="connsiteX81" fmla="*/ 363611 w 1214923"/>
              <a:gd name="connsiteY81" fmla="*/ 545783 h 1696811"/>
              <a:gd name="connsiteX82" fmla="*/ 348275 w 1214923"/>
              <a:gd name="connsiteY82" fmla="*/ 553498 h 1696811"/>
              <a:gd name="connsiteX83" fmla="*/ 363611 w 1214923"/>
              <a:gd name="connsiteY83" fmla="*/ 545783 h 1696811"/>
              <a:gd name="connsiteX84" fmla="*/ 232451 w 1214923"/>
              <a:gd name="connsiteY84" fmla="*/ 523113 h 1696811"/>
              <a:gd name="connsiteX85" fmla="*/ 254694 w 1214923"/>
              <a:gd name="connsiteY85" fmla="*/ 664096 h 1696811"/>
              <a:gd name="connsiteX86" fmla="*/ 232451 w 1214923"/>
              <a:gd name="connsiteY86" fmla="*/ 523113 h 1696811"/>
              <a:gd name="connsiteX87" fmla="*/ 340084 w 1214923"/>
              <a:gd name="connsiteY87" fmla="*/ 692277 h 1696811"/>
              <a:gd name="connsiteX88" fmla="*/ 470767 w 1214923"/>
              <a:gd name="connsiteY88" fmla="*/ 684562 h 1696811"/>
              <a:gd name="connsiteX89" fmla="*/ 340084 w 1214923"/>
              <a:gd name="connsiteY89" fmla="*/ 691896 h 1696811"/>
              <a:gd name="connsiteX90" fmla="*/ 340084 w 1214923"/>
              <a:gd name="connsiteY90" fmla="*/ 692277 h 1696811"/>
              <a:gd name="connsiteX91" fmla="*/ 382375 w 1214923"/>
              <a:gd name="connsiteY91" fmla="*/ 615410 h 1696811"/>
              <a:gd name="connsiteX92" fmla="*/ 516868 w 1214923"/>
              <a:gd name="connsiteY92" fmla="*/ 688372 h 1696811"/>
              <a:gd name="connsiteX93" fmla="*/ 382661 w 1214923"/>
              <a:gd name="connsiteY93" fmla="*/ 615029 h 1696811"/>
              <a:gd name="connsiteX94" fmla="*/ 382375 w 1214923"/>
              <a:gd name="connsiteY94" fmla="*/ 615410 h 1696811"/>
              <a:gd name="connsiteX95" fmla="*/ 201400 w 1214923"/>
              <a:gd name="connsiteY95" fmla="*/ 907542 h 1696811"/>
              <a:gd name="connsiteX96" fmla="*/ 163300 w 1214923"/>
              <a:gd name="connsiteY96" fmla="*/ 838295 h 1696811"/>
              <a:gd name="connsiteX97" fmla="*/ 201686 w 1214923"/>
              <a:gd name="connsiteY97" fmla="*/ 907161 h 1696811"/>
              <a:gd name="connsiteX98" fmla="*/ 201400 w 1214923"/>
              <a:gd name="connsiteY98" fmla="*/ 907542 h 1696811"/>
              <a:gd name="connsiteX99" fmla="*/ 97811 w 1214923"/>
              <a:gd name="connsiteY99" fmla="*/ 1285557 h 1696811"/>
              <a:gd name="connsiteX100" fmla="*/ 123279 w 1214923"/>
              <a:gd name="connsiteY100" fmla="*/ 1264178 h 1696811"/>
              <a:gd name="connsiteX101" fmla="*/ 231975 w 1214923"/>
              <a:gd name="connsiteY101" fmla="*/ 1341501 h 1696811"/>
              <a:gd name="connsiteX102" fmla="*/ 97811 w 1214923"/>
              <a:gd name="connsiteY102" fmla="*/ 1285557 h 1696811"/>
              <a:gd name="connsiteX103" fmla="*/ 232928 w 1214923"/>
              <a:gd name="connsiteY103" fmla="*/ 1376077 h 1696811"/>
              <a:gd name="connsiteX104" fmla="*/ 279029 w 1214923"/>
              <a:gd name="connsiteY104" fmla="*/ 1379887 h 1696811"/>
              <a:gd name="connsiteX105" fmla="*/ 232451 w 1214923"/>
              <a:gd name="connsiteY105" fmla="*/ 1376077 h 1696811"/>
              <a:gd name="connsiteX106" fmla="*/ 232928 w 1214923"/>
              <a:gd name="connsiteY106" fmla="*/ 1376077 h 1696811"/>
              <a:gd name="connsiteX107" fmla="*/ 856244 w 1214923"/>
              <a:gd name="connsiteY107" fmla="*/ 715613 h 1696811"/>
              <a:gd name="connsiteX108" fmla="*/ 817635 w 1214923"/>
              <a:gd name="connsiteY108" fmla="*/ 708913 h 1696811"/>
              <a:gd name="connsiteX109" fmla="*/ 721084 w 1214923"/>
              <a:gd name="connsiteY109" fmla="*/ 657225 h 1696811"/>
              <a:gd name="connsiteX110" fmla="*/ 855767 w 1214923"/>
              <a:gd name="connsiteY110" fmla="*/ 715613 h 1696811"/>
              <a:gd name="connsiteX111" fmla="*/ 856244 w 1214923"/>
              <a:gd name="connsiteY111" fmla="*/ 715613 h 1696811"/>
              <a:gd name="connsiteX112" fmla="*/ 663458 w 1214923"/>
              <a:gd name="connsiteY112" fmla="*/ 722662 h 1696811"/>
              <a:gd name="connsiteX113" fmla="*/ 644408 w 1214923"/>
              <a:gd name="connsiteY113" fmla="*/ 807149 h 1696811"/>
              <a:gd name="connsiteX114" fmla="*/ 662981 w 1214923"/>
              <a:gd name="connsiteY114" fmla="*/ 723138 h 1696811"/>
              <a:gd name="connsiteX115" fmla="*/ 663458 w 1214923"/>
              <a:gd name="connsiteY115" fmla="*/ 722662 h 1696811"/>
              <a:gd name="connsiteX116" fmla="*/ 628882 w 1214923"/>
              <a:gd name="connsiteY116" fmla="*/ 753332 h 1696811"/>
              <a:gd name="connsiteX117" fmla="*/ 655742 w 1214923"/>
              <a:gd name="connsiteY117" fmla="*/ 726472 h 1696811"/>
              <a:gd name="connsiteX118" fmla="*/ 628406 w 1214923"/>
              <a:gd name="connsiteY118" fmla="*/ 753332 h 1696811"/>
              <a:gd name="connsiteX119" fmla="*/ 628882 w 1214923"/>
              <a:gd name="connsiteY119" fmla="*/ 753332 h 1696811"/>
              <a:gd name="connsiteX120" fmla="*/ 771090 w 1214923"/>
              <a:gd name="connsiteY120" fmla="*/ 757237 h 1696811"/>
              <a:gd name="connsiteX121" fmla="*/ 690318 w 1214923"/>
              <a:gd name="connsiteY121" fmla="*/ 822579 h 1696811"/>
              <a:gd name="connsiteX122" fmla="*/ 770614 w 1214923"/>
              <a:gd name="connsiteY122" fmla="*/ 757237 h 1696811"/>
              <a:gd name="connsiteX123" fmla="*/ 771090 w 1214923"/>
              <a:gd name="connsiteY123" fmla="*/ 757237 h 1696811"/>
              <a:gd name="connsiteX124" fmla="*/ 759565 w 1214923"/>
              <a:gd name="connsiteY124" fmla="*/ 538162 h 1696811"/>
              <a:gd name="connsiteX125" fmla="*/ 851767 w 1214923"/>
              <a:gd name="connsiteY125" fmla="*/ 480536 h 1696811"/>
              <a:gd name="connsiteX126" fmla="*/ 759089 w 1214923"/>
              <a:gd name="connsiteY126" fmla="*/ 538067 h 1696811"/>
              <a:gd name="connsiteX127" fmla="*/ 759565 w 1214923"/>
              <a:gd name="connsiteY127" fmla="*/ 538162 h 1696811"/>
              <a:gd name="connsiteX128" fmla="*/ 868213 w 1214923"/>
              <a:gd name="connsiteY128" fmla="*/ 356761 h 1696811"/>
              <a:gd name="connsiteX129" fmla="*/ 812619 w 1214923"/>
              <a:gd name="connsiteY129" fmla="*/ 442055 h 1696811"/>
              <a:gd name="connsiteX130" fmla="*/ 868213 w 1214923"/>
              <a:gd name="connsiteY130" fmla="*/ 356761 h 1696811"/>
              <a:gd name="connsiteX131" fmla="*/ 681841 w 1214923"/>
              <a:gd name="connsiteY131" fmla="*/ 323088 h 1696811"/>
              <a:gd name="connsiteX132" fmla="*/ 758803 w 1214923"/>
              <a:gd name="connsiteY132" fmla="*/ 430816 h 1696811"/>
              <a:gd name="connsiteX133" fmla="*/ 643455 w 1214923"/>
              <a:gd name="connsiteY133" fmla="*/ 396145 h 1696811"/>
              <a:gd name="connsiteX134" fmla="*/ 639550 w 1214923"/>
              <a:gd name="connsiteY134" fmla="*/ 438436 h 1696811"/>
              <a:gd name="connsiteX135" fmla="*/ 682127 w 1214923"/>
              <a:gd name="connsiteY135" fmla="*/ 323088 h 1696811"/>
              <a:gd name="connsiteX136" fmla="*/ 681841 w 1214923"/>
              <a:gd name="connsiteY136" fmla="*/ 323088 h 1696811"/>
              <a:gd name="connsiteX137" fmla="*/ 395477 w 1214923"/>
              <a:gd name="connsiteY137" fmla="*/ 216638 h 1696811"/>
              <a:gd name="connsiteX138" fmla="*/ 432956 w 1214923"/>
              <a:gd name="connsiteY138" fmla="*/ 194566 h 1696811"/>
              <a:gd name="connsiteX139" fmla="*/ 564476 w 1214923"/>
              <a:gd name="connsiteY139" fmla="*/ 247666 h 1696811"/>
              <a:gd name="connsiteX140" fmla="*/ 558873 w 1214923"/>
              <a:gd name="connsiteY140" fmla="*/ 299942 h 1696811"/>
              <a:gd name="connsiteX141" fmla="*/ 395477 w 1214923"/>
              <a:gd name="connsiteY141" fmla="*/ 216638 h 1696811"/>
              <a:gd name="connsiteX142" fmla="*/ 470767 w 1214923"/>
              <a:gd name="connsiteY142" fmla="*/ 361188 h 1696811"/>
              <a:gd name="connsiteX143" fmla="*/ 566874 w 1214923"/>
              <a:gd name="connsiteY143" fmla="*/ 503396 h 1696811"/>
              <a:gd name="connsiteX144" fmla="*/ 470767 w 1214923"/>
              <a:gd name="connsiteY144" fmla="*/ 361188 h 1696811"/>
              <a:gd name="connsiteX145" fmla="*/ 632216 w 1214923"/>
              <a:gd name="connsiteY145" fmla="*/ 475419 h 1696811"/>
              <a:gd name="connsiteX146" fmla="*/ 759089 w 1214923"/>
              <a:gd name="connsiteY146" fmla="*/ 438055 h 1696811"/>
              <a:gd name="connsiteX147" fmla="*/ 640217 w 1214923"/>
              <a:gd name="connsiteY147" fmla="*/ 641593 h 1696811"/>
              <a:gd name="connsiteX148" fmla="*/ 622468 w 1214923"/>
              <a:gd name="connsiteY148" fmla="*/ 453581 h 1696811"/>
              <a:gd name="connsiteX149" fmla="*/ 632216 w 1214923"/>
              <a:gd name="connsiteY149" fmla="*/ 475419 h 1696811"/>
              <a:gd name="connsiteX150" fmla="*/ 686032 w 1214923"/>
              <a:gd name="connsiteY150" fmla="*/ 837819 h 1696811"/>
              <a:gd name="connsiteX151" fmla="*/ 628310 w 1214923"/>
              <a:gd name="connsiteY151" fmla="*/ 930116 h 1696811"/>
              <a:gd name="connsiteX152" fmla="*/ 686032 w 1214923"/>
              <a:gd name="connsiteY152" fmla="*/ 837914 h 1696811"/>
              <a:gd name="connsiteX153" fmla="*/ 686032 w 1214923"/>
              <a:gd name="connsiteY153" fmla="*/ 837819 h 1696811"/>
              <a:gd name="connsiteX154" fmla="*/ 743658 w 1214923"/>
              <a:gd name="connsiteY154" fmla="*/ 1291400 h 1696811"/>
              <a:gd name="connsiteX155" fmla="*/ 547634 w 1214923"/>
              <a:gd name="connsiteY155" fmla="*/ 1206818 h 1696811"/>
              <a:gd name="connsiteX156" fmla="*/ 573446 w 1214923"/>
              <a:gd name="connsiteY156" fmla="*/ 1222439 h 1696811"/>
              <a:gd name="connsiteX157" fmla="*/ 603450 w 1214923"/>
              <a:gd name="connsiteY157" fmla="*/ 1227487 h 1696811"/>
              <a:gd name="connsiteX158" fmla="*/ 743658 w 1214923"/>
              <a:gd name="connsiteY158" fmla="*/ 1291495 h 1696811"/>
              <a:gd name="connsiteX159" fmla="*/ 743658 w 1214923"/>
              <a:gd name="connsiteY159" fmla="*/ 1291400 h 1696811"/>
              <a:gd name="connsiteX160" fmla="*/ 556465 w 1214923"/>
              <a:gd name="connsiteY160" fmla="*/ 950327 h 1696811"/>
              <a:gd name="connsiteX161" fmla="*/ 689842 w 1214923"/>
              <a:gd name="connsiteY161" fmla="*/ 1122236 h 1696811"/>
              <a:gd name="connsiteX162" fmla="*/ 568651 w 1214923"/>
              <a:gd name="connsiteY162" fmla="*/ 984541 h 1696811"/>
              <a:gd name="connsiteX163" fmla="*/ 556465 w 1214923"/>
              <a:gd name="connsiteY163" fmla="*/ 950327 h 1696811"/>
              <a:gd name="connsiteX164" fmla="*/ 351609 w 1214923"/>
              <a:gd name="connsiteY164" fmla="*/ 1045464 h 1696811"/>
              <a:gd name="connsiteX165" fmla="*/ 382375 w 1214923"/>
              <a:gd name="connsiteY165" fmla="*/ 887825 h 1696811"/>
              <a:gd name="connsiteX166" fmla="*/ 351609 w 1214923"/>
              <a:gd name="connsiteY166" fmla="*/ 1045559 h 1696811"/>
              <a:gd name="connsiteX167" fmla="*/ 351609 w 1214923"/>
              <a:gd name="connsiteY167" fmla="*/ 1045464 h 1696811"/>
              <a:gd name="connsiteX168" fmla="*/ 420761 w 1214923"/>
              <a:gd name="connsiteY168" fmla="*/ 1054969 h 1696811"/>
              <a:gd name="connsiteX169" fmla="*/ 605260 w 1214923"/>
              <a:gd name="connsiteY169" fmla="*/ 1180338 h 1696811"/>
              <a:gd name="connsiteX170" fmla="*/ 420761 w 1214923"/>
              <a:gd name="connsiteY170" fmla="*/ 1054969 h 1696811"/>
              <a:gd name="connsiteX171" fmla="*/ 366944 w 1214923"/>
              <a:gd name="connsiteY171" fmla="*/ 1414272 h 1696811"/>
              <a:gd name="connsiteX172" fmla="*/ 597640 w 1214923"/>
              <a:gd name="connsiteY172" fmla="*/ 1460468 h 1696811"/>
              <a:gd name="connsiteX173" fmla="*/ 366944 w 1214923"/>
              <a:gd name="connsiteY173" fmla="*/ 1414463 h 1696811"/>
              <a:gd name="connsiteX174" fmla="*/ 366944 w 1214923"/>
              <a:gd name="connsiteY174" fmla="*/ 1414272 h 1696811"/>
              <a:gd name="connsiteX175" fmla="*/ 597035 w 1214923"/>
              <a:gd name="connsiteY175" fmla="*/ 1664464 h 1696811"/>
              <a:gd name="connsiteX176" fmla="*/ 471148 w 1214923"/>
              <a:gd name="connsiteY176" fmla="*/ 1649777 h 1696811"/>
              <a:gd name="connsiteX177" fmla="*/ 401901 w 1214923"/>
              <a:gd name="connsiteY177" fmla="*/ 1579817 h 1696811"/>
              <a:gd name="connsiteX178" fmla="*/ 582412 w 1214923"/>
              <a:gd name="connsiteY178" fmla="*/ 1645158 h 1696811"/>
              <a:gd name="connsiteX179" fmla="*/ 597035 w 1214923"/>
              <a:gd name="connsiteY179" fmla="*/ 1664464 h 1696811"/>
              <a:gd name="connsiteX180" fmla="*/ 616785 w 1214923"/>
              <a:gd name="connsiteY180" fmla="*/ 1564196 h 1696811"/>
              <a:gd name="connsiteX181" fmla="*/ 555349 w 1214923"/>
              <a:gd name="connsiteY181" fmla="*/ 1541145 h 1696811"/>
              <a:gd name="connsiteX182" fmla="*/ 638597 w 1214923"/>
              <a:gd name="connsiteY182" fmla="*/ 1493520 h 1696811"/>
              <a:gd name="connsiteX183" fmla="*/ 752034 w 1214923"/>
              <a:gd name="connsiteY183" fmla="*/ 1535463 h 1696811"/>
              <a:gd name="connsiteX184" fmla="*/ 616785 w 1214923"/>
              <a:gd name="connsiteY184" fmla="*/ 1564386 h 1696811"/>
              <a:gd name="connsiteX185" fmla="*/ 616785 w 1214923"/>
              <a:gd name="connsiteY185" fmla="*/ 1564196 h 1696811"/>
              <a:gd name="connsiteX186" fmla="*/ 811979 w 1214923"/>
              <a:gd name="connsiteY186" fmla="*/ 1595484 h 1696811"/>
              <a:gd name="connsiteX187" fmla="*/ 812771 w 1214923"/>
              <a:gd name="connsiteY187" fmla="*/ 1652594 h 1696811"/>
              <a:gd name="connsiteX188" fmla="*/ 704225 w 1214923"/>
              <a:gd name="connsiteY188" fmla="*/ 1665256 h 1696811"/>
              <a:gd name="connsiteX189" fmla="*/ 651942 w 1214923"/>
              <a:gd name="connsiteY189" fmla="*/ 1653111 h 1696811"/>
              <a:gd name="connsiteX190" fmla="*/ 811979 w 1214923"/>
              <a:gd name="connsiteY190" fmla="*/ 1595484 h 1696811"/>
              <a:gd name="connsiteX191" fmla="*/ 857863 w 1214923"/>
              <a:gd name="connsiteY191" fmla="*/ 1591056 h 1696811"/>
              <a:gd name="connsiteX192" fmla="*/ 838813 w 1214923"/>
              <a:gd name="connsiteY192" fmla="*/ 1568958 h 1696811"/>
              <a:gd name="connsiteX193" fmla="*/ 836146 w 1214923"/>
              <a:gd name="connsiteY193" fmla="*/ 1564291 h 1696811"/>
              <a:gd name="connsiteX194" fmla="*/ 955179 w 1214923"/>
              <a:gd name="connsiteY194" fmla="*/ 1500720 h 1696811"/>
              <a:gd name="connsiteX195" fmla="*/ 1066493 w 1214923"/>
              <a:gd name="connsiteY195" fmla="*/ 1492065 h 1696811"/>
              <a:gd name="connsiteX196" fmla="*/ 857863 w 1214923"/>
              <a:gd name="connsiteY196" fmla="*/ 1591247 h 1696811"/>
              <a:gd name="connsiteX197" fmla="*/ 857863 w 1214923"/>
              <a:gd name="connsiteY197" fmla="*/ 1591056 h 1696811"/>
              <a:gd name="connsiteX198" fmla="*/ 1054979 w 1214923"/>
              <a:gd name="connsiteY198" fmla="*/ 1445037 h 1696811"/>
              <a:gd name="connsiteX199" fmla="*/ 916632 w 1214923"/>
              <a:gd name="connsiteY199" fmla="*/ 1468184 h 1696811"/>
              <a:gd name="connsiteX200" fmla="*/ 1028170 w 1214923"/>
              <a:gd name="connsiteY200" fmla="*/ 1445228 h 1696811"/>
              <a:gd name="connsiteX201" fmla="*/ 1054979 w 1214923"/>
              <a:gd name="connsiteY201" fmla="*/ 1445037 h 1696811"/>
              <a:gd name="connsiteX202" fmla="*/ 862816 w 1214923"/>
              <a:gd name="connsiteY202" fmla="*/ 1410462 h 1696811"/>
              <a:gd name="connsiteX203" fmla="*/ 647551 w 1214923"/>
              <a:gd name="connsiteY203" fmla="*/ 1448562 h 1696811"/>
              <a:gd name="connsiteX204" fmla="*/ 862816 w 1214923"/>
              <a:gd name="connsiteY204" fmla="*/ 1410653 h 1696811"/>
              <a:gd name="connsiteX205" fmla="*/ 862816 w 1214923"/>
              <a:gd name="connsiteY205" fmla="*/ 1410462 h 1696811"/>
              <a:gd name="connsiteX206" fmla="*/ 689842 w 1214923"/>
              <a:gd name="connsiteY206" fmla="*/ 1391412 h 1696811"/>
              <a:gd name="connsiteX207" fmla="*/ 924347 w 1214923"/>
              <a:gd name="connsiteY207" fmla="*/ 1306830 h 1696811"/>
              <a:gd name="connsiteX208" fmla="*/ 689842 w 1214923"/>
              <a:gd name="connsiteY208" fmla="*/ 1391412 h 1696811"/>
              <a:gd name="connsiteX209" fmla="*/ 1162663 w 1214923"/>
              <a:gd name="connsiteY209" fmla="*/ 1057085 h 1696811"/>
              <a:gd name="connsiteX210" fmla="*/ 1148756 w 1214923"/>
              <a:gd name="connsiteY210" fmla="*/ 1134428 h 1696811"/>
              <a:gd name="connsiteX211" fmla="*/ 1066841 w 1214923"/>
              <a:gd name="connsiteY211" fmla="*/ 1139762 h 1696811"/>
              <a:gd name="connsiteX212" fmla="*/ 1035790 w 1214923"/>
              <a:gd name="connsiteY212" fmla="*/ 1087755 h 1696811"/>
              <a:gd name="connsiteX213" fmla="*/ 1162663 w 1214923"/>
              <a:gd name="connsiteY213" fmla="*/ 1057085 h 1696811"/>
              <a:gd name="connsiteX214" fmla="*/ 987913 w 1214923"/>
              <a:gd name="connsiteY214" fmla="*/ 1181170 h 1696811"/>
              <a:gd name="connsiteX215" fmla="*/ 958923 w 1214923"/>
              <a:gd name="connsiteY215" fmla="*/ 1264444 h 1696811"/>
              <a:gd name="connsiteX216" fmla="*/ 905107 w 1214923"/>
              <a:gd name="connsiteY216" fmla="*/ 1118330 h 1696811"/>
              <a:gd name="connsiteX217" fmla="*/ 987913 w 1214923"/>
              <a:gd name="connsiteY217" fmla="*/ 1181170 h 1696811"/>
              <a:gd name="connsiteX0" fmla="*/ 1193429 w 1214923"/>
              <a:gd name="connsiteY0" fmla="*/ 899446 h 1689168"/>
              <a:gd name="connsiteX1" fmla="*/ 1157319 w 1214923"/>
              <a:gd name="connsiteY1" fmla="*/ 831924 h 1689168"/>
              <a:gd name="connsiteX2" fmla="*/ 1019985 w 1214923"/>
              <a:gd name="connsiteY2" fmla="*/ 885740 h 1689168"/>
              <a:gd name="connsiteX3" fmla="*/ 963019 w 1214923"/>
              <a:gd name="connsiteY3" fmla="*/ 860965 h 1689168"/>
              <a:gd name="connsiteX4" fmla="*/ 1035980 w 1214923"/>
              <a:gd name="connsiteY4" fmla="*/ 795623 h 1689168"/>
              <a:gd name="connsiteX5" fmla="*/ 893772 w 1214923"/>
              <a:gd name="connsiteY5" fmla="*/ 930212 h 1689168"/>
              <a:gd name="connsiteX6" fmla="*/ 951398 w 1214923"/>
              <a:gd name="connsiteY6" fmla="*/ 937927 h 1689168"/>
              <a:gd name="connsiteX7" fmla="*/ 862911 w 1214923"/>
              <a:gd name="connsiteY7" fmla="*/ 964787 h 1689168"/>
              <a:gd name="connsiteX8" fmla="*/ 813000 w 1214923"/>
              <a:gd name="connsiteY8" fmla="*/ 991648 h 1689168"/>
              <a:gd name="connsiteX9" fmla="*/ 905202 w 1214923"/>
              <a:gd name="connsiteY9" fmla="*/ 872585 h 1689168"/>
              <a:gd name="connsiteX10" fmla="*/ 1062841 w 1214923"/>
              <a:gd name="connsiteY10" fmla="*/ 784098 h 1689168"/>
              <a:gd name="connsiteX11" fmla="*/ 1113873 w 1214923"/>
              <a:gd name="connsiteY11" fmla="*/ 670346 h 1689168"/>
              <a:gd name="connsiteX12" fmla="*/ 1028265 w 1214923"/>
              <a:gd name="connsiteY12" fmla="*/ 722567 h 1689168"/>
              <a:gd name="connsiteX13" fmla="*/ 1003881 w 1214923"/>
              <a:gd name="connsiteY13" fmla="*/ 692468 h 1689168"/>
              <a:gd name="connsiteX14" fmla="*/ 1005881 w 1214923"/>
              <a:gd name="connsiteY14" fmla="*/ 661511 h 1689168"/>
              <a:gd name="connsiteX15" fmla="*/ 1065794 w 1214923"/>
              <a:gd name="connsiteY15" fmla="*/ 651415 h 1689168"/>
              <a:gd name="connsiteX16" fmla="*/ 1087938 w 1214923"/>
              <a:gd name="connsiteY16" fmla="*/ 638205 h 1689168"/>
              <a:gd name="connsiteX17" fmla="*/ 739848 w 1214923"/>
              <a:gd name="connsiteY17" fmla="*/ 595694 h 1689168"/>
              <a:gd name="connsiteX18" fmla="*/ 716893 w 1214923"/>
              <a:gd name="connsiteY18" fmla="*/ 318992 h 1689168"/>
              <a:gd name="connsiteX19" fmla="*/ 920537 w 1214923"/>
              <a:gd name="connsiteY19" fmla="*/ 246031 h 1689168"/>
              <a:gd name="connsiteX20" fmla="*/ 682412 w 1214923"/>
              <a:gd name="connsiteY20" fmla="*/ 238316 h 1689168"/>
              <a:gd name="connsiteX21" fmla="*/ 928538 w 1214923"/>
              <a:gd name="connsiteY21" fmla="*/ 226790 h 1689168"/>
              <a:gd name="connsiteX22" fmla="*/ 720893 w 1214923"/>
              <a:gd name="connsiteY22" fmla="*/ 196025 h 1689168"/>
              <a:gd name="connsiteX23" fmla="*/ 736229 w 1214923"/>
              <a:gd name="connsiteY23" fmla="*/ 49911 h 1689168"/>
              <a:gd name="connsiteX24" fmla="*/ 663267 w 1214923"/>
              <a:gd name="connsiteY24" fmla="*/ 0 h 1689168"/>
              <a:gd name="connsiteX25" fmla="*/ 625167 w 1214923"/>
              <a:gd name="connsiteY25" fmla="*/ 103727 h 1689168"/>
              <a:gd name="connsiteX26" fmla="*/ 625167 w 1214923"/>
              <a:gd name="connsiteY26" fmla="*/ 288322 h 1689168"/>
              <a:gd name="connsiteX27" fmla="*/ 336845 w 1214923"/>
              <a:gd name="connsiteY27" fmla="*/ 261366 h 1689168"/>
              <a:gd name="connsiteX28" fmla="*/ 367611 w 1214923"/>
              <a:gd name="connsiteY28" fmla="*/ 307467 h 1689168"/>
              <a:gd name="connsiteX29" fmla="*/ 579066 w 1214923"/>
              <a:gd name="connsiteY29" fmla="*/ 615029 h 1689168"/>
              <a:gd name="connsiteX30" fmla="*/ 263884 w 1214923"/>
              <a:gd name="connsiteY30" fmla="*/ 496585 h 1689168"/>
              <a:gd name="connsiteX31" fmla="*/ 233118 w 1214923"/>
              <a:gd name="connsiteY31" fmla="*/ 714947 h 1689168"/>
              <a:gd name="connsiteX32" fmla="*/ 532965 w 1214923"/>
              <a:gd name="connsiteY32" fmla="*/ 807149 h 1689168"/>
              <a:gd name="connsiteX33" fmla="*/ 502390 w 1214923"/>
              <a:gd name="connsiteY33" fmla="*/ 816184 h 1689168"/>
              <a:gd name="connsiteX34" fmla="*/ 464290 w 1214923"/>
              <a:gd name="connsiteY34" fmla="*/ 772763 h 1689168"/>
              <a:gd name="connsiteX35" fmla="*/ 375231 w 1214923"/>
              <a:gd name="connsiteY35" fmla="*/ 788670 h 1689168"/>
              <a:gd name="connsiteX36" fmla="*/ 418189 w 1214923"/>
              <a:gd name="connsiteY36" fmla="*/ 826770 h 1689168"/>
              <a:gd name="connsiteX37" fmla="*/ 333607 w 1214923"/>
              <a:gd name="connsiteY37" fmla="*/ 826770 h 1689168"/>
              <a:gd name="connsiteX38" fmla="*/ 276457 w 1214923"/>
              <a:gd name="connsiteY38" fmla="*/ 857536 h 1689168"/>
              <a:gd name="connsiteX39" fmla="*/ 288458 w 1214923"/>
              <a:gd name="connsiteY39" fmla="*/ 766001 h 1689168"/>
              <a:gd name="connsiteX40" fmla="*/ 138059 w 1214923"/>
              <a:gd name="connsiteY40" fmla="*/ 911352 h 1689168"/>
              <a:gd name="connsiteX41" fmla="*/ 237976 w 1214923"/>
              <a:gd name="connsiteY41" fmla="*/ 961358 h 1689168"/>
              <a:gd name="connsiteX42" fmla="*/ 75102 w 1214923"/>
              <a:gd name="connsiteY42" fmla="*/ 1025783 h 1689168"/>
              <a:gd name="connsiteX43" fmla="*/ 80432 w 1214923"/>
              <a:gd name="connsiteY43" fmla="*/ 915162 h 1689168"/>
              <a:gd name="connsiteX44" fmla="*/ 91958 w 1214923"/>
              <a:gd name="connsiteY44" fmla="*/ 1107377 h 1689168"/>
              <a:gd name="connsiteX45" fmla="*/ 214925 w 1214923"/>
              <a:gd name="connsiteY45" fmla="*/ 1157383 h 1689168"/>
              <a:gd name="connsiteX46" fmla="*/ 322463 w 1214923"/>
              <a:gd name="connsiteY46" fmla="*/ 1228161 h 1689168"/>
              <a:gd name="connsiteX47" fmla="*/ 235145 w 1214923"/>
              <a:gd name="connsiteY47" fmla="*/ 1221759 h 1689168"/>
              <a:gd name="connsiteX48" fmla="*/ 267875 w 1214923"/>
              <a:gd name="connsiteY48" fmla="*/ 1263023 h 1689168"/>
              <a:gd name="connsiteX49" fmla="*/ 395615 w 1214923"/>
              <a:gd name="connsiteY49" fmla="*/ 1319117 h 1689168"/>
              <a:gd name="connsiteX50" fmla="*/ 322827 w 1214923"/>
              <a:gd name="connsiteY50" fmla="*/ 1338837 h 1689168"/>
              <a:gd name="connsiteX51" fmla="*/ 247492 w 1214923"/>
              <a:gd name="connsiteY51" fmla="*/ 1296725 h 1689168"/>
              <a:gd name="connsiteX52" fmla="*/ 229880 w 1214923"/>
              <a:gd name="connsiteY52" fmla="*/ 1312259 h 1689168"/>
              <a:gd name="connsiteX53" fmla="*/ 146155 w 1214923"/>
              <a:gd name="connsiteY53" fmla="*/ 1230344 h 1689168"/>
              <a:gd name="connsiteX54" fmla="*/ 115389 w 1214923"/>
              <a:gd name="connsiteY54" fmla="*/ 1430369 h 1689168"/>
              <a:gd name="connsiteX55" fmla="*/ 349799 w 1214923"/>
              <a:gd name="connsiteY55" fmla="*/ 1480280 h 1689168"/>
              <a:gd name="connsiteX56" fmla="*/ 299507 w 1214923"/>
              <a:gd name="connsiteY56" fmla="*/ 1464659 h 1689168"/>
              <a:gd name="connsiteX57" fmla="*/ 318374 w 1214923"/>
              <a:gd name="connsiteY57" fmla="*/ 1496562 h 1689168"/>
              <a:gd name="connsiteX58" fmla="*/ 388280 w 1214923"/>
              <a:gd name="connsiteY58" fmla="*/ 1545717 h 1689168"/>
              <a:gd name="connsiteX59" fmla="*/ 348847 w 1214923"/>
              <a:gd name="connsiteY59" fmla="*/ 1542479 h 1689168"/>
              <a:gd name="connsiteX60" fmla="*/ 255883 w 1214923"/>
              <a:gd name="connsiteY60" fmla="*/ 1502664 h 1689168"/>
              <a:gd name="connsiteX61" fmla="*/ 255883 w 1214923"/>
              <a:gd name="connsiteY61" fmla="*/ 1502664 h 1689168"/>
              <a:gd name="connsiteX62" fmla="*/ 239976 w 1214923"/>
              <a:gd name="connsiteY62" fmla="*/ 1484281 h 1689168"/>
              <a:gd name="connsiteX63" fmla="*/ 203495 w 1214923"/>
              <a:gd name="connsiteY63" fmla="*/ 1484281 h 1689168"/>
              <a:gd name="connsiteX64" fmla="*/ 187303 w 1214923"/>
              <a:gd name="connsiteY64" fmla="*/ 1499140 h 1689168"/>
              <a:gd name="connsiteX65" fmla="*/ 490673 w 1214923"/>
              <a:gd name="connsiteY65" fmla="*/ 1673352 h 1689168"/>
              <a:gd name="connsiteX66" fmla="*/ 757374 w 1214923"/>
              <a:gd name="connsiteY66" fmla="*/ 1682401 h 1689168"/>
              <a:gd name="connsiteX67" fmla="*/ 988070 w 1214923"/>
              <a:gd name="connsiteY67" fmla="*/ 1594485 h 1689168"/>
              <a:gd name="connsiteX68" fmla="*/ 1152566 w 1214923"/>
              <a:gd name="connsiteY68" fmla="*/ 1394460 h 1689168"/>
              <a:gd name="connsiteX69" fmla="*/ 918822 w 1214923"/>
              <a:gd name="connsiteY69" fmla="*/ 1363507 h 1689168"/>
              <a:gd name="connsiteX70" fmla="*/ 802904 w 1214923"/>
              <a:gd name="connsiteY70" fmla="*/ 1350454 h 1689168"/>
              <a:gd name="connsiteX71" fmla="*/ 841956 w 1214923"/>
              <a:gd name="connsiteY71" fmla="*/ 1326547 h 1689168"/>
              <a:gd name="connsiteX72" fmla="*/ 1018286 w 1214923"/>
              <a:gd name="connsiteY72" fmla="*/ 1315425 h 1689168"/>
              <a:gd name="connsiteX73" fmla="*/ 980354 w 1214923"/>
              <a:gd name="connsiteY73" fmla="*/ 1268921 h 1689168"/>
              <a:gd name="connsiteX74" fmla="*/ 1091488 w 1214923"/>
              <a:gd name="connsiteY74" fmla="*/ 1221043 h 1689168"/>
              <a:gd name="connsiteX75" fmla="*/ 896580 w 1214923"/>
              <a:gd name="connsiteY75" fmla="*/ 1032638 h 1689168"/>
              <a:gd name="connsiteX76" fmla="*/ 1193429 w 1214923"/>
              <a:gd name="connsiteY76" fmla="*/ 899446 h 1689168"/>
              <a:gd name="connsiteX77" fmla="*/ 759089 w 1214923"/>
              <a:gd name="connsiteY77" fmla="*/ 61246 h 1689168"/>
              <a:gd name="connsiteX78" fmla="*/ 720989 w 1214923"/>
              <a:gd name="connsiteY78" fmla="*/ 145828 h 1689168"/>
              <a:gd name="connsiteX79" fmla="*/ 759089 w 1214923"/>
              <a:gd name="connsiteY79" fmla="*/ 61436 h 1689168"/>
              <a:gd name="connsiteX80" fmla="*/ 759089 w 1214923"/>
              <a:gd name="connsiteY80" fmla="*/ 61246 h 1689168"/>
              <a:gd name="connsiteX81" fmla="*/ 363611 w 1214923"/>
              <a:gd name="connsiteY81" fmla="*/ 545783 h 1689168"/>
              <a:gd name="connsiteX82" fmla="*/ 348275 w 1214923"/>
              <a:gd name="connsiteY82" fmla="*/ 553498 h 1689168"/>
              <a:gd name="connsiteX83" fmla="*/ 363611 w 1214923"/>
              <a:gd name="connsiteY83" fmla="*/ 545783 h 1689168"/>
              <a:gd name="connsiteX84" fmla="*/ 232451 w 1214923"/>
              <a:gd name="connsiteY84" fmla="*/ 523113 h 1689168"/>
              <a:gd name="connsiteX85" fmla="*/ 254694 w 1214923"/>
              <a:gd name="connsiteY85" fmla="*/ 664096 h 1689168"/>
              <a:gd name="connsiteX86" fmla="*/ 232451 w 1214923"/>
              <a:gd name="connsiteY86" fmla="*/ 523113 h 1689168"/>
              <a:gd name="connsiteX87" fmla="*/ 340084 w 1214923"/>
              <a:gd name="connsiteY87" fmla="*/ 692277 h 1689168"/>
              <a:gd name="connsiteX88" fmla="*/ 470767 w 1214923"/>
              <a:gd name="connsiteY88" fmla="*/ 684562 h 1689168"/>
              <a:gd name="connsiteX89" fmla="*/ 340084 w 1214923"/>
              <a:gd name="connsiteY89" fmla="*/ 691896 h 1689168"/>
              <a:gd name="connsiteX90" fmla="*/ 340084 w 1214923"/>
              <a:gd name="connsiteY90" fmla="*/ 692277 h 1689168"/>
              <a:gd name="connsiteX91" fmla="*/ 382375 w 1214923"/>
              <a:gd name="connsiteY91" fmla="*/ 615410 h 1689168"/>
              <a:gd name="connsiteX92" fmla="*/ 516868 w 1214923"/>
              <a:gd name="connsiteY92" fmla="*/ 688372 h 1689168"/>
              <a:gd name="connsiteX93" fmla="*/ 382661 w 1214923"/>
              <a:gd name="connsiteY93" fmla="*/ 615029 h 1689168"/>
              <a:gd name="connsiteX94" fmla="*/ 382375 w 1214923"/>
              <a:gd name="connsiteY94" fmla="*/ 615410 h 1689168"/>
              <a:gd name="connsiteX95" fmla="*/ 201400 w 1214923"/>
              <a:gd name="connsiteY95" fmla="*/ 907542 h 1689168"/>
              <a:gd name="connsiteX96" fmla="*/ 163300 w 1214923"/>
              <a:gd name="connsiteY96" fmla="*/ 838295 h 1689168"/>
              <a:gd name="connsiteX97" fmla="*/ 201686 w 1214923"/>
              <a:gd name="connsiteY97" fmla="*/ 907161 h 1689168"/>
              <a:gd name="connsiteX98" fmla="*/ 201400 w 1214923"/>
              <a:gd name="connsiteY98" fmla="*/ 907542 h 1689168"/>
              <a:gd name="connsiteX99" fmla="*/ 97811 w 1214923"/>
              <a:gd name="connsiteY99" fmla="*/ 1285557 h 1689168"/>
              <a:gd name="connsiteX100" fmla="*/ 123279 w 1214923"/>
              <a:gd name="connsiteY100" fmla="*/ 1264178 h 1689168"/>
              <a:gd name="connsiteX101" fmla="*/ 231975 w 1214923"/>
              <a:gd name="connsiteY101" fmla="*/ 1341501 h 1689168"/>
              <a:gd name="connsiteX102" fmla="*/ 97811 w 1214923"/>
              <a:gd name="connsiteY102" fmla="*/ 1285557 h 1689168"/>
              <a:gd name="connsiteX103" fmla="*/ 232928 w 1214923"/>
              <a:gd name="connsiteY103" fmla="*/ 1376077 h 1689168"/>
              <a:gd name="connsiteX104" fmla="*/ 279029 w 1214923"/>
              <a:gd name="connsiteY104" fmla="*/ 1379887 h 1689168"/>
              <a:gd name="connsiteX105" fmla="*/ 232451 w 1214923"/>
              <a:gd name="connsiteY105" fmla="*/ 1376077 h 1689168"/>
              <a:gd name="connsiteX106" fmla="*/ 232928 w 1214923"/>
              <a:gd name="connsiteY106" fmla="*/ 1376077 h 1689168"/>
              <a:gd name="connsiteX107" fmla="*/ 856244 w 1214923"/>
              <a:gd name="connsiteY107" fmla="*/ 715613 h 1689168"/>
              <a:gd name="connsiteX108" fmla="*/ 817635 w 1214923"/>
              <a:gd name="connsiteY108" fmla="*/ 708913 h 1689168"/>
              <a:gd name="connsiteX109" fmla="*/ 721084 w 1214923"/>
              <a:gd name="connsiteY109" fmla="*/ 657225 h 1689168"/>
              <a:gd name="connsiteX110" fmla="*/ 855767 w 1214923"/>
              <a:gd name="connsiteY110" fmla="*/ 715613 h 1689168"/>
              <a:gd name="connsiteX111" fmla="*/ 856244 w 1214923"/>
              <a:gd name="connsiteY111" fmla="*/ 715613 h 1689168"/>
              <a:gd name="connsiteX112" fmla="*/ 663458 w 1214923"/>
              <a:gd name="connsiteY112" fmla="*/ 722662 h 1689168"/>
              <a:gd name="connsiteX113" fmla="*/ 644408 w 1214923"/>
              <a:gd name="connsiteY113" fmla="*/ 807149 h 1689168"/>
              <a:gd name="connsiteX114" fmla="*/ 662981 w 1214923"/>
              <a:gd name="connsiteY114" fmla="*/ 723138 h 1689168"/>
              <a:gd name="connsiteX115" fmla="*/ 663458 w 1214923"/>
              <a:gd name="connsiteY115" fmla="*/ 722662 h 1689168"/>
              <a:gd name="connsiteX116" fmla="*/ 628882 w 1214923"/>
              <a:gd name="connsiteY116" fmla="*/ 753332 h 1689168"/>
              <a:gd name="connsiteX117" fmla="*/ 655742 w 1214923"/>
              <a:gd name="connsiteY117" fmla="*/ 726472 h 1689168"/>
              <a:gd name="connsiteX118" fmla="*/ 628406 w 1214923"/>
              <a:gd name="connsiteY118" fmla="*/ 753332 h 1689168"/>
              <a:gd name="connsiteX119" fmla="*/ 628882 w 1214923"/>
              <a:gd name="connsiteY119" fmla="*/ 753332 h 1689168"/>
              <a:gd name="connsiteX120" fmla="*/ 771090 w 1214923"/>
              <a:gd name="connsiteY120" fmla="*/ 757237 h 1689168"/>
              <a:gd name="connsiteX121" fmla="*/ 690318 w 1214923"/>
              <a:gd name="connsiteY121" fmla="*/ 822579 h 1689168"/>
              <a:gd name="connsiteX122" fmla="*/ 770614 w 1214923"/>
              <a:gd name="connsiteY122" fmla="*/ 757237 h 1689168"/>
              <a:gd name="connsiteX123" fmla="*/ 771090 w 1214923"/>
              <a:gd name="connsiteY123" fmla="*/ 757237 h 1689168"/>
              <a:gd name="connsiteX124" fmla="*/ 759565 w 1214923"/>
              <a:gd name="connsiteY124" fmla="*/ 538162 h 1689168"/>
              <a:gd name="connsiteX125" fmla="*/ 851767 w 1214923"/>
              <a:gd name="connsiteY125" fmla="*/ 480536 h 1689168"/>
              <a:gd name="connsiteX126" fmla="*/ 759089 w 1214923"/>
              <a:gd name="connsiteY126" fmla="*/ 538067 h 1689168"/>
              <a:gd name="connsiteX127" fmla="*/ 759565 w 1214923"/>
              <a:gd name="connsiteY127" fmla="*/ 538162 h 1689168"/>
              <a:gd name="connsiteX128" fmla="*/ 868213 w 1214923"/>
              <a:gd name="connsiteY128" fmla="*/ 356761 h 1689168"/>
              <a:gd name="connsiteX129" fmla="*/ 812619 w 1214923"/>
              <a:gd name="connsiteY129" fmla="*/ 442055 h 1689168"/>
              <a:gd name="connsiteX130" fmla="*/ 868213 w 1214923"/>
              <a:gd name="connsiteY130" fmla="*/ 356761 h 1689168"/>
              <a:gd name="connsiteX131" fmla="*/ 681841 w 1214923"/>
              <a:gd name="connsiteY131" fmla="*/ 323088 h 1689168"/>
              <a:gd name="connsiteX132" fmla="*/ 758803 w 1214923"/>
              <a:gd name="connsiteY132" fmla="*/ 430816 h 1689168"/>
              <a:gd name="connsiteX133" fmla="*/ 643455 w 1214923"/>
              <a:gd name="connsiteY133" fmla="*/ 396145 h 1689168"/>
              <a:gd name="connsiteX134" fmla="*/ 639550 w 1214923"/>
              <a:gd name="connsiteY134" fmla="*/ 438436 h 1689168"/>
              <a:gd name="connsiteX135" fmla="*/ 682127 w 1214923"/>
              <a:gd name="connsiteY135" fmla="*/ 323088 h 1689168"/>
              <a:gd name="connsiteX136" fmla="*/ 681841 w 1214923"/>
              <a:gd name="connsiteY136" fmla="*/ 323088 h 1689168"/>
              <a:gd name="connsiteX137" fmla="*/ 395477 w 1214923"/>
              <a:gd name="connsiteY137" fmla="*/ 216638 h 1689168"/>
              <a:gd name="connsiteX138" fmla="*/ 432956 w 1214923"/>
              <a:gd name="connsiteY138" fmla="*/ 194566 h 1689168"/>
              <a:gd name="connsiteX139" fmla="*/ 564476 w 1214923"/>
              <a:gd name="connsiteY139" fmla="*/ 247666 h 1689168"/>
              <a:gd name="connsiteX140" fmla="*/ 558873 w 1214923"/>
              <a:gd name="connsiteY140" fmla="*/ 299942 h 1689168"/>
              <a:gd name="connsiteX141" fmla="*/ 395477 w 1214923"/>
              <a:gd name="connsiteY141" fmla="*/ 216638 h 1689168"/>
              <a:gd name="connsiteX142" fmla="*/ 470767 w 1214923"/>
              <a:gd name="connsiteY142" fmla="*/ 361188 h 1689168"/>
              <a:gd name="connsiteX143" fmla="*/ 566874 w 1214923"/>
              <a:gd name="connsiteY143" fmla="*/ 503396 h 1689168"/>
              <a:gd name="connsiteX144" fmla="*/ 470767 w 1214923"/>
              <a:gd name="connsiteY144" fmla="*/ 361188 h 1689168"/>
              <a:gd name="connsiteX145" fmla="*/ 632216 w 1214923"/>
              <a:gd name="connsiteY145" fmla="*/ 475419 h 1689168"/>
              <a:gd name="connsiteX146" fmla="*/ 759089 w 1214923"/>
              <a:gd name="connsiteY146" fmla="*/ 438055 h 1689168"/>
              <a:gd name="connsiteX147" fmla="*/ 640217 w 1214923"/>
              <a:gd name="connsiteY147" fmla="*/ 641593 h 1689168"/>
              <a:gd name="connsiteX148" fmla="*/ 622468 w 1214923"/>
              <a:gd name="connsiteY148" fmla="*/ 453581 h 1689168"/>
              <a:gd name="connsiteX149" fmla="*/ 632216 w 1214923"/>
              <a:gd name="connsiteY149" fmla="*/ 475419 h 1689168"/>
              <a:gd name="connsiteX150" fmla="*/ 686032 w 1214923"/>
              <a:gd name="connsiteY150" fmla="*/ 837819 h 1689168"/>
              <a:gd name="connsiteX151" fmla="*/ 628310 w 1214923"/>
              <a:gd name="connsiteY151" fmla="*/ 930116 h 1689168"/>
              <a:gd name="connsiteX152" fmla="*/ 686032 w 1214923"/>
              <a:gd name="connsiteY152" fmla="*/ 837914 h 1689168"/>
              <a:gd name="connsiteX153" fmla="*/ 686032 w 1214923"/>
              <a:gd name="connsiteY153" fmla="*/ 837819 h 1689168"/>
              <a:gd name="connsiteX154" fmla="*/ 743658 w 1214923"/>
              <a:gd name="connsiteY154" fmla="*/ 1291400 h 1689168"/>
              <a:gd name="connsiteX155" fmla="*/ 547634 w 1214923"/>
              <a:gd name="connsiteY155" fmla="*/ 1206818 h 1689168"/>
              <a:gd name="connsiteX156" fmla="*/ 573446 w 1214923"/>
              <a:gd name="connsiteY156" fmla="*/ 1222439 h 1689168"/>
              <a:gd name="connsiteX157" fmla="*/ 603450 w 1214923"/>
              <a:gd name="connsiteY157" fmla="*/ 1227487 h 1689168"/>
              <a:gd name="connsiteX158" fmla="*/ 743658 w 1214923"/>
              <a:gd name="connsiteY158" fmla="*/ 1291495 h 1689168"/>
              <a:gd name="connsiteX159" fmla="*/ 743658 w 1214923"/>
              <a:gd name="connsiteY159" fmla="*/ 1291400 h 1689168"/>
              <a:gd name="connsiteX160" fmla="*/ 556465 w 1214923"/>
              <a:gd name="connsiteY160" fmla="*/ 950327 h 1689168"/>
              <a:gd name="connsiteX161" fmla="*/ 689842 w 1214923"/>
              <a:gd name="connsiteY161" fmla="*/ 1122236 h 1689168"/>
              <a:gd name="connsiteX162" fmla="*/ 568651 w 1214923"/>
              <a:gd name="connsiteY162" fmla="*/ 984541 h 1689168"/>
              <a:gd name="connsiteX163" fmla="*/ 556465 w 1214923"/>
              <a:gd name="connsiteY163" fmla="*/ 950327 h 1689168"/>
              <a:gd name="connsiteX164" fmla="*/ 351609 w 1214923"/>
              <a:gd name="connsiteY164" fmla="*/ 1045464 h 1689168"/>
              <a:gd name="connsiteX165" fmla="*/ 382375 w 1214923"/>
              <a:gd name="connsiteY165" fmla="*/ 887825 h 1689168"/>
              <a:gd name="connsiteX166" fmla="*/ 351609 w 1214923"/>
              <a:gd name="connsiteY166" fmla="*/ 1045559 h 1689168"/>
              <a:gd name="connsiteX167" fmla="*/ 351609 w 1214923"/>
              <a:gd name="connsiteY167" fmla="*/ 1045464 h 1689168"/>
              <a:gd name="connsiteX168" fmla="*/ 420761 w 1214923"/>
              <a:gd name="connsiteY168" fmla="*/ 1054969 h 1689168"/>
              <a:gd name="connsiteX169" fmla="*/ 605260 w 1214923"/>
              <a:gd name="connsiteY169" fmla="*/ 1180338 h 1689168"/>
              <a:gd name="connsiteX170" fmla="*/ 420761 w 1214923"/>
              <a:gd name="connsiteY170" fmla="*/ 1054969 h 1689168"/>
              <a:gd name="connsiteX171" fmla="*/ 366944 w 1214923"/>
              <a:gd name="connsiteY171" fmla="*/ 1414272 h 1689168"/>
              <a:gd name="connsiteX172" fmla="*/ 597640 w 1214923"/>
              <a:gd name="connsiteY172" fmla="*/ 1460468 h 1689168"/>
              <a:gd name="connsiteX173" fmla="*/ 366944 w 1214923"/>
              <a:gd name="connsiteY173" fmla="*/ 1414463 h 1689168"/>
              <a:gd name="connsiteX174" fmla="*/ 366944 w 1214923"/>
              <a:gd name="connsiteY174" fmla="*/ 1414272 h 1689168"/>
              <a:gd name="connsiteX175" fmla="*/ 597035 w 1214923"/>
              <a:gd name="connsiteY175" fmla="*/ 1664464 h 1689168"/>
              <a:gd name="connsiteX176" fmla="*/ 471148 w 1214923"/>
              <a:gd name="connsiteY176" fmla="*/ 1649777 h 1689168"/>
              <a:gd name="connsiteX177" fmla="*/ 401901 w 1214923"/>
              <a:gd name="connsiteY177" fmla="*/ 1579817 h 1689168"/>
              <a:gd name="connsiteX178" fmla="*/ 582412 w 1214923"/>
              <a:gd name="connsiteY178" fmla="*/ 1645158 h 1689168"/>
              <a:gd name="connsiteX179" fmla="*/ 597035 w 1214923"/>
              <a:gd name="connsiteY179" fmla="*/ 1664464 h 1689168"/>
              <a:gd name="connsiteX180" fmla="*/ 616785 w 1214923"/>
              <a:gd name="connsiteY180" fmla="*/ 1564196 h 1689168"/>
              <a:gd name="connsiteX181" fmla="*/ 555349 w 1214923"/>
              <a:gd name="connsiteY181" fmla="*/ 1541145 h 1689168"/>
              <a:gd name="connsiteX182" fmla="*/ 638597 w 1214923"/>
              <a:gd name="connsiteY182" fmla="*/ 1493520 h 1689168"/>
              <a:gd name="connsiteX183" fmla="*/ 752034 w 1214923"/>
              <a:gd name="connsiteY183" fmla="*/ 1535463 h 1689168"/>
              <a:gd name="connsiteX184" fmla="*/ 616785 w 1214923"/>
              <a:gd name="connsiteY184" fmla="*/ 1564386 h 1689168"/>
              <a:gd name="connsiteX185" fmla="*/ 616785 w 1214923"/>
              <a:gd name="connsiteY185" fmla="*/ 1564196 h 1689168"/>
              <a:gd name="connsiteX186" fmla="*/ 811979 w 1214923"/>
              <a:gd name="connsiteY186" fmla="*/ 1595484 h 1689168"/>
              <a:gd name="connsiteX187" fmla="*/ 812771 w 1214923"/>
              <a:gd name="connsiteY187" fmla="*/ 1652594 h 1689168"/>
              <a:gd name="connsiteX188" fmla="*/ 704225 w 1214923"/>
              <a:gd name="connsiteY188" fmla="*/ 1665256 h 1689168"/>
              <a:gd name="connsiteX189" fmla="*/ 651942 w 1214923"/>
              <a:gd name="connsiteY189" fmla="*/ 1653111 h 1689168"/>
              <a:gd name="connsiteX190" fmla="*/ 811979 w 1214923"/>
              <a:gd name="connsiteY190" fmla="*/ 1595484 h 1689168"/>
              <a:gd name="connsiteX191" fmla="*/ 857863 w 1214923"/>
              <a:gd name="connsiteY191" fmla="*/ 1591056 h 1689168"/>
              <a:gd name="connsiteX192" fmla="*/ 838813 w 1214923"/>
              <a:gd name="connsiteY192" fmla="*/ 1568958 h 1689168"/>
              <a:gd name="connsiteX193" fmla="*/ 836146 w 1214923"/>
              <a:gd name="connsiteY193" fmla="*/ 1564291 h 1689168"/>
              <a:gd name="connsiteX194" fmla="*/ 955179 w 1214923"/>
              <a:gd name="connsiteY194" fmla="*/ 1500720 h 1689168"/>
              <a:gd name="connsiteX195" fmla="*/ 1066493 w 1214923"/>
              <a:gd name="connsiteY195" fmla="*/ 1492065 h 1689168"/>
              <a:gd name="connsiteX196" fmla="*/ 857863 w 1214923"/>
              <a:gd name="connsiteY196" fmla="*/ 1591247 h 1689168"/>
              <a:gd name="connsiteX197" fmla="*/ 857863 w 1214923"/>
              <a:gd name="connsiteY197" fmla="*/ 1591056 h 1689168"/>
              <a:gd name="connsiteX198" fmla="*/ 1054979 w 1214923"/>
              <a:gd name="connsiteY198" fmla="*/ 1445037 h 1689168"/>
              <a:gd name="connsiteX199" fmla="*/ 916632 w 1214923"/>
              <a:gd name="connsiteY199" fmla="*/ 1468184 h 1689168"/>
              <a:gd name="connsiteX200" fmla="*/ 1028170 w 1214923"/>
              <a:gd name="connsiteY200" fmla="*/ 1445228 h 1689168"/>
              <a:gd name="connsiteX201" fmla="*/ 1054979 w 1214923"/>
              <a:gd name="connsiteY201" fmla="*/ 1445037 h 1689168"/>
              <a:gd name="connsiteX202" fmla="*/ 862816 w 1214923"/>
              <a:gd name="connsiteY202" fmla="*/ 1410462 h 1689168"/>
              <a:gd name="connsiteX203" fmla="*/ 647551 w 1214923"/>
              <a:gd name="connsiteY203" fmla="*/ 1448562 h 1689168"/>
              <a:gd name="connsiteX204" fmla="*/ 862816 w 1214923"/>
              <a:gd name="connsiteY204" fmla="*/ 1410653 h 1689168"/>
              <a:gd name="connsiteX205" fmla="*/ 862816 w 1214923"/>
              <a:gd name="connsiteY205" fmla="*/ 1410462 h 1689168"/>
              <a:gd name="connsiteX206" fmla="*/ 689842 w 1214923"/>
              <a:gd name="connsiteY206" fmla="*/ 1391412 h 1689168"/>
              <a:gd name="connsiteX207" fmla="*/ 924347 w 1214923"/>
              <a:gd name="connsiteY207" fmla="*/ 1306830 h 1689168"/>
              <a:gd name="connsiteX208" fmla="*/ 689842 w 1214923"/>
              <a:gd name="connsiteY208" fmla="*/ 1391412 h 1689168"/>
              <a:gd name="connsiteX209" fmla="*/ 1162663 w 1214923"/>
              <a:gd name="connsiteY209" fmla="*/ 1057085 h 1689168"/>
              <a:gd name="connsiteX210" fmla="*/ 1148756 w 1214923"/>
              <a:gd name="connsiteY210" fmla="*/ 1134428 h 1689168"/>
              <a:gd name="connsiteX211" fmla="*/ 1066841 w 1214923"/>
              <a:gd name="connsiteY211" fmla="*/ 1139762 h 1689168"/>
              <a:gd name="connsiteX212" fmla="*/ 1035790 w 1214923"/>
              <a:gd name="connsiteY212" fmla="*/ 1087755 h 1689168"/>
              <a:gd name="connsiteX213" fmla="*/ 1162663 w 1214923"/>
              <a:gd name="connsiteY213" fmla="*/ 1057085 h 1689168"/>
              <a:gd name="connsiteX214" fmla="*/ 987913 w 1214923"/>
              <a:gd name="connsiteY214" fmla="*/ 1181170 h 1689168"/>
              <a:gd name="connsiteX215" fmla="*/ 958923 w 1214923"/>
              <a:gd name="connsiteY215" fmla="*/ 1264444 h 1689168"/>
              <a:gd name="connsiteX216" fmla="*/ 905107 w 1214923"/>
              <a:gd name="connsiteY216" fmla="*/ 1118330 h 1689168"/>
              <a:gd name="connsiteX217" fmla="*/ 987913 w 1214923"/>
              <a:gd name="connsiteY217" fmla="*/ 1181170 h 1689168"/>
              <a:gd name="connsiteX0" fmla="*/ 1193429 w 1214923"/>
              <a:gd name="connsiteY0" fmla="*/ 899446 h 1691662"/>
              <a:gd name="connsiteX1" fmla="*/ 1157319 w 1214923"/>
              <a:gd name="connsiteY1" fmla="*/ 831924 h 1691662"/>
              <a:gd name="connsiteX2" fmla="*/ 1019985 w 1214923"/>
              <a:gd name="connsiteY2" fmla="*/ 885740 h 1691662"/>
              <a:gd name="connsiteX3" fmla="*/ 963019 w 1214923"/>
              <a:gd name="connsiteY3" fmla="*/ 860965 h 1691662"/>
              <a:gd name="connsiteX4" fmla="*/ 1035980 w 1214923"/>
              <a:gd name="connsiteY4" fmla="*/ 795623 h 1691662"/>
              <a:gd name="connsiteX5" fmla="*/ 893772 w 1214923"/>
              <a:gd name="connsiteY5" fmla="*/ 930212 h 1691662"/>
              <a:gd name="connsiteX6" fmla="*/ 951398 w 1214923"/>
              <a:gd name="connsiteY6" fmla="*/ 937927 h 1691662"/>
              <a:gd name="connsiteX7" fmla="*/ 862911 w 1214923"/>
              <a:gd name="connsiteY7" fmla="*/ 964787 h 1691662"/>
              <a:gd name="connsiteX8" fmla="*/ 813000 w 1214923"/>
              <a:gd name="connsiteY8" fmla="*/ 991648 h 1691662"/>
              <a:gd name="connsiteX9" fmla="*/ 905202 w 1214923"/>
              <a:gd name="connsiteY9" fmla="*/ 872585 h 1691662"/>
              <a:gd name="connsiteX10" fmla="*/ 1062841 w 1214923"/>
              <a:gd name="connsiteY10" fmla="*/ 784098 h 1691662"/>
              <a:gd name="connsiteX11" fmla="*/ 1113873 w 1214923"/>
              <a:gd name="connsiteY11" fmla="*/ 670346 h 1691662"/>
              <a:gd name="connsiteX12" fmla="*/ 1028265 w 1214923"/>
              <a:gd name="connsiteY12" fmla="*/ 722567 h 1691662"/>
              <a:gd name="connsiteX13" fmla="*/ 1003881 w 1214923"/>
              <a:gd name="connsiteY13" fmla="*/ 692468 h 1691662"/>
              <a:gd name="connsiteX14" fmla="*/ 1005881 w 1214923"/>
              <a:gd name="connsiteY14" fmla="*/ 661511 h 1691662"/>
              <a:gd name="connsiteX15" fmla="*/ 1065794 w 1214923"/>
              <a:gd name="connsiteY15" fmla="*/ 651415 h 1691662"/>
              <a:gd name="connsiteX16" fmla="*/ 1087938 w 1214923"/>
              <a:gd name="connsiteY16" fmla="*/ 638205 h 1691662"/>
              <a:gd name="connsiteX17" fmla="*/ 739848 w 1214923"/>
              <a:gd name="connsiteY17" fmla="*/ 595694 h 1691662"/>
              <a:gd name="connsiteX18" fmla="*/ 716893 w 1214923"/>
              <a:gd name="connsiteY18" fmla="*/ 318992 h 1691662"/>
              <a:gd name="connsiteX19" fmla="*/ 920537 w 1214923"/>
              <a:gd name="connsiteY19" fmla="*/ 246031 h 1691662"/>
              <a:gd name="connsiteX20" fmla="*/ 682412 w 1214923"/>
              <a:gd name="connsiteY20" fmla="*/ 238316 h 1691662"/>
              <a:gd name="connsiteX21" fmla="*/ 928538 w 1214923"/>
              <a:gd name="connsiteY21" fmla="*/ 226790 h 1691662"/>
              <a:gd name="connsiteX22" fmla="*/ 720893 w 1214923"/>
              <a:gd name="connsiteY22" fmla="*/ 196025 h 1691662"/>
              <a:gd name="connsiteX23" fmla="*/ 736229 w 1214923"/>
              <a:gd name="connsiteY23" fmla="*/ 49911 h 1691662"/>
              <a:gd name="connsiteX24" fmla="*/ 663267 w 1214923"/>
              <a:gd name="connsiteY24" fmla="*/ 0 h 1691662"/>
              <a:gd name="connsiteX25" fmla="*/ 625167 w 1214923"/>
              <a:gd name="connsiteY25" fmla="*/ 103727 h 1691662"/>
              <a:gd name="connsiteX26" fmla="*/ 625167 w 1214923"/>
              <a:gd name="connsiteY26" fmla="*/ 288322 h 1691662"/>
              <a:gd name="connsiteX27" fmla="*/ 336845 w 1214923"/>
              <a:gd name="connsiteY27" fmla="*/ 261366 h 1691662"/>
              <a:gd name="connsiteX28" fmla="*/ 367611 w 1214923"/>
              <a:gd name="connsiteY28" fmla="*/ 307467 h 1691662"/>
              <a:gd name="connsiteX29" fmla="*/ 579066 w 1214923"/>
              <a:gd name="connsiteY29" fmla="*/ 615029 h 1691662"/>
              <a:gd name="connsiteX30" fmla="*/ 263884 w 1214923"/>
              <a:gd name="connsiteY30" fmla="*/ 496585 h 1691662"/>
              <a:gd name="connsiteX31" fmla="*/ 233118 w 1214923"/>
              <a:gd name="connsiteY31" fmla="*/ 714947 h 1691662"/>
              <a:gd name="connsiteX32" fmla="*/ 532965 w 1214923"/>
              <a:gd name="connsiteY32" fmla="*/ 807149 h 1691662"/>
              <a:gd name="connsiteX33" fmla="*/ 502390 w 1214923"/>
              <a:gd name="connsiteY33" fmla="*/ 816184 h 1691662"/>
              <a:gd name="connsiteX34" fmla="*/ 464290 w 1214923"/>
              <a:gd name="connsiteY34" fmla="*/ 772763 h 1691662"/>
              <a:gd name="connsiteX35" fmla="*/ 375231 w 1214923"/>
              <a:gd name="connsiteY35" fmla="*/ 788670 h 1691662"/>
              <a:gd name="connsiteX36" fmla="*/ 418189 w 1214923"/>
              <a:gd name="connsiteY36" fmla="*/ 826770 h 1691662"/>
              <a:gd name="connsiteX37" fmla="*/ 333607 w 1214923"/>
              <a:gd name="connsiteY37" fmla="*/ 826770 h 1691662"/>
              <a:gd name="connsiteX38" fmla="*/ 276457 w 1214923"/>
              <a:gd name="connsiteY38" fmla="*/ 857536 h 1691662"/>
              <a:gd name="connsiteX39" fmla="*/ 288458 w 1214923"/>
              <a:gd name="connsiteY39" fmla="*/ 766001 h 1691662"/>
              <a:gd name="connsiteX40" fmla="*/ 138059 w 1214923"/>
              <a:gd name="connsiteY40" fmla="*/ 911352 h 1691662"/>
              <a:gd name="connsiteX41" fmla="*/ 237976 w 1214923"/>
              <a:gd name="connsiteY41" fmla="*/ 961358 h 1691662"/>
              <a:gd name="connsiteX42" fmla="*/ 75102 w 1214923"/>
              <a:gd name="connsiteY42" fmla="*/ 1025783 h 1691662"/>
              <a:gd name="connsiteX43" fmla="*/ 80432 w 1214923"/>
              <a:gd name="connsiteY43" fmla="*/ 915162 h 1691662"/>
              <a:gd name="connsiteX44" fmla="*/ 91958 w 1214923"/>
              <a:gd name="connsiteY44" fmla="*/ 1107377 h 1691662"/>
              <a:gd name="connsiteX45" fmla="*/ 214925 w 1214923"/>
              <a:gd name="connsiteY45" fmla="*/ 1157383 h 1691662"/>
              <a:gd name="connsiteX46" fmla="*/ 322463 w 1214923"/>
              <a:gd name="connsiteY46" fmla="*/ 1228161 h 1691662"/>
              <a:gd name="connsiteX47" fmla="*/ 235145 w 1214923"/>
              <a:gd name="connsiteY47" fmla="*/ 1221759 h 1691662"/>
              <a:gd name="connsiteX48" fmla="*/ 267875 w 1214923"/>
              <a:gd name="connsiteY48" fmla="*/ 1263023 h 1691662"/>
              <a:gd name="connsiteX49" fmla="*/ 395615 w 1214923"/>
              <a:gd name="connsiteY49" fmla="*/ 1319117 h 1691662"/>
              <a:gd name="connsiteX50" fmla="*/ 322827 w 1214923"/>
              <a:gd name="connsiteY50" fmla="*/ 1338837 h 1691662"/>
              <a:gd name="connsiteX51" fmla="*/ 247492 w 1214923"/>
              <a:gd name="connsiteY51" fmla="*/ 1296725 h 1691662"/>
              <a:gd name="connsiteX52" fmla="*/ 229880 w 1214923"/>
              <a:gd name="connsiteY52" fmla="*/ 1312259 h 1691662"/>
              <a:gd name="connsiteX53" fmla="*/ 146155 w 1214923"/>
              <a:gd name="connsiteY53" fmla="*/ 1230344 h 1691662"/>
              <a:gd name="connsiteX54" fmla="*/ 115389 w 1214923"/>
              <a:gd name="connsiteY54" fmla="*/ 1430369 h 1691662"/>
              <a:gd name="connsiteX55" fmla="*/ 349799 w 1214923"/>
              <a:gd name="connsiteY55" fmla="*/ 1480280 h 1691662"/>
              <a:gd name="connsiteX56" fmla="*/ 299507 w 1214923"/>
              <a:gd name="connsiteY56" fmla="*/ 1464659 h 1691662"/>
              <a:gd name="connsiteX57" fmla="*/ 318374 w 1214923"/>
              <a:gd name="connsiteY57" fmla="*/ 1496562 h 1691662"/>
              <a:gd name="connsiteX58" fmla="*/ 388280 w 1214923"/>
              <a:gd name="connsiteY58" fmla="*/ 1545717 h 1691662"/>
              <a:gd name="connsiteX59" fmla="*/ 348847 w 1214923"/>
              <a:gd name="connsiteY59" fmla="*/ 1542479 h 1691662"/>
              <a:gd name="connsiteX60" fmla="*/ 255883 w 1214923"/>
              <a:gd name="connsiteY60" fmla="*/ 1502664 h 1691662"/>
              <a:gd name="connsiteX61" fmla="*/ 255883 w 1214923"/>
              <a:gd name="connsiteY61" fmla="*/ 1502664 h 1691662"/>
              <a:gd name="connsiteX62" fmla="*/ 239976 w 1214923"/>
              <a:gd name="connsiteY62" fmla="*/ 1484281 h 1691662"/>
              <a:gd name="connsiteX63" fmla="*/ 203495 w 1214923"/>
              <a:gd name="connsiteY63" fmla="*/ 1484281 h 1691662"/>
              <a:gd name="connsiteX64" fmla="*/ 187303 w 1214923"/>
              <a:gd name="connsiteY64" fmla="*/ 1499140 h 1691662"/>
              <a:gd name="connsiteX65" fmla="*/ 490673 w 1214923"/>
              <a:gd name="connsiteY65" fmla="*/ 1673352 h 1691662"/>
              <a:gd name="connsiteX66" fmla="*/ 767123 w 1214923"/>
              <a:gd name="connsiteY66" fmla="*/ 1677527 h 1691662"/>
              <a:gd name="connsiteX67" fmla="*/ 988070 w 1214923"/>
              <a:gd name="connsiteY67" fmla="*/ 1594485 h 1691662"/>
              <a:gd name="connsiteX68" fmla="*/ 1152566 w 1214923"/>
              <a:gd name="connsiteY68" fmla="*/ 1394460 h 1691662"/>
              <a:gd name="connsiteX69" fmla="*/ 918822 w 1214923"/>
              <a:gd name="connsiteY69" fmla="*/ 1363507 h 1691662"/>
              <a:gd name="connsiteX70" fmla="*/ 802904 w 1214923"/>
              <a:gd name="connsiteY70" fmla="*/ 1350454 h 1691662"/>
              <a:gd name="connsiteX71" fmla="*/ 841956 w 1214923"/>
              <a:gd name="connsiteY71" fmla="*/ 1326547 h 1691662"/>
              <a:gd name="connsiteX72" fmla="*/ 1018286 w 1214923"/>
              <a:gd name="connsiteY72" fmla="*/ 1315425 h 1691662"/>
              <a:gd name="connsiteX73" fmla="*/ 980354 w 1214923"/>
              <a:gd name="connsiteY73" fmla="*/ 1268921 h 1691662"/>
              <a:gd name="connsiteX74" fmla="*/ 1091488 w 1214923"/>
              <a:gd name="connsiteY74" fmla="*/ 1221043 h 1691662"/>
              <a:gd name="connsiteX75" fmla="*/ 896580 w 1214923"/>
              <a:gd name="connsiteY75" fmla="*/ 1032638 h 1691662"/>
              <a:gd name="connsiteX76" fmla="*/ 1193429 w 1214923"/>
              <a:gd name="connsiteY76" fmla="*/ 899446 h 1691662"/>
              <a:gd name="connsiteX77" fmla="*/ 759089 w 1214923"/>
              <a:gd name="connsiteY77" fmla="*/ 61246 h 1691662"/>
              <a:gd name="connsiteX78" fmla="*/ 720989 w 1214923"/>
              <a:gd name="connsiteY78" fmla="*/ 145828 h 1691662"/>
              <a:gd name="connsiteX79" fmla="*/ 759089 w 1214923"/>
              <a:gd name="connsiteY79" fmla="*/ 61436 h 1691662"/>
              <a:gd name="connsiteX80" fmla="*/ 759089 w 1214923"/>
              <a:gd name="connsiteY80" fmla="*/ 61246 h 1691662"/>
              <a:gd name="connsiteX81" fmla="*/ 363611 w 1214923"/>
              <a:gd name="connsiteY81" fmla="*/ 545783 h 1691662"/>
              <a:gd name="connsiteX82" fmla="*/ 348275 w 1214923"/>
              <a:gd name="connsiteY82" fmla="*/ 553498 h 1691662"/>
              <a:gd name="connsiteX83" fmla="*/ 363611 w 1214923"/>
              <a:gd name="connsiteY83" fmla="*/ 545783 h 1691662"/>
              <a:gd name="connsiteX84" fmla="*/ 232451 w 1214923"/>
              <a:gd name="connsiteY84" fmla="*/ 523113 h 1691662"/>
              <a:gd name="connsiteX85" fmla="*/ 254694 w 1214923"/>
              <a:gd name="connsiteY85" fmla="*/ 664096 h 1691662"/>
              <a:gd name="connsiteX86" fmla="*/ 232451 w 1214923"/>
              <a:gd name="connsiteY86" fmla="*/ 523113 h 1691662"/>
              <a:gd name="connsiteX87" fmla="*/ 340084 w 1214923"/>
              <a:gd name="connsiteY87" fmla="*/ 692277 h 1691662"/>
              <a:gd name="connsiteX88" fmla="*/ 470767 w 1214923"/>
              <a:gd name="connsiteY88" fmla="*/ 684562 h 1691662"/>
              <a:gd name="connsiteX89" fmla="*/ 340084 w 1214923"/>
              <a:gd name="connsiteY89" fmla="*/ 691896 h 1691662"/>
              <a:gd name="connsiteX90" fmla="*/ 340084 w 1214923"/>
              <a:gd name="connsiteY90" fmla="*/ 692277 h 1691662"/>
              <a:gd name="connsiteX91" fmla="*/ 382375 w 1214923"/>
              <a:gd name="connsiteY91" fmla="*/ 615410 h 1691662"/>
              <a:gd name="connsiteX92" fmla="*/ 516868 w 1214923"/>
              <a:gd name="connsiteY92" fmla="*/ 688372 h 1691662"/>
              <a:gd name="connsiteX93" fmla="*/ 382661 w 1214923"/>
              <a:gd name="connsiteY93" fmla="*/ 615029 h 1691662"/>
              <a:gd name="connsiteX94" fmla="*/ 382375 w 1214923"/>
              <a:gd name="connsiteY94" fmla="*/ 615410 h 1691662"/>
              <a:gd name="connsiteX95" fmla="*/ 201400 w 1214923"/>
              <a:gd name="connsiteY95" fmla="*/ 907542 h 1691662"/>
              <a:gd name="connsiteX96" fmla="*/ 163300 w 1214923"/>
              <a:gd name="connsiteY96" fmla="*/ 838295 h 1691662"/>
              <a:gd name="connsiteX97" fmla="*/ 201686 w 1214923"/>
              <a:gd name="connsiteY97" fmla="*/ 907161 h 1691662"/>
              <a:gd name="connsiteX98" fmla="*/ 201400 w 1214923"/>
              <a:gd name="connsiteY98" fmla="*/ 907542 h 1691662"/>
              <a:gd name="connsiteX99" fmla="*/ 97811 w 1214923"/>
              <a:gd name="connsiteY99" fmla="*/ 1285557 h 1691662"/>
              <a:gd name="connsiteX100" fmla="*/ 123279 w 1214923"/>
              <a:gd name="connsiteY100" fmla="*/ 1264178 h 1691662"/>
              <a:gd name="connsiteX101" fmla="*/ 231975 w 1214923"/>
              <a:gd name="connsiteY101" fmla="*/ 1341501 h 1691662"/>
              <a:gd name="connsiteX102" fmla="*/ 97811 w 1214923"/>
              <a:gd name="connsiteY102" fmla="*/ 1285557 h 1691662"/>
              <a:gd name="connsiteX103" fmla="*/ 232928 w 1214923"/>
              <a:gd name="connsiteY103" fmla="*/ 1376077 h 1691662"/>
              <a:gd name="connsiteX104" fmla="*/ 279029 w 1214923"/>
              <a:gd name="connsiteY104" fmla="*/ 1379887 h 1691662"/>
              <a:gd name="connsiteX105" fmla="*/ 232451 w 1214923"/>
              <a:gd name="connsiteY105" fmla="*/ 1376077 h 1691662"/>
              <a:gd name="connsiteX106" fmla="*/ 232928 w 1214923"/>
              <a:gd name="connsiteY106" fmla="*/ 1376077 h 1691662"/>
              <a:gd name="connsiteX107" fmla="*/ 856244 w 1214923"/>
              <a:gd name="connsiteY107" fmla="*/ 715613 h 1691662"/>
              <a:gd name="connsiteX108" fmla="*/ 817635 w 1214923"/>
              <a:gd name="connsiteY108" fmla="*/ 708913 h 1691662"/>
              <a:gd name="connsiteX109" fmla="*/ 721084 w 1214923"/>
              <a:gd name="connsiteY109" fmla="*/ 657225 h 1691662"/>
              <a:gd name="connsiteX110" fmla="*/ 855767 w 1214923"/>
              <a:gd name="connsiteY110" fmla="*/ 715613 h 1691662"/>
              <a:gd name="connsiteX111" fmla="*/ 856244 w 1214923"/>
              <a:gd name="connsiteY111" fmla="*/ 715613 h 1691662"/>
              <a:gd name="connsiteX112" fmla="*/ 663458 w 1214923"/>
              <a:gd name="connsiteY112" fmla="*/ 722662 h 1691662"/>
              <a:gd name="connsiteX113" fmla="*/ 644408 w 1214923"/>
              <a:gd name="connsiteY113" fmla="*/ 807149 h 1691662"/>
              <a:gd name="connsiteX114" fmla="*/ 662981 w 1214923"/>
              <a:gd name="connsiteY114" fmla="*/ 723138 h 1691662"/>
              <a:gd name="connsiteX115" fmla="*/ 663458 w 1214923"/>
              <a:gd name="connsiteY115" fmla="*/ 722662 h 1691662"/>
              <a:gd name="connsiteX116" fmla="*/ 628882 w 1214923"/>
              <a:gd name="connsiteY116" fmla="*/ 753332 h 1691662"/>
              <a:gd name="connsiteX117" fmla="*/ 655742 w 1214923"/>
              <a:gd name="connsiteY117" fmla="*/ 726472 h 1691662"/>
              <a:gd name="connsiteX118" fmla="*/ 628406 w 1214923"/>
              <a:gd name="connsiteY118" fmla="*/ 753332 h 1691662"/>
              <a:gd name="connsiteX119" fmla="*/ 628882 w 1214923"/>
              <a:gd name="connsiteY119" fmla="*/ 753332 h 1691662"/>
              <a:gd name="connsiteX120" fmla="*/ 771090 w 1214923"/>
              <a:gd name="connsiteY120" fmla="*/ 757237 h 1691662"/>
              <a:gd name="connsiteX121" fmla="*/ 690318 w 1214923"/>
              <a:gd name="connsiteY121" fmla="*/ 822579 h 1691662"/>
              <a:gd name="connsiteX122" fmla="*/ 770614 w 1214923"/>
              <a:gd name="connsiteY122" fmla="*/ 757237 h 1691662"/>
              <a:gd name="connsiteX123" fmla="*/ 771090 w 1214923"/>
              <a:gd name="connsiteY123" fmla="*/ 757237 h 1691662"/>
              <a:gd name="connsiteX124" fmla="*/ 759565 w 1214923"/>
              <a:gd name="connsiteY124" fmla="*/ 538162 h 1691662"/>
              <a:gd name="connsiteX125" fmla="*/ 851767 w 1214923"/>
              <a:gd name="connsiteY125" fmla="*/ 480536 h 1691662"/>
              <a:gd name="connsiteX126" fmla="*/ 759089 w 1214923"/>
              <a:gd name="connsiteY126" fmla="*/ 538067 h 1691662"/>
              <a:gd name="connsiteX127" fmla="*/ 759565 w 1214923"/>
              <a:gd name="connsiteY127" fmla="*/ 538162 h 1691662"/>
              <a:gd name="connsiteX128" fmla="*/ 868213 w 1214923"/>
              <a:gd name="connsiteY128" fmla="*/ 356761 h 1691662"/>
              <a:gd name="connsiteX129" fmla="*/ 812619 w 1214923"/>
              <a:gd name="connsiteY129" fmla="*/ 442055 h 1691662"/>
              <a:gd name="connsiteX130" fmla="*/ 868213 w 1214923"/>
              <a:gd name="connsiteY130" fmla="*/ 356761 h 1691662"/>
              <a:gd name="connsiteX131" fmla="*/ 681841 w 1214923"/>
              <a:gd name="connsiteY131" fmla="*/ 323088 h 1691662"/>
              <a:gd name="connsiteX132" fmla="*/ 758803 w 1214923"/>
              <a:gd name="connsiteY132" fmla="*/ 430816 h 1691662"/>
              <a:gd name="connsiteX133" fmla="*/ 643455 w 1214923"/>
              <a:gd name="connsiteY133" fmla="*/ 396145 h 1691662"/>
              <a:gd name="connsiteX134" fmla="*/ 639550 w 1214923"/>
              <a:gd name="connsiteY134" fmla="*/ 438436 h 1691662"/>
              <a:gd name="connsiteX135" fmla="*/ 682127 w 1214923"/>
              <a:gd name="connsiteY135" fmla="*/ 323088 h 1691662"/>
              <a:gd name="connsiteX136" fmla="*/ 681841 w 1214923"/>
              <a:gd name="connsiteY136" fmla="*/ 323088 h 1691662"/>
              <a:gd name="connsiteX137" fmla="*/ 395477 w 1214923"/>
              <a:gd name="connsiteY137" fmla="*/ 216638 h 1691662"/>
              <a:gd name="connsiteX138" fmla="*/ 432956 w 1214923"/>
              <a:gd name="connsiteY138" fmla="*/ 194566 h 1691662"/>
              <a:gd name="connsiteX139" fmla="*/ 564476 w 1214923"/>
              <a:gd name="connsiteY139" fmla="*/ 247666 h 1691662"/>
              <a:gd name="connsiteX140" fmla="*/ 558873 w 1214923"/>
              <a:gd name="connsiteY140" fmla="*/ 299942 h 1691662"/>
              <a:gd name="connsiteX141" fmla="*/ 395477 w 1214923"/>
              <a:gd name="connsiteY141" fmla="*/ 216638 h 1691662"/>
              <a:gd name="connsiteX142" fmla="*/ 470767 w 1214923"/>
              <a:gd name="connsiteY142" fmla="*/ 361188 h 1691662"/>
              <a:gd name="connsiteX143" fmla="*/ 566874 w 1214923"/>
              <a:gd name="connsiteY143" fmla="*/ 503396 h 1691662"/>
              <a:gd name="connsiteX144" fmla="*/ 470767 w 1214923"/>
              <a:gd name="connsiteY144" fmla="*/ 361188 h 1691662"/>
              <a:gd name="connsiteX145" fmla="*/ 632216 w 1214923"/>
              <a:gd name="connsiteY145" fmla="*/ 475419 h 1691662"/>
              <a:gd name="connsiteX146" fmla="*/ 759089 w 1214923"/>
              <a:gd name="connsiteY146" fmla="*/ 438055 h 1691662"/>
              <a:gd name="connsiteX147" fmla="*/ 640217 w 1214923"/>
              <a:gd name="connsiteY147" fmla="*/ 641593 h 1691662"/>
              <a:gd name="connsiteX148" fmla="*/ 622468 w 1214923"/>
              <a:gd name="connsiteY148" fmla="*/ 453581 h 1691662"/>
              <a:gd name="connsiteX149" fmla="*/ 632216 w 1214923"/>
              <a:gd name="connsiteY149" fmla="*/ 475419 h 1691662"/>
              <a:gd name="connsiteX150" fmla="*/ 686032 w 1214923"/>
              <a:gd name="connsiteY150" fmla="*/ 837819 h 1691662"/>
              <a:gd name="connsiteX151" fmla="*/ 628310 w 1214923"/>
              <a:gd name="connsiteY151" fmla="*/ 930116 h 1691662"/>
              <a:gd name="connsiteX152" fmla="*/ 686032 w 1214923"/>
              <a:gd name="connsiteY152" fmla="*/ 837914 h 1691662"/>
              <a:gd name="connsiteX153" fmla="*/ 686032 w 1214923"/>
              <a:gd name="connsiteY153" fmla="*/ 837819 h 1691662"/>
              <a:gd name="connsiteX154" fmla="*/ 743658 w 1214923"/>
              <a:gd name="connsiteY154" fmla="*/ 1291400 h 1691662"/>
              <a:gd name="connsiteX155" fmla="*/ 547634 w 1214923"/>
              <a:gd name="connsiteY155" fmla="*/ 1206818 h 1691662"/>
              <a:gd name="connsiteX156" fmla="*/ 573446 w 1214923"/>
              <a:gd name="connsiteY156" fmla="*/ 1222439 h 1691662"/>
              <a:gd name="connsiteX157" fmla="*/ 603450 w 1214923"/>
              <a:gd name="connsiteY157" fmla="*/ 1227487 h 1691662"/>
              <a:gd name="connsiteX158" fmla="*/ 743658 w 1214923"/>
              <a:gd name="connsiteY158" fmla="*/ 1291495 h 1691662"/>
              <a:gd name="connsiteX159" fmla="*/ 743658 w 1214923"/>
              <a:gd name="connsiteY159" fmla="*/ 1291400 h 1691662"/>
              <a:gd name="connsiteX160" fmla="*/ 556465 w 1214923"/>
              <a:gd name="connsiteY160" fmla="*/ 950327 h 1691662"/>
              <a:gd name="connsiteX161" fmla="*/ 689842 w 1214923"/>
              <a:gd name="connsiteY161" fmla="*/ 1122236 h 1691662"/>
              <a:gd name="connsiteX162" fmla="*/ 568651 w 1214923"/>
              <a:gd name="connsiteY162" fmla="*/ 984541 h 1691662"/>
              <a:gd name="connsiteX163" fmla="*/ 556465 w 1214923"/>
              <a:gd name="connsiteY163" fmla="*/ 950327 h 1691662"/>
              <a:gd name="connsiteX164" fmla="*/ 351609 w 1214923"/>
              <a:gd name="connsiteY164" fmla="*/ 1045464 h 1691662"/>
              <a:gd name="connsiteX165" fmla="*/ 382375 w 1214923"/>
              <a:gd name="connsiteY165" fmla="*/ 887825 h 1691662"/>
              <a:gd name="connsiteX166" fmla="*/ 351609 w 1214923"/>
              <a:gd name="connsiteY166" fmla="*/ 1045559 h 1691662"/>
              <a:gd name="connsiteX167" fmla="*/ 351609 w 1214923"/>
              <a:gd name="connsiteY167" fmla="*/ 1045464 h 1691662"/>
              <a:gd name="connsiteX168" fmla="*/ 420761 w 1214923"/>
              <a:gd name="connsiteY168" fmla="*/ 1054969 h 1691662"/>
              <a:gd name="connsiteX169" fmla="*/ 605260 w 1214923"/>
              <a:gd name="connsiteY169" fmla="*/ 1180338 h 1691662"/>
              <a:gd name="connsiteX170" fmla="*/ 420761 w 1214923"/>
              <a:gd name="connsiteY170" fmla="*/ 1054969 h 1691662"/>
              <a:gd name="connsiteX171" fmla="*/ 366944 w 1214923"/>
              <a:gd name="connsiteY171" fmla="*/ 1414272 h 1691662"/>
              <a:gd name="connsiteX172" fmla="*/ 597640 w 1214923"/>
              <a:gd name="connsiteY172" fmla="*/ 1460468 h 1691662"/>
              <a:gd name="connsiteX173" fmla="*/ 366944 w 1214923"/>
              <a:gd name="connsiteY173" fmla="*/ 1414463 h 1691662"/>
              <a:gd name="connsiteX174" fmla="*/ 366944 w 1214923"/>
              <a:gd name="connsiteY174" fmla="*/ 1414272 h 1691662"/>
              <a:gd name="connsiteX175" fmla="*/ 597035 w 1214923"/>
              <a:gd name="connsiteY175" fmla="*/ 1664464 h 1691662"/>
              <a:gd name="connsiteX176" fmla="*/ 471148 w 1214923"/>
              <a:gd name="connsiteY176" fmla="*/ 1649777 h 1691662"/>
              <a:gd name="connsiteX177" fmla="*/ 401901 w 1214923"/>
              <a:gd name="connsiteY177" fmla="*/ 1579817 h 1691662"/>
              <a:gd name="connsiteX178" fmla="*/ 582412 w 1214923"/>
              <a:gd name="connsiteY178" fmla="*/ 1645158 h 1691662"/>
              <a:gd name="connsiteX179" fmla="*/ 597035 w 1214923"/>
              <a:gd name="connsiteY179" fmla="*/ 1664464 h 1691662"/>
              <a:gd name="connsiteX180" fmla="*/ 616785 w 1214923"/>
              <a:gd name="connsiteY180" fmla="*/ 1564196 h 1691662"/>
              <a:gd name="connsiteX181" fmla="*/ 555349 w 1214923"/>
              <a:gd name="connsiteY181" fmla="*/ 1541145 h 1691662"/>
              <a:gd name="connsiteX182" fmla="*/ 638597 w 1214923"/>
              <a:gd name="connsiteY182" fmla="*/ 1493520 h 1691662"/>
              <a:gd name="connsiteX183" fmla="*/ 752034 w 1214923"/>
              <a:gd name="connsiteY183" fmla="*/ 1535463 h 1691662"/>
              <a:gd name="connsiteX184" fmla="*/ 616785 w 1214923"/>
              <a:gd name="connsiteY184" fmla="*/ 1564386 h 1691662"/>
              <a:gd name="connsiteX185" fmla="*/ 616785 w 1214923"/>
              <a:gd name="connsiteY185" fmla="*/ 1564196 h 1691662"/>
              <a:gd name="connsiteX186" fmla="*/ 811979 w 1214923"/>
              <a:gd name="connsiteY186" fmla="*/ 1595484 h 1691662"/>
              <a:gd name="connsiteX187" fmla="*/ 812771 w 1214923"/>
              <a:gd name="connsiteY187" fmla="*/ 1652594 h 1691662"/>
              <a:gd name="connsiteX188" fmla="*/ 704225 w 1214923"/>
              <a:gd name="connsiteY188" fmla="*/ 1665256 h 1691662"/>
              <a:gd name="connsiteX189" fmla="*/ 651942 w 1214923"/>
              <a:gd name="connsiteY189" fmla="*/ 1653111 h 1691662"/>
              <a:gd name="connsiteX190" fmla="*/ 811979 w 1214923"/>
              <a:gd name="connsiteY190" fmla="*/ 1595484 h 1691662"/>
              <a:gd name="connsiteX191" fmla="*/ 857863 w 1214923"/>
              <a:gd name="connsiteY191" fmla="*/ 1591056 h 1691662"/>
              <a:gd name="connsiteX192" fmla="*/ 838813 w 1214923"/>
              <a:gd name="connsiteY192" fmla="*/ 1568958 h 1691662"/>
              <a:gd name="connsiteX193" fmla="*/ 836146 w 1214923"/>
              <a:gd name="connsiteY193" fmla="*/ 1564291 h 1691662"/>
              <a:gd name="connsiteX194" fmla="*/ 955179 w 1214923"/>
              <a:gd name="connsiteY194" fmla="*/ 1500720 h 1691662"/>
              <a:gd name="connsiteX195" fmla="*/ 1066493 w 1214923"/>
              <a:gd name="connsiteY195" fmla="*/ 1492065 h 1691662"/>
              <a:gd name="connsiteX196" fmla="*/ 857863 w 1214923"/>
              <a:gd name="connsiteY196" fmla="*/ 1591247 h 1691662"/>
              <a:gd name="connsiteX197" fmla="*/ 857863 w 1214923"/>
              <a:gd name="connsiteY197" fmla="*/ 1591056 h 1691662"/>
              <a:gd name="connsiteX198" fmla="*/ 1054979 w 1214923"/>
              <a:gd name="connsiteY198" fmla="*/ 1445037 h 1691662"/>
              <a:gd name="connsiteX199" fmla="*/ 916632 w 1214923"/>
              <a:gd name="connsiteY199" fmla="*/ 1468184 h 1691662"/>
              <a:gd name="connsiteX200" fmla="*/ 1028170 w 1214923"/>
              <a:gd name="connsiteY200" fmla="*/ 1445228 h 1691662"/>
              <a:gd name="connsiteX201" fmla="*/ 1054979 w 1214923"/>
              <a:gd name="connsiteY201" fmla="*/ 1445037 h 1691662"/>
              <a:gd name="connsiteX202" fmla="*/ 862816 w 1214923"/>
              <a:gd name="connsiteY202" fmla="*/ 1410462 h 1691662"/>
              <a:gd name="connsiteX203" fmla="*/ 647551 w 1214923"/>
              <a:gd name="connsiteY203" fmla="*/ 1448562 h 1691662"/>
              <a:gd name="connsiteX204" fmla="*/ 862816 w 1214923"/>
              <a:gd name="connsiteY204" fmla="*/ 1410653 h 1691662"/>
              <a:gd name="connsiteX205" fmla="*/ 862816 w 1214923"/>
              <a:gd name="connsiteY205" fmla="*/ 1410462 h 1691662"/>
              <a:gd name="connsiteX206" fmla="*/ 689842 w 1214923"/>
              <a:gd name="connsiteY206" fmla="*/ 1391412 h 1691662"/>
              <a:gd name="connsiteX207" fmla="*/ 924347 w 1214923"/>
              <a:gd name="connsiteY207" fmla="*/ 1306830 h 1691662"/>
              <a:gd name="connsiteX208" fmla="*/ 689842 w 1214923"/>
              <a:gd name="connsiteY208" fmla="*/ 1391412 h 1691662"/>
              <a:gd name="connsiteX209" fmla="*/ 1162663 w 1214923"/>
              <a:gd name="connsiteY209" fmla="*/ 1057085 h 1691662"/>
              <a:gd name="connsiteX210" fmla="*/ 1148756 w 1214923"/>
              <a:gd name="connsiteY210" fmla="*/ 1134428 h 1691662"/>
              <a:gd name="connsiteX211" fmla="*/ 1066841 w 1214923"/>
              <a:gd name="connsiteY211" fmla="*/ 1139762 h 1691662"/>
              <a:gd name="connsiteX212" fmla="*/ 1035790 w 1214923"/>
              <a:gd name="connsiteY212" fmla="*/ 1087755 h 1691662"/>
              <a:gd name="connsiteX213" fmla="*/ 1162663 w 1214923"/>
              <a:gd name="connsiteY213" fmla="*/ 1057085 h 1691662"/>
              <a:gd name="connsiteX214" fmla="*/ 987913 w 1214923"/>
              <a:gd name="connsiteY214" fmla="*/ 1181170 h 1691662"/>
              <a:gd name="connsiteX215" fmla="*/ 958923 w 1214923"/>
              <a:gd name="connsiteY215" fmla="*/ 1264444 h 1691662"/>
              <a:gd name="connsiteX216" fmla="*/ 905107 w 1214923"/>
              <a:gd name="connsiteY216" fmla="*/ 1118330 h 1691662"/>
              <a:gd name="connsiteX217" fmla="*/ 987913 w 1214923"/>
              <a:gd name="connsiteY217" fmla="*/ 1181170 h 1691662"/>
              <a:gd name="connsiteX0" fmla="*/ 1193429 w 1214923"/>
              <a:gd name="connsiteY0" fmla="*/ 899446 h 1691662"/>
              <a:gd name="connsiteX1" fmla="*/ 1157319 w 1214923"/>
              <a:gd name="connsiteY1" fmla="*/ 831924 h 1691662"/>
              <a:gd name="connsiteX2" fmla="*/ 1019985 w 1214923"/>
              <a:gd name="connsiteY2" fmla="*/ 885740 h 1691662"/>
              <a:gd name="connsiteX3" fmla="*/ 963019 w 1214923"/>
              <a:gd name="connsiteY3" fmla="*/ 860965 h 1691662"/>
              <a:gd name="connsiteX4" fmla="*/ 1035980 w 1214923"/>
              <a:gd name="connsiteY4" fmla="*/ 795623 h 1691662"/>
              <a:gd name="connsiteX5" fmla="*/ 893772 w 1214923"/>
              <a:gd name="connsiteY5" fmla="*/ 930212 h 1691662"/>
              <a:gd name="connsiteX6" fmla="*/ 951398 w 1214923"/>
              <a:gd name="connsiteY6" fmla="*/ 937927 h 1691662"/>
              <a:gd name="connsiteX7" fmla="*/ 862911 w 1214923"/>
              <a:gd name="connsiteY7" fmla="*/ 964787 h 1691662"/>
              <a:gd name="connsiteX8" fmla="*/ 813000 w 1214923"/>
              <a:gd name="connsiteY8" fmla="*/ 991648 h 1691662"/>
              <a:gd name="connsiteX9" fmla="*/ 905202 w 1214923"/>
              <a:gd name="connsiteY9" fmla="*/ 872585 h 1691662"/>
              <a:gd name="connsiteX10" fmla="*/ 1062841 w 1214923"/>
              <a:gd name="connsiteY10" fmla="*/ 784098 h 1691662"/>
              <a:gd name="connsiteX11" fmla="*/ 1113873 w 1214923"/>
              <a:gd name="connsiteY11" fmla="*/ 670346 h 1691662"/>
              <a:gd name="connsiteX12" fmla="*/ 1028265 w 1214923"/>
              <a:gd name="connsiteY12" fmla="*/ 722567 h 1691662"/>
              <a:gd name="connsiteX13" fmla="*/ 1003881 w 1214923"/>
              <a:gd name="connsiteY13" fmla="*/ 692468 h 1691662"/>
              <a:gd name="connsiteX14" fmla="*/ 1005881 w 1214923"/>
              <a:gd name="connsiteY14" fmla="*/ 661511 h 1691662"/>
              <a:gd name="connsiteX15" fmla="*/ 1065794 w 1214923"/>
              <a:gd name="connsiteY15" fmla="*/ 651415 h 1691662"/>
              <a:gd name="connsiteX16" fmla="*/ 1087938 w 1214923"/>
              <a:gd name="connsiteY16" fmla="*/ 638205 h 1691662"/>
              <a:gd name="connsiteX17" fmla="*/ 739848 w 1214923"/>
              <a:gd name="connsiteY17" fmla="*/ 595694 h 1691662"/>
              <a:gd name="connsiteX18" fmla="*/ 716893 w 1214923"/>
              <a:gd name="connsiteY18" fmla="*/ 318992 h 1691662"/>
              <a:gd name="connsiteX19" fmla="*/ 920537 w 1214923"/>
              <a:gd name="connsiteY19" fmla="*/ 246031 h 1691662"/>
              <a:gd name="connsiteX20" fmla="*/ 682412 w 1214923"/>
              <a:gd name="connsiteY20" fmla="*/ 238316 h 1691662"/>
              <a:gd name="connsiteX21" fmla="*/ 928538 w 1214923"/>
              <a:gd name="connsiteY21" fmla="*/ 226790 h 1691662"/>
              <a:gd name="connsiteX22" fmla="*/ 720893 w 1214923"/>
              <a:gd name="connsiteY22" fmla="*/ 196025 h 1691662"/>
              <a:gd name="connsiteX23" fmla="*/ 736229 w 1214923"/>
              <a:gd name="connsiteY23" fmla="*/ 49911 h 1691662"/>
              <a:gd name="connsiteX24" fmla="*/ 663267 w 1214923"/>
              <a:gd name="connsiteY24" fmla="*/ 0 h 1691662"/>
              <a:gd name="connsiteX25" fmla="*/ 625167 w 1214923"/>
              <a:gd name="connsiteY25" fmla="*/ 103727 h 1691662"/>
              <a:gd name="connsiteX26" fmla="*/ 625167 w 1214923"/>
              <a:gd name="connsiteY26" fmla="*/ 288322 h 1691662"/>
              <a:gd name="connsiteX27" fmla="*/ 336845 w 1214923"/>
              <a:gd name="connsiteY27" fmla="*/ 261366 h 1691662"/>
              <a:gd name="connsiteX28" fmla="*/ 367611 w 1214923"/>
              <a:gd name="connsiteY28" fmla="*/ 307467 h 1691662"/>
              <a:gd name="connsiteX29" fmla="*/ 579066 w 1214923"/>
              <a:gd name="connsiteY29" fmla="*/ 615029 h 1691662"/>
              <a:gd name="connsiteX30" fmla="*/ 263884 w 1214923"/>
              <a:gd name="connsiteY30" fmla="*/ 496585 h 1691662"/>
              <a:gd name="connsiteX31" fmla="*/ 233118 w 1214923"/>
              <a:gd name="connsiteY31" fmla="*/ 714947 h 1691662"/>
              <a:gd name="connsiteX32" fmla="*/ 532965 w 1214923"/>
              <a:gd name="connsiteY32" fmla="*/ 807149 h 1691662"/>
              <a:gd name="connsiteX33" fmla="*/ 502390 w 1214923"/>
              <a:gd name="connsiteY33" fmla="*/ 816184 h 1691662"/>
              <a:gd name="connsiteX34" fmla="*/ 464290 w 1214923"/>
              <a:gd name="connsiteY34" fmla="*/ 772763 h 1691662"/>
              <a:gd name="connsiteX35" fmla="*/ 375231 w 1214923"/>
              <a:gd name="connsiteY35" fmla="*/ 788670 h 1691662"/>
              <a:gd name="connsiteX36" fmla="*/ 418189 w 1214923"/>
              <a:gd name="connsiteY36" fmla="*/ 826770 h 1691662"/>
              <a:gd name="connsiteX37" fmla="*/ 333607 w 1214923"/>
              <a:gd name="connsiteY37" fmla="*/ 826770 h 1691662"/>
              <a:gd name="connsiteX38" fmla="*/ 276457 w 1214923"/>
              <a:gd name="connsiteY38" fmla="*/ 857536 h 1691662"/>
              <a:gd name="connsiteX39" fmla="*/ 288458 w 1214923"/>
              <a:gd name="connsiteY39" fmla="*/ 766001 h 1691662"/>
              <a:gd name="connsiteX40" fmla="*/ 138059 w 1214923"/>
              <a:gd name="connsiteY40" fmla="*/ 911352 h 1691662"/>
              <a:gd name="connsiteX41" fmla="*/ 237976 w 1214923"/>
              <a:gd name="connsiteY41" fmla="*/ 961358 h 1691662"/>
              <a:gd name="connsiteX42" fmla="*/ 75102 w 1214923"/>
              <a:gd name="connsiteY42" fmla="*/ 1025783 h 1691662"/>
              <a:gd name="connsiteX43" fmla="*/ 80432 w 1214923"/>
              <a:gd name="connsiteY43" fmla="*/ 915162 h 1691662"/>
              <a:gd name="connsiteX44" fmla="*/ 91958 w 1214923"/>
              <a:gd name="connsiteY44" fmla="*/ 1107377 h 1691662"/>
              <a:gd name="connsiteX45" fmla="*/ 214925 w 1214923"/>
              <a:gd name="connsiteY45" fmla="*/ 1157383 h 1691662"/>
              <a:gd name="connsiteX46" fmla="*/ 322463 w 1214923"/>
              <a:gd name="connsiteY46" fmla="*/ 1228161 h 1691662"/>
              <a:gd name="connsiteX47" fmla="*/ 235145 w 1214923"/>
              <a:gd name="connsiteY47" fmla="*/ 1221759 h 1691662"/>
              <a:gd name="connsiteX48" fmla="*/ 267875 w 1214923"/>
              <a:gd name="connsiteY48" fmla="*/ 1263023 h 1691662"/>
              <a:gd name="connsiteX49" fmla="*/ 395615 w 1214923"/>
              <a:gd name="connsiteY49" fmla="*/ 1319117 h 1691662"/>
              <a:gd name="connsiteX50" fmla="*/ 322827 w 1214923"/>
              <a:gd name="connsiteY50" fmla="*/ 1338837 h 1691662"/>
              <a:gd name="connsiteX51" fmla="*/ 247492 w 1214923"/>
              <a:gd name="connsiteY51" fmla="*/ 1296725 h 1691662"/>
              <a:gd name="connsiteX52" fmla="*/ 229880 w 1214923"/>
              <a:gd name="connsiteY52" fmla="*/ 1312259 h 1691662"/>
              <a:gd name="connsiteX53" fmla="*/ 146155 w 1214923"/>
              <a:gd name="connsiteY53" fmla="*/ 1230344 h 1691662"/>
              <a:gd name="connsiteX54" fmla="*/ 115389 w 1214923"/>
              <a:gd name="connsiteY54" fmla="*/ 1430369 h 1691662"/>
              <a:gd name="connsiteX55" fmla="*/ 349799 w 1214923"/>
              <a:gd name="connsiteY55" fmla="*/ 1480280 h 1691662"/>
              <a:gd name="connsiteX56" fmla="*/ 299507 w 1214923"/>
              <a:gd name="connsiteY56" fmla="*/ 1464659 h 1691662"/>
              <a:gd name="connsiteX57" fmla="*/ 318374 w 1214923"/>
              <a:gd name="connsiteY57" fmla="*/ 1496562 h 1691662"/>
              <a:gd name="connsiteX58" fmla="*/ 388280 w 1214923"/>
              <a:gd name="connsiteY58" fmla="*/ 1545717 h 1691662"/>
              <a:gd name="connsiteX59" fmla="*/ 348847 w 1214923"/>
              <a:gd name="connsiteY59" fmla="*/ 1542479 h 1691662"/>
              <a:gd name="connsiteX60" fmla="*/ 255883 w 1214923"/>
              <a:gd name="connsiteY60" fmla="*/ 1502664 h 1691662"/>
              <a:gd name="connsiteX61" fmla="*/ 255883 w 1214923"/>
              <a:gd name="connsiteY61" fmla="*/ 1502664 h 1691662"/>
              <a:gd name="connsiteX62" fmla="*/ 239976 w 1214923"/>
              <a:gd name="connsiteY62" fmla="*/ 1484281 h 1691662"/>
              <a:gd name="connsiteX63" fmla="*/ 203495 w 1214923"/>
              <a:gd name="connsiteY63" fmla="*/ 1484281 h 1691662"/>
              <a:gd name="connsiteX64" fmla="*/ 187303 w 1214923"/>
              <a:gd name="connsiteY64" fmla="*/ 1499140 h 1691662"/>
              <a:gd name="connsiteX65" fmla="*/ 490673 w 1214923"/>
              <a:gd name="connsiteY65" fmla="*/ 1673352 h 1691662"/>
              <a:gd name="connsiteX66" fmla="*/ 767123 w 1214923"/>
              <a:gd name="connsiteY66" fmla="*/ 1677527 h 1691662"/>
              <a:gd name="connsiteX67" fmla="*/ 967500 w 1214923"/>
              <a:gd name="connsiteY67" fmla="*/ 1594485 h 1691662"/>
              <a:gd name="connsiteX68" fmla="*/ 1152566 w 1214923"/>
              <a:gd name="connsiteY68" fmla="*/ 1394460 h 1691662"/>
              <a:gd name="connsiteX69" fmla="*/ 918822 w 1214923"/>
              <a:gd name="connsiteY69" fmla="*/ 1363507 h 1691662"/>
              <a:gd name="connsiteX70" fmla="*/ 802904 w 1214923"/>
              <a:gd name="connsiteY70" fmla="*/ 1350454 h 1691662"/>
              <a:gd name="connsiteX71" fmla="*/ 841956 w 1214923"/>
              <a:gd name="connsiteY71" fmla="*/ 1326547 h 1691662"/>
              <a:gd name="connsiteX72" fmla="*/ 1018286 w 1214923"/>
              <a:gd name="connsiteY72" fmla="*/ 1315425 h 1691662"/>
              <a:gd name="connsiteX73" fmla="*/ 980354 w 1214923"/>
              <a:gd name="connsiteY73" fmla="*/ 1268921 h 1691662"/>
              <a:gd name="connsiteX74" fmla="*/ 1091488 w 1214923"/>
              <a:gd name="connsiteY74" fmla="*/ 1221043 h 1691662"/>
              <a:gd name="connsiteX75" fmla="*/ 896580 w 1214923"/>
              <a:gd name="connsiteY75" fmla="*/ 1032638 h 1691662"/>
              <a:gd name="connsiteX76" fmla="*/ 1193429 w 1214923"/>
              <a:gd name="connsiteY76" fmla="*/ 899446 h 1691662"/>
              <a:gd name="connsiteX77" fmla="*/ 759089 w 1214923"/>
              <a:gd name="connsiteY77" fmla="*/ 61246 h 1691662"/>
              <a:gd name="connsiteX78" fmla="*/ 720989 w 1214923"/>
              <a:gd name="connsiteY78" fmla="*/ 145828 h 1691662"/>
              <a:gd name="connsiteX79" fmla="*/ 759089 w 1214923"/>
              <a:gd name="connsiteY79" fmla="*/ 61436 h 1691662"/>
              <a:gd name="connsiteX80" fmla="*/ 759089 w 1214923"/>
              <a:gd name="connsiteY80" fmla="*/ 61246 h 1691662"/>
              <a:gd name="connsiteX81" fmla="*/ 363611 w 1214923"/>
              <a:gd name="connsiteY81" fmla="*/ 545783 h 1691662"/>
              <a:gd name="connsiteX82" fmla="*/ 348275 w 1214923"/>
              <a:gd name="connsiteY82" fmla="*/ 553498 h 1691662"/>
              <a:gd name="connsiteX83" fmla="*/ 363611 w 1214923"/>
              <a:gd name="connsiteY83" fmla="*/ 545783 h 1691662"/>
              <a:gd name="connsiteX84" fmla="*/ 232451 w 1214923"/>
              <a:gd name="connsiteY84" fmla="*/ 523113 h 1691662"/>
              <a:gd name="connsiteX85" fmla="*/ 254694 w 1214923"/>
              <a:gd name="connsiteY85" fmla="*/ 664096 h 1691662"/>
              <a:gd name="connsiteX86" fmla="*/ 232451 w 1214923"/>
              <a:gd name="connsiteY86" fmla="*/ 523113 h 1691662"/>
              <a:gd name="connsiteX87" fmla="*/ 340084 w 1214923"/>
              <a:gd name="connsiteY87" fmla="*/ 692277 h 1691662"/>
              <a:gd name="connsiteX88" fmla="*/ 470767 w 1214923"/>
              <a:gd name="connsiteY88" fmla="*/ 684562 h 1691662"/>
              <a:gd name="connsiteX89" fmla="*/ 340084 w 1214923"/>
              <a:gd name="connsiteY89" fmla="*/ 691896 h 1691662"/>
              <a:gd name="connsiteX90" fmla="*/ 340084 w 1214923"/>
              <a:gd name="connsiteY90" fmla="*/ 692277 h 1691662"/>
              <a:gd name="connsiteX91" fmla="*/ 382375 w 1214923"/>
              <a:gd name="connsiteY91" fmla="*/ 615410 h 1691662"/>
              <a:gd name="connsiteX92" fmla="*/ 516868 w 1214923"/>
              <a:gd name="connsiteY92" fmla="*/ 688372 h 1691662"/>
              <a:gd name="connsiteX93" fmla="*/ 382661 w 1214923"/>
              <a:gd name="connsiteY93" fmla="*/ 615029 h 1691662"/>
              <a:gd name="connsiteX94" fmla="*/ 382375 w 1214923"/>
              <a:gd name="connsiteY94" fmla="*/ 615410 h 1691662"/>
              <a:gd name="connsiteX95" fmla="*/ 201400 w 1214923"/>
              <a:gd name="connsiteY95" fmla="*/ 907542 h 1691662"/>
              <a:gd name="connsiteX96" fmla="*/ 163300 w 1214923"/>
              <a:gd name="connsiteY96" fmla="*/ 838295 h 1691662"/>
              <a:gd name="connsiteX97" fmla="*/ 201686 w 1214923"/>
              <a:gd name="connsiteY97" fmla="*/ 907161 h 1691662"/>
              <a:gd name="connsiteX98" fmla="*/ 201400 w 1214923"/>
              <a:gd name="connsiteY98" fmla="*/ 907542 h 1691662"/>
              <a:gd name="connsiteX99" fmla="*/ 97811 w 1214923"/>
              <a:gd name="connsiteY99" fmla="*/ 1285557 h 1691662"/>
              <a:gd name="connsiteX100" fmla="*/ 123279 w 1214923"/>
              <a:gd name="connsiteY100" fmla="*/ 1264178 h 1691662"/>
              <a:gd name="connsiteX101" fmla="*/ 231975 w 1214923"/>
              <a:gd name="connsiteY101" fmla="*/ 1341501 h 1691662"/>
              <a:gd name="connsiteX102" fmla="*/ 97811 w 1214923"/>
              <a:gd name="connsiteY102" fmla="*/ 1285557 h 1691662"/>
              <a:gd name="connsiteX103" fmla="*/ 232928 w 1214923"/>
              <a:gd name="connsiteY103" fmla="*/ 1376077 h 1691662"/>
              <a:gd name="connsiteX104" fmla="*/ 279029 w 1214923"/>
              <a:gd name="connsiteY104" fmla="*/ 1379887 h 1691662"/>
              <a:gd name="connsiteX105" fmla="*/ 232451 w 1214923"/>
              <a:gd name="connsiteY105" fmla="*/ 1376077 h 1691662"/>
              <a:gd name="connsiteX106" fmla="*/ 232928 w 1214923"/>
              <a:gd name="connsiteY106" fmla="*/ 1376077 h 1691662"/>
              <a:gd name="connsiteX107" fmla="*/ 856244 w 1214923"/>
              <a:gd name="connsiteY107" fmla="*/ 715613 h 1691662"/>
              <a:gd name="connsiteX108" fmla="*/ 817635 w 1214923"/>
              <a:gd name="connsiteY108" fmla="*/ 708913 h 1691662"/>
              <a:gd name="connsiteX109" fmla="*/ 721084 w 1214923"/>
              <a:gd name="connsiteY109" fmla="*/ 657225 h 1691662"/>
              <a:gd name="connsiteX110" fmla="*/ 855767 w 1214923"/>
              <a:gd name="connsiteY110" fmla="*/ 715613 h 1691662"/>
              <a:gd name="connsiteX111" fmla="*/ 856244 w 1214923"/>
              <a:gd name="connsiteY111" fmla="*/ 715613 h 1691662"/>
              <a:gd name="connsiteX112" fmla="*/ 663458 w 1214923"/>
              <a:gd name="connsiteY112" fmla="*/ 722662 h 1691662"/>
              <a:gd name="connsiteX113" fmla="*/ 644408 w 1214923"/>
              <a:gd name="connsiteY113" fmla="*/ 807149 h 1691662"/>
              <a:gd name="connsiteX114" fmla="*/ 662981 w 1214923"/>
              <a:gd name="connsiteY114" fmla="*/ 723138 h 1691662"/>
              <a:gd name="connsiteX115" fmla="*/ 663458 w 1214923"/>
              <a:gd name="connsiteY115" fmla="*/ 722662 h 1691662"/>
              <a:gd name="connsiteX116" fmla="*/ 628882 w 1214923"/>
              <a:gd name="connsiteY116" fmla="*/ 753332 h 1691662"/>
              <a:gd name="connsiteX117" fmla="*/ 655742 w 1214923"/>
              <a:gd name="connsiteY117" fmla="*/ 726472 h 1691662"/>
              <a:gd name="connsiteX118" fmla="*/ 628406 w 1214923"/>
              <a:gd name="connsiteY118" fmla="*/ 753332 h 1691662"/>
              <a:gd name="connsiteX119" fmla="*/ 628882 w 1214923"/>
              <a:gd name="connsiteY119" fmla="*/ 753332 h 1691662"/>
              <a:gd name="connsiteX120" fmla="*/ 771090 w 1214923"/>
              <a:gd name="connsiteY120" fmla="*/ 757237 h 1691662"/>
              <a:gd name="connsiteX121" fmla="*/ 690318 w 1214923"/>
              <a:gd name="connsiteY121" fmla="*/ 822579 h 1691662"/>
              <a:gd name="connsiteX122" fmla="*/ 770614 w 1214923"/>
              <a:gd name="connsiteY122" fmla="*/ 757237 h 1691662"/>
              <a:gd name="connsiteX123" fmla="*/ 771090 w 1214923"/>
              <a:gd name="connsiteY123" fmla="*/ 757237 h 1691662"/>
              <a:gd name="connsiteX124" fmla="*/ 759565 w 1214923"/>
              <a:gd name="connsiteY124" fmla="*/ 538162 h 1691662"/>
              <a:gd name="connsiteX125" fmla="*/ 851767 w 1214923"/>
              <a:gd name="connsiteY125" fmla="*/ 480536 h 1691662"/>
              <a:gd name="connsiteX126" fmla="*/ 759089 w 1214923"/>
              <a:gd name="connsiteY126" fmla="*/ 538067 h 1691662"/>
              <a:gd name="connsiteX127" fmla="*/ 759565 w 1214923"/>
              <a:gd name="connsiteY127" fmla="*/ 538162 h 1691662"/>
              <a:gd name="connsiteX128" fmla="*/ 868213 w 1214923"/>
              <a:gd name="connsiteY128" fmla="*/ 356761 h 1691662"/>
              <a:gd name="connsiteX129" fmla="*/ 812619 w 1214923"/>
              <a:gd name="connsiteY129" fmla="*/ 442055 h 1691662"/>
              <a:gd name="connsiteX130" fmla="*/ 868213 w 1214923"/>
              <a:gd name="connsiteY130" fmla="*/ 356761 h 1691662"/>
              <a:gd name="connsiteX131" fmla="*/ 681841 w 1214923"/>
              <a:gd name="connsiteY131" fmla="*/ 323088 h 1691662"/>
              <a:gd name="connsiteX132" fmla="*/ 758803 w 1214923"/>
              <a:gd name="connsiteY132" fmla="*/ 430816 h 1691662"/>
              <a:gd name="connsiteX133" fmla="*/ 643455 w 1214923"/>
              <a:gd name="connsiteY133" fmla="*/ 396145 h 1691662"/>
              <a:gd name="connsiteX134" fmla="*/ 639550 w 1214923"/>
              <a:gd name="connsiteY134" fmla="*/ 438436 h 1691662"/>
              <a:gd name="connsiteX135" fmla="*/ 682127 w 1214923"/>
              <a:gd name="connsiteY135" fmla="*/ 323088 h 1691662"/>
              <a:gd name="connsiteX136" fmla="*/ 681841 w 1214923"/>
              <a:gd name="connsiteY136" fmla="*/ 323088 h 1691662"/>
              <a:gd name="connsiteX137" fmla="*/ 395477 w 1214923"/>
              <a:gd name="connsiteY137" fmla="*/ 216638 h 1691662"/>
              <a:gd name="connsiteX138" fmla="*/ 432956 w 1214923"/>
              <a:gd name="connsiteY138" fmla="*/ 194566 h 1691662"/>
              <a:gd name="connsiteX139" fmla="*/ 564476 w 1214923"/>
              <a:gd name="connsiteY139" fmla="*/ 247666 h 1691662"/>
              <a:gd name="connsiteX140" fmla="*/ 558873 w 1214923"/>
              <a:gd name="connsiteY140" fmla="*/ 299942 h 1691662"/>
              <a:gd name="connsiteX141" fmla="*/ 395477 w 1214923"/>
              <a:gd name="connsiteY141" fmla="*/ 216638 h 1691662"/>
              <a:gd name="connsiteX142" fmla="*/ 470767 w 1214923"/>
              <a:gd name="connsiteY142" fmla="*/ 361188 h 1691662"/>
              <a:gd name="connsiteX143" fmla="*/ 566874 w 1214923"/>
              <a:gd name="connsiteY143" fmla="*/ 503396 h 1691662"/>
              <a:gd name="connsiteX144" fmla="*/ 470767 w 1214923"/>
              <a:gd name="connsiteY144" fmla="*/ 361188 h 1691662"/>
              <a:gd name="connsiteX145" fmla="*/ 632216 w 1214923"/>
              <a:gd name="connsiteY145" fmla="*/ 475419 h 1691662"/>
              <a:gd name="connsiteX146" fmla="*/ 759089 w 1214923"/>
              <a:gd name="connsiteY146" fmla="*/ 438055 h 1691662"/>
              <a:gd name="connsiteX147" fmla="*/ 640217 w 1214923"/>
              <a:gd name="connsiteY147" fmla="*/ 641593 h 1691662"/>
              <a:gd name="connsiteX148" fmla="*/ 622468 w 1214923"/>
              <a:gd name="connsiteY148" fmla="*/ 453581 h 1691662"/>
              <a:gd name="connsiteX149" fmla="*/ 632216 w 1214923"/>
              <a:gd name="connsiteY149" fmla="*/ 475419 h 1691662"/>
              <a:gd name="connsiteX150" fmla="*/ 686032 w 1214923"/>
              <a:gd name="connsiteY150" fmla="*/ 837819 h 1691662"/>
              <a:gd name="connsiteX151" fmla="*/ 628310 w 1214923"/>
              <a:gd name="connsiteY151" fmla="*/ 930116 h 1691662"/>
              <a:gd name="connsiteX152" fmla="*/ 686032 w 1214923"/>
              <a:gd name="connsiteY152" fmla="*/ 837914 h 1691662"/>
              <a:gd name="connsiteX153" fmla="*/ 686032 w 1214923"/>
              <a:gd name="connsiteY153" fmla="*/ 837819 h 1691662"/>
              <a:gd name="connsiteX154" fmla="*/ 743658 w 1214923"/>
              <a:gd name="connsiteY154" fmla="*/ 1291400 h 1691662"/>
              <a:gd name="connsiteX155" fmla="*/ 547634 w 1214923"/>
              <a:gd name="connsiteY155" fmla="*/ 1206818 h 1691662"/>
              <a:gd name="connsiteX156" fmla="*/ 573446 w 1214923"/>
              <a:gd name="connsiteY156" fmla="*/ 1222439 h 1691662"/>
              <a:gd name="connsiteX157" fmla="*/ 603450 w 1214923"/>
              <a:gd name="connsiteY157" fmla="*/ 1227487 h 1691662"/>
              <a:gd name="connsiteX158" fmla="*/ 743658 w 1214923"/>
              <a:gd name="connsiteY158" fmla="*/ 1291495 h 1691662"/>
              <a:gd name="connsiteX159" fmla="*/ 743658 w 1214923"/>
              <a:gd name="connsiteY159" fmla="*/ 1291400 h 1691662"/>
              <a:gd name="connsiteX160" fmla="*/ 556465 w 1214923"/>
              <a:gd name="connsiteY160" fmla="*/ 950327 h 1691662"/>
              <a:gd name="connsiteX161" fmla="*/ 689842 w 1214923"/>
              <a:gd name="connsiteY161" fmla="*/ 1122236 h 1691662"/>
              <a:gd name="connsiteX162" fmla="*/ 568651 w 1214923"/>
              <a:gd name="connsiteY162" fmla="*/ 984541 h 1691662"/>
              <a:gd name="connsiteX163" fmla="*/ 556465 w 1214923"/>
              <a:gd name="connsiteY163" fmla="*/ 950327 h 1691662"/>
              <a:gd name="connsiteX164" fmla="*/ 351609 w 1214923"/>
              <a:gd name="connsiteY164" fmla="*/ 1045464 h 1691662"/>
              <a:gd name="connsiteX165" fmla="*/ 382375 w 1214923"/>
              <a:gd name="connsiteY165" fmla="*/ 887825 h 1691662"/>
              <a:gd name="connsiteX166" fmla="*/ 351609 w 1214923"/>
              <a:gd name="connsiteY166" fmla="*/ 1045559 h 1691662"/>
              <a:gd name="connsiteX167" fmla="*/ 351609 w 1214923"/>
              <a:gd name="connsiteY167" fmla="*/ 1045464 h 1691662"/>
              <a:gd name="connsiteX168" fmla="*/ 420761 w 1214923"/>
              <a:gd name="connsiteY168" fmla="*/ 1054969 h 1691662"/>
              <a:gd name="connsiteX169" fmla="*/ 605260 w 1214923"/>
              <a:gd name="connsiteY169" fmla="*/ 1180338 h 1691662"/>
              <a:gd name="connsiteX170" fmla="*/ 420761 w 1214923"/>
              <a:gd name="connsiteY170" fmla="*/ 1054969 h 1691662"/>
              <a:gd name="connsiteX171" fmla="*/ 366944 w 1214923"/>
              <a:gd name="connsiteY171" fmla="*/ 1414272 h 1691662"/>
              <a:gd name="connsiteX172" fmla="*/ 597640 w 1214923"/>
              <a:gd name="connsiteY172" fmla="*/ 1460468 h 1691662"/>
              <a:gd name="connsiteX173" fmla="*/ 366944 w 1214923"/>
              <a:gd name="connsiteY173" fmla="*/ 1414463 h 1691662"/>
              <a:gd name="connsiteX174" fmla="*/ 366944 w 1214923"/>
              <a:gd name="connsiteY174" fmla="*/ 1414272 h 1691662"/>
              <a:gd name="connsiteX175" fmla="*/ 597035 w 1214923"/>
              <a:gd name="connsiteY175" fmla="*/ 1664464 h 1691662"/>
              <a:gd name="connsiteX176" fmla="*/ 471148 w 1214923"/>
              <a:gd name="connsiteY176" fmla="*/ 1649777 h 1691662"/>
              <a:gd name="connsiteX177" fmla="*/ 401901 w 1214923"/>
              <a:gd name="connsiteY177" fmla="*/ 1579817 h 1691662"/>
              <a:gd name="connsiteX178" fmla="*/ 582412 w 1214923"/>
              <a:gd name="connsiteY178" fmla="*/ 1645158 h 1691662"/>
              <a:gd name="connsiteX179" fmla="*/ 597035 w 1214923"/>
              <a:gd name="connsiteY179" fmla="*/ 1664464 h 1691662"/>
              <a:gd name="connsiteX180" fmla="*/ 616785 w 1214923"/>
              <a:gd name="connsiteY180" fmla="*/ 1564196 h 1691662"/>
              <a:gd name="connsiteX181" fmla="*/ 555349 w 1214923"/>
              <a:gd name="connsiteY181" fmla="*/ 1541145 h 1691662"/>
              <a:gd name="connsiteX182" fmla="*/ 638597 w 1214923"/>
              <a:gd name="connsiteY182" fmla="*/ 1493520 h 1691662"/>
              <a:gd name="connsiteX183" fmla="*/ 752034 w 1214923"/>
              <a:gd name="connsiteY183" fmla="*/ 1535463 h 1691662"/>
              <a:gd name="connsiteX184" fmla="*/ 616785 w 1214923"/>
              <a:gd name="connsiteY184" fmla="*/ 1564386 h 1691662"/>
              <a:gd name="connsiteX185" fmla="*/ 616785 w 1214923"/>
              <a:gd name="connsiteY185" fmla="*/ 1564196 h 1691662"/>
              <a:gd name="connsiteX186" fmla="*/ 811979 w 1214923"/>
              <a:gd name="connsiteY186" fmla="*/ 1595484 h 1691662"/>
              <a:gd name="connsiteX187" fmla="*/ 812771 w 1214923"/>
              <a:gd name="connsiteY187" fmla="*/ 1652594 h 1691662"/>
              <a:gd name="connsiteX188" fmla="*/ 704225 w 1214923"/>
              <a:gd name="connsiteY188" fmla="*/ 1665256 h 1691662"/>
              <a:gd name="connsiteX189" fmla="*/ 651942 w 1214923"/>
              <a:gd name="connsiteY189" fmla="*/ 1653111 h 1691662"/>
              <a:gd name="connsiteX190" fmla="*/ 811979 w 1214923"/>
              <a:gd name="connsiteY190" fmla="*/ 1595484 h 1691662"/>
              <a:gd name="connsiteX191" fmla="*/ 857863 w 1214923"/>
              <a:gd name="connsiteY191" fmla="*/ 1591056 h 1691662"/>
              <a:gd name="connsiteX192" fmla="*/ 838813 w 1214923"/>
              <a:gd name="connsiteY192" fmla="*/ 1568958 h 1691662"/>
              <a:gd name="connsiteX193" fmla="*/ 836146 w 1214923"/>
              <a:gd name="connsiteY193" fmla="*/ 1564291 h 1691662"/>
              <a:gd name="connsiteX194" fmla="*/ 955179 w 1214923"/>
              <a:gd name="connsiteY194" fmla="*/ 1500720 h 1691662"/>
              <a:gd name="connsiteX195" fmla="*/ 1066493 w 1214923"/>
              <a:gd name="connsiteY195" fmla="*/ 1492065 h 1691662"/>
              <a:gd name="connsiteX196" fmla="*/ 857863 w 1214923"/>
              <a:gd name="connsiteY196" fmla="*/ 1591247 h 1691662"/>
              <a:gd name="connsiteX197" fmla="*/ 857863 w 1214923"/>
              <a:gd name="connsiteY197" fmla="*/ 1591056 h 1691662"/>
              <a:gd name="connsiteX198" fmla="*/ 1054979 w 1214923"/>
              <a:gd name="connsiteY198" fmla="*/ 1445037 h 1691662"/>
              <a:gd name="connsiteX199" fmla="*/ 916632 w 1214923"/>
              <a:gd name="connsiteY199" fmla="*/ 1468184 h 1691662"/>
              <a:gd name="connsiteX200" fmla="*/ 1028170 w 1214923"/>
              <a:gd name="connsiteY200" fmla="*/ 1445228 h 1691662"/>
              <a:gd name="connsiteX201" fmla="*/ 1054979 w 1214923"/>
              <a:gd name="connsiteY201" fmla="*/ 1445037 h 1691662"/>
              <a:gd name="connsiteX202" fmla="*/ 862816 w 1214923"/>
              <a:gd name="connsiteY202" fmla="*/ 1410462 h 1691662"/>
              <a:gd name="connsiteX203" fmla="*/ 647551 w 1214923"/>
              <a:gd name="connsiteY203" fmla="*/ 1448562 h 1691662"/>
              <a:gd name="connsiteX204" fmla="*/ 862816 w 1214923"/>
              <a:gd name="connsiteY204" fmla="*/ 1410653 h 1691662"/>
              <a:gd name="connsiteX205" fmla="*/ 862816 w 1214923"/>
              <a:gd name="connsiteY205" fmla="*/ 1410462 h 1691662"/>
              <a:gd name="connsiteX206" fmla="*/ 689842 w 1214923"/>
              <a:gd name="connsiteY206" fmla="*/ 1391412 h 1691662"/>
              <a:gd name="connsiteX207" fmla="*/ 924347 w 1214923"/>
              <a:gd name="connsiteY207" fmla="*/ 1306830 h 1691662"/>
              <a:gd name="connsiteX208" fmla="*/ 689842 w 1214923"/>
              <a:gd name="connsiteY208" fmla="*/ 1391412 h 1691662"/>
              <a:gd name="connsiteX209" fmla="*/ 1162663 w 1214923"/>
              <a:gd name="connsiteY209" fmla="*/ 1057085 h 1691662"/>
              <a:gd name="connsiteX210" fmla="*/ 1148756 w 1214923"/>
              <a:gd name="connsiteY210" fmla="*/ 1134428 h 1691662"/>
              <a:gd name="connsiteX211" fmla="*/ 1066841 w 1214923"/>
              <a:gd name="connsiteY211" fmla="*/ 1139762 h 1691662"/>
              <a:gd name="connsiteX212" fmla="*/ 1035790 w 1214923"/>
              <a:gd name="connsiteY212" fmla="*/ 1087755 h 1691662"/>
              <a:gd name="connsiteX213" fmla="*/ 1162663 w 1214923"/>
              <a:gd name="connsiteY213" fmla="*/ 1057085 h 1691662"/>
              <a:gd name="connsiteX214" fmla="*/ 987913 w 1214923"/>
              <a:gd name="connsiteY214" fmla="*/ 1181170 h 1691662"/>
              <a:gd name="connsiteX215" fmla="*/ 958923 w 1214923"/>
              <a:gd name="connsiteY215" fmla="*/ 1264444 h 1691662"/>
              <a:gd name="connsiteX216" fmla="*/ 905107 w 1214923"/>
              <a:gd name="connsiteY216" fmla="*/ 1118330 h 1691662"/>
              <a:gd name="connsiteX217" fmla="*/ 987913 w 1214923"/>
              <a:gd name="connsiteY217" fmla="*/ 1181170 h 1691662"/>
              <a:gd name="connsiteX0" fmla="*/ 1193429 w 1214923"/>
              <a:gd name="connsiteY0" fmla="*/ 899446 h 1691662"/>
              <a:gd name="connsiteX1" fmla="*/ 1157319 w 1214923"/>
              <a:gd name="connsiteY1" fmla="*/ 831924 h 1691662"/>
              <a:gd name="connsiteX2" fmla="*/ 1019985 w 1214923"/>
              <a:gd name="connsiteY2" fmla="*/ 885740 h 1691662"/>
              <a:gd name="connsiteX3" fmla="*/ 963019 w 1214923"/>
              <a:gd name="connsiteY3" fmla="*/ 860965 h 1691662"/>
              <a:gd name="connsiteX4" fmla="*/ 1035980 w 1214923"/>
              <a:gd name="connsiteY4" fmla="*/ 795623 h 1691662"/>
              <a:gd name="connsiteX5" fmla="*/ 893772 w 1214923"/>
              <a:gd name="connsiteY5" fmla="*/ 930212 h 1691662"/>
              <a:gd name="connsiteX6" fmla="*/ 951398 w 1214923"/>
              <a:gd name="connsiteY6" fmla="*/ 937927 h 1691662"/>
              <a:gd name="connsiteX7" fmla="*/ 862911 w 1214923"/>
              <a:gd name="connsiteY7" fmla="*/ 964787 h 1691662"/>
              <a:gd name="connsiteX8" fmla="*/ 813000 w 1214923"/>
              <a:gd name="connsiteY8" fmla="*/ 991648 h 1691662"/>
              <a:gd name="connsiteX9" fmla="*/ 905202 w 1214923"/>
              <a:gd name="connsiteY9" fmla="*/ 872585 h 1691662"/>
              <a:gd name="connsiteX10" fmla="*/ 1062841 w 1214923"/>
              <a:gd name="connsiteY10" fmla="*/ 784098 h 1691662"/>
              <a:gd name="connsiteX11" fmla="*/ 1113873 w 1214923"/>
              <a:gd name="connsiteY11" fmla="*/ 670346 h 1691662"/>
              <a:gd name="connsiteX12" fmla="*/ 1028265 w 1214923"/>
              <a:gd name="connsiteY12" fmla="*/ 722567 h 1691662"/>
              <a:gd name="connsiteX13" fmla="*/ 1003881 w 1214923"/>
              <a:gd name="connsiteY13" fmla="*/ 692468 h 1691662"/>
              <a:gd name="connsiteX14" fmla="*/ 1005881 w 1214923"/>
              <a:gd name="connsiteY14" fmla="*/ 661511 h 1691662"/>
              <a:gd name="connsiteX15" fmla="*/ 1065794 w 1214923"/>
              <a:gd name="connsiteY15" fmla="*/ 651415 h 1691662"/>
              <a:gd name="connsiteX16" fmla="*/ 1087938 w 1214923"/>
              <a:gd name="connsiteY16" fmla="*/ 638205 h 1691662"/>
              <a:gd name="connsiteX17" fmla="*/ 739848 w 1214923"/>
              <a:gd name="connsiteY17" fmla="*/ 595694 h 1691662"/>
              <a:gd name="connsiteX18" fmla="*/ 716893 w 1214923"/>
              <a:gd name="connsiteY18" fmla="*/ 318992 h 1691662"/>
              <a:gd name="connsiteX19" fmla="*/ 920537 w 1214923"/>
              <a:gd name="connsiteY19" fmla="*/ 246031 h 1691662"/>
              <a:gd name="connsiteX20" fmla="*/ 682412 w 1214923"/>
              <a:gd name="connsiteY20" fmla="*/ 238316 h 1691662"/>
              <a:gd name="connsiteX21" fmla="*/ 928538 w 1214923"/>
              <a:gd name="connsiteY21" fmla="*/ 226790 h 1691662"/>
              <a:gd name="connsiteX22" fmla="*/ 720893 w 1214923"/>
              <a:gd name="connsiteY22" fmla="*/ 196025 h 1691662"/>
              <a:gd name="connsiteX23" fmla="*/ 736229 w 1214923"/>
              <a:gd name="connsiteY23" fmla="*/ 49911 h 1691662"/>
              <a:gd name="connsiteX24" fmla="*/ 663267 w 1214923"/>
              <a:gd name="connsiteY24" fmla="*/ 0 h 1691662"/>
              <a:gd name="connsiteX25" fmla="*/ 625167 w 1214923"/>
              <a:gd name="connsiteY25" fmla="*/ 103727 h 1691662"/>
              <a:gd name="connsiteX26" fmla="*/ 625167 w 1214923"/>
              <a:gd name="connsiteY26" fmla="*/ 288322 h 1691662"/>
              <a:gd name="connsiteX27" fmla="*/ 336845 w 1214923"/>
              <a:gd name="connsiteY27" fmla="*/ 261366 h 1691662"/>
              <a:gd name="connsiteX28" fmla="*/ 367611 w 1214923"/>
              <a:gd name="connsiteY28" fmla="*/ 307467 h 1691662"/>
              <a:gd name="connsiteX29" fmla="*/ 579066 w 1214923"/>
              <a:gd name="connsiteY29" fmla="*/ 615029 h 1691662"/>
              <a:gd name="connsiteX30" fmla="*/ 263884 w 1214923"/>
              <a:gd name="connsiteY30" fmla="*/ 496585 h 1691662"/>
              <a:gd name="connsiteX31" fmla="*/ 233118 w 1214923"/>
              <a:gd name="connsiteY31" fmla="*/ 714947 h 1691662"/>
              <a:gd name="connsiteX32" fmla="*/ 532965 w 1214923"/>
              <a:gd name="connsiteY32" fmla="*/ 807149 h 1691662"/>
              <a:gd name="connsiteX33" fmla="*/ 502390 w 1214923"/>
              <a:gd name="connsiteY33" fmla="*/ 816184 h 1691662"/>
              <a:gd name="connsiteX34" fmla="*/ 464290 w 1214923"/>
              <a:gd name="connsiteY34" fmla="*/ 772763 h 1691662"/>
              <a:gd name="connsiteX35" fmla="*/ 375231 w 1214923"/>
              <a:gd name="connsiteY35" fmla="*/ 788670 h 1691662"/>
              <a:gd name="connsiteX36" fmla="*/ 418189 w 1214923"/>
              <a:gd name="connsiteY36" fmla="*/ 826770 h 1691662"/>
              <a:gd name="connsiteX37" fmla="*/ 333607 w 1214923"/>
              <a:gd name="connsiteY37" fmla="*/ 826770 h 1691662"/>
              <a:gd name="connsiteX38" fmla="*/ 276457 w 1214923"/>
              <a:gd name="connsiteY38" fmla="*/ 857536 h 1691662"/>
              <a:gd name="connsiteX39" fmla="*/ 288458 w 1214923"/>
              <a:gd name="connsiteY39" fmla="*/ 766001 h 1691662"/>
              <a:gd name="connsiteX40" fmla="*/ 138059 w 1214923"/>
              <a:gd name="connsiteY40" fmla="*/ 911352 h 1691662"/>
              <a:gd name="connsiteX41" fmla="*/ 237976 w 1214923"/>
              <a:gd name="connsiteY41" fmla="*/ 961358 h 1691662"/>
              <a:gd name="connsiteX42" fmla="*/ 75102 w 1214923"/>
              <a:gd name="connsiteY42" fmla="*/ 1025783 h 1691662"/>
              <a:gd name="connsiteX43" fmla="*/ 80432 w 1214923"/>
              <a:gd name="connsiteY43" fmla="*/ 915162 h 1691662"/>
              <a:gd name="connsiteX44" fmla="*/ 91958 w 1214923"/>
              <a:gd name="connsiteY44" fmla="*/ 1107377 h 1691662"/>
              <a:gd name="connsiteX45" fmla="*/ 214925 w 1214923"/>
              <a:gd name="connsiteY45" fmla="*/ 1157383 h 1691662"/>
              <a:gd name="connsiteX46" fmla="*/ 322463 w 1214923"/>
              <a:gd name="connsiteY46" fmla="*/ 1228161 h 1691662"/>
              <a:gd name="connsiteX47" fmla="*/ 235145 w 1214923"/>
              <a:gd name="connsiteY47" fmla="*/ 1221759 h 1691662"/>
              <a:gd name="connsiteX48" fmla="*/ 267875 w 1214923"/>
              <a:gd name="connsiteY48" fmla="*/ 1263023 h 1691662"/>
              <a:gd name="connsiteX49" fmla="*/ 395615 w 1214923"/>
              <a:gd name="connsiteY49" fmla="*/ 1319117 h 1691662"/>
              <a:gd name="connsiteX50" fmla="*/ 322827 w 1214923"/>
              <a:gd name="connsiteY50" fmla="*/ 1338837 h 1691662"/>
              <a:gd name="connsiteX51" fmla="*/ 247492 w 1214923"/>
              <a:gd name="connsiteY51" fmla="*/ 1296725 h 1691662"/>
              <a:gd name="connsiteX52" fmla="*/ 229880 w 1214923"/>
              <a:gd name="connsiteY52" fmla="*/ 1312259 h 1691662"/>
              <a:gd name="connsiteX53" fmla="*/ 146155 w 1214923"/>
              <a:gd name="connsiteY53" fmla="*/ 1230344 h 1691662"/>
              <a:gd name="connsiteX54" fmla="*/ 115389 w 1214923"/>
              <a:gd name="connsiteY54" fmla="*/ 1430369 h 1691662"/>
              <a:gd name="connsiteX55" fmla="*/ 349799 w 1214923"/>
              <a:gd name="connsiteY55" fmla="*/ 1480280 h 1691662"/>
              <a:gd name="connsiteX56" fmla="*/ 299507 w 1214923"/>
              <a:gd name="connsiteY56" fmla="*/ 1464659 h 1691662"/>
              <a:gd name="connsiteX57" fmla="*/ 318374 w 1214923"/>
              <a:gd name="connsiteY57" fmla="*/ 1496562 h 1691662"/>
              <a:gd name="connsiteX58" fmla="*/ 388280 w 1214923"/>
              <a:gd name="connsiteY58" fmla="*/ 1545717 h 1691662"/>
              <a:gd name="connsiteX59" fmla="*/ 348847 w 1214923"/>
              <a:gd name="connsiteY59" fmla="*/ 1542479 h 1691662"/>
              <a:gd name="connsiteX60" fmla="*/ 255883 w 1214923"/>
              <a:gd name="connsiteY60" fmla="*/ 1502664 h 1691662"/>
              <a:gd name="connsiteX61" fmla="*/ 255883 w 1214923"/>
              <a:gd name="connsiteY61" fmla="*/ 1502664 h 1691662"/>
              <a:gd name="connsiteX62" fmla="*/ 239976 w 1214923"/>
              <a:gd name="connsiteY62" fmla="*/ 1484281 h 1691662"/>
              <a:gd name="connsiteX63" fmla="*/ 203495 w 1214923"/>
              <a:gd name="connsiteY63" fmla="*/ 1484281 h 1691662"/>
              <a:gd name="connsiteX64" fmla="*/ 187303 w 1214923"/>
              <a:gd name="connsiteY64" fmla="*/ 1499140 h 1691662"/>
              <a:gd name="connsiteX65" fmla="*/ 490673 w 1214923"/>
              <a:gd name="connsiteY65" fmla="*/ 1673352 h 1691662"/>
              <a:gd name="connsiteX66" fmla="*/ 767123 w 1214923"/>
              <a:gd name="connsiteY66" fmla="*/ 1677527 h 1691662"/>
              <a:gd name="connsiteX67" fmla="*/ 967500 w 1214923"/>
              <a:gd name="connsiteY67" fmla="*/ 1594485 h 1691662"/>
              <a:gd name="connsiteX68" fmla="*/ 1152566 w 1214923"/>
              <a:gd name="connsiteY68" fmla="*/ 1394460 h 1691662"/>
              <a:gd name="connsiteX69" fmla="*/ 918822 w 1214923"/>
              <a:gd name="connsiteY69" fmla="*/ 1363507 h 1691662"/>
              <a:gd name="connsiteX70" fmla="*/ 802904 w 1214923"/>
              <a:gd name="connsiteY70" fmla="*/ 1350454 h 1691662"/>
              <a:gd name="connsiteX71" fmla="*/ 841956 w 1214923"/>
              <a:gd name="connsiteY71" fmla="*/ 1326547 h 1691662"/>
              <a:gd name="connsiteX72" fmla="*/ 1018286 w 1214923"/>
              <a:gd name="connsiteY72" fmla="*/ 1315425 h 1691662"/>
              <a:gd name="connsiteX73" fmla="*/ 980354 w 1214923"/>
              <a:gd name="connsiteY73" fmla="*/ 1268921 h 1691662"/>
              <a:gd name="connsiteX74" fmla="*/ 1091488 w 1214923"/>
              <a:gd name="connsiteY74" fmla="*/ 1221043 h 1691662"/>
              <a:gd name="connsiteX75" fmla="*/ 896580 w 1214923"/>
              <a:gd name="connsiteY75" fmla="*/ 1032638 h 1691662"/>
              <a:gd name="connsiteX76" fmla="*/ 1193429 w 1214923"/>
              <a:gd name="connsiteY76" fmla="*/ 899446 h 1691662"/>
              <a:gd name="connsiteX77" fmla="*/ 759089 w 1214923"/>
              <a:gd name="connsiteY77" fmla="*/ 61246 h 1691662"/>
              <a:gd name="connsiteX78" fmla="*/ 720989 w 1214923"/>
              <a:gd name="connsiteY78" fmla="*/ 145828 h 1691662"/>
              <a:gd name="connsiteX79" fmla="*/ 759089 w 1214923"/>
              <a:gd name="connsiteY79" fmla="*/ 61436 h 1691662"/>
              <a:gd name="connsiteX80" fmla="*/ 759089 w 1214923"/>
              <a:gd name="connsiteY80" fmla="*/ 61246 h 1691662"/>
              <a:gd name="connsiteX81" fmla="*/ 363611 w 1214923"/>
              <a:gd name="connsiteY81" fmla="*/ 545783 h 1691662"/>
              <a:gd name="connsiteX82" fmla="*/ 348275 w 1214923"/>
              <a:gd name="connsiteY82" fmla="*/ 553498 h 1691662"/>
              <a:gd name="connsiteX83" fmla="*/ 363611 w 1214923"/>
              <a:gd name="connsiteY83" fmla="*/ 545783 h 1691662"/>
              <a:gd name="connsiteX84" fmla="*/ 232451 w 1214923"/>
              <a:gd name="connsiteY84" fmla="*/ 523113 h 1691662"/>
              <a:gd name="connsiteX85" fmla="*/ 254694 w 1214923"/>
              <a:gd name="connsiteY85" fmla="*/ 664096 h 1691662"/>
              <a:gd name="connsiteX86" fmla="*/ 232451 w 1214923"/>
              <a:gd name="connsiteY86" fmla="*/ 523113 h 1691662"/>
              <a:gd name="connsiteX87" fmla="*/ 340084 w 1214923"/>
              <a:gd name="connsiteY87" fmla="*/ 692277 h 1691662"/>
              <a:gd name="connsiteX88" fmla="*/ 470767 w 1214923"/>
              <a:gd name="connsiteY88" fmla="*/ 684562 h 1691662"/>
              <a:gd name="connsiteX89" fmla="*/ 340084 w 1214923"/>
              <a:gd name="connsiteY89" fmla="*/ 691896 h 1691662"/>
              <a:gd name="connsiteX90" fmla="*/ 340084 w 1214923"/>
              <a:gd name="connsiteY90" fmla="*/ 692277 h 1691662"/>
              <a:gd name="connsiteX91" fmla="*/ 382375 w 1214923"/>
              <a:gd name="connsiteY91" fmla="*/ 615410 h 1691662"/>
              <a:gd name="connsiteX92" fmla="*/ 516868 w 1214923"/>
              <a:gd name="connsiteY92" fmla="*/ 688372 h 1691662"/>
              <a:gd name="connsiteX93" fmla="*/ 382661 w 1214923"/>
              <a:gd name="connsiteY93" fmla="*/ 615029 h 1691662"/>
              <a:gd name="connsiteX94" fmla="*/ 382375 w 1214923"/>
              <a:gd name="connsiteY94" fmla="*/ 615410 h 1691662"/>
              <a:gd name="connsiteX95" fmla="*/ 201400 w 1214923"/>
              <a:gd name="connsiteY95" fmla="*/ 907542 h 1691662"/>
              <a:gd name="connsiteX96" fmla="*/ 163300 w 1214923"/>
              <a:gd name="connsiteY96" fmla="*/ 838295 h 1691662"/>
              <a:gd name="connsiteX97" fmla="*/ 201686 w 1214923"/>
              <a:gd name="connsiteY97" fmla="*/ 907161 h 1691662"/>
              <a:gd name="connsiteX98" fmla="*/ 201400 w 1214923"/>
              <a:gd name="connsiteY98" fmla="*/ 907542 h 1691662"/>
              <a:gd name="connsiteX99" fmla="*/ 97811 w 1214923"/>
              <a:gd name="connsiteY99" fmla="*/ 1285557 h 1691662"/>
              <a:gd name="connsiteX100" fmla="*/ 123279 w 1214923"/>
              <a:gd name="connsiteY100" fmla="*/ 1264178 h 1691662"/>
              <a:gd name="connsiteX101" fmla="*/ 231975 w 1214923"/>
              <a:gd name="connsiteY101" fmla="*/ 1341501 h 1691662"/>
              <a:gd name="connsiteX102" fmla="*/ 97811 w 1214923"/>
              <a:gd name="connsiteY102" fmla="*/ 1285557 h 1691662"/>
              <a:gd name="connsiteX103" fmla="*/ 232928 w 1214923"/>
              <a:gd name="connsiteY103" fmla="*/ 1376077 h 1691662"/>
              <a:gd name="connsiteX104" fmla="*/ 279029 w 1214923"/>
              <a:gd name="connsiteY104" fmla="*/ 1379887 h 1691662"/>
              <a:gd name="connsiteX105" fmla="*/ 232451 w 1214923"/>
              <a:gd name="connsiteY105" fmla="*/ 1376077 h 1691662"/>
              <a:gd name="connsiteX106" fmla="*/ 232928 w 1214923"/>
              <a:gd name="connsiteY106" fmla="*/ 1376077 h 1691662"/>
              <a:gd name="connsiteX107" fmla="*/ 856244 w 1214923"/>
              <a:gd name="connsiteY107" fmla="*/ 715613 h 1691662"/>
              <a:gd name="connsiteX108" fmla="*/ 817635 w 1214923"/>
              <a:gd name="connsiteY108" fmla="*/ 708913 h 1691662"/>
              <a:gd name="connsiteX109" fmla="*/ 721084 w 1214923"/>
              <a:gd name="connsiteY109" fmla="*/ 657225 h 1691662"/>
              <a:gd name="connsiteX110" fmla="*/ 855767 w 1214923"/>
              <a:gd name="connsiteY110" fmla="*/ 715613 h 1691662"/>
              <a:gd name="connsiteX111" fmla="*/ 856244 w 1214923"/>
              <a:gd name="connsiteY111" fmla="*/ 715613 h 1691662"/>
              <a:gd name="connsiteX112" fmla="*/ 663458 w 1214923"/>
              <a:gd name="connsiteY112" fmla="*/ 722662 h 1691662"/>
              <a:gd name="connsiteX113" fmla="*/ 644408 w 1214923"/>
              <a:gd name="connsiteY113" fmla="*/ 807149 h 1691662"/>
              <a:gd name="connsiteX114" fmla="*/ 662981 w 1214923"/>
              <a:gd name="connsiteY114" fmla="*/ 723138 h 1691662"/>
              <a:gd name="connsiteX115" fmla="*/ 663458 w 1214923"/>
              <a:gd name="connsiteY115" fmla="*/ 722662 h 1691662"/>
              <a:gd name="connsiteX116" fmla="*/ 628882 w 1214923"/>
              <a:gd name="connsiteY116" fmla="*/ 753332 h 1691662"/>
              <a:gd name="connsiteX117" fmla="*/ 655742 w 1214923"/>
              <a:gd name="connsiteY117" fmla="*/ 726472 h 1691662"/>
              <a:gd name="connsiteX118" fmla="*/ 628406 w 1214923"/>
              <a:gd name="connsiteY118" fmla="*/ 753332 h 1691662"/>
              <a:gd name="connsiteX119" fmla="*/ 628882 w 1214923"/>
              <a:gd name="connsiteY119" fmla="*/ 753332 h 1691662"/>
              <a:gd name="connsiteX120" fmla="*/ 771090 w 1214923"/>
              <a:gd name="connsiteY120" fmla="*/ 757237 h 1691662"/>
              <a:gd name="connsiteX121" fmla="*/ 690318 w 1214923"/>
              <a:gd name="connsiteY121" fmla="*/ 822579 h 1691662"/>
              <a:gd name="connsiteX122" fmla="*/ 770614 w 1214923"/>
              <a:gd name="connsiteY122" fmla="*/ 757237 h 1691662"/>
              <a:gd name="connsiteX123" fmla="*/ 771090 w 1214923"/>
              <a:gd name="connsiteY123" fmla="*/ 757237 h 1691662"/>
              <a:gd name="connsiteX124" fmla="*/ 759565 w 1214923"/>
              <a:gd name="connsiteY124" fmla="*/ 538162 h 1691662"/>
              <a:gd name="connsiteX125" fmla="*/ 851767 w 1214923"/>
              <a:gd name="connsiteY125" fmla="*/ 480536 h 1691662"/>
              <a:gd name="connsiteX126" fmla="*/ 759089 w 1214923"/>
              <a:gd name="connsiteY126" fmla="*/ 538067 h 1691662"/>
              <a:gd name="connsiteX127" fmla="*/ 759565 w 1214923"/>
              <a:gd name="connsiteY127" fmla="*/ 538162 h 1691662"/>
              <a:gd name="connsiteX128" fmla="*/ 868213 w 1214923"/>
              <a:gd name="connsiteY128" fmla="*/ 356761 h 1691662"/>
              <a:gd name="connsiteX129" fmla="*/ 812619 w 1214923"/>
              <a:gd name="connsiteY129" fmla="*/ 442055 h 1691662"/>
              <a:gd name="connsiteX130" fmla="*/ 868213 w 1214923"/>
              <a:gd name="connsiteY130" fmla="*/ 356761 h 1691662"/>
              <a:gd name="connsiteX131" fmla="*/ 681841 w 1214923"/>
              <a:gd name="connsiteY131" fmla="*/ 323088 h 1691662"/>
              <a:gd name="connsiteX132" fmla="*/ 758803 w 1214923"/>
              <a:gd name="connsiteY132" fmla="*/ 430816 h 1691662"/>
              <a:gd name="connsiteX133" fmla="*/ 643455 w 1214923"/>
              <a:gd name="connsiteY133" fmla="*/ 396145 h 1691662"/>
              <a:gd name="connsiteX134" fmla="*/ 639550 w 1214923"/>
              <a:gd name="connsiteY134" fmla="*/ 438436 h 1691662"/>
              <a:gd name="connsiteX135" fmla="*/ 682127 w 1214923"/>
              <a:gd name="connsiteY135" fmla="*/ 323088 h 1691662"/>
              <a:gd name="connsiteX136" fmla="*/ 681841 w 1214923"/>
              <a:gd name="connsiteY136" fmla="*/ 323088 h 1691662"/>
              <a:gd name="connsiteX137" fmla="*/ 395477 w 1214923"/>
              <a:gd name="connsiteY137" fmla="*/ 216638 h 1691662"/>
              <a:gd name="connsiteX138" fmla="*/ 432956 w 1214923"/>
              <a:gd name="connsiteY138" fmla="*/ 194566 h 1691662"/>
              <a:gd name="connsiteX139" fmla="*/ 564476 w 1214923"/>
              <a:gd name="connsiteY139" fmla="*/ 247666 h 1691662"/>
              <a:gd name="connsiteX140" fmla="*/ 558873 w 1214923"/>
              <a:gd name="connsiteY140" fmla="*/ 299942 h 1691662"/>
              <a:gd name="connsiteX141" fmla="*/ 395477 w 1214923"/>
              <a:gd name="connsiteY141" fmla="*/ 216638 h 1691662"/>
              <a:gd name="connsiteX142" fmla="*/ 470767 w 1214923"/>
              <a:gd name="connsiteY142" fmla="*/ 361188 h 1691662"/>
              <a:gd name="connsiteX143" fmla="*/ 566874 w 1214923"/>
              <a:gd name="connsiteY143" fmla="*/ 503396 h 1691662"/>
              <a:gd name="connsiteX144" fmla="*/ 470767 w 1214923"/>
              <a:gd name="connsiteY144" fmla="*/ 361188 h 1691662"/>
              <a:gd name="connsiteX145" fmla="*/ 632216 w 1214923"/>
              <a:gd name="connsiteY145" fmla="*/ 475419 h 1691662"/>
              <a:gd name="connsiteX146" fmla="*/ 759089 w 1214923"/>
              <a:gd name="connsiteY146" fmla="*/ 438055 h 1691662"/>
              <a:gd name="connsiteX147" fmla="*/ 640217 w 1214923"/>
              <a:gd name="connsiteY147" fmla="*/ 641593 h 1691662"/>
              <a:gd name="connsiteX148" fmla="*/ 622468 w 1214923"/>
              <a:gd name="connsiteY148" fmla="*/ 453581 h 1691662"/>
              <a:gd name="connsiteX149" fmla="*/ 632216 w 1214923"/>
              <a:gd name="connsiteY149" fmla="*/ 475419 h 1691662"/>
              <a:gd name="connsiteX150" fmla="*/ 686032 w 1214923"/>
              <a:gd name="connsiteY150" fmla="*/ 837819 h 1691662"/>
              <a:gd name="connsiteX151" fmla="*/ 628310 w 1214923"/>
              <a:gd name="connsiteY151" fmla="*/ 930116 h 1691662"/>
              <a:gd name="connsiteX152" fmla="*/ 686032 w 1214923"/>
              <a:gd name="connsiteY152" fmla="*/ 837914 h 1691662"/>
              <a:gd name="connsiteX153" fmla="*/ 686032 w 1214923"/>
              <a:gd name="connsiteY153" fmla="*/ 837819 h 1691662"/>
              <a:gd name="connsiteX154" fmla="*/ 743658 w 1214923"/>
              <a:gd name="connsiteY154" fmla="*/ 1291400 h 1691662"/>
              <a:gd name="connsiteX155" fmla="*/ 547634 w 1214923"/>
              <a:gd name="connsiteY155" fmla="*/ 1206818 h 1691662"/>
              <a:gd name="connsiteX156" fmla="*/ 573446 w 1214923"/>
              <a:gd name="connsiteY156" fmla="*/ 1222439 h 1691662"/>
              <a:gd name="connsiteX157" fmla="*/ 603450 w 1214923"/>
              <a:gd name="connsiteY157" fmla="*/ 1227487 h 1691662"/>
              <a:gd name="connsiteX158" fmla="*/ 743658 w 1214923"/>
              <a:gd name="connsiteY158" fmla="*/ 1291495 h 1691662"/>
              <a:gd name="connsiteX159" fmla="*/ 743658 w 1214923"/>
              <a:gd name="connsiteY159" fmla="*/ 1291400 h 1691662"/>
              <a:gd name="connsiteX160" fmla="*/ 556465 w 1214923"/>
              <a:gd name="connsiteY160" fmla="*/ 950327 h 1691662"/>
              <a:gd name="connsiteX161" fmla="*/ 689842 w 1214923"/>
              <a:gd name="connsiteY161" fmla="*/ 1122236 h 1691662"/>
              <a:gd name="connsiteX162" fmla="*/ 568651 w 1214923"/>
              <a:gd name="connsiteY162" fmla="*/ 984541 h 1691662"/>
              <a:gd name="connsiteX163" fmla="*/ 556465 w 1214923"/>
              <a:gd name="connsiteY163" fmla="*/ 950327 h 1691662"/>
              <a:gd name="connsiteX164" fmla="*/ 351609 w 1214923"/>
              <a:gd name="connsiteY164" fmla="*/ 1045464 h 1691662"/>
              <a:gd name="connsiteX165" fmla="*/ 382375 w 1214923"/>
              <a:gd name="connsiteY165" fmla="*/ 887825 h 1691662"/>
              <a:gd name="connsiteX166" fmla="*/ 351609 w 1214923"/>
              <a:gd name="connsiteY166" fmla="*/ 1045559 h 1691662"/>
              <a:gd name="connsiteX167" fmla="*/ 351609 w 1214923"/>
              <a:gd name="connsiteY167" fmla="*/ 1045464 h 1691662"/>
              <a:gd name="connsiteX168" fmla="*/ 420761 w 1214923"/>
              <a:gd name="connsiteY168" fmla="*/ 1054969 h 1691662"/>
              <a:gd name="connsiteX169" fmla="*/ 605260 w 1214923"/>
              <a:gd name="connsiteY169" fmla="*/ 1180338 h 1691662"/>
              <a:gd name="connsiteX170" fmla="*/ 420761 w 1214923"/>
              <a:gd name="connsiteY170" fmla="*/ 1054969 h 1691662"/>
              <a:gd name="connsiteX171" fmla="*/ 366944 w 1214923"/>
              <a:gd name="connsiteY171" fmla="*/ 1414272 h 1691662"/>
              <a:gd name="connsiteX172" fmla="*/ 597640 w 1214923"/>
              <a:gd name="connsiteY172" fmla="*/ 1460468 h 1691662"/>
              <a:gd name="connsiteX173" fmla="*/ 366944 w 1214923"/>
              <a:gd name="connsiteY173" fmla="*/ 1414463 h 1691662"/>
              <a:gd name="connsiteX174" fmla="*/ 366944 w 1214923"/>
              <a:gd name="connsiteY174" fmla="*/ 1414272 h 1691662"/>
              <a:gd name="connsiteX175" fmla="*/ 597035 w 1214923"/>
              <a:gd name="connsiteY175" fmla="*/ 1664464 h 1691662"/>
              <a:gd name="connsiteX176" fmla="*/ 471148 w 1214923"/>
              <a:gd name="connsiteY176" fmla="*/ 1649777 h 1691662"/>
              <a:gd name="connsiteX177" fmla="*/ 401901 w 1214923"/>
              <a:gd name="connsiteY177" fmla="*/ 1579817 h 1691662"/>
              <a:gd name="connsiteX178" fmla="*/ 582412 w 1214923"/>
              <a:gd name="connsiteY178" fmla="*/ 1645158 h 1691662"/>
              <a:gd name="connsiteX179" fmla="*/ 597035 w 1214923"/>
              <a:gd name="connsiteY179" fmla="*/ 1664464 h 1691662"/>
              <a:gd name="connsiteX180" fmla="*/ 616785 w 1214923"/>
              <a:gd name="connsiteY180" fmla="*/ 1564196 h 1691662"/>
              <a:gd name="connsiteX181" fmla="*/ 555349 w 1214923"/>
              <a:gd name="connsiteY181" fmla="*/ 1541145 h 1691662"/>
              <a:gd name="connsiteX182" fmla="*/ 638597 w 1214923"/>
              <a:gd name="connsiteY182" fmla="*/ 1493520 h 1691662"/>
              <a:gd name="connsiteX183" fmla="*/ 752034 w 1214923"/>
              <a:gd name="connsiteY183" fmla="*/ 1535463 h 1691662"/>
              <a:gd name="connsiteX184" fmla="*/ 616785 w 1214923"/>
              <a:gd name="connsiteY184" fmla="*/ 1564386 h 1691662"/>
              <a:gd name="connsiteX185" fmla="*/ 616785 w 1214923"/>
              <a:gd name="connsiteY185" fmla="*/ 1564196 h 1691662"/>
              <a:gd name="connsiteX186" fmla="*/ 811979 w 1214923"/>
              <a:gd name="connsiteY186" fmla="*/ 1595484 h 1691662"/>
              <a:gd name="connsiteX187" fmla="*/ 843627 w 1214923"/>
              <a:gd name="connsiteY187" fmla="*/ 1657736 h 1691662"/>
              <a:gd name="connsiteX188" fmla="*/ 704225 w 1214923"/>
              <a:gd name="connsiteY188" fmla="*/ 1665256 h 1691662"/>
              <a:gd name="connsiteX189" fmla="*/ 651942 w 1214923"/>
              <a:gd name="connsiteY189" fmla="*/ 1653111 h 1691662"/>
              <a:gd name="connsiteX190" fmla="*/ 811979 w 1214923"/>
              <a:gd name="connsiteY190" fmla="*/ 1595484 h 1691662"/>
              <a:gd name="connsiteX191" fmla="*/ 857863 w 1214923"/>
              <a:gd name="connsiteY191" fmla="*/ 1591056 h 1691662"/>
              <a:gd name="connsiteX192" fmla="*/ 838813 w 1214923"/>
              <a:gd name="connsiteY192" fmla="*/ 1568958 h 1691662"/>
              <a:gd name="connsiteX193" fmla="*/ 836146 w 1214923"/>
              <a:gd name="connsiteY193" fmla="*/ 1564291 h 1691662"/>
              <a:gd name="connsiteX194" fmla="*/ 955179 w 1214923"/>
              <a:gd name="connsiteY194" fmla="*/ 1500720 h 1691662"/>
              <a:gd name="connsiteX195" fmla="*/ 1066493 w 1214923"/>
              <a:gd name="connsiteY195" fmla="*/ 1492065 h 1691662"/>
              <a:gd name="connsiteX196" fmla="*/ 857863 w 1214923"/>
              <a:gd name="connsiteY196" fmla="*/ 1591247 h 1691662"/>
              <a:gd name="connsiteX197" fmla="*/ 857863 w 1214923"/>
              <a:gd name="connsiteY197" fmla="*/ 1591056 h 1691662"/>
              <a:gd name="connsiteX198" fmla="*/ 1054979 w 1214923"/>
              <a:gd name="connsiteY198" fmla="*/ 1445037 h 1691662"/>
              <a:gd name="connsiteX199" fmla="*/ 916632 w 1214923"/>
              <a:gd name="connsiteY199" fmla="*/ 1468184 h 1691662"/>
              <a:gd name="connsiteX200" fmla="*/ 1028170 w 1214923"/>
              <a:gd name="connsiteY200" fmla="*/ 1445228 h 1691662"/>
              <a:gd name="connsiteX201" fmla="*/ 1054979 w 1214923"/>
              <a:gd name="connsiteY201" fmla="*/ 1445037 h 1691662"/>
              <a:gd name="connsiteX202" fmla="*/ 862816 w 1214923"/>
              <a:gd name="connsiteY202" fmla="*/ 1410462 h 1691662"/>
              <a:gd name="connsiteX203" fmla="*/ 647551 w 1214923"/>
              <a:gd name="connsiteY203" fmla="*/ 1448562 h 1691662"/>
              <a:gd name="connsiteX204" fmla="*/ 862816 w 1214923"/>
              <a:gd name="connsiteY204" fmla="*/ 1410653 h 1691662"/>
              <a:gd name="connsiteX205" fmla="*/ 862816 w 1214923"/>
              <a:gd name="connsiteY205" fmla="*/ 1410462 h 1691662"/>
              <a:gd name="connsiteX206" fmla="*/ 689842 w 1214923"/>
              <a:gd name="connsiteY206" fmla="*/ 1391412 h 1691662"/>
              <a:gd name="connsiteX207" fmla="*/ 924347 w 1214923"/>
              <a:gd name="connsiteY207" fmla="*/ 1306830 h 1691662"/>
              <a:gd name="connsiteX208" fmla="*/ 689842 w 1214923"/>
              <a:gd name="connsiteY208" fmla="*/ 1391412 h 1691662"/>
              <a:gd name="connsiteX209" fmla="*/ 1162663 w 1214923"/>
              <a:gd name="connsiteY209" fmla="*/ 1057085 h 1691662"/>
              <a:gd name="connsiteX210" fmla="*/ 1148756 w 1214923"/>
              <a:gd name="connsiteY210" fmla="*/ 1134428 h 1691662"/>
              <a:gd name="connsiteX211" fmla="*/ 1066841 w 1214923"/>
              <a:gd name="connsiteY211" fmla="*/ 1139762 h 1691662"/>
              <a:gd name="connsiteX212" fmla="*/ 1035790 w 1214923"/>
              <a:gd name="connsiteY212" fmla="*/ 1087755 h 1691662"/>
              <a:gd name="connsiteX213" fmla="*/ 1162663 w 1214923"/>
              <a:gd name="connsiteY213" fmla="*/ 1057085 h 1691662"/>
              <a:gd name="connsiteX214" fmla="*/ 987913 w 1214923"/>
              <a:gd name="connsiteY214" fmla="*/ 1181170 h 1691662"/>
              <a:gd name="connsiteX215" fmla="*/ 958923 w 1214923"/>
              <a:gd name="connsiteY215" fmla="*/ 1264444 h 1691662"/>
              <a:gd name="connsiteX216" fmla="*/ 905107 w 1214923"/>
              <a:gd name="connsiteY216" fmla="*/ 1118330 h 1691662"/>
              <a:gd name="connsiteX217" fmla="*/ 987913 w 1214923"/>
              <a:gd name="connsiteY217" fmla="*/ 1181170 h 1691662"/>
              <a:gd name="connsiteX0" fmla="*/ 1193429 w 1214923"/>
              <a:gd name="connsiteY0" fmla="*/ 899446 h 1684642"/>
              <a:gd name="connsiteX1" fmla="*/ 1157319 w 1214923"/>
              <a:gd name="connsiteY1" fmla="*/ 831924 h 1684642"/>
              <a:gd name="connsiteX2" fmla="*/ 1019985 w 1214923"/>
              <a:gd name="connsiteY2" fmla="*/ 885740 h 1684642"/>
              <a:gd name="connsiteX3" fmla="*/ 963019 w 1214923"/>
              <a:gd name="connsiteY3" fmla="*/ 860965 h 1684642"/>
              <a:gd name="connsiteX4" fmla="*/ 1035980 w 1214923"/>
              <a:gd name="connsiteY4" fmla="*/ 795623 h 1684642"/>
              <a:gd name="connsiteX5" fmla="*/ 893772 w 1214923"/>
              <a:gd name="connsiteY5" fmla="*/ 930212 h 1684642"/>
              <a:gd name="connsiteX6" fmla="*/ 951398 w 1214923"/>
              <a:gd name="connsiteY6" fmla="*/ 937927 h 1684642"/>
              <a:gd name="connsiteX7" fmla="*/ 862911 w 1214923"/>
              <a:gd name="connsiteY7" fmla="*/ 964787 h 1684642"/>
              <a:gd name="connsiteX8" fmla="*/ 813000 w 1214923"/>
              <a:gd name="connsiteY8" fmla="*/ 991648 h 1684642"/>
              <a:gd name="connsiteX9" fmla="*/ 905202 w 1214923"/>
              <a:gd name="connsiteY9" fmla="*/ 872585 h 1684642"/>
              <a:gd name="connsiteX10" fmla="*/ 1062841 w 1214923"/>
              <a:gd name="connsiteY10" fmla="*/ 784098 h 1684642"/>
              <a:gd name="connsiteX11" fmla="*/ 1113873 w 1214923"/>
              <a:gd name="connsiteY11" fmla="*/ 670346 h 1684642"/>
              <a:gd name="connsiteX12" fmla="*/ 1028265 w 1214923"/>
              <a:gd name="connsiteY12" fmla="*/ 722567 h 1684642"/>
              <a:gd name="connsiteX13" fmla="*/ 1003881 w 1214923"/>
              <a:gd name="connsiteY13" fmla="*/ 692468 h 1684642"/>
              <a:gd name="connsiteX14" fmla="*/ 1005881 w 1214923"/>
              <a:gd name="connsiteY14" fmla="*/ 661511 h 1684642"/>
              <a:gd name="connsiteX15" fmla="*/ 1065794 w 1214923"/>
              <a:gd name="connsiteY15" fmla="*/ 651415 h 1684642"/>
              <a:gd name="connsiteX16" fmla="*/ 1087938 w 1214923"/>
              <a:gd name="connsiteY16" fmla="*/ 638205 h 1684642"/>
              <a:gd name="connsiteX17" fmla="*/ 739848 w 1214923"/>
              <a:gd name="connsiteY17" fmla="*/ 595694 h 1684642"/>
              <a:gd name="connsiteX18" fmla="*/ 716893 w 1214923"/>
              <a:gd name="connsiteY18" fmla="*/ 318992 h 1684642"/>
              <a:gd name="connsiteX19" fmla="*/ 920537 w 1214923"/>
              <a:gd name="connsiteY19" fmla="*/ 246031 h 1684642"/>
              <a:gd name="connsiteX20" fmla="*/ 682412 w 1214923"/>
              <a:gd name="connsiteY20" fmla="*/ 238316 h 1684642"/>
              <a:gd name="connsiteX21" fmla="*/ 928538 w 1214923"/>
              <a:gd name="connsiteY21" fmla="*/ 226790 h 1684642"/>
              <a:gd name="connsiteX22" fmla="*/ 720893 w 1214923"/>
              <a:gd name="connsiteY22" fmla="*/ 196025 h 1684642"/>
              <a:gd name="connsiteX23" fmla="*/ 736229 w 1214923"/>
              <a:gd name="connsiteY23" fmla="*/ 49911 h 1684642"/>
              <a:gd name="connsiteX24" fmla="*/ 663267 w 1214923"/>
              <a:gd name="connsiteY24" fmla="*/ 0 h 1684642"/>
              <a:gd name="connsiteX25" fmla="*/ 625167 w 1214923"/>
              <a:gd name="connsiteY25" fmla="*/ 103727 h 1684642"/>
              <a:gd name="connsiteX26" fmla="*/ 625167 w 1214923"/>
              <a:gd name="connsiteY26" fmla="*/ 288322 h 1684642"/>
              <a:gd name="connsiteX27" fmla="*/ 336845 w 1214923"/>
              <a:gd name="connsiteY27" fmla="*/ 261366 h 1684642"/>
              <a:gd name="connsiteX28" fmla="*/ 367611 w 1214923"/>
              <a:gd name="connsiteY28" fmla="*/ 307467 h 1684642"/>
              <a:gd name="connsiteX29" fmla="*/ 579066 w 1214923"/>
              <a:gd name="connsiteY29" fmla="*/ 615029 h 1684642"/>
              <a:gd name="connsiteX30" fmla="*/ 263884 w 1214923"/>
              <a:gd name="connsiteY30" fmla="*/ 496585 h 1684642"/>
              <a:gd name="connsiteX31" fmla="*/ 233118 w 1214923"/>
              <a:gd name="connsiteY31" fmla="*/ 714947 h 1684642"/>
              <a:gd name="connsiteX32" fmla="*/ 532965 w 1214923"/>
              <a:gd name="connsiteY32" fmla="*/ 807149 h 1684642"/>
              <a:gd name="connsiteX33" fmla="*/ 502390 w 1214923"/>
              <a:gd name="connsiteY33" fmla="*/ 816184 h 1684642"/>
              <a:gd name="connsiteX34" fmla="*/ 464290 w 1214923"/>
              <a:gd name="connsiteY34" fmla="*/ 772763 h 1684642"/>
              <a:gd name="connsiteX35" fmla="*/ 375231 w 1214923"/>
              <a:gd name="connsiteY35" fmla="*/ 788670 h 1684642"/>
              <a:gd name="connsiteX36" fmla="*/ 418189 w 1214923"/>
              <a:gd name="connsiteY36" fmla="*/ 826770 h 1684642"/>
              <a:gd name="connsiteX37" fmla="*/ 333607 w 1214923"/>
              <a:gd name="connsiteY37" fmla="*/ 826770 h 1684642"/>
              <a:gd name="connsiteX38" fmla="*/ 276457 w 1214923"/>
              <a:gd name="connsiteY38" fmla="*/ 857536 h 1684642"/>
              <a:gd name="connsiteX39" fmla="*/ 288458 w 1214923"/>
              <a:gd name="connsiteY39" fmla="*/ 766001 h 1684642"/>
              <a:gd name="connsiteX40" fmla="*/ 138059 w 1214923"/>
              <a:gd name="connsiteY40" fmla="*/ 911352 h 1684642"/>
              <a:gd name="connsiteX41" fmla="*/ 237976 w 1214923"/>
              <a:gd name="connsiteY41" fmla="*/ 961358 h 1684642"/>
              <a:gd name="connsiteX42" fmla="*/ 75102 w 1214923"/>
              <a:gd name="connsiteY42" fmla="*/ 1025783 h 1684642"/>
              <a:gd name="connsiteX43" fmla="*/ 80432 w 1214923"/>
              <a:gd name="connsiteY43" fmla="*/ 915162 h 1684642"/>
              <a:gd name="connsiteX44" fmla="*/ 91958 w 1214923"/>
              <a:gd name="connsiteY44" fmla="*/ 1107377 h 1684642"/>
              <a:gd name="connsiteX45" fmla="*/ 214925 w 1214923"/>
              <a:gd name="connsiteY45" fmla="*/ 1157383 h 1684642"/>
              <a:gd name="connsiteX46" fmla="*/ 322463 w 1214923"/>
              <a:gd name="connsiteY46" fmla="*/ 1228161 h 1684642"/>
              <a:gd name="connsiteX47" fmla="*/ 235145 w 1214923"/>
              <a:gd name="connsiteY47" fmla="*/ 1221759 h 1684642"/>
              <a:gd name="connsiteX48" fmla="*/ 267875 w 1214923"/>
              <a:gd name="connsiteY48" fmla="*/ 1263023 h 1684642"/>
              <a:gd name="connsiteX49" fmla="*/ 395615 w 1214923"/>
              <a:gd name="connsiteY49" fmla="*/ 1319117 h 1684642"/>
              <a:gd name="connsiteX50" fmla="*/ 322827 w 1214923"/>
              <a:gd name="connsiteY50" fmla="*/ 1338837 h 1684642"/>
              <a:gd name="connsiteX51" fmla="*/ 247492 w 1214923"/>
              <a:gd name="connsiteY51" fmla="*/ 1296725 h 1684642"/>
              <a:gd name="connsiteX52" fmla="*/ 229880 w 1214923"/>
              <a:gd name="connsiteY52" fmla="*/ 1312259 h 1684642"/>
              <a:gd name="connsiteX53" fmla="*/ 146155 w 1214923"/>
              <a:gd name="connsiteY53" fmla="*/ 1230344 h 1684642"/>
              <a:gd name="connsiteX54" fmla="*/ 115389 w 1214923"/>
              <a:gd name="connsiteY54" fmla="*/ 1430369 h 1684642"/>
              <a:gd name="connsiteX55" fmla="*/ 349799 w 1214923"/>
              <a:gd name="connsiteY55" fmla="*/ 1480280 h 1684642"/>
              <a:gd name="connsiteX56" fmla="*/ 299507 w 1214923"/>
              <a:gd name="connsiteY56" fmla="*/ 1464659 h 1684642"/>
              <a:gd name="connsiteX57" fmla="*/ 318374 w 1214923"/>
              <a:gd name="connsiteY57" fmla="*/ 1496562 h 1684642"/>
              <a:gd name="connsiteX58" fmla="*/ 388280 w 1214923"/>
              <a:gd name="connsiteY58" fmla="*/ 1545717 h 1684642"/>
              <a:gd name="connsiteX59" fmla="*/ 348847 w 1214923"/>
              <a:gd name="connsiteY59" fmla="*/ 1542479 h 1684642"/>
              <a:gd name="connsiteX60" fmla="*/ 255883 w 1214923"/>
              <a:gd name="connsiteY60" fmla="*/ 1502664 h 1684642"/>
              <a:gd name="connsiteX61" fmla="*/ 255883 w 1214923"/>
              <a:gd name="connsiteY61" fmla="*/ 1502664 h 1684642"/>
              <a:gd name="connsiteX62" fmla="*/ 239976 w 1214923"/>
              <a:gd name="connsiteY62" fmla="*/ 1484281 h 1684642"/>
              <a:gd name="connsiteX63" fmla="*/ 203495 w 1214923"/>
              <a:gd name="connsiteY63" fmla="*/ 1484281 h 1684642"/>
              <a:gd name="connsiteX64" fmla="*/ 187303 w 1214923"/>
              <a:gd name="connsiteY64" fmla="*/ 1499140 h 1684642"/>
              <a:gd name="connsiteX65" fmla="*/ 490673 w 1214923"/>
              <a:gd name="connsiteY65" fmla="*/ 1673352 h 1684642"/>
              <a:gd name="connsiteX66" fmla="*/ 767123 w 1214923"/>
              <a:gd name="connsiteY66" fmla="*/ 1659528 h 1684642"/>
              <a:gd name="connsiteX67" fmla="*/ 967500 w 1214923"/>
              <a:gd name="connsiteY67" fmla="*/ 1594485 h 1684642"/>
              <a:gd name="connsiteX68" fmla="*/ 1152566 w 1214923"/>
              <a:gd name="connsiteY68" fmla="*/ 1394460 h 1684642"/>
              <a:gd name="connsiteX69" fmla="*/ 918822 w 1214923"/>
              <a:gd name="connsiteY69" fmla="*/ 1363507 h 1684642"/>
              <a:gd name="connsiteX70" fmla="*/ 802904 w 1214923"/>
              <a:gd name="connsiteY70" fmla="*/ 1350454 h 1684642"/>
              <a:gd name="connsiteX71" fmla="*/ 841956 w 1214923"/>
              <a:gd name="connsiteY71" fmla="*/ 1326547 h 1684642"/>
              <a:gd name="connsiteX72" fmla="*/ 1018286 w 1214923"/>
              <a:gd name="connsiteY72" fmla="*/ 1315425 h 1684642"/>
              <a:gd name="connsiteX73" fmla="*/ 980354 w 1214923"/>
              <a:gd name="connsiteY73" fmla="*/ 1268921 h 1684642"/>
              <a:gd name="connsiteX74" fmla="*/ 1091488 w 1214923"/>
              <a:gd name="connsiteY74" fmla="*/ 1221043 h 1684642"/>
              <a:gd name="connsiteX75" fmla="*/ 896580 w 1214923"/>
              <a:gd name="connsiteY75" fmla="*/ 1032638 h 1684642"/>
              <a:gd name="connsiteX76" fmla="*/ 1193429 w 1214923"/>
              <a:gd name="connsiteY76" fmla="*/ 899446 h 1684642"/>
              <a:gd name="connsiteX77" fmla="*/ 759089 w 1214923"/>
              <a:gd name="connsiteY77" fmla="*/ 61246 h 1684642"/>
              <a:gd name="connsiteX78" fmla="*/ 720989 w 1214923"/>
              <a:gd name="connsiteY78" fmla="*/ 145828 h 1684642"/>
              <a:gd name="connsiteX79" fmla="*/ 759089 w 1214923"/>
              <a:gd name="connsiteY79" fmla="*/ 61436 h 1684642"/>
              <a:gd name="connsiteX80" fmla="*/ 759089 w 1214923"/>
              <a:gd name="connsiteY80" fmla="*/ 61246 h 1684642"/>
              <a:gd name="connsiteX81" fmla="*/ 363611 w 1214923"/>
              <a:gd name="connsiteY81" fmla="*/ 545783 h 1684642"/>
              <a:gd name="connsiteX82" fmla="*/ 348275 w 1214923"/>
              <a:gd name="connsiteY82" fmla="*/ 553498 h 1684642"/>
              <a:gd name="connsiteX83" fmla="*/ 363611 w 1214923"/>
              <a:gd name="connsiteY83" fmla="*/ 545783 h 1684642"/>
              <a:gd name="connsiteX84" fmla="*/ 232451 w 1214923"/>
              <a:gd name="connsiteY84" fmla="*/ 523113 h 1684642"/>
              <a:gd name="connsiteX85" fmla="*/ 254694 w 1214923"/>
              <a:gd name="connsiteY85" fmla="*/ 664096 h 1684642"/>
              <a:gd name="connsiteX86" fmla="*/ 232451 w 1214923"/>
              <a:gd name="connsiteY86" fmla="*/ 523113 h 1684642"/>
              <a:gd name="connsiteX87" fmla="*/ 340084 w 1214923"/>
              <a:gd name="connsiteY87" fmla="*/ 692277 h 1684642"/>
              <a:gd name="connsiteX88" fmla="*/ 470767 w 1214923"/>
              <a:gd name="connsiteY88" fmla="*/ 684562 h 1684642"/>
              <a:gd name="connsiteX89" fmla="*/ 340084 w 1214923"/>
              <a:gd name="connsiteY89" fmla="*/ 691896 h 1684642"/>
              <a:gd name="connsiteX90" fmla="*/ 340084 w 1214923"/>
              <a:gd name="connsiteY90" fmla="*/ 692277 h 1684642"/>
              <a:gd name="connsiteX91" fmla="*/ 382375 w 1214923"/>
              <a:gd name="connsiteY91" fmla="*/ 615410 h 1684642"/>
              <a:gd name="connsiteX92" fmla="*/ 516868 w 1214923"/>
              <a:gd name="connsiteY92" fmla="*/ 688372 h 1684642"/>
              <a:gd name="connsiteX93" fmla="*/ 382661 w 1214923"/>
              <a:gd name="connsiteY93" fmla="*/ 615029 h 1684642"/>
              <a:gd name="connsiteX94" fmla="*/ 382375 w 1214923"/>
              <a:gd name="connsiteY94" fmla="*/ 615410 h 1684642"/>
              <a:gd name="connsiteX95" fmla="*/ 201400 w 1214923"/>
              <a:gd name="connsiteY95" fmla="*/ 907542 h 1684642"/>
              <a:gd name="connsiteX96" fmla="*/ 163300 w 1214923"/>
              <a:gd name="connsiteY96" fmla="*/ 838295 h 1684642"/>
              <a:gd name="connsiteX97" fmla="*/ 201686 w 1214923"/>
              <a:gd name="connsiteY97" fmla="*/ 907161 h 1684642"/>
              <a:gd name="connsiteX98" fmla="*/ 201400 w 1214923"/>
              <a:gd name="connsiteY98" fmla="*/ 907542 h 1684642"/>
              <a:gd name="connsiteX99" fmla="*/ 97811 w 1214923"/>
              <a:gd name="connsiteY99" fmla="*/ 1285557 h 1684642"/>
              <a:gd name="connsiteX100" fmla="*/ 123279 w 1214923"/>
              <a:gd name="connsiteY100" fmla="*/ 1264178 h 1684642"/>
              <a:gd name="connsiteX101" fmla="*/ 231975 w 1214923"/>
              <a:gd name="connsiteY101" fmla="*/ 1341501 h 1684642"/>
              <a:gd name="connsiteX102" fmla="*/ 97811 w 1214923"/>
              <a:gd name="connsiteY102" fmla="*/ 1285557 h 1684642"/>
              <a:gd name="connsiteX103" fmla="*/ 232928 w 1214923"/>
              <a:gd name="connsiteY103" fmla="*/ 1376077 h 1684642"/>
              <a:gd name="connsiteX104" fmla="*/ 279029 w 1214923"/>
              <a:gd name="connsiteY104" fmla="*/ 1379887 h 1684642"/>
              <a:gd name="connsiteX105" fmla="*/ 232451 w 1214923"/>
              <a:gd name="connsiteY105" fmla="*/ 1376077 h 1684642"/>
              <a:gd name="connsiteX106" fmla="*/ 232928 w 1214923"/>
              <a:gd name="connsiteY106" fmla="*/ 1376077 h 1684642"/>
              <a:gd name="connsiteX107" fmla="*/ 856244 w 1214923"/>
              <a:gd name="connsiteY107" fmla="*/ 715613 h 1684642"/>
              <a:gd name="connsiteX108" fmla="*/ 817635 w 1214923"/>
              <a:gd name="connsiteY108" fmla="*/ 708913 h 1684642"/>
              <a:gd name="connsiteX109" fmla="*/ 721084 w 1214923"/>
              <a:gd name="connsiteY109" fmla="*/ 657225 h 1684642"/>
              <a:gd name="connsiteX110" fmla="*/ 855767 w 1214923"/>
              <a:gd name="connsiteY110" fmla="*/ 715613 h 1684642"/>
              <a:gd name="connsiteX111" fmla="*/ 856244 w 1214923"/>
              <a:gd name="connsiteY111" fmla="*/ 715613 h 1684642"/>
              <a:gd name="connsiteX112" fmla="*/ 663458 w 1214923"/>
              <a:gd name="connsiteY112" fmla="*/ 722662 h 1684642"/>
              <a:gd name="connsiteX113" fmla="*/ 644408 w 1214923"/>
              <a:gd name="connsiteY113" fmla="*/ 807149 h 1684642"/>
              <a:gd name="connsiteX114" fmla="*/ 662981 w 1214923"/>
              <a:gd name="connsiteY114" fmla="*/ 723138 h 1684642"/>
              <a:gd name="connsiteX115" fmla="*/ 663458 w 1214923"/>
              <a:gd name="connsiteY115" fmla="*/ 722662 h 1684642"/>
              <a:gd name="connsiteX116" fmla="*/ 628882 w 1214923"/>
              <a:gd name="connsiteY116" fmla="*/ 753332 h 1684642"/>
              <a:gd name="connsiteX117" fmla="*/ 655742 w 1214923"/>
              <a:gd name="connsiteY117" fmla="*/ 726472 h 1684642"/>
              <a:gd name="connsiteX118" fmla="*/ 628406 w 1214923"/>
              <a:gd name="connsiteY118" fmla="*/ 753332 h 1684642"/>
              <a:gd name="connsiteX119" fmla="*/ 628882 w 1214923"/>
              <a:gd name="connsiteY119" fmla="*/ 753332 h 1684642"/>
              <a:gd name="connsiteX120" fmla="*/ 771090 w 1214923"/>
              <a:gd name="connsiteY120" fmla="*/ 757237 h 1684642"/>
              <a:gd name="connsiteX121" fmla="*/ 690318 w 1214923"/>
              <a:gd name="connsiteY121" fmla="*/ 822579 h 1684642"/>
              <a:gd name="connsiteX122" fmla="*/ 770614 w 1214923"/>
              <a:gd name="connsiteY122" fmla="*/ 757237 h 1684642"/>
              <a:gd name="connsiteX123" fmla="*/ 771090 w 1214923"/>
              <a:gd name="connsiteY123" fmla="*/ 757237 h 1684642"/>
              <a:gd name="connsiteX124" fmla="*/ 759565 w 1214923"/>
              <a:gd name="connsiteY124" fmla="*/ 538162 h 1684642"/>
              <a:gd name="connsiteX125" fmla="*/ 851767 w 1214923"/>
              <a:gd name="connsiteY125" fmla="*/ 480536 h 1684642"/>
              <a:gd name="connsiteX126" fmla="*/ 759089 w 1214923"/>
              <a:gd name="connsiteY126" fmla="*/ 538067 h 1684642"/>
              <a:gd name="connsiteX127" fmla="*/ 759565 w 1214923"/>
              <a:gd name="connsiteY127" fmla="*/ 538162 h 1684642"/>
              <a:gd name="connsiteX128" fmla="*/ 868213 w 1214923"/>
              <a:gd name="connsiteY128" fmla="*/ 356761 h 1684642"/>
              <a:gd name="connsiteX129" fmla="*/ 812619 w 1214923"/>
              <a:gd name="connsiteY129" fmla="*/ 442055 h 1684642"/>
              <a:gd name="connsiteX130" fmla="*/ 868213 w 1214923"/>
              <a:gd name="connsiteY130" fmla="*/ 356761 h 1684642"/>
              <a:gd name="connsiteX131" fmla="*/ 681841 w 1214923"/>
              <a:gd name="connsiteY131" fmla="*/ 323088 h 1684642"/>
              <a:gd name="connsiteX132" fmla="*/ 758803 w 1214923"/>
              <a:gd name="connsiteY132" fmla="*/ 430816 h 1684642"/>
              <a:gd name="connsiteX133" fmla="*/ 643455 w 1214923"/>
              <a:gd name="connsiteY133" fmla="*/ 396145 h 1684642"/>
              <a:gd name="connsiteX134" fmla="*/ 639550 w 1214923"/>
              <a:gd name="connsiteY134" fmla="*/ 438436 h 1684642"/>
              <a:gd name="connsiteX135" fmla="*/ 682127 w 1214923"/>
              <a:gd name="connsiteY135" fmla="*/ 323088 h 1684642"/>
              <a:gd name="connsiteX136" fmla="*/ 681841 w 1214923"/>
              <a:gd name="connsiteY136" fmla="*/ 323088 h 1684642"/>
              <a:gd name="connsiteX137" fmla="*/ 395477 w 1214923"/>
              <a:gd name="connsiteY137" fmla="*/ 216638 h 1684642"/>
              <a:gd name="connsiteX138" fmla="*/ 432956 w 1214923"/>
              <a:gd name="connsiteY138" fmla="*/ 194566 h 1684642"/>
              <a:gd name="connsiteX139" fmla="*/ 564476 w 1214923"/>
              <a:gd name="connsiteY139" fmla="*/ 247666 h 1684642"/>
              <a:gd name="connsiteX140" fmla="*/ 558873 w 1214923"/>
              <a:gd name="connsiteY140" fmla="*/ 299942 h 1684642"/>
              <a:gd name="connsiteX141" fmla="*/ 395477 w 1214923"/>
              <a:gd name="connsiteY141" fmla="*/ 216638 h 1684642"/>
              <a:gd name="connsiteX142" fmla="*/ 470767 w 1214923"/>
              <a:gd name="connsiteY142" fmla="*/ 361188 h 1684642"/>
              <a:gd name="connsiteX143" fmla="*/ 566874 w 1214923"/>
              <a:gd name="connsiteY143" fmla="*/ 503396 h 1684642"/>
              <a:gd name="connsiteX144" fmla="*/ 470767 w 1214923"/>
              <a:gd name="connsiteY144" fmla="*/ 361188 h 1684642"/>
              <a:gd name="connsiteX145" fmla="*/ 632216 w 1214923"/>
              <a:gd name="connsiteY145" fmla="*/ 475419 h 1684642"/>
              <a:gd name="connsiteX146" fmla="*/ 759089 w 1214923"/>
              <a:gd name="connsiteY146" fmla="*/ 438055 h 1684642"/>
              <a:gd name="connsiteX147" fmla="*/ 640217 w 1214923"/>
              <a:gd name="connsiteY147" fmla="*/ 641593 h 1684642"/>
              <a:gd name="connsiteX148" fmla="*/ 622468 w 1214923"/>
              <a:gd name="connsiteY148" fmla="*/ 453581 h 1684642"/>
              <a:gd name="connsiteX149" fmla="*/ 632216 w 1214923"/>
              <a:gd name="connsiteY149" fmla="*/ 475419 h 1684642"/>
              <a:gd name="connsiteX150" fmla="*/ 686032 w 1214923"/>
              <a:gd name="connsiteY150" fmla="*/ 837819 h 1684642"/>
              <a:gd name="connsiteX151" fmla="*/ 628310 w 1214923"/>
              <a:gd name="connsiteY151" fmla="*/ 930116 h 1684642"/>
              <a:gd name="connsiteX152" fmla="*/ 686032 w 1214923"/>
              <a:gd name="connsiteY152" fmla="*/ 837914 h 1684642"/>
              <a:gd name="connsiteX153" fmla="*/ 686032 w 1214923"/>
              <a:gd name="connsiteY153" fmla="*/ 837819 h 1684642"/>
              <a:gd name="connsiteX154" fmla="*/ 743658 w 1214923"/>
              <a:gd name="connsiteY154" fmla="*/ 1291400 h 1684642"/>
              <a:gd name="connsiteX155" fmla="*/ 547634 w 1214923"/>
              <a:gd name="connsiteY155" fmla="*/ 1206818 h 1684642"/>
              <a:gd name="connsiteX156" fmla="*/ 573446 w 1214923"/>
              <a:gd name="connsiteY156" fmla="*/ 1222439 h 1684642"/>
              <a:gd name="connsiteX157" fmla="*/ 603450 w 1214923"/>
              <a:gd name="connsiteY157" fmla="*/ 1227487 h 1684642"/>
              <a:gd name="connsiteX158" fmla="*/ 743658 w 1214923"/>
              <a:gd name="connsiteY158" fmla="*/ 1291495 h 1684642"/>
              <a:gd name="connsiteX159" fmla="*/ 743658 w 1214923"/>
              <a:gd name="connsiteY159" fmla="*/ 1291400 h 1684642"/>
              <a:gd name="connsiteX160" fmla="*/ 556465 w 1214923"/>
              <a:gd name="connsiteY160" fmla="*/ 950327 h 1684642"/>
              <a:gd name="connsiteX161" fmla="*/ 689842 w 1214923"/>
              <a:gd name="connsiteY161" fmla="*/ 1122236 h 1684642"/>
              <a:gd name="connsiteX162" fmla="*/ 568651 w 1214923"/>
              <a:gd name="connsiteY162" fmla="*/ 984541 h 1684642"/>
              <a:gd name="connsiteX163" fmla="*/ 556465 w 1214923"/>
              <a:gd name="connsiteY163" fmla="*/ 950327 h 1684642"/>
              <a:gd name="connsiteX164" fmla="*/ 351609 w 1214923"/>
              <a:gd name="connsiteY164" fmla="*/ 1045464 h 1684642"/>
              <a:gd name="connsiteX165" fmla="*/ 382375 w 1214923"/>
              <a:gd name="connsiteY165" fmla="*/ 887825 h 1684642"/>
              <a:gd name="connsiteX166" fmla="*/ 351609 w 1214923"/>
              <a:gd name="connsiteY166" fmla="*/ 1045559 h 1684642"/>
              <a:gd name="connsiteX167" fmla="*/ 351609 w 1214923"/>
              <a:gd name="connsiteY167" fmla="*/ 1045464 h 1684642"/>
              <a:gd name="connsiteX168" fmla="*/ 420761 w 1214923"/>
              <a:gd name="connsiteY168" fmla="*/ 1054969 h 1684642"/>
              <a:gd name="connsiteX169" fmla="*/ 605260 w 1214923"/>
              <a:gd name="connsiteY169" fmla="*/ 1180338 h 1684642"/>
              <a:gd name="connsiteX170" fmla="*/ 420761 w 1214923"/>
              <a:gd name="connsiteY170" fmla="*/ 1054969 h 1684642"/>
              <a:gd name="connsiteX171" fmla="*/ 366944 w 1214923"/>
              <a:gd name="connsiteY171" fmla="*/ 1414272 h 1684642"/>
              <a:gd name="connsiteX172" fmla="*/ 597640 w 1214923"/>
              <a:gd name="connsiteY172" fmla="*/ 1460468 h 1684642"/>
              <a:gd name="connsiteX173" fmla="*/ 366944 w 1214923"/>
              <a:gd name="connsiteY173" fmla="*/ 1414463 h 1684642"/>
              <a:gd name="connsiteX174" fmla="*/ 366944 w 1214923"/>
              <a:gd name="connsiteY174" fmla="*/ 1414272 h 1684642"/>
              <a:gd name="connsiteX175" fmla="*/ 597035 w 1214923"/>
              <a:gd name="connsiteY175" fmla="*/ 1664464 h 1684642"/>
              <a:gd name="connsiteX176" fmla="*/ 471148 w 1214923"/>
              <a:gd name="connsiteY176" fmla="*/ 1649777 h 1684642"/>
              <a:gd name="connsiteX177" fmla="*/ 401901 w 1214923"/>
              <a:gd name="connsiteY177" fmla="*/ 1579817 h 1684642"/>
              <a:gd name="connsiteX178" fmla="*/ 582412 w 1214923"/>
              <a:gd name="connsiteY178" fmla="*/ 1645158 h 1684642"/>
              <a:gd name="connsiteX179" fmla="*/ 597035 w 1214923"/>
              <a:gd name="connsiteY179" fmla="*/ 1664464 h 1684642"/>
              <a:gd name="connsiteX180" fmla="*/ 616785 w 1214923"/>
              <a:gd name="connsiteY180" fmla="*/ 1564196 h 1684642"/>
              <a:gd name="connsiteX181" fmla="*/ 555349 w 1214923"/>
              <a:gd name="connsiteY181" fmla="*/ 1541145 h 1684642"/>
              <a:gd name="connsiteX182" fmla="*/ 638597 w 1214923"/>
              <a:gd name="connsiteY182" fmla="*/ 1493520 h 1684642"/>
              <a:gd name="connsiteX183" fmla="*/ 752034 w 1214923"/>
              <a:gd name="connsiteY183" fmla="*/ 1535463 h 1684642"/>
              <a:gd name="connsiteX184" fmla="*/ 616785 w 1214923"/>
              <a:gd name="connsiteY184" fmla="*/ 1564386 h 1684642"/>
              <a:gd name="connsiteX185" fmla="*/ 616785 w 1214923"/>
              <a:gd name="connsiteY185" fmla="*/ 1564196 h 1684642"/>
              <a:gd name="connsiteX186" fmla="*/ 811979 w 1214923"/>
              <a:gd name="connsiteY186" fmla="*/ 1595484 h 1684642"/>
              <a:gd name="connsiteX187" fmla="*/ 843627 w 1214923"/>
              <a:gd name="connsiteY187" fmla="*/ 1657736 h 1684642"/>
              <a:gd name="connsiteX188" fmla="*/ 704225 w 1214923"/>
              <a:gd name="connsiteY188" fmla="*/ 1665256 h 1684642"/>
              <a:gd name="connsiteX189" fmla="*/ 651942 w 1214923"/>
              <a:gd name="connsiteY189" fmla="*/ 1653111 h 1684642"/>
              <a:gd name="connsiteX190" fmla="*/ 811979 w 1214923"/>
              <a:gd name="connsiteY190" fmla="*/ 1595484 h 1684642"/>
              <a:gd name="connsiteX191" fmla="*/ 857863 w 1214923"/>
              <a:gd name="connsiteY191" fmla="*/ 1591056 h 1684642"/>
              <a:gd name="connsiteX192" fmla="*/ 838813 w 1214923"/>
              <a:gd name="connsiteY192" fmla="*/ 1568958 h 1684642"/>
              <a:gd name="connsiteX193" fmla="*/ 836146 w 1214923"/>
              <a:gd name="connsiteY193" fmla="*/ 1564291 h 1684642"/>
              <a:gd name="connsiteX194" fmla="*/ 955179 w 1214923"/>
              <a:gd name="connsiteY194" fmla="*/ 1500720 h 1684642"/>
              <a:gd name="connsiteX195" fmla="*/ 1066493 w 1214923"/>
              <a:gd name="connsiteY195" fmla="*/ 1492065 h 1684642"/>
              <a:gd name="connsiteX196" fmla="*/ 857863 w 1214923"/>
              <a:gd name="connsiteY196" fmla="*/ 1591247 h 1684642"/>
              <a:gd name="connsiteX197" fmla="*/ 857863 w 1214923"/>
              <a:gd name="connsiteY197" fmla="*/ 1591056 h 1684642"/>
              <a:gd name="connsiteX198" fmla="*/ 1054979 w 1214923"/>
              <a:gd name="connsiteY198" fmla="*/ 1445037 h 1684642"/>
              <a:gd name="connsiteX199" fmla="*/ 916632 w 1214923"/>
              <a:gd name="connsiteY199" fmla="*/ 1468184 h 1684642"/>
              <a:gd name="connsiteX200" fmla="*/ 1028170 w 1214923"/>
              <a:gd name="connsiteY200" fmla="*/ 1445228 h 1684642"/>
              <a:gd name="connsiteX201" fmla="*/ 1054979 w 1214923"/>
              <a:gd name="connsiteY201" fmla="*/ 1445037 h 1684642"/>
              <a:gd name="connsiteX202" fmla="*/ 862816 w 1214923"/>
              <a:gd name="connsiteY202" fmla="*/ 1410462 h 1684642"/>
              <a:gd name="connsiteX203" fmla="*/ 647551 w 1214923"/>
              <a:gd name="connsiteY203" fmla="*/ 1448562 h 1684642"/>
              <a:gd name="connsiteX204" fmla="*/ 862816 w 1214923"/>
              <a:gd name="connsiteY204" fmla="*/ 1410653 h 1684642"/>
              <a:gd name="connsiteX205" fmla="*/ 862816 w 1214923"/>
              <a:gd name="connsiteY205" fmla="*/ 1410462 h 1684642"/>
              <a:gd name="connsiteX206" fmla="*/ 689842 w 1214923"/>
              <a:gd name="connsiteY206" fmla="*/ 1391412 h 1684642"/>
              <a:gd name="connsiteX207" fmla="*/ 924347 w 1214923"/>
              <a:gd name="connsiteY207" fmla="*/ 1306830 h 1684642"/>
              <a:gd name="connsiteX208" fmla="*/ 689842 w 1214923"/>
              <a:gd name="connsiteY208" fmla="*/ 1391412 h 1684642"/>
              <a:gd name="connsiteX209" fmla="*/ 1162663 w 1214923"/>
              <a:gd name="connsiteY209" fmla="*/ 1057085 h 1684642"/>
              <a:gd name="connsiteX210" fmla="*/ 1148756 w 1214923"/>
              <a:gd name="connsiteY210" fmla="*/ 1134428 h 1684642"/>
              <a:gd name="connsiteX211" fmla="*/ 1066841 w 1214923"/>
              <a:gd name="connsiteY211" fmla="*/ 1139762 h 1684642"/>
              <a:gd name="connsiteX212" fmla="*/ 1035790 w 1214923"/>
              <a:gd name="connsiteY212" fmla="*/ 1087755 h 1684642"/>
              <a:gd name="connsiteX213" fmla="*/ 1162663 w 1214923"/>
              <a:gd name="connsiteY213" fmla="*/ 1057085 h 1684642"/>
              <a:gd name="connsiteX214" fmla="*/ 987913 w 1214923"/>
              <a:gd name="connsiteY214" fmla="*/ 1181170 h 1684642"/>
              <a:gd name="connsiteX215" fmla="*/ 958923 w 1214923"/>
              <a:gd name="connsiteY215" fmla="*/ 1264444 h 1684642"/>
              <a:gd name="connsiteX216" fmla="*/ 905107 w 1214923"/>
              <a:gd name="connsiteY216" fmla="*/ 1118330 h 1684642"/>
              <a:gd name="connsiteX217" fmla="*/ 987913 w 1214923"/>
              <a:gd name="connsiteY217" fmla="*/ 1181170 h 1684642"/>
              <a:gd name="connsiteX0" fmla="*/ 1193429 w 1214923"/>
              <a:gd name="connsiteY0" fmla="*/ 899446 h 1684642"/>
              <a:gd name="connsiteX1" fmla="*/ 1157319 w 1214923"/>
              <a:gd name="connsiteY1" fmla="*/ 831924 h 1684642"/>
              <a:gd name="connsiteX2" fmla="*/ 1019985 w 1214923"/>
              <a:gd name="connsiteY2" fmla="*/ 885740 h 1684642"/>
              <a:gd name="connsiteX3" fmla="*/ 963019 w 1214923"/>
              <a:gd name="connsiteY3" fmla="*/ 860965 h 1684642"/>
              <a:gd name="connsiteX4" fmla="*/ 1035980 w 1214923"/>
              <a:gd name="connsiteY4" fmla="*/ 795623 h 1684642"/>
              <a:gd name="connsiteX5" fmla="*/ 893772 w 1214923"/>
              <a:gd name="connsiteY5" fmla="*/ 930212 h 1684642"/>
              <a:gd name="connsiteX6" fmla="*/ 951398 w 1214923"/>
              <a:gd name="connsiteY6" fmla="*/ 937927 h 1684642"/>
              <a:gd name="connsiteX7" fmla="*/ 862911 w 1214923"/>
              <a:gd name="connsiteY7" fmla="*/ 964787 h 1684642"/>
              <a:gd name="connsiteX8" fmla="*/ 813000 w 1214923"/>
              <a:gd name="connsiteY8" fmla="*/ 991648 h 1684642"/>
              <a:gd name="connsiteX9" fmla="*/ 905202 w 1214923"/>
              <a:gd name="connsiteY9" fmla="*/ 872585 h 1684642"/>
              <a:gd name="connsiteX10" fmla="*/ 1062841 w 1214923"/>
              <a:gd name="connsiteY10" fmla="*/ 784098 h 1684642"/>
              <a:gd name="connsiteX11" fmla="*/ 1113873 w 1214923"/>
              <a:gd name="connsiteY11" fmla="*/ 670346 h 1684642"/>
              <a:gd name="connsiteX12" fmla="*/ 1028265 w 1214923"/>
              <a:gd name="connsiteY12" fmla="*/ 722567 h 1684642"/>
              <a:gd name="connsiteX13" fmla="*/ 1003881 w 1214923"/>
              <a:gd name="connsiteY13" fmla="*/ 692468 h 1684642"/>
              <a:gd name="connsiteX14" fmla="*/ 1005881 w 1214923"/>
              <a:gd name="connsiteY14" fmla="*/ 661511 h 1684642"/>
              <a:gd name="connsiteX15" fmla="*/ 1065794 w 1214923"/>
              <a:gd name="connsiteY15" fmla="*/ 651415 h 1684642"/>
              <a:gd name="connsiteX16" fmla="*/ 1087938 w 1214923"/>
              <a:gd name="connsiteY16" fmla="*/ 638205 h 1684642"/>
              <a:gd name="connsiteX17" fmla="*/ 739848 w 1214923"/>
              <a:gd name="connsiteY17" fmla="*/ 595694 h 1684642"/>
              <a:gd name="connsiteX18" fmla="*/ 716893 w 1214923"/>
              <a:gd name="connsiteY18" fmla="*/ 318992 h 1684642"/>
              <a:gd name="connsiteX19" fmla="*/ 920537 w 1214923"/>
              <a:gd name="connsiteY19" fmla="*/ 246031 h 1684642"/>
              <a:gd name="connsiteX20" fmla="*/ 682412 w 1214923"/>
              <a:gd name="connsiteY20" fmla="*/ 238316 h 1684642"/>
              <a:gd name="connsiteX21" fmla="*/ 928538 w 1214923"/>
              <a:gd name="connsiteY21" fmla="*/ 226790 h 1684642"/>
              <a:gd name="connsiteX22" fmla="*/ 720893 w 1214923"/>
              <a:gd name="connsiteY22" fmla="*/ 196025 h 1684642"/>
              <a:gd name="connsiteX23" fmla="*/ 736229 w 1214923"/>
              <a:gd name="connsiteY23" fmla="*/ 49911 h 1684642"/>
              <a:gd name="connsiteX24" fmla="*/ 663267 w 1214923"/>
              <a:gd name="connsiteY24" fmla="*/ 0 h 1684642"/>
              <a:gd name="connsiteX25" fmla="*/ 625167 w 1214923"/>
              <a:gd name="connsiteY25" fmla="*/ 103727 h 1684642"/>
              <a:gd name="connsiteX26" fmla="*/ 625167 w 1214923"/>
              <a:gd name="connsiteY26" fmla="*/ 288322 h 1684642"/>
              <a:gd name="connsiteX27" fmla="*/ 336845 w 1214923"/>
              <a:gd name="connsiteY27" fmla="*/ 261366 h 1684642"/>
              <a:gd name="connsiteX28" fmla="*/ 367611 w 1214923"/>
              <a:gd name="connsiteY28" fmla="*/ 307467 h 1684642"/>
              <a:gd name="connsiteX29" fmla="*/ 579066 w 1214923"/>
              <a:gd name="connsiteY29" fmla="*/ 615029 h 1684642"/>
              <a:gd name="connsiteX30" fmla="*/ 263884 w 1214923"/>
              <a:gd name="connsiteY30" fmla="*/ 496585 h 1684642"/>
              <a:gd name="connsiteX31" fmla="*/ 233118 w 1214923"/>
              <a:gd name="connsiteY31" fmla="*/ 714947 h 1684642"/>
              <a:gd name="connsiteX32" fmla="*/ 532965 w 1214923"/>
              <a:gd name="connsiteY32" fmla="*/ 807149 h 1684642"/>
              <a:gd name="connsiteX33" fmla="*/ 502390 w 1214923"/>
              <a:gd name="connsiteY33" fmla="*/ 816184 h 1684642"/>
              <a:gd name="connsiteX34" fmla="*/ 464290 w 1214923"/>
              <a:gd name="connsiteY34" fmla="*/ 772763 h 1684642"/>
              <a:gd name="connsiteX35" fmla="*/ 375231 w 1214923"/>
              <a:gd name="connsiteY35" fmla="*/ 788670 h 1684642"/>
              <a:gd name="connsiteX36" fmla="*/ 418189 w 1214923"/>
              <a:gd name="connsiteY36" fmla="*/ 826770 h 1684642"/>
              <a:gd name="connsiteX37" fmla="*/ 333607 w 1214923"/>
              <a:gd name="connsiteY37" fmla="*/ 826770 h 1684642"/>
              <a:gd name="connsiteX38" fmla="*/ 276457 w 1214923"/>
              <a:gd name="connsiteY38" fmla="*/ 857536 h 1684642"/>
              <a:gd name="connsiteX39" fmla="*/ 288458 w 1214923"/>
              <a:gd name="connsiteY39" fmla="*/ 766001 h 1684642"/>
              <a:gd name="connsiteX40" fmla="*/ 138059 w 1214923"/>
              <a:gd name="connsiteY40" fmla="*/ 911352 h 1684642"/>
              <a:gd name="connsiteX41" fmla="*/ 237976 w 1214923"/>
              <a:gd name="connsiteY41" fmla="*/ 961358 h 1684642"/>
              <a:gd name="connsiteX42" fmla="*/ 75102 w 1214923"/>
              <a:gd name="connsiteY42" fmla="*/ 1025783 h 1684642"/>
              <a:gd name="connsiteX43" fmla="*/ 80432 w 1214923"/>
              <a:gd name="connsiteY43" fmla="*/ 915162 h 1684642"/>
              <a:gd name="connsiteX44" fmla="*/ 91958 w 1214923"/>
              <a:gd name="connsiteY44" fmla="*/ 1107377 h 1684642"/>
              <a:gd name="connsiteX45" fmla="*/ 214925 w 1214923"/>
              <a:gd name="connsiteY45" fmla="*/ 1157383 h 1684642"/>
              <a:gd name="connsiteX46" fmla="*/ 322463 w 1214923"/>
              <a:gd name="connsiteY46" fmla="*/ 1228161 h 1684642"/>
              <a:gd name="connsiteX47" fmla="*/ 235145 w 1214923"/>
              <a:gd name="connsiteY47" fmla="*/ 1221759 h 1684642"/>
              <a:gd name="connsiteX48" fmla="*/ 267875 w 1214923"/>
              <a:gd name="connsiteY48" fmla="*/ 1263023 h 1684642"/>
              <a:gd name="connsiteX49" fmla="*/ 395615 w 1214923"/>
              <a:gd name="connsiteY49" fmla="*/ 1319117 h 1684642"/>
              <a:gd name="connsiteX50" fmla="*/ 322827 w 1214923"/>
              <a:gd name="connsiteY50" fmla="*/ 1338837 h 1684642"/>
              <a:gd name="connsiteX51" fmla="*/ 247492 w 1214923"/>
              <a:gd name="connsiteY51" fmla="*/ 1296725 h 1684642"/>
              <a:gd name="connsiteX52" fmla="*/ 229880 w 1214923"/>
              <a:gd name="connsiteY52" fmla="*/ 1312259 h 1684642"/>
              <a:gd name="connsiteX53" fmla="*/ 146155 w 1214923"/>
              <a:gd name="connsiteY53" fmla="*/ 1230344 h 1684642"/>
              <a:gd name="connsiteX54" fmla="*/ 115389 w 1214923"/>
              <a:gd name="connsiteY54" fmla="*/ 1430369 h 1684642"/>
              <a:gd name="connsiteX55" fmla="*/ 349799 w 1214923"/>
              <a:gd name="connsiteY55" fmla="*/ 1480280 h 1684642"/>
              <a:gd name="connsiteX56" fmla="*/ 299507 w 1214923"/>
              <a:gd name="connsiteY56" fmla="*/ 1464659 h 1684642"/>
              <a:gd name="connsiteX57" fmla="*/ 318374 w 1214923"/>
              <a:gd name="connsiteY57" fmla="*/ 1496562 h 1684642"/>
              <a:gd name="connsiteX58" fmla="*/ 388280 w 1214923"/>
              <a:gd name="connsiteY58" fmla="*/ 1545717 h 1684642"/>
              <a:gd name="connsiteX59" fmla="*/ 348847 w 1214923"/>
              <a:gd name="connsiteY59" fmla="*/ 1542479 h 1684642"/>
              <a:gd name="connsiteX60" fmla="*/ 255883 w 1214923"/>
              <a:gd name="connsiteY60" fmla="*/ 1502664 h 1684642"/>
              <a:gd name="connsiteX61" fmla="*/ 255883 w 1214923"/>
              <a:gd name="connsiteY61" fmla="*/ 1502664 h 1684642"/>
              <a:gd name="connsiteX62" fmla="*/ 239976 w 1214923"/>
              <a:gd name="connsiteY62" fmla="*/ 1484281 h 1684642"/>
              <a:gd name="connsiteX63" fmla="*/ 203495 w 1214923"/>
              <a:gd name="connsiteY63" fmla="*/ 1484281 h 1684642"/>
              <a:gd name="connsiteX64" fmla="*/ 187303 w 1214923"/>
              <a:gd name="connsiteY64" fmla="*/ 1499140 h 1684642"/>
              <a:gd name="connsiteX65" fmla="*/ 490673 w 1214923"/>
              <a:gd name="connsiteY65" fmla="*/ 1673352 h 1684642"/>
              <a:gd name="connsiteX66" fmla="*/ 767123 w 1214923"/>
              <a:gd name="connsiteY66" fmla="*/ 1659528 h 1684642"/>
              <a:gd name="connsiteX67" fmla="*/ 967500 w 1214923"/>
              <a:gd name="connsiteY67" fmla="*/ 1594485 h 1684642"/>
              <a:gd name="connsiteX68" fmla="*/ 1152566 w 1214923"/>
              <a:gd name="connsiteY68" fmla="*/ 1394460 h 1684642"/>
              <a:gd name="connsiteX69" fmla="*/ 918822 w 1214923"/>
              <a:gd name="connsiteY69" fmla="*/ 1363507 h 1684642"/>
              <a:gd name="connsiteX70" fmla="*/ 802904 w 1214923"/>
              <a:gd name="connsiteY70" fmla="*/ 1350454 h 1684642"/>
              <a:gd name="connsiteX71" fmla="*/ 841956 w 1214923"/>
              <a:gd name="connsiteY71" fmla="*/ 1326547 h 1684642"/>
              <a:gd name="connsiteX72" fmla="*/ 1018286 w 1214923"/>
              <a:gd name="connsiteY72" fmla="*/ 1315425 h 1684642"/>
              <a:gd name="connsiteX73" fmla="*/ 980354 w 1214923"/>
              <a:gd name="connsiteY73" fmla="*/ 1268921 h 1684642"/>
              <a:gd name="connsiteX74" fmla="*/ 1091488 w 1214923"/>
              <a:gd name="connsiteY74" fmla="*/ 1221043 h 1684642"/>
              <a:gd name="connsiteX75" fmla="*/ 896580 w 1214923"/>
              <a:gd name="connsiteY75" fmla="*/ 1032638 h 1684642"/>
              <a:gd name="connsiteX76" fmla="*/ 1193429 w 1214923"/>
              <a:gd name="connsiteY76" fmla="*/ 899446 h 1684642"/>
              <a:gd name="connsiteX77" fmla="*/ 759089 w 1214923"/>
              <a:gd name="connsiteY77" fmla="*/ 61246 h 1684642"/>
              <a:gd name="connsiteX78" fmla="*/ 720989 w 1214923"/>
              <a:gd name="connsiteY78" fmla="*/ 145828 h 1684642"/>
              <a:gd name="connsiteX79" fmla="*/ 759089 w 1214923"/>
              <a:gd name="connsiteY79" fmla="*/ 61436 h 1684642"/>
              <a:gd name="connsiteX80" fmla="*/ 759089 w 1214923"/>
              <a:gd name="connsiteY80" fmla="*/ 61246 h 1684642"/>
              <a:gd name="connsiteX81" fmla="*/ 363611 w 1214923"/>
              <a:gd name="connsiteY81" fmla="*/ 545783 h 1684642"/>
              <a:gd name="connsiteX82" fmla="*/ 348275 w 1214923"/>
              <a:gd name="connsiteY82" fmla="*/ 553498 h 1684642"/>
              <a:gd name="connsiteX83" fmla="*/ 363611 w 1214923"/>
              <a:gd name="connsiteY83" fmla="*/ 545783 h 1684642"/>
              <a:gd name="connsiteX84" fmla="*/ 232451 w 1214923"/>
              <a:gd name="connsiteY84" fmla="*/ 523113 h 1684642"/>
              <a:gd name="connsiteX85" fmla="*/ 254694 w 1214923"/>
              <a:gd name="connsiteY85" fmla="*/ 664096 h 1684642"/>
              <a:gd name="connsiteX86" fmla="*/ 232451 w 1214923"/>
              <a:gd name="connsiteY86" fmla="*/ 523113 h 1684642"/>
              <a:gd name="connsiteX87" fmla="*/ 340084 w 1214923"/>
              <a:gd name="connsiteY87" fmla="*/ 692277 h 1684642"/>
              <a:gd name="connsiteX88" fmla="*/ 470767 w 1214923"/>
              <a:gd name="connsiteY88" fmla="*/ 684562 h 1684642"/>
              <a:gd name="connsiteX89" fmla="*/ 340084 w 1214923"/>
              <a:gd name="connsiteY89" fmla="*/ 691896 h 1684642"/>
              <a:gd name="connsiteX90" fmla="*/ 340084 w 1214923"/>
              <a:gd name="connsiteY90" fmla="*/ 692277 h 1684642"/>
              <a:gd name="connsiteX91" fmla="*/ 382375 w 1214923"/>
              <a:gd name="connsiteY91" fmla="*/ 615410 h 1684642"/>
              <a:gd name="connsiteX92" fmla="*/ 516868 w 1214923"/>
              <a:gd name="connsiteY92" fmla="*/ 688372 h 1684642"/>
              <a:gd name="connsiteX93" fmla="*/ 382661 w 1214923"/>
              <a:gd name="connsiteY93" fmla="*/ 615029 h 1684642"/>
              <a:gd name="connsiteX94" fmla="*/ 382375 w 1214923"/>
              <a:gd name="connsiteY94" fmla="*/ 615410 h 1684642"/>
              <a:gd name="connsiteX95" fmla="*/ 201400 w 1214923"/>
              <a:gd name="connsiteY95" fmla="*/ 907542 h 1684642"/>
              <a:gd name="connsiteX96" fmla="*/ 163300 w 1214923"/>
              <a:gd name="connsiteY96" fmla="*/ 838295 h 1684642"/>
              <a:gd name="connsiteX97" fmla="*/ 201686 w 1214923"/>
              <a:gd name="connsiteY97" fmla="*/ 907161 h 1684642"/>
              <a:gd name="connsiteX98" fmla="*/ 201400 w 1214923"/>
              <a:gd name="connsiteY98" fmla="*/ 907542 h 1684642"/>
              <a:gd name="connsiteX99" fmla="*/ 97811 w 1214923"/>
              <a:gd name="connsiteY99" fmla="*/ 1285557 h 1684642"/>
              <a:gd name="connsiteX100" fmla="*/ 123279 w 1214923"/>
              <a:gd name="connsiteY100" fmla="*/ 1264178 h 1684642"/>
              <a:gd name="connsiteX101" fmla="*/ 231975 w 1214923"/>
              <a:gd name="connsiteY101" fmla="*/ 1341501 h 1684642"/>
              <a:gd name="connsiteX102" fmla="*/ 97811 w 1214923"/>
              <a:gd name="connsiteY102" fmla="*/ 1285557 h 1684642"/>
              <a:gd name="connsiteX103" fmla="*/ 232928 w 1214923"/>
              <a:gd name="connsiteY103" fmla="*/ 1376077 h 1684642"/>
              <a:gd name="connsiteX104" fmla="*/ 279029 w 1214923"/>
              <a:gd name="connsiteY104" fmla="*/ 1379887 h 1684642"/>
              <a:gd name="connsiteX105" fmla="*/ 232451 w 1214923"/>
              <a:gd name="connsiteY105" fmla="*/ 1376077 h 1684642"/>
              <a:gd name="connsiteX106" fmla="*/ 232928 w 1214923"/>
              <a:gd name="connsiteY106" fmla="*/ 1376077 h 1684642"/>
              <a:gd name="connsiteX107" fmla="*/ 856244 w 1214923"/>
              <a:gd name="connsiteY107" fmla="*/ 715613 h 1684642"/>
              <a:gd name="connsiteX108" fmla="*/ 817635 w 1214923"/>
              <a:gd name="connsiteY108" fmla="*/ 708913 h 1684642"/>
              <a:gd name="connsiteX109" fmla="*/ 721084 w 1214923"/>
              <a:gd name="connsiteY109" fmla="*/ 657225 h 1684642"/>
              <a:gd name="connsiteX110" fmla="*/ 855767 w 1214923"/>
              <a:gd name="connsiteY110" fmla="*/ 715613 h 1684642"/>
              <a:gd name="connsiteX111" fmla="*/ 856244 w 1214923"/>
              <a:gd name="connsiteY111" fmla="*/ 715613 h 1684642"/>
              <a:gd name="connsiteX112" fmla="*/ 663458 w 1214923"/>
              <a:gd name="connsiteY112" fmla="*/ 722662 h 1684642"/>
              <a:gd name="connsiteX113" fmla="*/ 644408 w 1214923"/>
              <a:gd name="connsiteY113" fmla="*/ 807149 h 1684642"/>
              <a:gd name="connsiteX114" fmla="*/ 662981 w 1214923"/>
              <a:gd name="connsiteY114" fmla="*/ 723138 h 1684642"/>
              <a:gd name="connsiteX115" fmla="*/ 663458 w 1214923"/>
              <a:gd name="connsiteY115" fmla="*/ 722662 h 1684642"/>
              <a:gd name="connsiteX116" fmla="*/ 628882 w 1214923"/>
              <a:gd name="connsiteY116" fmla="*/ 753332 h 1684642"/>
              <a:gd name="connsiteX117" fmla="*/ 655742 w 1214923"/>
              <a:gd name="connsiteY117" fmla="*/ 726472 h 1684642"/>
              <a:gd name="connsiteX118" fmla="*/ 628406 w 1214923"/>
              <a:gd name="connsiteY118" fmla="*/ 753332 h 1684642"/>
              <a:gd name="connsiteX119" fmla="*/ 628882 w 1214923"/>
              <a:gd name="connsiteY119" fmla="*/ 753332 h 1684642"/>
              <a:gd name="connsiteX120" fmla="*/ 771090 w 1214923"/>
              <a:gd name="connsiteY120" fmla="*/ 757237 h 1684642"/>
              <a:gd name="connsiteX121" fmla="*/ 690318 w 1214923"/>
              <a:gd name="connsiteY121" fmla="*/ 822579 h 1684642"/>
              <a:gd name="connsiteX122" fmla="*/ 770614 w 1214923"/>
              <a:gd name="connsiteY122" fmla="*/ 757237 h 1684642"/>
              <a:gd name="connsiteX123" fmla="*/ 771090 w 1214923"/>
              <a:gd name="connsiteY123" fmla="*/ 757237 h 1684642"/>
              <a:gd name="connsiteX124" fmla="*/ 759565 w 1214923"/>
              <a:gd name="connsiteY124" fmla="*/ 538162 h 1684642"/>
              <a:gd name="connsiteX125" fmla="*/ 851767 w 1214923"/>
              <a:gd name="connsiteY125" fmla="*/ 480536 h 1684642"/>
              <a:gd name="connsiteX126" fmla="*/ 759089 w 1214923"/>
              <a:gd name="connsiteY126" fmla="*/ 538067 h 1684642"/>
              <a:gd name="connsiteX127" fmla="*/ 759565 w 1214923"/>
              <a:gd name="connsiteY127" fmla="*/ 538162 h 1684642"/>
              <a:gd name="connsiteX128" fmla="*/ 868213 w 1214923"/>
              <a:gd name="connsiteY128" fmla="*/ 356761 h 1684642"/>
              <a:gd name="connsiteX129" fmla="*/ 812619 w 1214923"/>
              <a:gd name="connsiteY129" fmla="*/ 442055 h 1684642"/>
              <a:gd name="connsiteX130" fmla="*/ 868213 w 1214923"/>
              <a:gd name="connsiteY130" fmla="*/ 356761 h 1684642"/>
              <a:gd name="connsiteX131" fmla="*/ 681841 w 1214923"/>
              <a:gd name="connsiteY131" fmla="*/ 323088 h 1684642"/>
              <a:gd name="connsiteX132" fmla="*/ 758803 w 1214923"/>
              <a:gd name="connsiteY132" fmla="*/ 430816 h 1684642"/>
              <a:gd name="connsiteX133" fmla="*/ 643455 w 1214923"/>
              <a:gd name="connsiteY133" fmla="*/ 396145 h 1684642"/>
              <a:gd name="connsiteX134" fmla="*/ 639550 w 1214923"/>
              <a:gd name="connsiteY134" fmla="*/ 438436 h 1684642"/>
              <a:gd name="connsiteX135" fmla="*/ 682127 w 1214923"/>
              <a:gd name="connsiteY135" fmla="*/ 323088 h 1684642"/>
              <a:gd name="connsiteX136" fmla="*/ 681841 w 1214923"/>
              <a:gd name="connsiteY136" fmla="*/ 323088 h 1684642"/>
              <a:gd name="connsiteX137" fmla="*/ 395477 w 1214923"/>
              <a:gd name="connsiteY137" fmla="*/ 216638 h 1684642"/>
              <a:gd name="connsiteX138" fmla="*/ 432956 w 1214923"/>
              <a:gd name="connsiteY138" fmla="*/ 194566 h 1684642"/>
              <a:gd name="connsiteX139" fmla="*/ 564476 w 1214923"/>
              <a:gd name="connsiteY139" fmla="*/ 247666 h 1684642"/>
              <a:gd name="connsiteX140" fmla="*/ 558873 w 1214923"/>
              <a:gd name="connsiteY140" fmla="*/ 299942 h 1684642"/>
              <a:gd name="connsiteX141" fmla="*/ 395477 w 1214923"/>
              <a:gd name="connsiteY141" fmla="*/ 216638 h 1684642"/>
              <a:gd name="connsiteX142" fmla="*/ 470767 w 1214923"/>
              <a:gd name="connsiteY142" fmla="*/ 361188 h 1684642"/>
              <a:gd name="connsiteX143" fmla="*/ 566874 w 1214923"/>
              <a:gd name="connsiteY143" fmla="*/ 503396 h 1684642"/>
              <a:gd name="connsiteX144" fmla="*/ 470767 w 1214923"/>
              <a:gd name="connsiteY144" fmla="*/ 361188 h 1684642"/>
              <a:gd name="connsiteX145" fmla="*/ 632216 w 1214923"/>
              <a:gd name="connsiteY145" fmla="*/ 475419 h 1684642"/>
              <a:gd name="connsiteX146" fmla="*/ 759089 w 1214923"/>
              <a:gd name="connsiteY146" fmla="*/ 438055 h 1684642"/>
              <a:gd name="connsiteX147" fmla="*/ 640217 w 1214923"/>
              <a:gd name="connsiteY147" fmla="*/ 641593 h 1684642"/>
              <a:gd name="connsiteX148" fmla="*/ 622468 w 1214923"/>
              <a:gd name="connsiteY148" fmla="*/ 453581 h 1684642"/>
              <a:gd name="connsiteX149" fmla="*/ 632216 w 1214923"/>
              <a:gd name="connsiteY149" fmla="*/ 475419 h 1684642"/>
              <a:gd name="connsiteX150" fmla="*/ 686032 w 1214923"/>
              <a:gd name="connsiteY150" fmla="*/ 837819 h 1684642"/>
              <a:gd name="connsiteX151" fmla="*/ 628310 w 1214923"/>
              <a:gd name="connsiteY151" fmla="*/ 930116 h 1684642"/>
              <a:gd name="connsiteX152" fmla="*/ 686032 w 1214923"/>
              <a:gd name="connsiteY152" fmla="*/ 837914 h 1684642"/>
              <a:gd name="connsiteX153" fmla="*/ 686032 w 1214923"/>
              <a:gd name="connsiteY153" fmla="*/ 837819 h 1684642"/>
              <a:gd name="connsiteX154" fmla="*/ 743658 w 1214923"/>
              <a:gd name="connsiteY154" fmla="*/ 1291400 h 1684642"/>
              <a:gd name="connsiteX155" fmla="*/ 547634 w 1214923"/>
              <a:gd name="connsiteY155" fmla="*/ 1206818 h 1684642"/>
              <a:gd name="connsiteX156" fmla="*/ 573446 w 1214923"/>
              <a:gd name="connsiteY156" fmla="*/ 1222439 h 1684642"/>
              <a:gd name="connsiteX157" fmla="*/ 603450 w 1214923"/>
              <a:gd name="connsiteY157" fmla="*/ 1227487 h 1684642"/>
              <a:gd name="connsiteX158" fmla="*/ 743658 w 1214923"/>
              <a:gd name="connsiteY158" fmla="*/ 1291495 h 1684642"/>
              <a:gd name="connsiteX159" fmla="*/ 743658 w 1214923"/>
              <a:gd name="connsiteY159" fmla="*/ 1291400 h 1684642"/>
              <a:gd name="connsiteX160" fmla="*/ 556465 w 1214923"/>
              <a:gd name="connsiteY160" fmla="*/ 950327 h 1684642"/>
              <a:gd name="connsiteX161" fmla="*/ 689842 w 1214923"/>
              <a:gd name="connsiteY161" fmla="*/ 1122236 h 1684642"/>
              <a:gd name="connsiteX162" fmla="*/ 568651 w 1214923"/>
              <a:gd name="connsiteY162" fmla="*/ 984541 h 1684642"/>
              <a:gd name="connsiteX163" fmla="*/ 556465 w 1214923"/>
              <a:gd name="connsiteY163" fmla="*/ 950327 h 1684642"/>
              <a:gd name="connsiteX164" fmla="*/ 351609 w 1214923"/>
              <a:gd name="connsiteY164" fmla="*/ 1045464 h 1684642"/>
              <a:gd name="connsiteX165" fmla="*/ 382375 w 1214923"/>
              <a:gd name="connsiteY165" fmla="*/ 887825 h 1684642"/>
              <a:gd name="connsiteX166" fmla="*/ 351609 w 1214923"/>
              <a:gd name="connsiteY166" fmla="*/ 1045559 h 1684642"/>
              <a:gd name="connsiteX167" fmla="*/ 351609 w 1214923"/>
              <a:gd name="connsiteY167" fmla="*/ 1045464 h 1684642"/>
              <a:gd name="connsiteX168" fmla="*/ 420761 w 1214923"/>
              <a:gd name="connsiteY168" fmla="*/ 1054969 h 1684642"/>
              <a:gd name="connsiteX169" fmla="*/ 605260 w 1214923"/>
              <a:gd name="connsiteY169" fmla="*/ 1180338 h 1684642"/>
              <a:gd name="connsiteX170" fmla="*/ 420761 w 1214923"/>
              <a:gd name="connsiteY170" fmla="*/ 1054969 h 1684642"/>
              <a:gd name="connsiteX171" fmla="*/ 366944 w 1214923"/>
              <a:gd name="connsiteY171" fmla="*/ 1414272 h 1684642"/>
              <a:gd name="connsiteX172" fmla="*/ 597640 w 1214923"/>
              <a:gd name="connsiteY172" fmla="*/ 1460468 h 1684642"/>
              <a:gd name="connsiteX173" fmla="*/ 366944 w 1214923"/>
              <a:gd name="connsiteY173" fmla="*/ 1414463 h 1684642"/>
              <a:gd name="connsiteX174" fmla="*/ 366944 w 1214923"/>
              <a:gd name="connsiteY174" fmla="*/ 1414272 h 1684642"/>
              <a:gd name="connsiteX175" fmla="*/ 597035 w 1214923"/>
              <a:gd name="connsiteY175" fmla="*/ 1664464 h 1684642"/>
              <a:gd name="connsiteX176" fmla="*/ 471148 w 1214923"/>
              <a:gd name="connsiteY176" fmla="*/ 1649777 h 1684642"/>
              <a:gd name="connsiteX177" fmla="*/ 401901 w 1214923"/>
              <a:gd name="connsiteY177" fmla="*/ 1579817 h 1684642"/>
              <a:gd name="connsiteX178" fmla="*/ 582412 w 1214923"/>
              <a:gd name="connsiteY178" fmla="*/ 1645158 h 1684642"/>
              <a:gd name="connsiteX179" fmla="*/ 597035 w 1214923"/>
              <a:gd name="connsiteY179" fmla="*/ 1664464 h 1684642"/>
              <a:gd name="connsiteX180" fmla="*/ 616785 w 1214923"/>
              <a:gd name="connsiteY180" fmla="*/ 1564196 h 1684642"/>
              <a:gd name="connsiteX181" fmla="*/ 555349 w 1214923"/>
              <a:gd name="connsiteY181" fmla="*/ 1541145 h 1684642"/>
              <a:gd name="connsiteX182" fmla="*/ 638597 w 1214923"/>
              <a:gd name="connsiteY182" fmla="*/ 1493520 h 1684642"/>
              <a:gd name="connsiteX183" fmla="*/ 752034 w 1214923"/>
              <a:gd name="connsiteY183" fmla="*/ 1535463 h 1684642"/>
              <a:gd name="connsiteX184" fmla="*/ 616785 w 1214923"/>
              <a:gd name="connsiteY184" fmla="*/ 1564386 h 1684642"/>
              <a:gd name="connsiteX185" fmla="*/ 616785 w 1214923"/>
              <a:gd name="connsiteY185" fmla="*/ 1564196 h 1684642"/>
              <a:gd name="connsiteX186" fmla="*/ 811979 w 1214923"/>
              <a:gd name="connsiteY186" fmla="*/ 1595484 h 1684642"/>
              <a:gd name="connsiteX187" fmla="*/ 861626 w 1214923"/>
              <a:gd name="connsiteY187" fmla="*/ 1675735 h 1684642"/>
              <a:gd name="connsiteX188" fmla="*/ 704225 w 1214923"/>
              <a:gd name="connsiteY188" fmla="*/ 1665256 h 1684642"/>
              <a:gd name="connsiteX189" fmla="*/ 651942 w 1214923"/>
              <a:gd name="connsiteY189" fmla="*/ 1653111 h 1684642"/>
              <a:gd name="connsiteX190" fmla="*/ 811979 w 1214923"/>
              <a:gd name="connsiteY190" fmla="*/ 1595484 h 1684642"/>
              <a:gd name="connsiteX191" fmla="*/ 857863 w 1214923"/>
              <a:gd name="connsiteY191" fmla="*/ 1591056 h 1684642"/>
              <a:gd name="connsiteX192" fmla="*/ 838813 w 1214923"/>
              <a:gd name="connsiteY192" fmla="*/ 1568958 h 1684642"/>
              <a:gd name="connsiteX193" fmla="*/ 836146 w 1214923"/>
              <a:gd name="connsiteY193" fmla="*/ 1564291 h 1684642"/>
              <a:gd name="connsiteX194" fmla="*/ 955179 w 1214923"/>
              <a:gd name="connsiteY194" fmla="*/ 1500720 h 1684642"/>
              <a:gd name="connsiteX195" fmla="*/ 1066493 w 1214923"/>
              <a:gd name="connsiteY195" fmla="*/ 1492065 h 1684642"/>
              <a:gd name="connsiteX196" fmla="*/ 857863 w 1214923"/>
              <a:gd name="connsiteY196" fmla="*/ 1591247 h 1684642"/>
              <a:gd name="connsiteX197" fmla="*/ 857863 w 1214923"/>
              <a:gd name="connsiteY197" fmla="*/ 1591056 h 1684642"/>
              <a:gd name="connsiteX198" fmla="*/ 1054979 w 1214923"/>
              <a:gd name="connsiteY198" fmla="*/ 1445037 h 1684642"/>
              <a:gd name="connsiteX199" fmla="*/ 916632 w 1214923"/>
              <a:gd name="connsiteY199" fmla="*/ 1468184 h 1684642"/>
              <a:gd name="connsiteX200" fmla="*/ 1028170 w 1214923"/>
              <a:gd name="connsiteY200" fmla="*/ 1445228 h 1684642"/>
              <a:gd name="connsiteX201" fmla="*/ 1054979 w 1214923"/>
              <a:gd name="connsiteY201" fmla="*/ 1445037 h 1684642"/>
              <a:gd name="connsiteX202" fmla="*/ 862816 w 1214923"/>
              <a:gd name="connsiteY202" fmla="*/ 1410462 h 1684642"/>
              <a:gd name="connsiteX203" fmla="*/ 647551 w 1214923"/>
              <a:gd name="connsiteY203" fmla="*/ 1448562 h 1684642"/>
              <a:gd name="connsiteX204" fmla="*/ 862816 w 1214923"/>
              <a:gd name="connsiteY204" fmla="*/ 1410653 h 1684642"/>
              <a:gd name="connsiteX205" fmla="*/ 862816 w 1214923"/>
              <a:gd name="connsiteY205" fmla="*/ 1410462 h 1684642"/>
              <a:gd name="connsiteX206" fmla="*/ 689842 w 1214923"/>
              <a:gd name="connsiteY206" fmla="*/ 1391412 h 1684642"/>
              <a:gd name="connsiteX207" fmla="*/ 924347 w 1214923"/>
              <a:gd name="connsiteY207" fmla="*/ 1306830 h 1684642"/>
              <a:gd name="connsiteX208" fmla="*/ 689842 w 1214923"/>
              <a:gd name="connsiteY208" fmla="*/ 1391412 h 1684642"/>
              <a:gd name="connsiteX209" fmla="*/ 1162663 w 1214923"/>
              <a:gd name="connsiteY209" fmla="*/ 1057085 h 1684642"/>
              <a:gd name="connsiteX210" fmla="*/ 1148756 w 1214923"/>
              <a:gd name="connsiteY210" fmla="*/ 1134428 h 1684642"/>
              <a:gd name="connsiteX211" fmla="*/ 1066841 w 1214923"/>
              <a:gd name="connsiteY211" fmla="*/ 1139762 h 1684642"/>
              <a:gd name="connsiteX212" fmla="*/ 1035790 w 1214923"/>
              <a:gd name="connsiteY212" fmla="*/ 1087755 h 1684642"/>
              <a:gd name="connsiteX213" fmla="*/ 1162663 w 1214923"/>
              <a:gd name="connsiteY213" fmla="*/ 1057085 h 1684642"/>
              <a:gd name="connsiteX214" fmla="*/ 987913 w 1214923"/>
              <a:gd name="connsiteY214" fmla="*/ 1181170 h 1684642"/>
              <a:gd name="connsiteX215" fmla="*/ 958923 w 1214923"/>
              <a:gd name="connsiteY215" fmla="*/ 1264444 h 1684642"/>
              <a:gd name="connsiteX216" fmla="*/ 905107 w 1214923"/>
              <a:gd name="connsiteY216" fmla="*/ 1118330 h 1684642"/>
              <a:gd name="connsiteX217" fmla="*/ 987913 w 1214923"/>
              <a:gd name="connsiteY217" fmla="*/ 1181170 h 1684642"/>
              <a:gd name="connsiteX0" fmla="*/ 1193429 w 1214923"/>
              <a:gd name="connsiteY0" fmla="*/ 899446 h 1684642"/>
              <a:gd name="connsiteX1" fmla="*/ 1157319 w 1214923"/>
              <a:gd name="connsiteY1" fmla="*/ 831924 h 1684642"/>
              <a:gd name="connsiteX2" fmla="*/ 1019985 w 1214923"/>
              <a:gd name="connsiteY2" fmla="*/ 885740 h 1684642"/>
              <a:gd name="connsiteX3" fmla="*/ 963019 w 1214923"/>
              <a:gd name="connsiteY3" fmla="*/ 860965 h 1684642"/>
              <a:gd name="connsiteX4" fmla="*/ 1035980 w 1214923"/>
              <a:gd name="connsiteY4" fmla="*/ 795623 h 1684642"/>
              <a:gd name="connsiteX5" fmla="*/ 893772 w 1214923"/>
              <a:gd name="connsiteY5" fmla="*/ 930212 h 1684642"/>
              <a:gd name="connsiteX6" fmla="*/ 951398 w 1214923"/>
              <a:gd name="connsiteY6" fmla="*/ 937927 h 1684642"/>
              <a:gd name="connsiteX7" fmla="*/ 862911 w 1214923"/>
              <a:gd name="connsiteY7" fmla="*/ 964787 h 1684642"/>
              <a:gd name="connsiteX8" fmla="*/ 813000 w 1214923"/>
              <a:gd name="connsiteY8" fmla="*/ 991648 h 1684642"/>
              <a:gd name="connsiteX9" fmla="*/ 905202 w 1214923"/>
              <a:gd name="connsiteY9" fmla="*/ 872585 h 1684642"/>
              <a:gd name="connsiteX10" fmla="*/ 1062841 w 1214923"/>
              <a:gd name="connsiteY10" fmla="*/ 784098 h 1684642"/>
              <a:gd name="connsiteX11" fmla="*/ 1113873 w 1214923"/>
              <a:gd name="connsiteY11" fmla="*/ 670346 h 1684642"/>
              <a:gd name="connsiteX12" fmla="*/ 1028265 w 1214923"/>
              <a:gd name="connsiteY12" fmla="*/ 722567 h 1684642"/>
              <a:gd name="connsiteX13" fmla="*/ 1003881 w 1214923"/>
              <a:gd name="connsiteY13" fmla="*/ 692468 h 1684642"/>
              <a:gd name="connsiteX14" fmla="*/ 1005881 w 1214923"/>
              <a:gd name="connsiteY14" fmla="*/ 661511 h 1684642"/>
              <a:gd name="connsiteX15" fmla="*/ 1065794 w 1214923"/>
              <a:gd name="connsiteY15" fmla="*/ 651415 h 1684642"/>
              <a:gd name="connsiteX16" fmla="*/ 1087938 w 1214923"/>
              <a:gd name="connsiteY16" fmla="*/ 638205 h 1684642"/>
              <a:gd name="connsiteX17" fmla="*/ 739848 w 1214923"/>
              <a:gd name="connsiteY17" fmla="*/ 595694 h 1684642"/>
              <a:gd name="connsiteX18" fmla="*/ 716893 w 1214923"/>
              <a:gd name="connsiteY18" fmla="*/ 318992 h 1684642"/>
              <a:gd name="connsiteX19" fmla="*/ 920537 w 1214923"/>
              <a:gd name="connsiteY19" fmla="*/ 246031 h 1684642"/>
              <a:gd name="connsiteX20" fmla="*/ 682412 w 1214923"/>
              <a:gd name="connsiteY20" fmla="*/ 238316 h 1684642"/>
              <a:gd name="connsiteX21" fmla="*/ 928538 w 1214923"/>
              <a:gd name="connsiteY21" fmla="*/ 226790 h 1684642"/>
              <a:gd name="connsiteX22" fmla="*/ 720893 w 1214923"/>
              <a:gd name="connsiteY22" fmla="*/ 196025 h 1684642"/>
              <a:gd name="connsiteX23" fmla="*/ 736229 w 1214923"/>
              <a:gd name="connsiteY23" fmla="*/ 49911 h 1684642"/>
              <a:gd name="connsiteX24" fmla="*/ 663267 w 1214923"/>
              <a:gd name="connsiteY24" fmla="*/ 0 h 1684642"/>
              <a:gd name="connsiteX25" fmla="*/ 625167 w 1214923"/>
              <a:gd name="connsiteY25" fmla="*/ 103727 h 1684642"/>
              <a:gd name="connsiteX26" fmla="*/ 625167 w 1214923"/>
              <a:gd name="connsiteY26" fmla="*/ 288322 h 1684642"/>
              <a:gd name="connsiteX27" fmla="*/ 336845 w 1214923"/>
              <a:gd name="connsiteY27" fmla="*/ 261366 h 1684642"/>
              <a:gd name="connsiteX28" fmla="*/ 367611 w 1214923"/>
              <a:gd name="connsiteY28" fmla="*/ 307467 h 1684642"/>
              <a:gd name="connsiteX29" fmla="*/ 579066 w 1214923"/>
              <a:gd name="connsiteY29" fmla="*/ 615029 h 1684642"/>
              <a:gd name="connsiteX30" fmla="*/ 263884 w 1214923"/>
              <a:gd name="connsiteY30" fmla="*/ 496585 h 1684642"/>
              <a:gd name="connsiteX31" fmla="*/ 233118 w 1214923"/>
              <a:gd name="connsiteY31" fmla="*/ 714947 h 1684642"/>
              <a:gd name="connsiteX32" fmla="*/ 532965 w 1214923"/>
              <a:gd name="connsiteY32" fmla="*/ 807149 h 1684642"/>
              <a:gd name="connsiteX33" fmla="*/ 502390 w 1214923"/>
              <a:gd name="connsiteY33" fmla="*/ 816184 h 1684642"/>
              <a:gd name="connsiteX34" fmla="*/ 464290 w 1214923"/>
              <a:gd name="connsiteY34" fmla="*/ 772763 h 1684642"/>
              <a:gd name="connsiteX35" fmla="*/ 375231 w 1214923"/>
              <a:gd name="connsiteY35" fmla="*/ 788670 h 1684642"/>
              <a:gd name="connsiteX36" fmla="*/ 418189 w 1214923"/>
              <a:gd name="connsiteY36" fmla="*/ 826770 h 1684642"/>
              <a:gd name="connsiteX37" fmla="*/ 333607 w 1214923"/>
              <a:gd name="connsiteY37" fmla="*/ 826770 h 1684642"/>
              <a:gd name="connsiteX38" fmla="*/ 276457 w 1214923"/>
              <a:gd name="connsiteY38" fmla="*/ 857536 h 1684642"/>
              <a:gd name="connsiteX39" fmla="*/ 288458 w 1214923"/>
              <a:gd name="connsiteY39" fmla="*/ 766001 h 1684642"/>
              <a:gd name="connsiteX40" fmla="*/ 138059 w 1214923"/>
              <a:gd name="connsiteY40" fmla="*/ 911352 h 1684642"/>
              <a:gd name="connsiteX41" fmla="*/ 237976 w 1214923"/>
              <a:gd name="connsiteY41" fmla="*/ 961358 h 1684642"/>
              <a:gd name="connsiteX42" fmla="*/ 75102 w 1214923"/>
              <a:gd name="connsiteY42" fmla="*/ 1025783 h 1684642"/>
              <a:gd name="connsiteX43" fmla="*/ 80432 w 1214923"/>
              <a:gd name="connsiteY43" fmla="*/ 915162 h 1684642"/>
              <a:gd name="connsiteX44" fmla="*/ 91958 w 1214923"/>
              <a:gd name="connsiteY44" fmla="*/ 1107377 h 1684642"/>
              <a:gd name="connsiteX45" fmla="*/ 214925 w 1214923"/>
              <a:gd name="connsiteY45" fmla="*/ 1157383 h 1684642"/>
              <a:gd name="connsiteX46" fmla="*/ 322463 w 1214923"/>
              <a:gd name="connsiteY46" fmla="*/ 1228161 h 1684642"/>
              <a:gd name="connsiteX47" fmla="*/ 235145 w 1214923"/>
              <a:gd name="connsiteY47" fmla="*/ 1221759 h 1684642"/>
              <a:gd name="connsiteX48" fmla="*/ 267875 w 1214923"/>
              <a:gd name="connsiteY48" fmla="*/ 1263023 h 1684642"/>
              <a:gd name="connsiteX49" fmla="*/ 395615 w 1214923"/>
              <a:gd name="connsiteY49" fmla="*/ 1319117 h 1684642"/>
              <a:gd name="connsiteX50" fmla="*/ 322827 w 1214923"/>
              <a:gd name="connsiteY50" fmla="*/ 1338837 h 1684642"/>
              <a:gd name="connsiteX51" fmla="*/ 247492 w 1214923"/>
              <a:gd name="connsiteY51" fmla="*/ 1296725 h 1684642"/>
              <a:gd name="connsiteX52" fmla="*/ 229880 w 1214923"/>
              <a:gd name="connsiteY52" fmla="*/ 1312259 h 1684642"/>
              <a:gd name="connsiteX53" fmla="*/ 146155 w 1214923"/>
              <a:gd name="connsiteY53" fmla="*/ 1230344 h 1684642"/>
              <a:gd name="connsiteX54" fmla="*/ 115389 w 1214923"/>
              <a:gd name="connsiteY54" fmla="*/ 1430369 h 1684642"/>
              <a:gd name="connsiteX55" fmla="*/ 349799 w 1214923"/>
              <a:gd name="connsiteY55" fmla="*/ 1480280 h 1684642"/>
              <a:gd name="connsiteX56" fmla="*/ 299507 w 1214923"/>
              <a:gd name="connsiteY56" fmla="*/ 1464659 h 1684642"/>
              <a:gd name="connsiteX57" fmla="*/ 318374 w 1214923"/>
              <a:gd name="connsiteY57" fmla="*/ 1496562 h 1684642"/>
              <a:gd name="connsiteX58" fmla="*/ 388280 w 1214923"/>
              <a:gd name="connsiteY58" fmla="*/ 1545717 h 1684642"/>
              <a:gd name="connsiteX59" fmla="*/ 348847 w 1214923"/>
              <a:gd name="connsiteY59" fmla="*/ 1542479 h 1684642"/>
              <a:gd name="connsiteX60" fmla="*/ 255883 w 1214923"/>
              <a:gd name="connsiteY60" fmla="*/ 1502664 h 1684642"/>
              <a:gd name="connsiteX61" fmla="*/ 255883 w 1214923"/>
              <a:gd name="connsiteY61" fmla="*/ 1502664 h 1684642"/>
              <a:gd name="connsiteX62" fmla="*/ 239976 w 1214923"/>
              <a:gd name="connsiteY62" fmla="*/ 1484281 h 1684642"/>
              <a:gd name="connsiteX63" fmla="*/ 203495 w 1214923"/>
              <a:gd name="connsiteY63" fmla="*/ 1484281 h 1684642"/>
              <a:gd name="connsiteX64" fmla="*/ 187303 w 1214923"/>
              <a:gd name="connsiteY64" fmla="*/ 1499140 h 1684642"/>
              <a:gd name="connsiteX65" fmla="*/ 490673 w 1214923"/>
              <a:gd name="connsiteY65" fmla="*/ 1673352 h 1684642"/>
              <a:gd name="connsiteX66" fmla="*/ 767123 w 1214923"/>
              <a:gd name="connsiteY66" fmla="*/ 1659528 h 1684642"/>
              <a:gd name="connsiteX67" fmla="*/ 967500 w 1214923"/>
              <a:gd name="connsiteY67" fmla="*/ 1594485 h 1684642"/>
              <a:gd name="connsiteX68" fmla="*/ 1152566 w 1214923"/>
              <a:gd name="connsiteY68" fmla="*/ 1394460 h 1684642"/>
              <a:gd name="connsiteX69" fmla="*/ 918822 w 1214923"/>
              <a:gd name="connsiteY69" fmla="*/ 1363507 h 1684642"/>
              <a:gd name="connsiteX70" fmla="*/ 802904 w 1214923"/>
              <a:gd name="connsiteY70" fmla="*/ 1350454 h 1684642"/>
              <a:gd name="connsiteX71" fmla="*/ 841956 w 1214923"/>
              <a:gd name="connsiteY71" fmla="*/ 1326547 h 1684642"/>
              <a:gd name="connsiteX72" fmla="*/ 1018286 w 1214923"/>
              <a:gd name="connsiteY72" fmla="*/ 1315425 h 1684642"/>
              <a:gd name="connsiteX73" fmla="*/ 980354 w 1214923"/>
              <a:gd name="connsiteY73" fmla="*/ 1268921 h 1684642"/>
              <a:gd name="connsiteX74" fmla="*/ 1091488 w 1214923"/>
              <a:gd name="connsiteY74" fmla="*/ 1221043 h 1684642"/>
              <a:gd name="connsiteX75" fmla="*/ 896580 w 1214923"/>
              <a:gd name="connsiteY75" fmla="*/ 1032638 h 1684642"/>
              <a:gd name="connsiteX76" fmla="*/ 1193429 w 1214923"/>
              <a:gd name="connsiteY76" fmla="*/ 899446 h 1684642"/>
              <a:gd name="connsiteX77" fmla="*/ 759089 w 1214923"/>
              <a:gd name="connsiteY77" fmla="*/ 61246 h 1684642"/>
              <a:gd name="connsiteX78" fmla="*/ 720989 w 1214923"/>
              <a:gd name="connsiteY78" fmla="*/ 145828 h 1684642"/>
              <a:gd name="connsiteX79" fmla="*/ 759089 w 1214923"/>
              <a:gd name="connsiteY79" fmla="*/ 61436 h 1684642"/>
              <a:gd name="connsiteX80" fmla="*/ 759089 w 1214923"/>
              <a:gd name="connsiteY80" fmla="*/ 61246 h 1684642"/>
              <a:gd name="connsiteX81" fmla="*/ 363611 w 1214923"/>
              <a:gd name="connsiteY81" fmla="*/ 545783 h 1684642"/>
              <a:gd name="connsiteX82" fmla="*/ 348275 w 1214923"/>
              <a:gd name="connsiteY82" fmla="*/ 553498 h 1684642"/>
              <a:gd name="connsiteX83" fmla="*/ 363611 w 1214923"/>
              <a:gd name="connsiteY83" fmla="*/ 545783 h 1684642"/>
              <a:gd name="connsiteX84" fmla="*/ 232451 w 1214923"/>
              <a:gd name="connsiteY84" fmla="*/ 523113 h 1684642"/>
              <a:gd name="connsiteX85" fmla="*/ 254694 w 1214923"/>
              <a:gd name="connsiteY85" fmla="*/ 664096 h 1684642"/>
              <a:gd name="connsiteX86" fmla="*/ 232451 w 1214923"/>
              <a:gd name="connsiteY86" fmla="*/ 523113 h 1684642"/>
              <a:gd name="connsiteX87" fmla="*/ 340084 w 1214923"/>
              <a:gd name="connsiteY87" fmla="*/ 692277 h 1684642"/>
              <a:gd name="connsiteX88" fmla="*/ 470767 w 1214923"/>
              <a:gd name="connsiteY88" fmla="*/ 684562 h 1684642"/>
              <a:gd name="connsiteX89" fmla="*/ 340084 w 1214923"/>
              <a:gd name="connsiteY89" fmla="*/ 691896 h 1684642"/>
              <a:gd name="connsiteX90" fmla="*/ 340084 w 1214923"/>
              <a:gd name="connsiteY90" fmla="*/ 692277 h 1684642"/>
              <a:gd name="connsiteX91" fmla="*/ 382375 w 1214923"/>
              <a:gd name="connsiteY91" fmla="*/ 615410 h 1684642"/>
              <a:gd name="connsiteX92" fmla="*/ 516868 w 1214923"/>
              <a:gd name="connsiteY92" fmla="*/ 688372 h 1684642"/>
              <a:gd name="connsiteX93" fmla="*/ 382661 w 1214923"/>
              <a:gd name="connsiteY93" fmla="*/ 615029 h 1684642"/>
              <a:gd name="connsiteX94" fmla="*/ 382375 w 1214923"/>
              <a:gd name="connsiteY94" fmla="*/ 615410 h 1684642"/>
              <a:gd name="connsiteX95" fmla="*/ 201400 w 1214923"/>
              <a:gd name="connsiteY95" fmla="*/ 907542 h 1684642"/>
              <a:gd name="connsiteX96" fmla="*/ 163300 w 1214923"/>
              <a:gd name="connsiteY96" fmla="*/ 838295 h 1684642"/>
              <a:gd name="connsiteX97" fmla="*/ 201686 w 1214923"/>
              <a:gd name="connsiteY97" fmla="*/ 907161 h 1684642"/>
              <a:gd name="connsiteX98" fmla="*/ 201400 w 1214923"/>
              <a:gd name="connsiteY98" fmla="*/ 907542 h 1684642"/>
              <a:gd name="connsiteX99" fmla="*/ 97811 w 1214923"/>
              <a:gd name="connsiteY99" fmla="*/ 1285557 h 1684642"/>
              <a:gd name="connsiteX100" fmla="*/ 123279 w 1214923"/>
              <a:gd name="connsiteY100" fmla="*/ 1264178 h 1684642"/>
              <a:gd name="connsiteX101" fmla="*/ 231975 w 1214923"/>
              <a:gd name="connsiteY101" fmla="*/ 1341501 h 1684642"/>
              <a:gd name="connsiteX102" fmla="*/ 97811 w 1214923"/>
              <a:gd name="connsiteY102" fmla="*/ 1285557 h 1684642"/>
              <a:gd name="connsiteX103" fmla="*/ 232928 w 1214923"/>
              <a:gd name="connsiteY103" fmla="*/ 1376077 h 1684642"/>
              <a:gd name="connsiteX104" fmla="*/ 279029 w 1214923"/>
              <a:gd name="connsiteY104" fmla="*/ 1379887 h 1684642"/>
              <a:gd name="connsiteX105" fmla="*/ 232451 w 1214923"/>
              <a:gd name="connsiteY105" fmla="*/ 1376077 h 1684642"/>
              <a:gd name="connsiteX106" fmla="*/ 232928 w 1214923"/>
              <a:gd name="connsiteY106" fmla="*/ 1376077 h 1684642"/>
              <a:gd name="connsiteX107" fmla="*/ 856244 w 1214923"/>
              <a:gd name="connsiteY107" fmla="*/ 715613 h 1684642"/>
              <a:gd name="connsiteX108" fmla="*/ 817635 w 1214923"/>
              <a:gd name="connsiteY108" fmla="*/ 708913 h 1684642"/>
              <a:gd name="connsiteX109" fmla="*/ 721084 w 1214923"/>
              <a:gd name="connsiteY109" fmla="*/ 657225 h 1684642"/>
              <a:gd name="connsiteX110" fmla="*/ 855767 w 1214923"/>
              <a:gd name="connsiteY110" fmla="*/ 715613 h 1684642"/>
              <a:gd name="connsiteX111" fmla="*/ 856244 w 1214923"/>
              <a:gd name="connsiteY111" fmla="*/ 715613 h 1684642"/>
              <a:gd name="connsiteX112" fmla="*/ 663458 w 1214923"/>
              <a:gd name="connsiteY112" fmla="*/ 722662 h 1684642"/>
              <a:gd name="connsiteX113" fmla="*/ 644408 w 1214923"/>
              <a:gd name="connsiteY113" fmla="*/ 807149 h 1684642"/>
              <a:gd name="connsiteX114" fmla="*/ 662981 w 1214923"/>
              <a:gd name="connsiteY114" fmla="*/ 723138 h 1684642"/>
              <a:gd name="connsiteX115" fmla="*/ 663458 w 1214923"/>
              <a:gd name="connsiteY115" fmla="*/ 722662 h 1684642"/>
              <a:gd name="connsiteX116" fmla="*/ 628882 w 1214923"/>
              <a:gd name="connsiteY116" fmla="*/ 753332 h 1684642"/>
              <a:gd name="connsiteX117" fmla="*/ 655742 w 1214923"/>
              <a:gd name="connsiteY117" fmla="*/ 726472 h 1684642"/>
              <a:gd name="connsiteX118" fmla="*/ 628406 w 1214923"/>
              <a:gd name="connsiteY118" fmla="*/ 753332 h 1684642"/>
              <a:gd name="connsiteX119" fmla="*/ 628882 w 1214923"/>
              <a:gd name="connsiteY119" fmla="*/ 753332 h 1684642"/>
              <a:gd name="connsiteX120" fmla="*/ 771090 w 1214923"/>
              <a:gd name="connsiteY120" fmla="*/ 757237 h 1684642"/>
              <a:gd name="connsiteX121" fmla="*/ 690318 w 1214923"/>
              <a:gd name="connsiteY121" fmla="*/ 822579 h 1684642"/>
              <a:gd name="connsiteX122" fmla="*/ 770614 w 1214923"/>
              <a:gd name="connsiteY122" fmla="*/ 757237 h 1684642"/>
              <a:gd name="connsiteX123" fmla="*/ 771090 w 1214923"/>
              <a:gd name="connsiteY123" fmla="*/ 757237 h 1684642"/>
              <a:gd name="connsiteX124" fmla="*/ 759565 w 1214923"/>
              <a:gd name="connsiteY124" fmla="*/ 538162 h 1684642"/>
              <a:gd name="connsiteX125" fmla="*/ 851767 w 1214923"/>
              <a:gd name="connsiteY125" fmla="*/ 480536 h 1684642"/>
              <a:gd name="connsiteX126" fmla="*/ 759089 w 1214923"/>
              <a:gd name="connsiteY126" fmla="*/ 538067 h 1684642"/>
              <a:gd name="connsiteX127" fmla="*/ 759565 w 1214923"/>
              <a:gd name="connsiteY127" fmla="*/ 538162 h 1684642"/>
              <a:gd name="connsiteX128" fmla="*/ 868213 w 1214923"/>
              <a:gd name="connsiteY128" fmla="*/ 356761 h 1684642"/>
              <a:gd name="connsiteX129" fmla="*/ 812619 w 1214923"/>
              <a:gd name="connsiteY129" fmla="*/ 442055 h 1684642"/>
              <a:gd name="connsiteX130" fmla="*/ 868213 w 1214923"/>
              <a:gd name="connsiteY130" fmla="*/ 356761 h 1684642"/>
              <a:gd name="connsiteX131" fmla="*/ 681841 w 1214923"/>
              <a:gd name="connsiteY131" fmla="*/ 323088 h 1684642"/>
              <a:gd name="connsiteX132" fmla="*/ 758803 w 1214923"/>
              <a:gd name="connsiteY132" fmla="*/ 430816 h 1684642"/>
              <a:gd name="connsiteX133" fmla="*/ 643455 w 1214923"/>
              <a:gd name="connsiteY133" fmla="*/ 396145 h 1684642"/>
              <a:gd name="connsiteX134" fmla="*/ 639550 w 1214923"/>
              <a:gd name="connsiteY134" fmla="*/ 438436 h 1684642"/>
              <a:gd name="connsiteX135" fmla="*/ 682127 w 1214923"/>
              <a:gd name="connsiteY135" fmla="*/ 323088 h 1684642"/>
              <a:gd name="connsiteX136" fmla="*/ 681841 w 1214923"/>
              <a:gd name="connsiteY136" fmla="*/ 323088 h 1684642"/>
              <a:gd name="connsiteX137" fmla="*/ 395477 w 1214923"/>
              <a:gd name="connsiteY137" fmla="*/ 216638 h 1684642"/>
              <a:gd name="connsiteX138" fmla="*/ 432956 w 1214923"/>
              <a:gd name="connsiteY138" fmla="*/ 194566 h 1684642"/>
              <a:gd name="connsiteX139" fmla="*/ 564476 w 1214923"/>
              <a:gd name="connsiteY139" fmla="*/ 247666 h 1684642"/>
              <a:gd name="connsiteX140" fmla="*/ 558873 w 1214923"/>
              <a:gd name="connsiteY140" fmla="*/ 299942 h 1684642"/>
              <a:gd name="connsiteX141" fmla="*/ 395477 w 1214923"/>
              <a:gd name="connsiteY141" fmla="*/ 216638 h 1684642"/>
              <a:gd name="connsiteX142" fmla="*/ 470767 w 1214923"/>
              <a:gd name="connsiteY142" fmla="*/ 361188 h 1684642"/>
              <a:gd name="connsiteX143" fmla="*/ 566874 w 1214923"/>
              <a:gd name="connsiteY143" fmla="*/ 503396 h 1684642"/>
              <a:gd name="connsiteX144" fmla="*/ 470767 w 1214923"/>
              <a:gd name="connsiteY144" fmla="*/ 361188 h 1684642"/>
              <a:gd name="connsiteX145" fmla="*/ 632216 w 1214923"/>
              <a:gd name="connsiteY145" fmla="*/ 475419 h 1684642"/>
              <a:gd name="connsiteX146" fmla="*/ 759089 w 1214923"/>
              <a:gd name="connsiteY146" fmla="*/ 438055 h 1684642"/>
              <a:gd name="connsiteX147" fmla="*/ 640217 w 1214923"/>
              <a:gd name="connsiteY147" fmla="*/ 641593 h 1684642"/>
              <a:gd name="connsiteX148" fmla="*/ 622468 w 1214923"/>
              <a:gd name="connsiteY148" fmla="*/ 453581 h 1684642"/>
              <a:gd name="connsiteX149" fmla="*/ 632216 w 1214923"/>
              <a:gd name="connsiteY149" fmla="*/ 475419 h 1684642"/>
              <a:gd name="connsiteX150" fmla="*/ 686032 w 1214923"/>
              <a:gd name="connsiteY150" fmla="*/ 837819 h 1684642"/>
              <a:gd name="connsiteX151" fmla="*/ 628310 w 1214923"/>
              <a:gd name="connsiteY151" fmla="*/ 930116 h 1684642"/>
              <a:gd name="connsiteX152" fmla="*/ 686032 w 1214923"/>
              <a:gd name="connsiteY152" fmla="*/ 837914 h 1684642"/>
              <a:gd name="connsiteX153" fmla="*/ 686032 w 1214923"/>
              <a:gd name="connsiteY153" fmla="*/ 837819 h 1684642"/>
              <a:gd name="connsiteX154" fmla="*/ 743658 w 1214923"/>
              <a:gd name="connsiteY154" fmla="*/ 1291400 h 1684642"/>
              <a:gd name="connsiteX155" fmla="*/ 547634 w 1214923"/>
              <a:gd name="connsiteY155" fmla="*/ 1206818 h 1684642"/>
              <a:gd name="connsiteX156" fmla="*/ 573446 w 1214923"/>
              <a:gd name="connsiteY156" fmla="*/ 1222439 h 1684642"/>
              <a:gd name="connsiteX157" fmla="*/ 603450 w 1214923"/>
              <a:gd name="connsiteY157" fmla="*/ 1227487 h 1684642"/>
              <a:gd name="connsiteX158" fmla="*/ 743658 w 1214923"/>
              <a:gd name="connsiteY158" fmla="*/ 1291495 h 1684642"/>
              <a:gd name="connsiteX159" fmla="*/ 743658 w 1214923"/>
              <a:gd name="connsiteY159" fmla="*/ 1291400 h 1684642"/>
              <a:gd name="connsiteX160" fmla="*/ 556465 w 1214923"/>
              <a:gd name="connsiteY160" fmla="*/ 950327 h 1684642"/>
              <a:gd name="connsiteX161" fmla="*/ 689842 w 1214923"/>
              <a:gd name="connsiteY161" fmla="*/ 1122236 h 1684642"/>
              <a:gd name="connsiteX162" fmla="*/ 568651 w 1214923"/>
              <a:gd name="connsiteY162" fmla="*/ 984541 h 1684642"/>
              <a:gd name="connsiteX163" fmla="*/ 556465 w 1214923"/>
              <a:gd name="connsiteY163" fmla="*/ 950327 h 1684642"/>
              <a:gd name="connsiteX164" fmla="*/ 351609 w 1214923"/>
              <a:gd name="connsiteY164" fmla="*/ 1045464 h 1684642"/>
              <a:gd name="connsiteX165" fmla="*/ 382375 w 1214923"/>
              <a:gd name="connsiteY165" fmla="*/ 887825 h 1684642"/>
              <a:gd name="connsiteX166" fmla="*/ 351609 w 1214923"/>
              <a:gd name="connsiteY166" fmla="*/ 1045559 h 1684642"/>
              <a:gd name="connsiteX167" fmla="*/ 351609 w 1214923"/>
              <a:gd name="connsiteY167" fmla="*/ 1045464 h 1684642"/>
              <a:gd name="connsiteX168" fmla="*/ 420761 w 1214923"/>
              <a:gd name="connsiteY168" fmla="*/ 1054969 h 1684642"/>
              <a:gd name="connsiteX169" fmla="*/ 605260 w 1214923"/>
              <a:gd name="connsiteY169" fmla="*/ 1180338 h 1684642"/>
              <a:gd name="connsiteX170" fmla="*/ 420761 w 1214923"/>
              <a:gd name="connsiteY170" fmla="*/ 1054969 h 1684642"/>
              <a:gd name="connsiteX171" fmla="*/ 366944 w 1214923"/>
              <a:gd name="connsiteY171" fmla="*/ 1414272 h 1684642"/>
              <a:gd name="connsiteX172" fmla="*/ 597640 w 1214923"/>
              <a:gd name="connsiteY172" fmla="*/ 1460468 h 1684642"/>
              <a:gd name="connsiteX173" fmla="*/ 366944 w 1214923"/>
              <a:gd name="connsiteY173" fmla="*/ 1414463 h 1684642"/>
              <a:gd name="connsiteX174" fmla="*/ 366944 w 1214923"/>
              <a:gd name="connsiteY174" fmla="*/ 1414272 h 1684642"/>
              <a:gd name="connsiteX175" fmla="*/ 597035 w 1214923"/>
              <a:gd name="connsiteY175" fmla="*/ 1664464 h 1684642"/>
              <a:gd name="connsiteX176" fmla="*/ 471148 w 1214923"/>
              <a:gd name="connsiteY176" fmla="*/ 1649777 h 1684642"/>
              <a:gd name="connsiteX177" fmla="*/ 401901 w 1214923"/>
              <a:gd name="connsiteY177" fmla="*/ 1579817 h 1684642"/>
              <a:gd name="connsiteX178" fmla="*/ 582412 w 1214923"/>
              <a:gd name="connsiteY178" fmla="*/ 1645158 h 1684642"/>
              <a:gd name="connsiteX179" fmla="*/ 597035 w 1214923"/>
              <a:gd name="connsiteY179" fmla="*/ 1664464 h 1684642"/>
              <a:gd name="connsiteX180" fmla="*/ 616785 w 1214923"/>
              <a:gd name="connsiteY180" fmla="*/ 1564196 h 1684642"/>
              <a:gd name="connsiteX181" fmla="*/ 555349 w 1214923"/>
              <a:gd name="connsiteY181" fmla="*/ 1541145 h 1684642"/>
              <a:gd name="connsiteX182" fmla="*/ 638597 w 1214923"/>
              <a:gd name="connsiteY182" fmla="*/ 1493520 h 1684642"/>
              <a:gd name="connsiteX183" fmla="*/ 752034 w 1214923"/>
              <a:gd name="connsiteY183" fmla="*/ 1535463 h 1684642"/>
              <a:gd name="connsiteX184" fmla="*/ 616785 w 1214923"/>
              <a:gd name="connsiteY184" fmla="*/ 1564386 h 1684642"/>
              <a:gd name="connsiteX185" fmla="*/ 616785 w 1214923"/>
              <a:gd name="connsiteY185" fmla="*/ 1564196 h 1684642"/>
              <a:gd name="connsiteX186" fmla="*/ 811979 w 1214923"/>
              <a:gd name="connsiteY186" fmla="*/ 1595484 h 1684642"/>
              <a:gd name="connsiteX187" fmla="*/ 830771 w 1214923"/>
              <a:gd name="connsiteY187" fmla="*/ 1647451 h 1684642"/>
              <a:gd name="connsiteX188" fmla="*/ 704225 w 1214923"/>
              <a:gd name="connsiteY188" fmla="*/ 1665256 h 1684642"/>
              <a:gd name="connsiteX189" fmla="*/ 651942 w 1214923"/>
              <a:gd name="connsiteY189" fmla="*/ 1653111 h 1684642"/>
              <a:gd name="connsiteX190" fmla="*/ 811979 w 1214923"/>
              <a:gd name="connsiteY190" fmla="*/ 1595484 h 1684642"/>
              <a:gd name="connsiteX191" fmla="*/ 857863 w 1214923"/>
              <a:gd name="connsiteY191" fmla="*/ 1591056 h 1684642"/>
              <a:gd name="connsiteX192" fmla="*/ 838813 w 1214923"/>
              <a:gd name="connsiteY192" fmla="*/ 1568958 h 1684642"/>
              <a:gd name="connsiteX193" fmla="*/ 836146 w 1214923"/>
              <a:gd name="connsiteY193" fmla="*/ 1564291 h 1684642"/>
              <a:gd name="connsiteX194" fmla="*/ 955179 w 1214923"/>
              <a:gd name="connsiteY194" fmla="*/ 1500720 h 1684642"/>
              <a:gd name="connsiteX195" fmla="*/ 1066493 w 1214923"/>
              <a:gd name="connsiteY195" fmla="*/ 1492065 h 1684642"/>
              <a:gd name="connsiteX196" fmla="*/ 857863 w 1214923"/>
              <a:gd name="connsiteY196" fmla="*/ 1591247 h 1684642"/>
              <a:gd name="connsiteX197" fmla="*/ 857863 w 1214923"/>
              <a:gd name="connsiteY197" fmla="*/ 1591056 h 1684642"/>
              <a:gd name="connsiteX198" fmla="*/ 1054979 w 1214923"/>
              <a:gd name="connsiteY198" fmla="*/ 1445037 h 1684642"/>
              <a:gd name="connsiteX199" fmla="*/ 916632 w 1214923"/>
              <a:gd name="connsiteY199" fmla="*/ 1468184 h 1684642"/>
              <a:gd name="connsiteX200" fmla="*/ 1028170 w 1214923"/>
              <a:gd name="connsiteY200" fmla="*/ 1445228 h 1684642"/>
              <a:gd name="connsiteX201" fmla="*/ 1054979 w 1214923"/>
              <a:gd name="connsiteY201" fmla="*/ 1445037 h 1684642"/>
              <a:gd name="connsiteX202" fmla="*/ 862816 w 1214923"/>
              <a:gd name="connsiteY202" fmla="*/ 1410462 h 1684642"/>
              <a:gd name="connsiteX203" fmla="*/ 647551 w 1214923"/>
              <a:gd name="connsiteY203" fmla="*/ 1448562 h 1684642"/>
              <a:gd name="connsiteX204" fmla="*/ 862816 w 1214923"/>
              <a:gd name="connsiteY204" fmla="*/ 1410653 h 1684642"/>
              <a:gd name="connsiteX205" fmla="*/ 862816 w 1214923"/>
              <a:gd name="connsiteY205" fmla="*/ 1410462 h 1684642"/>
              <a:gd name="connsiteX206" fmla="*/ 689842 w 1214923"/>
              <a:gd name="connsiteY206" fmla="*/ 1391412 h 1684642"/>
              <a:gd name="connsiteX207" fmla="*/ 924347 w 1214923"/>
              <a:gd name="connsiteY207" fmla="*/ 1306830 h 1684642"/>
              <a:gd name="connsiteX208" fmla="*/ 689842 w 1214923"/>
              <a:gd name="connsiteY208" fmla="*/ 1391412 h 1684642"/>
              <a:gd name="connsiteX209" fmla="*/ 1162663 w 1214923"/>
              <a:gd name="connsiteY209" fmla="*/ 1057085 h 1684642"/>
              <a:gd name="connsiteX210" fmla="*/ 1148756 w 1214923"/>
              <a:gd name="connsiteY210" fmla="*/ 1134428 h 1684642"/>
              <a:gd name="connsiteX211" fmla="*/ 1066841 w 1214923"/>
              <a:gd name="connsiteY211" fmla="*/ 1139762 h 1684642"/>
              <a:gd name="connsiteX212" fmla="*/ 1035790 w 1214923"/>
              <a:gd name="connsiteY212" fmla="*/ 1087755 h 1684642"/>
              <a:gd name="connsiteX213" fmla="*/ 1162663 w 1214923"/>
              <a:gd name="connsiteY213" fmla="*/ 1057085 h 1684642"/>
              <a:gd name="connsiteX214" fmla="*/ 987913 w 1214923"/>
              <a:gd name="connsiteY214" fmla="*/ 1181170 h 1684642"/>
              <a:gd name="connsiteX215" fmla="*/ 958923 w 1214923"/>
              <a:gd name="connsiteY215" fmla="*/ 1264444 h 1684642"/>
              <a:gd name="connsiteX216" fmla="*/ 905107 w 1214923"/>
              <a:gd name="connsiteY216" fmla="*/ 1118330 h 1684642"/>
              <a:gd name="connsiteX217" fmla="*/ 987913 w 1214923"/>
              <a:gd name="connsiteY217" fmla="*/ 1181170 h 1684642"/>
              <a:gd name="connsiteX0" fmla="*/ 1193429 w 1214923"/>
              <a:gd name="connsiteY0" fmla="*/ 899446 h 1684642"/>
              <a:gd name="connsiteX1" fmla="*/ 1157319 w 1214923"/>
              <a:gd name="connsiteY1" fmla="*/ 831924 h 1684642"/>
              <a:gd name="connsiteX2" fmla="*/ 1019985 w 1214923"/>
              <a:gd name="connsiteY2" fmla="*/ 885740 h 1684642"/>
              <a:gd name="connsiteX3" fmla="*/ 963019 w 1214923"/>
              <a:gd name="connsiteY3" fmla="*/ 860965 h 1684642"/>
              <a:gd name="connsiteX4" fmla="*/ 1035980 w 1214923"/>
              <a:gd name="connsiteY4" fmla="*/ 795623 h 1684642"/>
              <a:gd name="connsiteX5" fmla="*/ 893772 w 1214923"/>
              <a:gd name="connsiteY5" fmla="*/ 930212 h 1684642"/>
              <a:gd name="connsiteX6" fmla="*/ 951398 w 1214923"/>
              <a:gd name="connsiteY6" fmla="*/ 937927 h 1684642"/>
              <a:gd name="connsiteX7" fmla="*/ 862911 w 1214923"/>
              <a:gd name="connsiteY7" fmla="*/ 964787 h 1684642"/>
              <a:gd name="connsiteX8" fmla="*/ 813000 w 1214923"/>
              <a:gd name="connsiteY8" fmla="*/ 991648 h 1684642"/>
              <a:gd name="connsiteX9" fmla="*/ 905202 w 1214923"/>
              <a:gd name="connsiteY9" fmla="*/ 872585 h 1684642"/>
              <a:gd name="connsiteX10" fmla="*/ 1062841 w 1214923"/>
              <a:gd name="connsiteY10" fmla="*/ 784098 h 1684642"/>
              <a:gd name="connsiteX11" fmla="*/ 1113873 w 1214923"/>
              <a:gd name="connsiteY11" fmla="*/ 670346 h 1684642"/>
              <a:gd name="connsiteX12" fmla="*/ 1028265 w 1214923"/>
              <a:gd name="connsiteY12" fmla="*/ 722567 h 1684642"/>
              <a:gd name="connsiteX13" fmla="*/ 1003881 w 1214923"/>
              <a:gd name="connsiteY13" fmla="*/ 692468 h 1684642"/>
              <a:gd name="connsiteX14" fmla="*/ 1005881 w 1214923"/>
              <a:gd name="connsiteY14" fmla="*/ 661511 h 1684642"/>
              <a:gd name="connsiteX15" fmla="*/ 1065794 w 1214923"/>
              <a:gd name="connsiteY15" fmla="*/ 651415 h 1684642"/>
              <a:gd name="connsiteX16" fmla="*/ 1087938 w 1214923"/>
              <a:gd name="connsiteY16" fmla="*/ 638205 h 1684642"/>
              <a:gd name="connsiteX17" fmla="*/ 739848 w 1214923"/>
              <a:gd name="connsiteY17" fmla="*/ 595694 h 1684642"/>
              <a:gd name="connsiteX18" fmla="*/ 716893 w 1214923"/>
              <a:gd name="connsiteY18" fmla="*/ 318992 h 1684642"/>
              <a:gd name="connsiteX19" fmla="*/ 920537 w 1214923"/>
              <a:gd name="connsiteY19" fmla="*/ 246031 h 1684642"/>
              <a:gd name="connsiteX20" fmla="*/ 682412 w 1214923"/>
              <a:gd name="connsiteY20" fmla="*/ 238316 h 1684642"/>
              <a:gd name="connsiteX21" fmla="*/ 928538 w 1214923"/>
              <a:gd name="connsiteY21" fmla="*/ 226790 h 1684642"/>
              <a:gd name="connsiteX22" fmla="*/ 720893 w 1214923"/>
              <a:gd name="connsiteY22" fmla="*/ 196025 h 1684642"/>
              <a:gd name="connsiteX23" fmla="*/ 736229 w 1214923"/>
              <a:gd name="connsiteY23" fmla="*/ 49911 h 1684642"/>
              <a:gd name="connsiteX24" fmla="*/ 663267 w 1214923"/>
              <a:gd name="connsiteY24" fmla="*/ 0 h 1684642"/>
              <a:gd name="connsiteX25" fmla="*/ 625167 w 1214923"/>
              <a:gd name="connsiteY25" fmla="*/ 103727 h 1684642"/>
              <a:gd name="connsiteX26" fmla="*/ 625167 w 1214923"/>
              <a:gd name="connsiteY26" fmla="*/ 288322 h 1684642"/>
              <a:gd name="connsiteX27" fmla="*/ 336845 w 1214923"/>
              <a:gd name="connsiteY27" fmla="*/ 261366 h 1684642"/>
              <a:gd name="connsiteX28" fmla="*/ 367611 w 1214923"/>
              <a:gd name="connsiteY28" fmla="*/ 307467 h 1684642"/>
              <a:gd name="connsiteX29" fmla="*/ 579066 w 1214923"/>
              <a:gd name="connsiteY29" fmla="*/ 615029 h 1684642"/>
              <a:gd name="connsiteX30" fmla="*/ 263884 w 1214923"/>
              <a:gd name="connsiteY30" fmla="*/ 496585 h 1684642"/>
              <a:gd name="connsiteX31" fmla="*/ 233118 w 1214923"/>
              <a:gd name="connsiteY31" fmla="*/ 714947 h 1684642"/>
              <a:gd name="connsiteX32" fmla="*/ 532965 w 1214923"/>
              <a:gd name="connsiteY32" fmla="*/ 807149 h 1684642"/>
              <a:gd name="connsiteX33" fmla="*/ 502390 w 1214923"/>
              <a:gd name="connsiteY33" fmla="*/ 816184 h 1684642"/>
              <a:gd name="connsiteX34" fmla="*/ 464290 w 1214923"/>
              <a:gd name="connsiteY34" fmla="*/ 772763 h 1684642"/>
              <a:gd name="connsiteX35" fmla="*/ 375231 w 1214923"/>
              <a:gd name="connsiteY35" fmla="*/ 788670 h 1684642"/>
              <a:gd name="connsiteX36" fmla="*/ 418189 w 1214923"/>
              <a:gd name="connsiteY36" fmla="*/ 826770 h 1684642"/>
              <a:gd name="connsiteX37" fmla="*/ 333607 w 1214923"/>
              <a:gd name="connsiteY37" fmla="*/ 826770 h 1684642"/>
              <a:gd name="connsiteX38" fmla="*/ 276457 w 1214923"/>
              <a:gd name="connsiteY38" fmla="*/ 857536 h 1684642"/>
              <a:gd name="connsiteX39" fmla="*/ 288458 w 1214923"/>
              <a:gd name="connsiteY39" fmla="*/ 766001 h 1684642"/>
              <a:gd name="connsiteX40" fmla="*/ 138059 w 1214923"/>
              <a:gd name="connsiteY40" fmla="*/ 911352 h 1684642"/>
              <a:gd name="connsiteX41" fmla="*/ 237976 w 1214923"/>
              <a:gd name="connsiteY41" fmla="*/ 961358 h 1684642"/>
              <a:gd name="connsiteX42" fmla="*/ 75102 w 1214923"/>
              <a:gd name="connsiteY42" fmla="*/ 1025783 h 1684642"/>
              <a:gd name="connsiteX43" fmla="*/ 80432 w 1214923"/>
              <a:gd name="connsiteY43" fmla="*/ 915162 h 1684642"/>
              <a:gd name="connsiteX44" fmla="*/ 91958 w 1214923"/>
              <a:gd name="connsiteY44" fmla="*/ 1107377 h 1684642"/>
              <a:gd name="connsiteX45" fmla="*/ 214925 w 1214923"/>
              <a:gd name="connsiteY45" fmla="*/ 1157383 h 1684642"/>
              <a:gd name="connsiteX46" fmla="*/ 322463 w 1214923"/>
              <a:gd name="connsiteY46" fmla="*/ 1228161 h 1684642"/>
              <a:gd name="connsiteX47" fmla="*/ 235145 w 1214923"/>
              <a:gd name="connsiteY47" fmla="*/ 1221759 h 1684642"/>
              <a:gd name="connsiteX48" fmla="*/ 267875 w 1214923"/>
              <a:gd name="connsiteY48" fmla="*/ 1263023 h 1684642"/>
              <a:gd name="connsiteX49" fmla="*/ 395615 w 1214923"/>
              <a:gd name="connsiteY49" fmla="*/ 1319117 h 1684642"/>
              <a:gd name="connsiteX50" fmla="*/ 322827 w 1214923"/>
              <a:gd name="connsiteY50" fmla="*/ 1338837 h 1684642"/>
              <a:gd name="connsiteX51" fmla="*/ 247492 w 1214923"/>
              <a:gd name="connsiteY51" fmla="*/ 1296725 h 1684642"/>
              <a:gd name="connsiteX52" fmla="*/ 229880 w 1214923"/>
              <a:gd name="connsiteY52" fmla="*/ 1312259 h 1684642"/>
              <a:gd name="connsiteX53" fmla="*/ 146155 w 1214923"/>
              <a:gd name="connsiteY53" fmla="*/ 1230344 h 1684642"/>
              <a:gd name="connsiteX54" fmla="*/ 115389 w 1214923"/>
              <a:gd name="connsiteY54" fmla="*/ 1430369 h 1684642"/>
              <a:gd name="connsiteX55" fmla="*/ 349799 w 1214923"/>
              <a:gd name="connsiteY55" fmla="*/ 1480280 h 1684642"/>
              <a:gd name="connsiteX56" fmla="*/ 299507 w 1214923"/>
              <a:gd name="connsiteY56" fmla="*/ 1464659 h 1684642"/>
              <a:gd name="connsiteX57" fmla="*/ 318374 w 1214923"/>
              <a:gd name="connsiteY57" fmla="*/ 1496562 h 1684642"/>
              <a:gd name="connsiteX58" fmla="*/ 388280 w 1214923"/>
              <a:gd name="connsiteY58" fmla="*/ 1545717 h 1684642"/>
              <a:gd name="connsiteX59" fmla="*/ 348847 w 1214923"/>
              <a:gd name="connsiteY59" fmla="*/ 1542479 h 1684642"/>
              <a:gd name="connsiteX60" fmla="*/ 255883 w 1214923"/>
              <a:gd name="connsiteY60" fmla="*/ 1502664 h 1684642"/>
              <a:gd name="connsiteX61" fmla="*/ 255883 w 1214923"/>
              <a:gd name="connsiteY61" fmla="*/ 1502664 h 1684642"/>
              <a:gd name="connsiteX62" fmla="*/ 239976 w 1214923"/>
              <a:gd name="connsiteY62" fmla="*/ 1484281 h 1684642"/>
              <a:gd name="connsiteX63" fmla="*/ 203495 w 1214923"/>
              <a:gd name="connsiteY63" fmla="*/ 1484281 h 1684642"/>
              <a:gd name="connsiteX64" fmla="*/ 187303 w 1214923"/>
              <a:gd name="connsiteY64" fmla="*/ 1499140 h 1684642"/>
              <a:gd name="connsiteX65" fmla="*/ 490673 w 1214923"/>
              <a:gd name="connsiteY65" fmla="*/ 1673352 h 1684642"/>
              <a:gd name="connsiteX66" fmla="*/ 767123 w 1214923"/>
              <a:gd name="connsiteY66" fmla="*/ 1659528 h 1684642"/>
              <a:gd name="connsiteX67" fmla="*/ 967500 w 1214923"/>
              <a:gd name="connsiteY67" fmla="*/ 1594485 h 1684642"/>
              <a:gd name="connsiteX68" fmla="*/ 1152566 w 1214923"/>
              <a:gd name="connsiteY68" fmla="*/ 1394460 h 1684642"/>
              <a:gd name="connsiteX69" fmla="*/ 918822 w 1214923"/>
              <a:gd name="connsiteY69" fmla="*/ 1363507 h 1684642"/>
              <a:gd name="connsiteX70" fmla="*/ 802904 w 1214923"/>
              <a:gd name="connsiteY70" fmla="*/ 1350454 h 1684642"/>
              <a:gd name="connsiteX71" fmla="*/ 841956 w 1214923"/>
              <a:gd name="connsiteY71" fmla="*/ 1326547 h 1684642"/>
              <a:gd name="connsiteX72" fmla="*/ 1018286 w 1214923"/>
              <a:gd name="connsiteY72" fmla="*/ 1315425 h 1684642"/>
              <a:gd name="connsiteX73" fmla="*/ 980354 w 1214923"/>
              <a:gd name="connsiteY73" fmla="*/ 1268921 h 1684642"/>
              <a:gd name="connsiteX74" fmla="*/ 1091488 w 1214923"/>
              <a:gd name="connsiteY74" fmla="*/ 1221043 h 1684642"/>
              <a:gd name="connsiteX75" fmla="*/ 896580 w 1214923"/>
              <a:gd name="connsiteY75" fmla="*/ 1032638 h 1684642"/>
              <a:gd name="connsiteX76" fmla="*/ 1193429 w 1214923"/>
              <a:gd name="connsiteY76" fmla="*/ 899446 h 1684642"/>
              <a:gd name="connsiteX77" fmla="*/ 759089 w 1214923"/>
              <a:gd name="connsiteY77" fmla="*/ 61246 h 1684642"/>
              <a:gd name="connsiteX78" fmla="*/ 720989 w 1214923"/>
              <a:gd name="connsiteY78" fmla="*/ 145828 h 1684642"/>
              <a:gd name="connsiteX79" fmla="*/ 759089 w 1214923"/>
              <a:gd name="connsiteY79" fmla="*/ 61436 h 1684642"/>
              <a:gd name="connsiteX80" fmla="*/ 759089 w 1214923"/>
              <a:gd name="connsiteY80" fmla="*/ 61246 h 1684642"/>
              <a:gd name="connsiteX81" fmla="*/ 363611 w 1214923"/>
              <a:gd name="connsiteY81" fmla="*/ 545783 h 1684642"/>
              <a:gd name="connsiteX82" fmla="*/ 348275 w 1214923"/>
              <a:gd name="connsiteY82" fmla="*/ 553498 h 1684642"/>
              <a:gd name="connsiteX83" fmla="*/ 363611 w 1214923"/>
              <a:gd name="connsiteY83" fmla="*/ 545783 h 1684642"/>
              <a:gd name="connsiteX84" fmla="*/ 232451 w 1214923"/>
              <a:gd name="connsiteY84" fmla="*/ 523113 h 1684642"/>
              <a:gd name="connsiteX85" fmla="*/ 254694 w 1214923"/>
              <a:gd name="connsiteY85" fmla="*/ 664096 h 1684642"/>
              <a:gd name="connsiteX86" fmla="*/ 232451 w 1214923"/>
              <a:gd name="connsiteY86" fmla="*/ 523113 h 1684642"/>
              <a:gd name="connsiteX87" fmla="*/ 340084 w 1214923"/>
              <a:gd name="connsiteY87" fmla="*/ 692277 h 1684642"/>
              <a:gd name="connsiteX88" fmla="*/ 470767 w 1214923"/>
              <a:gd name="connsiteY88" fmla="*/ 684562 h 1684642"/>
              <a:gd name="connsiteX89" fmla="*/ 340084 w 1214923"/>
              <a:gd name="connsiteY89" fmla="*/ 691896 h 1684642"/>
              <a:gd name="connsiteX90" fmla="*/ 340084 w 1214923"/>
              <a:gd name="connsiteY90" fmla="*/ 692277 h 1684642"/>
              <a:gd name="connsiteX91" fmla="*/ 382375 w 1214923"/>
              <a:gd name="connsiteY91" fmla="*/ 615410 h 1684642"/>
              <a:gd name="connsiteX92" fmla="*/ 516868 w 1214923"/>
              <a:gd name="connsiteY92" fmla="*/ 688372 h 1684642"/>
              <a:gd name="connsiteX93" fmla="*/ 382661 w 1214923"/>
              <a:gd name="connsiteY93" fmla="*/ 615029 h 1684642"/>
              <a:gd name="connsiteX94" fmla="*/ 382375 w 1214923"/>
              <a:gd name="connsiteY94" fmla="*/ 615410 h 1684642"/>
              <a:gd name="connsiteX95" fmla="*/ 201400 w 1214923"/>
              <a:gd name="connsiteY95" fmla="*/ 907542 h 1684642"/>
              <a:gd name="connsiteX96" fmla="*/ 163300 w 1214923"/>
              <a:gd name="connsiteY96" fmla="*/ 838295 h 1684642"/>
              <a:gd name="connsiteX97" fmla="*/ 201686 w 1214923"/>
              <a:gd name="connsiteY97" fmla="*/ 907161 h 1684642"/>
              <a:gd name="connsiteX98" fmla="*/ 201400 w 1214923"/>
              <a:gd name="connsiteY98" fmla="*/ 907542 h 1684642"/>
              <a:gd name="connsiteX99" fmla="*/ 97811 w 1214923"/>
              <a:gd name="connsiteY99" fmla="*/ 1285557 h 1684642"/>
              <a:gd name="connsiteX100" fmla="*/ 123279 w 1214923"/>
              <a:gd name="connsiteY100" fmla="*/ 1264178 h 1684642"/>
              <a:gd name="connsiteX101" fmla="*/ 231975 w 1214923"/>
              <a:gd name="connsiteY101" fmla="*/ 1341501 h 1684642"/>
              <a:gd name="connsiteX102" fmla="*/ 97811 w 1214923"/>
              <a:gd name="connsiteY102" fmla="*/ 1285557 h 1684642"/>
              <a:gd name="connsiteX103" fmla="*/ 232928 w 1214923"/>
              <a:gd name="connsiteY103" fmla="*/ 1376077 h 1684642"/>
              <a:gd name="connsiteX104" fmla="*/ 279029 w 1214923"/>
              <a:gd name="connsiteY104" fmla="*/ 1379887 h 1684642"/>
              <a:gd name="connsiteX105" fmla="*/ 232451 w 1214923"/>
              <a:gd name="connsiteY105" fmla="*/ 1376077 h 1684642"/>
              <a:gd name="connsiteX106" fmla="*/ 232928 w 1214923"/>
              <a:gd name="connsiteY106" fmla="*/ 1376077 h 1684642"/>
              <a:gd name="connsiteX107" fmla="*/ 856244 w 1214923"/>
              <a:gd name="connsiteY107" fmla="*/ 715613 h 1684642"/>
              <a:gd name="connsiteX108" fmla="*/ 817635 w 1214923"/>
              <a:gd name="connsiteY108" fmla="*/ 708913 h 1684642"/>
              <a:gd name="connsiteX109" fmla="*/ 721084 w 1214923"/>
              <a:gd name="connsiteY109" fmla="*/ 657225 h 1684642"/>
              <a:gd name="connsiteX110" fmla="*/ 855767 w 1214923"/>
              <a:gd name="connsiteY110" fmla="*/ 715613 h 1684642"/>
              <a:gd name="connsiteX111" fmla="*/ 856244 w 1214923"/>
              <a:gd name="connsiteY111" fmla="*/ 715613 h 1684642"/>
              <a:gd name="connsiteX112" fmla="*/ 663458 w 1214923"/>
              <a:gd name="connsiteY112" fmla="*/ 722662 h 1684642"/>
              <a:gd name="connsiteX113" fmla="*/ 644408 w 1214923"/>
              <a:gd name="connsiteY113" fmla="*/ 807149 h 1684642"/>
              <a:gd name="connsiteX114" fmla="*/ 662981 w 1214923"/>
              <a:gd name="connsiteY114" fmla="*/ 723138 h 1684642"/>
              <a:gd name="connsiteX115" fmla="*/ 663458 w 1214923"/>
              <a:gd name="connsiteY115" fmla="*/ 722662 h 1684642"/>
              <a:gd name="connsiteX116" fmla="*/ 628882 w 1214923"/>
              <a:gd name="connsiteY116" fmla="*/ 753332 h 1684642"/>
              <a:gd name="connsiteX117" fmla="*/ 655742 w 1214923"/>
              <a:gd name="connsiteY117" fmla="*/ 726472 h 1684642"/>
              <a:gd name="connsiteX118" fmla="*/ 628406 w 1214923"/>
              <a:gd name="connsiteY118" fmla="*/ 753332 h 1684642"/>
              <a:gd name="connsiteX119" fmla="*/ 628882 w 1214923"/>
              <a:gd name="connsiteY119" fmla="*/ 753332 h 1684642"/>
              <a:gd name="connsiteX120" fmla="*/ 771090 w 1214923"/>
              <a:gd name="connsiteY120" fmla="*/ 757237 h 1684642"/>
              <a:gd name="connsiteX121" fmla="*/ 690318 w 1214923"/>
              <a:gd name="connsiteY121" fmla="*/ 822579 h 1684642"/>
              <a:gd name="connsiteX122" fmla="*/ 770614 w 1214923"/>
              <a:gd name="connsiteY122" fmla="*/ 757237 h 1684642"/>
              <a:gd name="connsiteX123" fmla="*/ 771090 w 1214923"/>
              <a:gd name="connsiteY123" fmla="*/ 757237 h 1684642"/>
              <a:gd name="connsiteX124" fmla="*/ 759565 w 1214923"/>
              <a:gd name="connsiteY124" fmla="*/ 538162 h 1684642"/>
              <a:gd name="connsiteX125" fmla="*/ 851767 w 1214923"/>
              <a:gd name="connsiteY125" fmla="*/ 480536 h 1684642"/>
              <a:gd name="connsiteX126" fmla="*/ 759089 w 1214923"/>
              <a:gd name="connsiteY126" fmla="*/ 538067 h 1684642"/>
              <a:gd name="connsiteX127" fmla="*/ 759565 w 1214923"/>
              <a:gd name="connsiteY127" fmla="*/ 538162 h 1684642"/>
              <a:gd name="connsiteX128" fmla="*/ 868213 w 1214923"/>
              <a:gd name="connsiteY128" fmla="*/ 356761 h 1684642"/>
              <a:gd name="connsiteX129" fmla="*/ 812619 w 1214923"/>
              <a:gd name="connsiteY129" fmla="*/ 442055 h 1684642"/>
              <a:gd name="connsiteX130" fmla="*/ 868213 w 1214923"/>
              <a:gd name="connsiteY130" fmla="*/ 356761 h 1684642"/>
              <a:gd name="connsiteX131" fmla="*/ 681841 w 1214923"/>
              <a:gd name="connsiteY131" fmla="*/ 323088 h 1684642"/>
              <a:gd name="connsiteX132" fmla="*/ 758803 w 1214923"/>
              <a:gd name="connsiteY132" fmla="*/ 430816 h 1684642"/>
              <a:gd name="connsiteX133" fmla="*/ 643455 w 1214923"/>
              <a:gd name="connsiteY133" fmla="*/ 396145 h 1684642"/>
              <a:gd name="connsiteX134" fmla="*/ 639550 w 1214923"/>
              <a:gd name="connsiteY134" fmla="*/ 438436 h 1684642"/>
              <a:gd name="connsiteX135" fmla="*/ 682127 w 1214923"/>
              <a:gd name="connsiteY135" fmla="*/ 323088 h 1684642"/>
              <a:gd name="connsiteX136" fmla="*/ 681841 w 1214923"/>
              <a:gd name="connsiteY136" fmla="*/ 323088 h 1684642"/>
              <a:gd name="connsiteX137" fmla="*/ 395477 w 1214923"/>
              <a:gd name="connsiteY137" fmla="*/ 216638 h 1684642"/>
              <a:gd name="connsiteX138" fmla="*/ 432956 w 1214923"/>
              <a:gd name="connsiteY138" fmla="*/ 194566 h 1684642"/>
              <a:gd name="connsiteX139" fmla="*/ 564476 w 1214923"/>
              <a:gd name="connsiteY139" fmla="*/ 247666 h 1684642"/>
              <a:gd name="connsiteX140" fmla="*/ 558873 w 1214923"/>
              <a:gd name="connsiteY140" fmla="*/ 299942 h 1684642"/>
              <a:gd name="connsiteX141" fmla="*/ 395477 w 1214923"/>
              <a:gd name="connsiteY141" fmla="*/ 216638 h 1684642"/>
              <a:gd name="connsiteX142" fmla="*/ 470767 w 1214923"/>
              <a:gd name="connsiteY142" fmla="*/ 361188 h 1684642"/>
              <a:gd name="connsiteX143" fmla="*/ 566874 w 1214923"/>
              <a:gd name="connsiteY143" fmla="*/ 503396 h 1684642"/>
              <a:gd name="connsiteX144" fmla="*/ 470767 w 1214923"/>
              <a:gd name="connsiteY144" fmla="*/ 361188 h 1684642"/>
              <a:gd name="connsiteX145" fmla="*/ 632216 w 1214923"/>
              <a:gd name="connsiteY145" fmla="*/ 475419 h 1684642"/>
              <a:gd name="connsiteX146" fmla="*/ 759089 w 1214923"/>
              <a:gd name="connsiteY146" fmla="*/ 438055 h 1684642"/>
              <a:gd name="connsiteX147" fmla="*/ 640217 w 1214923"/>
              <a:gd name="connsiteY147" fmla="*/ 641593 h 1684642"/>
              <a:gd name="connsiteX148" fmla="*/ 622468 w 1214923"/>
              <a:gd name="connsiteY148" fmla="*/ 453581 h 1684642"/>
              <a:gd name="connsiteX149" fmla="*/ 632216 w 1214923"/>
              <a:gd name="connsiteY149" fmla="*/ 475419 h 1684642"/>
              <a:gd name="connsiteX150" fmla="*/ 686032 w 1214923"/>
              <a:gd name="connsiteY150" fmla="*/ 837819 h 1684642"/>
              <a:gd name="connsiteX151" fmla="*/ 628310 w 1214923"/>
              <a:gd name="connsiteY151" fmla="*/ 930116 h 1684642"/>
              <a:gd name="connsiteX152" fmla="*/ 686032 w 1214923"/>
              <a:gd name="connsiteY152" fmla="*/ 837914 h 1684642"/>
              <a:gd name="connsiteX153" fmla="*/ 686032 w 1214923"/>
              <a:gd name="connsiteY153" fmla="*/ 837819 h 1684642"/>
              <a:gd name="connsiteX154" fmla="*/ 743658 w 1214923"/>
              <a:gd name="connsiteY154" fmla="*/ 1291400 h 1684642"/>
              <a:gd name="connsiteX155" fmla="*/ 547634 w 1214923"/>
              <a:gd name="connsiteY155" fmla="*/ 1206818 h 1684642"/>
              <a:gd name="connsiteX156" fmla="*/ 573446 w 1214923"/>
              <a:gd name="connsiteY156" fmla="*/ 1222439 h 1684642"/>
              <a:gd name="connsiteX157" fmla="*/ 603450 w 1214923"/>
              <a:gd name="connsiteY157" fmla="*/ 1227487 h 1684642"/>
              <a:gd name="connsiteX158" fmla="*/ 743658 w 1214923"/>
              <a:gd name="connsiteY158" fmla="*/ 1291495 h 1684642"/>
              <a:gd name="connsiteX159" fmla="*/ 743658 w 1214923"/>
              <a:gd name="connsiteY159" fmla="*/ 1291400 h 1684642"/>
              <a:gd name="connsiteX160" fmla="*/ 556465 w 1214923"/>
              <a:gd name="connsiteY160" fmla="*/ 950327 h 1684642"/>
              <a:gd name="connsiteX161" fmla="*/ 689842 w 1214923"/>
              <a:gd name="connsiteY161" fmla="*/ 1122236 h 1684642"/>
              <a:gd name="connsiteX162" fmla="*/ 568651 w 1214923"/>
              <a:gd name="connsiteY162" fmla="*/ 984541 h 1684642"/>
              <a:gd name="connsiteX163" fmla="*/ 556465 w 1214923"/>
              <a:gd name="connsiteY163" fmla="*/ 950327 h 1684642"/>
              <a:gd name="connsiteX164" fmla="*/ 351609 w 1214923"/>
              <a:gd name="connsiteY164" fmla="*/ 1045464 h 1684642"/>
              <a:gd name="connsiteX165" fmla="*/ 382375 w 1214923"/>
              <a:gd name="connsiteY165" fmla="*/ 887825 h 1684642"/>
              <a:gd name="connsiteX166" fmla="*/ 351609 w 1214923"/>
              <a:gd name="connsiteY166" fmla="*/ 1045559 h 1684642"/>
              <a:gd name="connsiteX167" fmla="*/ 351609 w 1214923"/>
              <a:gd name="connsiteY167" fmla="*/ 1045464 h 1684642"/>
              <a:gd name="connsiteX168" fmla="*/ 420761 w 1214923"/>
              <a:gd name="connsiteY168" fmla="*/ 1054969 h 1684642"/>
              <a:gd name="connsiteX169" fmla="*/ 605260 w 1214923"/>
              <a:gd name="connsiteY169" fmla="*/ 1180338 h 1684642"/>
              <a:gd name="connsiteX170" fmla="*/ 420761 w 1214923"/>
              <a:gd name="connsiteY170" fmla="*/ 1054969 h 1684642"/>
              <a:gd name="connsiteX171" fmla="*/ 366944 w 1214923"/>
              <a:gd name="connsiteY171" fmla="*/ 1414272 h 1684642"/>
              <a:gd name="connsiteX172" fmla="*/ 597640 w 1214923"/>
              <a:gd name="connsiteY172" fmla="*/ 1460468 h 1684642"/>
              <a:gd name="connsiteX173" fmla="*/ 366944 w 1214923"/>
              <a:gd name="connsiteY173" fmla="*/ 1414463 h 1684642"/>
              <a:gd name="connsiteX174" fmla="*/ 366944 w 1214923"/>
              <a:gd name="connsiteY174" fmla="*/ 1414272 h 1684642"/>
              <a:gd name="connsiteX175" fmla="*/ 597035 w 1214923"/>
              <a:gd name="connsiteY175" fmla="*/ 1664464 h 1684642"/>
              <a:gd name="connsiteX176" fmla="*/ 471148 w 1214923"/>
              <a:gd name="connsiteY176" fmla="*/ 1649777 h 1684642"/>
              <a:gd name="connsiteX177" fmla="*/ 401901 w 1214923"/>
              <a:gd name="connsiteY177" fmla="*/ 1579817 h 1684642"/>
              <a:gd name="connsiteX178" fmla="*/ 582412 w 1214923"/>
              <a:gd name="connsiteY178" fmla="*/ 1645158 h 1684642"/>
              <a:gd name="connsiteX179" fmla="*/ 597035 w 1214923"/>
              <a:gd name="connsiteY179" fmla="*/ 1664464 h 1684642"/>
              <a:gd name="connsiteX180" fmla="*/ 616785 w 1214923"/>
              <a:gd name="connsiteY180" fmla="*/ 1564196 h 1684642"/>
              <a:gd name="connsiteX181" fmla="*/ 555349 w 1214923"/>
              <a:gd name="connsiteY181" fmla="*/ 1541145 h 1684642"/>
              <a:gd name="connsiteX182" fmla="*/ 638597 w 1214923"/>
              <a:gd name="connsiteY182" fmla="*/ 1493520 h 1684642"/>
              <a:gd name="connsiteX183" fmla="*/ 752034 w 1214923"/>
              <a:gd name="connsiteY183" fmla="*/ 1535463 h 1684642"/>
              <a:gd name="connsiteX184" fmla="*/ 616785 w 1214923"/>
              <a:gd name="connsiteY184" fmla="*/ 1564386 h 1684642"/>
              <a:gd name="connsiteX185" fmla="*/ 616785 w 1214923"/>
              <a:gd name="connsiteY185" fmla="*/ 1564196 h 1684642"/>
              <a:gd name="connsiteX186" fmla="*/ 811979 w 1214923"/>
              <a:gd name="connsiteY186" fmla="*/ 1595484 h 1684642"/>
              <a:gd name="connsiteX187" fmla="*/ 825628 w 1214923"/>
              <a:gd name="connsiteY187" fmla="*/ 1619167 h 1684642"/>
              <a:gd name="connsiteX188" fmla="*/ 704225 w 1214923"/>
              <a:gd name="connsiteY188" fmla="*/ 1665256 h 1684642"/>
              <a:gd name="connsiteX189" fmla="*/ 651942 w 1214923"/>
              <a:gd name="connsiteY189" fmla="*/ 1653111 h 1684642"/>
              <a:gd name="connsiteX190" fmla="*/ 811979 w 1214923"/>
              <a:gd name="connsiteY190" fmla="*/ 1595484 h 1684642"/>
              <a:gd name="connsiteX191" fmla="*/ 857863 w 1214923"/>
              <a:gd name="connsiteY191" fmla="*/ 1591056 h 1684642"/>
              <a:gd name="connsiteX192" fmla="*/ 838813 w 1214923"/>
              <a:gd name="connsiteY192" fmla="*/ 1568958 h 1684642"/>
              <a:gd name="connsiteX193" fmla="*/ 836146 w 1214923"/>
              <a:gd name="connsiteY193" fmla="*/ 1564291 h 1684642"/>
              <a:gd name="connsiteX194" fmla="*/ 955179 w 1214923"/>
              <a:gd name="connsiteY194" fmla="*/ 1500720 h 1684642"/>
              <a:gd name="connsiteX195" fmla="*/ 1066493 w 1214923"/>
              <a:gd name="connsiteY195" fmla="*/ 1492065 h 1684642"/>
              <a:gd name="connsiteX196" fmla="*/ 857863 w 1214923"/>
              <a:gd name="connsiteY196" fmla="*/ 1591247 h 1684642"/>
              <a:gd name="connsiteX197" fmla="*/ 857863 w 1214923"/>
              <a:gd name="connsiteY197" fmla="*/ 1591056 h 1684642"/>
              <a:gd name="connsiteX198" fmla="*/ 1054979 w 1214923"/>
              <a:gd name="connsiteY198" fmla="*/ 1445037 h 1684642"/>
              <a:gd name="connsiteX199" fmla="*/ 916632 w 1214923"/>
              <a:gd name="connsiteY199" fmla="*/ 1468184 h 1684642"/>
              <a:gd name="connsiteX200" fmla="*/ 1028170 w 1214923"/>
              <a:gd name="connsiteY200" fmla="*/ 1445228 h 1684642"/>
              <a:gd name="connsiteX201" fmla="*/ 1054979 w 1214923"/>
              <a:gd name="connsiteY201" fmla="*/ 1445037 h 1684642"/>
              <a:gd name="connsiteX202" fmla="*/ 862816 w 1214923"/>
              <a:gd name="connsiteY202" fmla="*/ 1410462 h 1684642"/>
              <a:gd name="connsiteX203" fmla="*/ 647551 w 1214923"/>
              <a:gd name="connsiteY203" fmla="*/ 1448562 h 1684642"/>
              <a:gd name="connsiteX204" fmla="*/ 862816 w 1214923"/>
              <a:gd name="connsiteY204" fmla="*/ 1410653 h 1684642"/>
              <a:gd name="connsiteX205" fmla="*/ 862816 w 1214923"/>
              <a:gd name="connsiteY205" fmla="*/ 1410462 h 1684642"/>
              <a:gd name="connsiteX206" fmla="*/ 689842 w 1214923"/>
              <a:gd name="connsiteY206" fmla="*/ 1391412 h 1684642"/>
              <a:gd name="connsiteX207" fmla="*/ 924347 w 1214923"/>
              <a:gd name="connsiteY207" fmla="*/ 1306830 h 1684642"/>
              <a:gd name="connsiteX208" fmla="*/ 689842 w 1214923"/>
              <a:gd name="connsiteY208" fmla="*/ 1391412 h 1684642"/>
              <a:gd name="connsiteX209" fmla="*/ 1162663 w 1214923"/>
              <a:gd name="connsiteY209" fmla="*/ 1057085 h 1684642"/>
              <a:gd name="connsiteX210" fmla="*/ 1148756 w 1214923"/>
              <a:gd name="connsiteY210" fmla="*/ 1134428 h 1684642"/>
              <a:gd name="connsiteX211" fmla="*/ 1066841 w 1214923"/>
              <a:gd name="connsiteY211" fmla="*/ 1139762 h 1684642"/>
              <a:gd name="connsiteX212" fmla="*/ 1035790 w 1214923"/>
              <a:gd name="connsiteY212" fmla="*/ 1087755 h 1684642"/>
              <a:gd name="connsiteX213" fmla="*/ 1162663 w 1214923"/>
              <a:gd name="connsiteY213" fmla="*/ 1057085 h 1684642"/>
              <a:gd name="connsiteX214" fmla="*/ 987913 w 1214923"/>
              <a:gd name="connsiteY214" fmla="*/ 1181170 h 1684642"/>
              <a:gd name="connsiteX215" fmla="*/ 958923 w 1214923"/>
              <a:gd name="connsiteY215" fmla="*/ 1264444 h 1684642"/>
              <a:gd name="connsiteX216" fmla="*/ 905107 w 1214923"/>
              <a:gd name="connsiteY216" fmla="*/ 1118330 h 1684642"/>
              <a:gd name="connsiteX217" fmla="*/ 987913 w 1214923"/>
              <a:gd name="connsiteY217" fmla="*/ 1181170 h 1684642"/>
              <a:gd name="connsiteX0" fmla="*/ 1193429 w 1214923"/>
              <a:gd name="connsiteY0" fmla="*/ 899446 h 1681417"/>
              <a:gd name="connsiteX1" fmla="*/ 1157319 w 1214923"/>
              <a:gd name="connsiteY1" fmla="*/ 831924 h 1681417"/>
              <a:gd name="connsiteX2" fmla="*/ 1019985 w 1214923"/>
              <a:gd name="connsiteY2" fmla="*/ 885740 h 1681417"/>
              <a:gd name="connsiteX3" fmla="*/ 963019 w 1214923"/>
              <a:gd name="connsiteY3" fmla="*/ 860965 h 1681417"/>
              <a:gd name="connsiteX4" fmla="*/ 1035980 w 1214923"/>
              <a:gd name="connsiteY4" fmla="*/ 795623 h 1681417"/>
              <a:gd name="connsiteX5" fmla="*/ 893772 w 1214923"/>
              <a:gd name="connsiteY5" fmla="*/ 930212 h 1681417"/>
              <a:gd name="connsiteX6" fmla="*/ 951398 w 1214923"/>
              <a:gd name="connsiteY6" fmla="*/ 937927 h 1681417"/>
              <a:gd name="connsiteX7" fmla="*/ 862911 w 1214923"/>
              <a:gd name="connsiteY7" fmla="*/ 964787 h 1681417"/>
              <a:gd name="connsiteX8" fmla="*/ 813000 w 1214923"/>
              <a:gd name="connsiteY8" fmla="*/ 991648 h 1681417"/>
              <a:gd name="connsiteX9" fmla="*/ 905202 w 1214923"/>
              <a:gd name="connsiteY9" fmla="*/ 872585 h 1681417"/>
              <a:gd name="connsiteX10" fmla="*/ 1062841 w 1214923"/>
              <a:gd name="connsiteY10" fmla="*/ 784098 h 1681417"/>
              <a:gd name="connsiteX11" fmla="*/ 1113873 w 1214923"/>
              <a:gd name="connsiteY11" fmla="*/ 670346 h 1681417"/>
              <a:gd name="connsiteX12" fmla="*/ 1028265 w 1214923"/>
              <a:gd name="connsiteY12" fmla="*/ 722567 h 1681417"/>
              <a:gd name="connsiteX13" fmla="*/ 1003881 w 1214923"/>
              <a:gd name="connsiteY13" fmla="*/ 692468 h 1681417"/>
              <a:gd name="connsiteX14" fmla="*/ 1005881 w 1214923"/>
              <a:gd name="connsiteY14" fmla="*/ 661511 h 1681417"/>
              <a:gd name="connsiteX15" fmla="*/ 1065794 w 1214923"/>
              <a:gd name="connsiteY15" fmla="*/ 651415 h 1681417"/>
              <a:gd name="connsiteX16" fmla="*/ 1087938 w 1214923"/>
              <a:gd name="connsiteY16" fmla="*/ 638205 h 1681417"/>
              <a:gd name="connsiteX17" fmla="*/ 739848 w 1214923"/>
              <a:gd name="connsiteY17" fmla="*/ 595694 h 1681417"/>
              <a:gd name="connsiteX18" fmla="*/ 716893 w 1214923"/>
              <a:gd name="connsiteY18" fmla="*/ 318992 h 1681417"/>
              <a:gd name="connsiteX19" fmla="*/ 920537 w 1214923"/>
              <a:gd name="connsiteY19" fmla="*/ 246031 h 1681417"/>
              <a:gd name="connsiteX20" fmla="*/ 682412 w 1214923"/>
              <a:gd name="connsiteY20" fmla="*/ 238316 h 1681417"/>
              <a:gd name="connsiteX21" fmla="*/ 928538 w 1214923"/>
              <a:gd name="connsiteY21" fmla="*/ 226790 h 1681417"/>
              <a:gd name="connsiteX22" fmla="*/ 720893 w 1214923"/>
              <a:gd name="connsiteY22" fmla="*/ 196025 h 1681417"/>
              <a:gd name="connsiteX23" fmla="*/ 736229 w 1214923"/>
              <a:gd name="connsiteY23" fmla="*/ 49911 h 1681417"/>
              <a:gd name="connsiteX24" fmla="*/ 663267 w 1214923"/>
              <a:gd name="connsiteY24" fmla="*/ 0 h 1681417"/>
              <a:gd name="connsiteX25" fmla="*/ 625167 w 1214923"/>
              <a:gd name="connsiteY25" fmla="*/ 103727 h 1681417"/>
              <a:gd name="connsiteX26" fmla="*/ 625167 w 1214923"/>
              <a:gd name="connsiteY26" fmla="*/ 288322 h 1681417"/>
              <a:gd name="connsiteX27" fmla="*/ 336845 w 1214923"/>
              <a:gd name="connsiteY27" fmla="*/ 261366 h 1681417"/>
              <a:gd name="connsiteX28" fmla="*/ 367611 w 1214923"/>
              <a:gd name="connsiteY28" fmla="*/ 307467 h 1681417"/>
              <a:gd name="connsiteX29" fmla="*/ 579066 w 1214923"/>
              <a:gd name="connsiteY29" fmla="*/ 615029 h 1681417"/>
              <a:gd name="connsiteX30" fmla="*/ 263884 w 1214923"/>
              <a:gd name="connsiteY30" fmla="*/ 496585 h 1681417"/>
              <a:gd name="connsiteX31" fmla="*/ 233118 w 1214923"/>
              <a:gd name="connsiteY31" fmla="*/ 714947 h 1681417"/>
              <a:gd name="connsiteX32" fmla="*/ 532965 w 1214923"/>
              <a:gd name="connsiteY32" fmla="*/ 807149 h 1681417"/>
              <a:gd name="connsiteX33" fmla="*/ 502390 w 1214923"/>
              <a:gd name="connsiteY33" fmla="*/ 816184 h 1681417"/>
              <a:gd name="connsiteX34" fmla="*/ 464290 w 1214923"/>
              <a:gd name="connsiteY34" fmla="*/ 772763 h 1681417"/>
              <a:gd name="connsiteX35" fmla="*/ 375231 w 1214923"/>
              <a:gd name="connsiteY35" fmla="*/ 788670 h 1681417"/>
              <a:gd name="connsiteX36" fmla="*/ 418189 w 1214923"/>
              <a:gd name="connsiteY36" fmla="*/ 826770 h 1681417"/>
              <a:gd name="connsiteX37" fmla="*/ 333607 w 1214923"/>
              <a:gd name="connsiteY37" fmla="*/ 826770 h 1681417"/>
              <a:gd name="connsiteX38" fmla="*/ 276457 w 1214923"/>
              <a:gd name="connsiteY38" fmla="*/ 857536 h 1681417"/>
              <a:gd name="connsiteX39" fmla="*/ 288458 w 1214923"/>
              <a:gd name="connsiteY39" fmla="*/ 766001 h 1681417"/>
              <a:gd name="connsiteX40" fmla="*/ 138059 w 1214923"/>
              <a:gd name="connsiteY40" fmla="*/ 911352 h 1681417"/>
              <a:gd name="connsiteX41" fmla="*/ 237976 w 1214923"/>
              <a:gd name="connsiteY41" fmla="*/ 961358 h 1681417"/>
              <a:gd name="connsiteX42" fmla="*/ 75102 w 1214923"/>
              <a:gd name="connsiteY42" fmla="*/ 1025783 h 1681417"/>
              <a:gd name="connsiteX43" fmla="*/ 80432 w 1214923"/>
              <a:gd name="connsiteY43" fmla="*/ 915162 h 1681417"/>
              <a:gd name="connsiteX44" fmla="*/ 91958 w 1214923"/>
              <a:gd name="connsiteY44" fmla="*/ 1107377 h 1681417"/>
              <a:gd name="connsiteX45" fmla="*/ 214925 w 1214923"/>
              <a:gd name="connsiteY45" fmla="*/ 1157383 h 1681417"/>
              <a:gd name="connsiteX46" fmla="*/ 322463 w 1214923"/>
              <a:gd name="connsiteY46" fmla="*/ 1228161 h 1681417"/>
              <a:gd name="connsiteX47" fmla="*/ 235145 w 1214923"/>
              <a:gd name="connsiteY47" fmla="*/ 1221759 h 1681417"/>
              <a:gd name="connsiteX48" fmla="*/ 267875 w 1214923"/>
              <a:gd name="connsiteY48" fmla="*/ 1263023 h 1681417"/>
              <a:gd name="connsiteX49" fmla="*/ 395615 w 1214923"/>
              <a:gd name="connsiteY49" fmla="*/ 1319117 h 1681417"/>
              <a:gd name="connsiteX50" fmla="*/ 322827 w 1214923"/>
              <a:gd name="connsiteY50" fmla="*/ 1338837 h 1681417"/>
              <a:gd name="connsiteX51" fmla="*/ 247492 w 1214923"/>
              <a:gd name="connsiteY51" fmla="*/ 1296725 h 1681417"/>
              <a:gd name="connsiteX52" fmla="*/ 229880 w 1214923"/>
              <a:gd name="connsiteY52" fmla="*/ 1312259 h 1681417"/>
              <a:gd name="connsiteX53" fmla="*/ 146155 w 1214923"/>
              <a:gd name="connsiteY53" fmla="*/ 1230344 h 1681417"/>
              <a:gd name="connsiteX54" fmla="*/ 115389 w 1214923"/>
              <a:gd name="connsiteY54" fmla="*/ 1430369 h 1681417"/>
              <a:gd name="connsiteX55" fmla="*/ 349799 w 1214923"/>
              <a:gd name="connsiteY55" fmla="*/ 1480280 h 1681417"/>
              <a:gd name="connsiteX56" fmla="*/ 299507 w 1214923"/>
              <a:gd name="connsiteY56" fmla="*/ 1464659 h 1681417"/>
              <a:gd name="connsiteX57" fmla="*/ 318374 w 1214923"/>
              <a:gd name="connsiteY57" fmla="*/ 1496562 h 1681417"/>
              <a:gd name="connsiteX58" fmla="*/ 388280 w 1214923"/>
              <a:gd name="connsiteY58" fmla="*/ 1545717 h 1681417"/>
              <a:gd name="connsiteX59" fmla="*/ 348847 w 1214923"/>
              <a:gd name="connsiteY59" fmla="*/ 1542479 h 1681417"/>
              <a:gd name="connsiteX60" fmla="*/ 255883 w 1214923"/>
              <a:gd name="connsiteY60" fmla="*/ 1502664 h 1681417"/>
              <a:gd name="connsiteX61" fmla="*/ 255883 w 1214923"/>
              <a:gd name="connsiteY61" fmla="*/ 1502664 h 1681417"/>
              <a:gd name="connsiteX62" fmla="*/ 239976 w 1214923"/>
              <a:gd name="connsiteY62" fmla="*/ 1484281 h 1681417"/>
              <a:gd name="connsiteX63" fmla="*/ 203495 w 1214923"/>
              <a:gd name="connsiteY63" fmla="*/ 1484281 h 1681417"/>
              <a:gd name="connsiteX64" fmla="*/ 187303 w 1214923"/>
              <a:gd name="connsiteY64" fmla="*/ 1499140 h 1681417"/>
              <a:gd name="connsiteX65" fmla="*/ 490673 w 1214923"/>
              <a:gd name="connsiteY65" fmla="*/ 1673352 h 1681417"/>
              <a:gd name="connsiteX66" fmla="*/ 767123 w 1214923"/>
              <a:gd name="connsiteY66" fmla="*/ 1659528 h 1681417"/>
              <a:gd name="connsiteX67" fmla="*/ 967500 w 1214923"/>
              <a:gd name="connsiteY67" fmla="*/ 1594485 h 1681417"/>
              <a:gd name="connsiteX68" fmla="*/ 1152566 w 1214923"/>
              <a:gd name="connsiteY68" fmla="*/ 1394460 h 1681417"/>
              <a:gd name="connsiteX69" fmla="*/ 918822 w 1214923"/>
              <a:gd name="connsiteY69" fmla="*/ 1363507 h 1681417"/>
              <a:gd name="connsiteX70" fmla="*/ 802904 w 1214923"/>
              <a:gd name="connsiteY70" fmla="*/ 1350454 h 1681417"/>
              <a:gd name="connsiteX71" fmla="*/ 841956 w 1214923"/>
              <a:gd name="connsiteY71" fmla="*/ 1326547 h 1681417"/>
              <a:gd name="connsiteX72" fmla="*/ 1018286 w 1214923"/>
              <a:gd name="connsiteY72" fmla="*/ 1315425 h 1681417"/>
              <a:gd name="connsiteX73" fmla="*/ 980354 w 1214923"/>
              <a:gd name="connsiteY73" fmla="*/ 1268921 h 1681417"/>
              <a:gd name="connsiteX74" fmla="*/ 1091488 w 1214923"/>
              <a:gd name="connsiteY74" fmla="*/ 1221043 h 1681417"/>
              <a:gd name="connsiteX75" fmla="*/ 896580 w 1214923"/>
              <a:gd name="connsiteY75" fmla="*/ 1032638 h 1681417"/>
              <a:gd name="connsiteX76" fmla="*/ 1193429 w 1214923"/>
              <a:gd name="connsiteY76" fmla="*/ 899446 h 1681417"/>
              <a:gd name="connsiteX77" fmla="*/ 759089 w 1214923"/>
              <a:gd name="connsiteY77" fmla="*/ 61246 h 1681417"/>
              <a:gd name="connsiteX78" fmla="*/ 720989 w 1214923"/>
              <a:gd name="connsiteY78" fmla="*/ 145828 h 1681417"/>
              <a:gd name="connsiteX79" fmla="*/ 759089 w 1214923"/>
              <a:gd name="connsiteY79" fmla="*/ 61436 h 1681417"/>
              <a:gd name="connsiteX80" fmla="*/ 759089 w 1214923"/>
              <a:gd name="connsiteY80" fmla="*/ 61246 h 1681417"/>
              <a:gd name="connsiteX81" fmla="*/ 363611 w 1214923"/>
              <a:gd name="connsiteY81" fmla="*/ 545783 h 1681417"/>
              <a:gd name="connsiteX82" fmla="*/ 348275 w 1214923"/>
              <a:gd name="connsiteY82" fmla="*/ 553498 h 1681417"/>
              <a:gd name="connsiteX83" fmla="*/ 363611 w 1214923"/>
              <a:gd name="connsiteY83" fmla="*/ 545783 h 1681417"/>
              <a:gd name="connsiteX84" fmla="*/ 232451 w 1214923"/>
              <a:gd name="connsiteY84" fmla="*/ 523113 h 1681417"/>
              <a:gd name="connsiteX85" fmla="*/ 254694 w 1214923"/>
              <a:gd name="connsiteY85" fmla="*/ 664096 h 1681417"/>
              <a:gd name="connsiteX86" fmla="*/ 232451 w 1214923"/>
              <a:gd name="connsiteY86" fmla="*/ 523113 h 1681417"/>
              <a:gd name="connsiteX87" fmla="*/ 340084 w 1214923"/>
              <a:gd name="connsiteY87" fmla="*/ 692277 h 1681417"/>
              <a:gd name="connsiteX88" fmla="*/ 470767 w 1214923"/>
              <a:gd name="connsiteY88" fmla="*/ 684562 h 1681417"/>
              <a:gd name="connsiteX89" fmla="*/ 340084 w 1214923"/>
              <a:gd name="connsiteY89" fmla="*/ 691896 h 1681417"/>
              <a:gd name="connsiteX90" fmla="*/ 340084 w 1214923"/>
              <a:gd name="connsiteY90" fmla="*/ 692277 h 1681417"/>
              <a:gd name="connsiteX91" fmla="*/ 382375 w 1214923"/>
              <a:gd name="connsiteY91" fmla="*/ 615410 h 1681417"/>
              <a:gd name="connsiteX92" fmla="*/ 516868 w 1214923"/>
              <a:gd name="connsiteY92" fmla="*/ 688372 h 1681417"/>
              <a:gd name="connsiteX93" fmla="*/ 382661 w 1214923"/>
              <a:gd name="connsiteY93" fmla="*/ 615029 h 1681417"/>
              <a:gd name="connsiteX94" fmla="*/ 382375 w 1214923"/>
              <a:gd name="connsiteY94" fmla="*/ 615410 h 1681417"/>
              <a:gd name="connsiteX95" fmla="*/ 201400 w 1214923"/>
              <a:gd name="connsiteY95" fmla="*/ 907542 h 1681417"/>
              <a:gd name="connsiteX96" fmla="*/ 163300 w 1214923"/>
              <a:gd name="connsiteY96" fmla="*/ 838295 h 1681417"/>
              <a:gd name="connsiteX97" fmla="*/ 201686 w 1214923"/>
              <a:gd name="connsiteY97" fmla="*/ 907161 h 1681417"/>
              <a:gd name="connsiteX98" fmla="*/ 201400 w 1214923"/>
              <a:gd name="connsiteY98" fmla="*/ 907542 h 1681417"/>
              <a:gd name="connsiteX99" fmla="*/ 97811 w 1214923"/>
              <a:gd name="connsiteY99" fmla="*/ 1285557 h 1681417"/>
              <a:gd name="connsiteX100" fmla="*/ 123279 w 1214923"/>
              <a:gd name="connsiteY100" fmla="*/ 1264178 h 1681417"/>
              <a:gd name="connsiteX101" fmla="*/ 231975 w 1214923"/>
              <a:gd name="connsiteY101" fmla="*/ 1341501 h 1681417"/>
              <a:gd name="connsiteX102" fmla="*/ 97811 w 1214923"/>
              <a:gd name="connsiteY102" fmla="*/ 1285557 h 1681417"/>
              <a:gd name="connsiteX103" fmla="*/ 232928 w 1214923"/>
              <a:gd name="connsiteY103" fmla="*/ 1376077 h 1681417"/>
              <a:gd name="connsiteX104" fmla="*/ 279029 w 1214923"/>
              <a:gd name="connsiteY104" fmla="*/ 1379887 h 1681417"/>
              <a:gd name="connsiteX105" fmla="*/ 232451 w 1214923"/>
              <a:gd name="connsiteY105" fmla="*/ 1376077 h 1681417"/>
              <a:gd name="connsiteX106" fmla="*/ 232928 w 1214923"/>
              <a:gd name="connsiteY106" fmla="*/ 1376077 h 1681417"/>
              <a:gd name="connsiteX107" fmla="*/ 856244 w 1214923"/>
              <a:gd name="connsiteY107" fmla="*/ 715613 h 1681417"/>
              <a:gd name="connsiteX108" fmla="*/ 817635 w 1214923"/>
              <a:gd name="connsiteY108" fmla="*/ 708913 h 1681417"/>
              <a:gd name="connsiteX109" fmla="*/ 721084 w 1214923"/>
              <a:gd name="connsiteY109" fmla="*/ 657225 h 1681417"/>
              <a:gd name="connsiteX110" fmla="*/ 855767 w 1214923"/>
              <a:gd name="connsiteY110" fmla="*/ 715613 h 1681417"/>
              <a:gd name="connsiteX111" fmla="*/ 856244 w 1214923"/>
              <a:gd name="connsiteY111" fmla="*/ 715613 h 1681417"/>
              <a:gd name="connsiteX112" fmla="*/ 663458 w 1214923"/>
              <a:gd name="connsiteY112" fmla="*/ 722662 h 1681417"/>
              <a:gd name="connsiteX113" fmla="*/ 644408 w 1214923"/>
              <a:gd name="connsiteY113" fmla="*/ 807149 h 1681417"/>
              <a:gd name="connsiteX114" fmla="*/ 662981 w 1214923"/>
              <a:gd name="connsiteY114" fmla="*/ 723138 h 1681417"/>
              <a:gd name="connsiteX115" fmla="*/ 663458 w 1214923"/>
              <a:gd name="connsiteY115" fmla="*/ 722662 h 1681417"/>
              <a:gd name="connsiteX116" fmla="*/ 628882 w 1214923"/>
              <a:gd name="connsiteY116" fmla="*/ 753332 h 1681417"/>
              <a:gd name="connsiteX117" fmla="*/ 655742 w 1214923"/>
              <a:gd name="connsiteY117" fmla="*/ 726472 h 1681417"/>
              <a:gd name="connsiteX118" fmla="*/ 628406 w 1214923"/>
              <a:gd name="connsiteY118" fmla="*/ 753332 h 1681417"/>
              <a:gd name="connsiteX119" fmla="*/ 628882 w 1214923"/>
              <a:gd name="connsiteY119" fmla="*/ 753332 h 1681417"/>
              <a:gd name="connsiteX120" fmla="*/ 771090 w 1214923"/>
              <a:gd name="connsiteY120" fmla="*/ 757237 h 1681417"/>
              <a:gd name="connsiteX121" fmla="*/ 690318 w 1214923"/>
              <a:gd name="connsiteY121" fmla="*/ 822579 h 1681417"/>
              <a:gd name="connsiteX122" fmla="*/ 770614 w 1214923"/>
              <a:gd name="connsiteY122" fmla="*/ 757237 h 1681417"/>
              <a:gd name="connsiteX123" fmla="*/ 771090 w 1214923"/>
              <a:gd name="connsiteY123" fmla="*/ 757237 h 1681417"/>
              <a:gd name="connsiteX124" fmla="*/ 759565 w 1214923"/>
              <a:gd name="connsiteY124" fmla="*/ 538162 h 1681417"/>
              <a:gd name="connsiteX125" fmla="*/ 851767 w 1214923"/>
              <a:gd name="connsiteY125" fmla="*/ 480536 h 1681417"/>
              <a:gd name="connsiteX126" fmla="*/ 759089 w 1214923"/>
              <a:gd name="connsiteY126" fmla="*/ 538067 h 1681417"/>
              <a:gd name="connsiteX127" fmla="*/ 759565 w 1214923"/>
              <a:gd name="connsiteY127" fmla="*/ 538162 h 1681417"/>
              <a:gd name="connsiteX128" fmla="*/ 868213 w 1214923"/>
              <a:gd name="connsiteY128" fmla="*/ 356761 h 1681417"/>
              <a:gd name="connsiteX129" fmla="*/ 812619 w 1214923"/>
              <a:gd name="connsiteY129" fmla="*/ 442055 h 1681417"/>
              <a:gd name="connsiteX130" fmla="*/ 868213 w 1214923"/>
              <a:gd name="connsiteY130" fmla="*/ 356761 h 1681417"/>
              <a:gd name="connsiteX131" fmla="*/ 681841 w 1214923"/>
              <a:gd name="connsiteY131" fmla="*/ 323088 h 1681417"/>
              <a:gd name="connsiteX132" fmla="*/ 758803 w 1214923"/>
              <a:gd name="connsiteY132" fmla="*/ 430816 h 1681417"/>
              <a:gd name="connsiteX133" fmla="*/ 643455 w 1214923"/>
              <a:gd name="connsiteY133" fmla="*/ 396145 h 1681417"/>
              <a:gd name="connsiteX134" fmla="*/ 639550 w 1214923"/>
              <a:gd name="connsiteY134" fmla="*/ 438436 h 1681417"/>
              <a:gd name="connsiteX135" fmla="*/ 682127 w 1214923"/>
              <a:gd name="connsiteY135" fmla="*/ 323088 h 1681417"/>
              <a:gd name="connsiteX136" fmla="*/ 681841 w 1214923"/>
              <a:gd name="connsiteY136" fmla="*/ 323088 h 1681417"/>
              <a:gd name="connsiteX137" fmla="*/ 395477 w 1214923"/>
              <a:gd name="connsiteY137" fmla="*/ 216638 h 1681417"/>
              <a:gd name="connsiteX138" fmla="*/ 432956 w 1214923"/>
              <a:gd name="connsiteY138" fmla="*/ 194566 h 1681417"/>
              <a:gd name="connsiteX139" fmla="*/ 564476 w 1214923"/>
              <a:gd name="connsiteY139" fmla="*/ 247666 h 1681417"/>
              <a:gd name="connsiteX140" fmla="*/ 558873 w 1214923"/>
              <a:gd name="connsiteY140" fmla="*/ 299942 h 1681417"/>
              <a:gd name="connsiteX141" fmla="*/ 395477 w 1214923"/>
              <a:gd name="connsiteY141" fmla="*/ 216638 h 1681417"/>
              <a:gd name="connsiteX142" fmla="*/ 470767 w 1214923"/>
              <a:gd name="connsiteY142" fmla="*/ 361188 h 1681417"/>
              <a:gd name="connsiteX143" fmla="*/ 566874 w 1214923"/>
              <a:gd name="connsiteY143" fmla="*/ 503396 h 1681417"/>
              <a:gd name="connsiteX144" fmla="*/ 470767 w 1214923"/>
              <a:gd name="connsiteY144" fmla="*/ 361188 h 1681417"/>
              <a:gd name="connsiteX145" fmla="*/ 632216 w 1214923"/>
              <a:gd name="connsiteY145" fmla="*/ 475419 h 1681417"/>
              <a:gd name="connsiteX146" fmla="*/ 759089 w 1214923"/>
              <a:gd name="connsiteY146" fmla="*/ 438055 h 1681417"/>
              <a:gd name="connsiteX147" fmla="*/ 640217 w 1214923"/>
              <a:gd name="connsiteY147" fmla="*/ 641593 h 1681417"/>
              <a:gd name="connsiteX148" fmla="*/ 622468 w 1214923"/>
              <a:gd name="connsiteY148" fmla="*/ 453581 h 1681417"/>
              <a:gd name="connsiteX149" fmla="*/ 632216 w 1214923"/>
              <a:gd name="connsiteY149" fmla="*/ 475419 h 1681417"/>
              <a:gd name="connsiteX150" fmla="*/ 686032 w 1214923"/>
              <a:gd name="connsiteY150" fmla="*/ 837819 h 1681417"/>
              <a:gd name="connsiteX151" fmla="*/ 628310 w 1214923"/>
              <a:gd name="connsiteY151" fmla="*/ 930116 h 1681417"/>
              <a:gd name="connsiteX152" fmla="*/ 686032 w 1214923"/>
              <a:gd name="connsiteY152" fmla="*/ 837914 h 1681417"/>
              <a:gd name="connsiteX153" fmla="*/ 686032 w 1214923"/>
              <a:gd name="connsiteY153" fmla="*/ 837819 h 1681417"/>
              <a:gd name="connsiteX154" fmla="*/ 743658 w 1214923"/>
              <a:gd name="connsiteY154" fmla="*/ 1291400 h 1681417"/>
              <a:gd name="connsiteX155" fmla="*/ 547634 w 1214923"/>
              <a:gd name="connsiteY155" fmla="*/ 1206818 h 1681417"/>
              <a:gd name="connsiteX156" fmla="*/ 573446 w 1214923"/>
              <a:gd name="connsiteY156" fmla="*/ 1222439 h 1681417"/>
              <a:gd name="connsiteX157" fmla="*/ 603450 w 1214923"/>
              <a:gd name="connsiteY157" fmla="*/ 1227487 h 1681417"/>
              <a:gd name="connsiteX158" fmla="*/ 743658 w 1214923"/>
              <a:gd name="connsiteY158" fmla="*/ 1291495 h 1681417"/>
              <a:gd name="connsiteX159" fmla="*/ 743658 w 1214923"/>
              <a:gd name="connsiteY159" fmla="*/ 1291400 h 1681417"/>
              <a:gd name="connsiteX160" fmla="*/ 556465 w 1214923"/>
              <a:gd name="connsiteY160" fmla="*/ 950327 h 1681417"/>
              <a:gd name="connsiteX161" fmla="*/ 689842 w 1214923"/>
              <a:gd name="connsiteY161" fmla="*/ 1122236 h 1681417"/>
              <a:gd name="connsiteX162" fmla="*/ 568651 w 1214923"/>
              <a:gd name="connsiteY162" fmla="*/ 984541 h 1681417"/>
              <a:gd name="connsiteX163" fmla="*/ 556465 w 1214923"/>
              <a:gd name="connsiteY163" fmla="*/ 950327 h 1681417"/>
              <a:gd name="connsiteX164" fmla="*/ 351609 w 1214923"/>
              <a:gd name="connsiteY164" fmla="*/ 1045464 h 1681417"/>
              <a:gd name="connsiteX165" fmla="*/ 382375 w 1214923"/>
              <a:gd name="connsiteY165" fmla="*/ 887825 h 1681417"/>
              <a:gd name="connsiteX166" fmla="*/ 351609 w 1214923"/>
              <a:gd name="connsiteY166" fmla="*/ 1045559 h 1681417"/>
              <a:gd name="connsiteX167" fmla="*/ 351609 w 1214923"/>
              <a:gd name="connsiteY167" fmla="*/ 1045464 h 1681417"/>
              <a:gd name="connsiteX168" fmla="*/ 420761 w 1214923"/>
              <a:gd name="connsiteY168" fmla="*/ 1054969 h 1681417"/>
              <a:gd name="connsiteX169" fmla="*/ 605260 w 1214923"/>
              <a:gd name="connsiteY169" fmla="*/ 1180338 h 1681417"/>
              <a:gd name="connsiteX170" fmla="*/ 420761 w 1214923"/>
              <a:gd name="connsiteY170" fmla="*/ 1054969 h 1681417"/>
              <a:gd name="connsiteX171" fmla="*/ 366944 w 1214923"/>
              <a:gd name="connsiteY171" fmla="*/ 1414272 h 1681417"/>
              <a:gd name="connsiteX172" fmla="*/ 597640 w 1214923"/>
              <a:gd name="connsiteY172" fmla="*/ 1460468 h 1681417"/>
              <a:gd name="connsiteX173" fmla="*/ 366944 w 1214923"/>
              <a:gd name="connsiteY173" fmla="*/ 1414463 h 1681417"/>
              <a:gd name="connsiteX174" fmla="*/ 366944 w 1214923"/>
              <a:gd name="connsiteY174" fmla="*/ 1414272 h 1681417"/>
              <a:gd name="connsiteX175" fmla="*/ 597035 w 1214923"/>
              <a:gd name="connsiteY175" fmla="*/ 1664464 h 1681417"/>
              <a:gd name="connsiteX176" fmla="*/ 471148 w 1214923"/>
              <a:gd name="connsiteY176" fmla="*/ 1649777 h 1681417"/>
              <a:gd name="connsiteX177" fmla="*/ 401901 w 1214923"/>
              <a:gd name="connsiteY177" fmla="*/ 1579817 h 1681417"/>
              <a:gd name="connsiteX178" fmla="*/ 582412 w 1214923"/>
              <a:gd name="connsiteY178" fmla="*/ 1645158 h 1681417"/>
              <a:gd name="connsiteX179" fmla="*/ 597035 w 1214923"/>
              <a:gd name="connsiteY179" fmla="*/ 1664464 h 1681417"/>
              <a:gd name="connsiteX180" fmla="*/ 616785 w 1214923"/>
              <a:gd name="connsiteY180" fmla="*/ 1564196 h 1681417"/>
              <a:gd name="connsiteX181" fmla="*/ 555349 w 1214923"/>
              <a:gd name="connsiteY181" fmla="*/ 1541145 h 1681417"/>
              <a:gd name="connsiteX182" fmla="*/ 638597 w 1214923"/>
              <a:gd name="connsiteY182" fmla="*/ 1493520 h 1681417"/>
              <a:gd name="connsiteX183" fmla="*/ 752034 w 1214923"/>
              <a:gd name="connsiteY183" fmla="*/ 1535463 h 1681417"/>
              <a:gd name="connsiteX184" fmla="*/ 616785 w 1214923"/>
              <a:gd name="connsiteY184" fmla="*/ 1564386 h 1681417"/>
              <a:gd name="connsiteX185" fmla="*/ 616785 w 1214923"/>
              <a:gd name="connsiteY185" fmla="*/ 1564196 h 1681417"/>
              <a:gd name="connsiteX186" fmla="*/ 811979 w 1214923"/>
              <a:gd name="connsiteY186" fmla="*/ 1595484 h 1681417"/>
              <a:gd name="connsiteX187" fmla="*/ 825628 w 1214923"/>
              <a:gd name="connsiteY187" fmla="*/ 1619167 h 1681417"/>
              <a:gd name="connsiteX188" fmla="*/ 704225 w 1214923"/>
              <a:gd name="connsiteY188" fmla="*/ 1665256 h 1681417"/>
              <a:gd name="connsiteX189" fmla="*/ 651942 w 1214923"/>
              <a:gd name="connsiteY189" fmla="*/ 1653111 h 1681417"/>
              <a:gd name="connsiteX190" fmla="*/ 811979 w 1214923"/>
              <a:gd name="connsiteY190" fmla="*/ 1595484 h 1681417"/>
              <a:gd name="connsiteX191" fmla="*/ 857863 w 1214923"/>
              <a:gd name="connsiteY191" fmla="*/ 1591056 h 1681417"/>
              <a:gd name="connsiteX192" fmla="*/ 838813 w 1214923"/>
              <a:gd name="connsiteY192" fmla="*/ 1568958 h 1681417"/>
              <a:gd name="connsiteX193" fmla="*/ 836146 w 1214923"/>
              <a:gd name="connsiteY193" fmla="*/ 1564291 h 1681417"/>
              <a:gd name="connsiteX194" fmla="*/ 955179 w 1214923"/>
              <a:gd name="connsiteY194" fmla="*/ 1500720 h 1681417"/>
              <a:gd name="connsiteX195" fmla="*/ 1066493 w 1214923"/>
              <a:gd name="connsiteY195" fmla="*/ 1492065 h 1681417"/>
              <a:gd name="connsiteX196" fmla="*/ 857863 w 1214923"/>
              <a:gd name="connsiteY196" fmla="*/ 1591247 h 1681417"/>
              <a:gd name="connsiteX197" fmla="*/ 857863 w 1214923"/>
              <a:gd name="connsiteY197" fmla="*/ 1591056 h 1681417"/>
              <a:gd name="connsiteX198" fmla="*/ 1054979 w 1214923"/>
              <a:gd name="connsiteY198" fmla="*/ 1445037 h 1681417"/>
              <a:gd name="connsiteX199" fmla="*/ 916632 w 1214923"/>
              <a:gd name="connsiteY199" fmla="*/ 1468184 h 1681417"/>
              <a:gd name="connsiteX200" fmla="*/ 1028170 w 1214923"/>
              <a:gd name="connsiteY200" fmla="*/ 1445228 h 1681417"/>
              <a:gd name="connsiteX201" fmla="*/ 1054979 w 1214923"/>
              <a:gd name="connsiteY201" fmla="*/ 1445037 h 1681417"/>
              <a:gd name="connsiteX202" fmla="*/ 862816 w 1214923"/>
              <a:gd name="connsiteY202" fmla="*/ 1410462 h 1681417"/>
              <a:gd name="connsiteX203" fmla="*/ 647551 w 1214923"/>
              <a:gd name="connsiteY203" fmla="*/ 1448562 h 1681417"/>
              <a:gd name="connsiteX204" fmla="*/ 862816 w 1214923"/>
              <a:gd name="connsiteY204" fmla="*/ 1410653 h 1681417"/>
              <a:gd name="connsiteX205" fmla="*/ 862816 w 1214923"/>
              <a:gd name="connsiteY205" fmla="*/ 1410462 h 1681417"/>
              <a:gd name="connsiteX206" fmla="*/ 689842 w 1214923"/>
              <a:gd name="connsiteY206" fmla="*/ 1391412 h 1681417"/>
              <a:gd name="connsiteX207" fmla="*/ 924347 w 1214923"/>
              <a:gd name="connsiteY207" fmla="*/ 1306830 h 1681417"/>
              <a:gd name="connsiteX208" fmla="*/ 689842 w 1214923"/>
              <a:gd name="connsiteY208" fmla="*/ 1391412 h 1681417"/>
              <a:gd name="connsiteX209" fmla="*/ 1162663 w 1214923"/>
              <a:gd name="connsiteY209" fmla="*/ 1057085 h 1681417"/>
              <a:gd name="connsiteX210" fmla="*/ 1148756 w 1214923"/>
              <a:gd name="connsiteY210" fmla="*/ 1134428 h 1681417"/>
              <a:gd name="connsiteX211" fmla="*/ 1066841 w 1214923"/>
              <a:gd name="connsiteY211" fmla="*/ 1139762 h 1681417"/>
              <a:gd name="connsiteX212" fmla="*/ 1035790 w 1214923"/>
              <a:gd name="connsiteY212" fmla="*/ 1087755 h 1681417"/>
              <a:gd name="connsiteX213" fmla="*/ 1162663 w 1214923"/>
              <a:gd name="connsiteY213" fmla="*/ 1057085 h 1681417"/>
              <a:gd name="connsiteX214" fmla="*/ 987913 w 1214923"/>
              <a:gd name="connsiteY214" fmla="*/ 1181170 h 1681417"/>
              <a:gd name="connsiteX215" fmla="*/ 958923 w 1214923"/>
              <a:gd name="connsiteY215" fmla="*/ 1264444 h 1681417"/>
              <a:gd name="connsiteX216" fmla="*/ 905107 w 1214923"/>
              <a:gd name="connsiteY216" fmla="*/ 1118330 h 1681417"/>
              <a:gd name="connsiteX217" fmla="*/ 987913 w 1214923"/>
              <a:gd name="connsiteY217" fmla="*/ 1181170 h 1681417"/>
              <a:gd name="connsiteX0" fmla="*/ 1193429 w 1214923"/>
              <a:gd name="connsiteY0" fmla="*/ 899446 h 1681417"/>
              <a:gd name="connsiteX1" fmla="*/ 1157319 w 1214923"/>
              <a:gd name="connsiteY1" fmla="*/ 831924 h 1681417"/>
              <a:gd name="connsiteX2" fmla="*/ 1019985 w 1214923"/>
              <a:gd name="connsiteY2" fmla="*/ 885740 h 1681417"/>
              <a:gd name="connsiteX3" fmla="*/ 963019 w 1214923"/>
              <a:gd name="connsiteY3" fmla="*/ 860965 h 1681417"/>
              <a:gd name="connsiteX4" fmla="*/ 1035980 w 1214923"/>
              <a:gd name="connsiteY4" fmla="*/ 795623 h 1681417"/>
              <a:gd name="connsiteX5" fmla="*/ 893772 w 1214923"/>
              <a:gd name="connsiteY5" fmla="*/ 930212 h 1681417"/>
              <a:gd name="connsiteX6" fmla="*/ 951398 w 1214923"/>
              <a:gd name="connsiteY6" fmla="*/ 937927 h 1681417"/>
              <a:gd name="connsiteX7" fmla="*/ 862911 w 1214923"/>
              <a:gd name="connsiteY7" fmla="*/ 964787 h 1681417"/>
              <a:gd name="connsiteX8" fmla="*/ 813000 w 1214923"/>
              <a:gd name="connsiteY8" fmla="*/ 991648 h 1681417"/>
              <a:gd name="connsiteX9" fmla="*/ 905202 w 1214923"/>
              <a:gd name="connsiteY9" fmla="*/ 872585 h 1681417"/>
              <a:gd name="connsiteX10" fmla="*/ 1062841 w 1214923"/>
              <a:gd name="connsiteY10" fmla="*/ 784098 h 1681417"/>
              <a:gd name="connsiteX11" fmla="*/ 1113873 w 1214923"/>
              <a:gd name="connsiteY11" fmla="*/ 670346 h 1681417"/>
              <a:gd name="connsiteX12" fmla="*/ 1028265 w 1214923"/>
              <a:gd name="connsiteY12" fmla="*/ 722567 h 1681417"/>
              <a:gd name="connsiteX13" fmla="*/ 1003881 w 1214923"/>
              <a:gd name="connsiteY13" fmla="*/ 692468 h 1681417"/>
              <a:gd name="connsiteX14" fmla="*/ 1005881 w 1214923"/>
              <a:gd name="connsiteY14" fmla="*/ 661511 h 1681417"/>
              <a:gd name="connsiteX15" fmla="*/ 1065794 w 1214923"/>
              <a:gd name="connsiteY15" fmla="*/ 651415 h 1681417"/>
              <a:gd name="connsiteX16" fmla="*/ 1087938 w 1214923"/>
              <a:gd name="connsiteY16" fmla="*/ 638205 h 1681417"/>
              <a:gd name="connsiteX17" fmla="*/ 739848 w 1214923"/>
              <a:gd name="connsiteY17" fmla="*/ 595694 h 1681417"/>
              <a:gd name="connsiteX18" fmla="*/ 716893 w 1214923"/>
              <a:gd name="connsiteY18" fmla="*/ 318992 h 1681417"/>
              <a:gd name="connsiteX19" fmla="*/ 920537 w 1214923"/>
              <a:gd name="connsiteY19" fmla="*/ 246031 h 1681417"/>
              <a:gd name="connsiteX20" fmla="*/ 682412 w 1214923"/>
              <a:gd name="connsiteY20" fmla="*/ 238316 h 1681417"/>
              <a:gd name="connsiteX21" fmla="*/ 928538 w 1214923"/>
              <a:gd name="connsiteY21" fmla="*/ 226790 h 1681417"/>
              <a:gd name="connsiteX22" fmla="*/ 720893 w 1214923"/>
              <a:gd name="connsiteY22" fmla="*/ 196025 h 1681417"/>
              <a:gd name="connsiteX23" fmla="*/ 736229 w 1214923"/>
              <a:gd name="connsiteY23" fmla="*/ 49911 h 1681417"/>
              <a:gd name="connsiteX24" fmla="*/ 663267 w 1214923"/>
              <a:gd name="connsiteY24" fmla="*/ 0 h 1681417"/>
              <a:gd name="connsiteX25" fmla="*/ 625167 w 1214923"/>
              <a:gd name="connsiteY25" fmla="*/ 103727 h 1681417"/>
              <a:gd name="connsiteX26" fmla="*/ 625167 w 1214923"/>
              <a:gd name="connsiteY26" fmla="*/ 288322 h 1681417"/>
              <a:gd name="connsiteX27" fmla="*/ 336845 w 1214923"/>
              <a:gd name="connsiteY27" fmla="*/ 261366 h 1681417"/>
              <a:gd name="connsiteX28" fmla="*/ 367611 w 1214923"/>
              <a:gd name="connsiteY28" fmla="*/ 307467 h 1681417"/>
              <a:gd name="connsiteX29" fmla="*/ 579066 w 1214923"/>
              <a:gd name="connsiteY29" fmla="*/ 615029 h 1681417"/>
              <a:gd name="connsiteX30" fmla="*/ 263884 w 1214923"/>
              <a:gd name="connsiteY30" fmla="*/ 496585 h 1681417"/>
              <a:gd name="connsiteX31" fmla="*/ 233118 w 1214923"/>
              <a:gd name="connsiteY31" fmla="*/ 714947 h 1681417"/>
              <a:gd name="connsiteX32" fmla="*/ 532965 w 1214923"/>
              <a:gd name="connsiteY32" fmla="*/ 807149 h 1681417"/>
              <a:gd name="connsiteX33" fmla="*/ 502390 w 1214923"/>
              <a:gd name="connsiteY33" fmla="*/ 816184 h 1681417"/>
              <a:gd name="connsiteX34" fmla="*/ 464290 w 1214923"/>
              <a:gd name="connsiteY34" fmla="*/ 772763 h 1681417"/>
              <a:gd name="connsiteX35" fmla="*/ 375231 w 1214923"/>
              <a:gd name="connsiteY35" fmla="*/ 788670 h 1681417"/>
              <a:gd name="connsiteX36" fmla="*/ 418189 w 1214923"/>
              <a:gd name="connsiteY36" fmla="*/ 826770 h 1681417"/>
              <a:gd name="connsiteX37" fmla="*/ 333607 w 1214923"/>
              <a:gd name="connsiteY37" fmla="*/ 826770 h 1681417"/>
              <a:gd name="connsiteX38" fmla="*/ 276457 w 1214923"/>
              <a:gd name="connsiteY38" fmla="*/ 857536 h 1681417"/>
              <a:gd name="connsiteX39" fmla="*/ 288458 w 1214923"/>
              <a:gd name="connsiteY39" fmla="*/ 766001 h 1681417"/>
              <a:gd name="connsiteX40" fmla="*/ 138059 w 1214923"/>
              <a:gd name="connsiteY40" fmla="*/ 911352 h 1681417"/>
              <a:gd name="connsiteX41" fmla="*/ 237976 w 1214923"/>
              <a:gd name="connsiteY41" fmla="*/ 961358 h 1681417"/>
              <a:gd name="connsiteX42" fmla="*/ 75102 w 1214923"/>
              <a:gd name="connsiteY42" fmla="*/ 1025783 h 1681417"/>
              <a:gd name="connsiteX43" fmla="*/ 80432 w 1214923"/>
              <a:gd name="connsiteY43" fmla="*/ 915162 h 1681417"/>
              <a:gd name="connsiteX44" fmla="*/ 91958 w 1214923"/>
              <a:gd name="connsiteY44" fmla="*/ 1107377 h 1681417"/>
              <a:gd name="connsiteX45" fmla="*/ 214925 w 1214923"/>
              <a:gd name="connsiteY45" fmla="*/ 1157383 h 1681417"/>
              <a:gd name="connsiteX46" fmla="*/ 322463 w 1214923"/>
              <a:gd name="connsiteY46" fmla="*/ 1228161 h 1681417"/>
              <a:gd name="connsiteX47" fmla="*/ 235145 w 1214923"/>
              <a:gd name="connsiteY47" fmla="*/ 1221759 h 1681417"/>
              <a:gd name="connsiteX48" fmla="*/ 267875 w 1214923"/>
              <a:gd name="connsiteY48" fmla="*/ 1263023 h 1681417"/>
              <a:gd name="connsiteX49" fmla="*/ 395615 w 1214923"/>
              <a:gd name="connsiteY49" fmla="*/ 1319117 h 1681417"/>
              <a:gd name="connsiteX50" fmla="*/ 322827 w 1214923"/>
              <a:gd name="connsiteY50" fmla="*/ 1338837 h 1681417"/>
              <a:gd name="connsiteX51" fmla="*/ 247492 w 1214923"/>
              <a:gd name="connsiteY51" fmla="*/ 1296725 h 1681417"/>
              <a:gd name="connsiteX52" fmla="*/ 229880 w 1214923"/>
              <a:gd name="connsiteY52" fmla="*/ 1312259 h 1681417"/>
              <a:gd name="connsiteX53" fmla="*/ 146155 w 1214923"/>
              <a:gd name="connsiteY53" fmla="*/ 1230344 h 1681417"/>
              <a:gd name="connsiteX54" fmla="*/ 115389 w 1214923"/>
              <a:gd name="connsiteY54" fmla="*/ 1430369 h 1681417"/>
              <a:gd name="connsiteX55" fmla="*/ 349799 w 1214923"/>
              <a:gd name="connsiteY55" fmla="*/ 1480280 h 1681417"/>
              <a:gd name="connsiteX56" fmla="*/ 299507 w 1214923"/>
              <a:gd name="connsiteY56" fmla="*/ 1464659 h 1681417"/>
              <a:gd name="connsiteX57" fmla="*/ 318374 w 1214923"/>
              <a:gd name="connsiteY57" fmla="*/ 1496562 h 1681417"/>
              <a:gd name="connsiteX58" fmla="*/ 388280 w 1214923"/>
              <a:gd name="connsiteY58" fmla="*/ 1545717 h 1681417"/>
              <a:gd name="connsiteX59" fmla="*/ 348847 w 1214923"/>
              <a:gd name="connsiteY59" fmla="*/ 1542479 h 1681417"/>
              <a:gd name="connsiteX60" fmla="*/ 255883 w 1214923"/>
              <a:gd name="connsiteY60" fmla="*/ 1502664 h 1681417"/>
              <a:gd name="connsiteX61" fmla="*/ 255883 w 1214923"/>
              <a:gd name="connsiteY61" fmla="*/ 1502664 h 1681417"/>
              <a:gd name="connsiteX62" fmla="*/ 239976 w 1214923"/>
              <a:gd name="connsiteY62" fmla="*/ 1484281 h 1681417"/>
              <a:gd name="connsiteX63" fmla="*/ 203495 w 1214923"/>
              <a:gd name="connsiteY63" fmla="*/ 1484281 h 1681417"/>
              <a:gd name="connsiteX64" fmla="*/ 187303 w 1214923"/>
              <a:gd name="connsiteY64" fmla="*/ 1499140 h 1681417"/>
              <a:gd name="connsiteX65" fmla="*/ 490673 w 1214923"/>
              <a:gd name="connsiteY65" fmla="*/ 1673352 h 1681417"/>
              <a:gd name="connsiteX66" fmla="*/ 767123 w 1214923"/>
              <a:gd name="connsiteY66" fmla="*/ 1659528 h 1681417"/>
              <a:gd name="connsiteX67" fmla="*/ 967500 w 1214923"/>
              <a:gd name="connsiteY67" fmla="*/ 1594485 h 1681417"/>
              <a:gd name="connsiteX68" fmla="*/ 1152566 w 1214923"/>
              <a:gd name="connsiteY68" fmla="*/ 1394460 h 1681417"/>
              <a:gd name="connsiteX69" fmla="*/ 918822 w 1214923"/>
              <a:gd name="connsiteY69" fmla="*/ 1363507 h 1681417"/>
              <a:gd name="connsiteX70" fmla="*/ 802904 w 1214923"/>
              <a:gd name="connsiteY70" fmla="*/ 1350454 h 1681417"/>
              <a:gd name="connsiteX71" fmla="*/ 841956 w 1214923"/>
              <a:gd name="connsiteY71" fmla="*/ 1326547 h 1681417"/>
              <a:gd name="connsiteX72" fmla="*/ 1018286 w 1214923"/>
              <a:gd name="connsiteY72" fmla="*/ 1315425 h 1681417"/>
              <a:gd name="connsiteX73" fmla="*/ 980354 w 1214923"/>
              <a:gd name="connsiteY73" fmla="*/ 1268921 h 1681417"/>
              <a:gd name="connsiteX74" fmla="*/ 1091488 w 1214923"/>
              <a:gd name="connsiteY74" fmla="*/ 1221043 h 1681417"/>
              <a:gd name="connsiteX75" fmla="*/ 896580 w 1214923"/>
              <a:gd name="connsiteY75" fmla="*/ 1032638 h 1681417"/>
              <a:gd name="connsiteX76" fmla="*/ 1193429 w 1214923"/>
              <a:gd name="connsiteY76" fmla="*/ 899446 h 1681417"/>
              <a:gd name="connsiteX77" fmla="*/ 759089 w 1214923"/>
              <a:gd name="connsiteY77" fmla="*/ 61246 h 1681417"/>
              <a:gd name="connsiteX78" fmla="*/ 720989 w 1214923"/>
              <a:gd name="connsiteY78" fmla="*/ 145828 h 1681417"/>
              <a:gd name="connsiteX79" fmla="*/ 759089 w 1214923"/>
              <a:gd name="connsiteY79" fmla="*/ 61436 h 1681417"/>
              <a:gd name="connsiteX80" fmla="*/ 759089 w 1214923"/>
              <a:gd name="connsiteY80" fmla="*/ 61246 h 1681417"/>
              <a:gd name="connsiteX81" fmla="*/ 363611 w 1214923"/>
              <a:gd name="connsiteY81" fmla="*/ 545783 h 1681417"/>
              <a:gd name="connsiteX82" fmla="*/ 348275 w 1214923"/>
              <a:gd name="connsiteY82" fmla="*/ 553498 h 1681417"/>
              <a:gd name="connsiteX83" fmla="*/ 363611 w 1214923"/>
              <a:gd name="connsiteY83" fmla="*/ 545783 h 1681417"/>
              <a:gd name="connsiteX84" fmla="*/ 232451 w 1214923"/>
              <a:gd name="connsiteY84" fmla="*/ 523113 h 1681417"/>
              <a:gd name="connsiteX85" fmla="*/ 254694 w 1214923"/>
              <a:gd name="connsiteY85" fmla="*/ 664096 h 1681417"/>
              <a:gd name="connsiteX86" fmla="*/ 232451 w 1214923"/>
              <a:gd name="connsiteY86" fmla="*/ 523113 h 1681417"/>
              <a:gd name="connsiteX87" fmla="*/ 340084 w 1214923"/>
              <a:gd name="connsiteY87" fmla="*/ 692277 h 1681417"/>
              <a:gd name="connsiteX88" fmla="*/ 470767 w 1214923"/>
              <a:gd name="connsiteY88" fmla="*/ 684562 h 1681417"/>
              <a:gd name="connsiteX89" fmla="*/ 340084 w 1214923"/>
              <a:gd name="connsiteY89" fmla="*/ 691896 h 1681417"/>
              <a:gd name="connsiteX90" fmla="*/ 340084 w 1214923"/>
              <a:gd name="connsiteY90" fmla="*/ 692277 h 1681417"/>
              <a:gd name="connsiteX91" fmla="*/ 382375 w 1214923"/>
              <a:gd name="connsiteY91" fmla="*/ 615410 h 1681417"/>
              <a:gd name="connsiteX92" fmla="*/ 516868 w 1214923"/>
              <a:gd name="connsiteY92" fmla="*/ 688372 h 1681417"/>
              <a:gd name="connsiteX93" fmla="*/ 382661 w 1214923"/>
              <a:gd name="connsiteY93" fmla="*/ 615029 h 1681417"/>
              <a:gd name="connsiteX94" fmla="*/ 382375 w 1214923"/>
              <a:gd name="connsiteY94" fmla="*/ 615410 h 1681417"/>
              <a:gd name="connsiteX95" fmla="*/ 201400 w 1214923"/>
              <a:gd name="connsiteY95" fmla="*/ 907542 h 1681417"/>
              <a:gd name="connsiteX96" fmla="*/ 163300 w 1214923"/>
              <a:gd name="connsiteY96" fmla="*/ 838295 h 1681417"/>
              <a:gd name="connsiteX97" fmla="*/ 201686 w 1214923"/>
              <a:gd name="connsiteY97" fmla="*/ 907161 h 1681417"/>
              <a:gd name="connsiteX98" fmla="*/ 201400 w 1214923"/>
              <a:gd name="connsiteY98" fmla="*/ 907542 h 1681417"/>
              <a:gd name="connsiteX99" fmla="*/ 97811 w 1214923"/>
              <a:gd name="connsiteY99" fmla="*/ 1285557 h 1681417"/>
              <a:gd name="connsiteX100" fmla="*/ 123279 w 1214923"/>
              <a:gd name="connsiteY100" fmla="*/ 1264178 h 1681417"/>
              <a:gd name="connsiteX101" fmla="*/ 231975 w 1214923"/>
              <a:gd name="connsiteY101" fmla="*/ 1341501 h 1681417"/>
              <a:gd name="connsiteX102" fmla="*/ 97811 w 1214923"/>
              <a:gd name="connsiteY102" fmla="*/ 1285557 h 1681417"/>
              <a:gd name="connsiteX103" fmla="*/ 232928 w 1214923"/>
              <a:gd name="connsiteY103" fmla="*/ 1376077 h 1681417"/>
              <a:gd name="connsiteX104" fmla="*/ 279029 w 1214923"/>
              <a:gd name="connsiteY104" fmla="*/ 1379887 h 1681417"/>
              <a:gd name="connsiteX105" fmla="*/ 232451 w 1214923"/>
              <a:gd name="connsiteY105" fmla="*/ 1376077 h 1681417"/>
              <a:gd name="connsiteX106" fmla="*/ 232928 w 1214923"/>
              <a:gd name="connsiteY106" fmla="*/ 1376077 h 1681417"/>
              <a:gd name="connsiteX107" fmla="*/ 856244 w 1214923"/>
              <a:gd name="connsiteY107" fmla="*/ 715613 h 1681417"/>
              <a:gd name="connsiteX108" fmla="*/ 817635 w 1214923"/>
              <a:gd name="connsiteY108" fmla="*/ 708913 h 1681417"/>
              <a:gd name="connsiteX109" fmla="*/ 721084 w 1214923"/>
              <a:gd name="connsiteY109" fmla="*/ 657225 h 1681417"/>
              <a:gd name="connsiteX110" fmla="*/ 855767 w 1214923"/>
              <a:gd name="connsiteY110" fmla="*/ 715613 h 1681417"/>
              <a:gd name="connsiteX111" fmla="*/ 856244 w 1214923"/>
              <a:gd name="connsiteY111" fmla="*/ 715613 h 1681417"/>
              <a:gd name="connsiteX112" fmla="*/ 663458 w 1214923"/>
              <a:gd name="connsiteY112" fmla="*/ 722662 h 1681417"/>
              <a:gd name="connsiteX113" fmla="*/ 644408 w 1214923"/>
              <a:gd name="connsiteY113" fmla="*/ 807149 h 1681417"/>
              <a:gd name="connsiteX114" fmla="*/ 662981 w 1214923"/>
              <a:gd name="connsiteY114" fmla="*/ 723138 h 1681417"/>
              <a:gd name="connsiteX115" fmla="*/ 663458 w 1214923"/>
              <a:gd name="connsiteY115" fmla="*/ 722662 h 1681417"/>
              <a:gd name="connsiteX116" fmla="*/ 628882 w 1214923"/>
              <a:gd name="connsiteY116" fmla="*/ 753332 h 1681417"/>
              <a:gd name="connsiteX117" fmla="*/ 655742 w 1214923"/>
              <a:gd name="connsiteY117" fmla="*/ 726472 h 1681417"/>
              <a:gd name="connsiteX118" fmla="*/ 628406 w 1214923"/>
              <a:gd name="connsiteY118" fmla="*/ 753332 h 1681417"/>
              <a:gd name="connsiteX119" fmla="*/ 628882 w 1214923"/>
              <a:gd name="connsiteY119" fmla="*/ 753332 h 1681417"/>
              <a:gd name="connsiteX120" fmla="*/ 771090 w 1214923"/>
              <a:gd name="connsiteY120" fmla="*/ 757237 h 1681417"/>
              <a:gd name="connsiteX121" fmla="*/ 690318 w 1214923"/>
              <a:gd name="connsiteY121" fmla="*/ 822579 h 1681417"/>
              <a:gd name="connsiteX122" fmla="*/ 770614 w 1214923"/>
              <a:gd name="connsiteY122" fmla="*/ 757237 h 1681417"/>
              <a:gd name="connsiteX123" fmla="*/ 771090 w 1214923"/>
              <a:gd name="connsiteY123" fmla="*/ 757237 h 1681417"/>
              <a:gd name="connsiteX124" fmla="*/ 759565 w 1214923"/>
              <a:gd name="connsiteY124" fmla="*/ 538162 h 1681417"/>
              <a:gd name="connsiteX125" fmla="*/ 851767 w 1214923"/>
              <a:gd name="connsiteY125" fmla="*/ 480536 h 1681417"/>
              <a:gd name="connsiteX126" fmla="*/ 759089 w 1214923"/>
              <a:gd name="connsiteY126" fmla="*/ 538067 h 1681417"/>
              <a:gd name="connsiteX127" fmla="*/ 759565 w 1214923"/>
              <a:gd name="connsiteY127" fmla="*/ 538162 h 1681417"/>
              <a:gd name="connsiteX128" fmla="*/ 868213 w 1214923"/>
              <a:gd name="connsiteY128" fmla="*/ 356761 h 1681417"/>
              <a:gd name="connsiteX129" fmla="*/ 812619 w 1214923"/>
              <a:gd name="connsiteY129" fmla="*/ 442055 h 1681417"/>
              <a:gd name="connsiteX130" fmla="*/ 868213 w 1214923"/>
              <a:gd name="connsiteY130" fmla="*/ 356761 h 1681417"/>
              <a:gd name="connsiteX131" fmla="*/ 681841 w 1214923"/>
              <a:gd name="connsiteY131" fmla="*/ 323088 h 1681417"/>
              <a:gd name="connsiteX132" fmla="*/ 758803 w 1214923"/>
              <a:gd name="connsiteY132" fmla="*/ 430816 h 1681417"/>
              <a:gd name="connsiteX133" fmla="*/ 643455 w 1214923"/>
              <a:gd name="connsiteY133" fmla="*/ 396145 h 1681417"/>
              <a:gd name="connsiteX134" fmla="*/ 639550 w 1214923"/>
              <a:gd name="connsiteY134" fmla="*/ 438436 h 1681417"/>
              <a:gd name="connsiteX135" fmla="*/ 682127 w 1214923"/>
              <a:gd name="connsiteY135" fmla="*/ 323088 h 1681417"/>
              <a:gd name="connsiteX136" fmla="*/ 681841 w 1214923"/>
              <a:gd name="connsiteY136" fmla="*/ 323088 h 1681417"/>
              <a:gd name="connsiteX137" fmla="*/ 395477 w 1214923"/>
              <a:gd name="connsiteY137" fmla="*/ 216638 h 1681417"/>
              <a:gd name="connsiteX138" fmla="*/ 432956 w 1214923"/>
              <a:gd name="connsiteY138" fmla="*/ 194566 h 1681417"/>
              <a:gd name="connsiteX139" fmla="*/ 564476 w 1214923"/>
              <a:gd name="connsiteY139" fmla="*/ 247666 h 1681417"/>
              <a:gd name="connsiteX140" fmla="*/ 558873 w 1214923"/>
              <a:gd name="connsiteY140" fmla="*/ 299942 h 1681417"/>
              <a:gd name="connsiteX141" fmla="*/ 395477 w 1214923"/>
              <a:gd name="connsiteY141" fmla="*/ 216638 h 1681417"/>
              <a:gd name="connsiteX142" fmla="*/ 470767 w 1214923"/>
              <a:gd name="connsiteY142" fmla="*/ 361188 h 1681417"/>
              <a:gd name="connsiteX143" fmla="*/ 566874 w 1214923"/>
              <a:gd name="connsiteY143" fmla="*/ 503396 h 1681417"/>
              <a:gd name="connsiteX144" fmla="*/ 470767 w 1214923"/>
              <a:gd name="connsiteY144" fmla="*/ 361188 h 1681417"/>
              <a:gd name="connsiteX145" fmla="*/ 632216 w 1214923"/>
              <a:gd name="connsiteY145" fmla="*/ 475419 h 1681417"/>
              <a:gd name="connsiteX146" fmla="*/ 759089 w 1214923"/>
              <a:gd name="connsiteY146" fmla="*/ 438055 h 1681417"/>
              <a:gd name="connsiteX147" fmla="*/ 640217 w 1214923"/>
              <a:gd name="connsiteY147" fmla="*/ 641593 h 1681417"/>
              <a:gd name="connsiteX148" fmla="*/ 622468 w 1214923"/>
              <a:gd name="connsiteY148" fmla="*/ 453581 h 1681417"/>
              <a:gd name="connsiteX149" fmla="*/ 632216 w 1214923"/>
              <a:gd name="connsiteY149" fmla="*/ 475419 h 1681417"/>
              <a:gd name="connsiteX150" fmla="*/ 686032 w 1214923"/>
              <a:gd name="connsiteY150" fmla="*/ 837819 h 1681417"/>
              <a:gd name="connsiteX151" fmla="*/ 628310 w 1214923"/>
              <a:gd name="connsiteY151" fmla="*/ 930116 h 1681417"/>
              <a:gd name="connsiteX152" fmla="*/ 686032 w 1214923"/>
              <a:gd name="connsiteY152" fmla="*/ 837914 h 1681417"/>
              <a:gd name="connsiteX153" fmla="*/ 686032 w 1214923"/>
              <a:gd name="connsiteY153" fmla="*/ 837819 h 1681417"/>
              <a:gd name="connsiteX154" fmla="*/ 743658 w 1214923"/>
              <a:gd name="connsiteY154" fmla="*/ 1291400 h 1681417"/>
              <a:gd name="connsiteX155" fmla="*/ 547634 w 1214923"/>
              <a:gd name="connsiteY155" fmla="*/ 1206818 h 1681417"/>
              <a:gd name="connsiteX156" fmla="*/ 573446 w 1214923"/>
              <a:gd name="connsiteY156" fmla="*/ 1222439 h 1681417"/>
              <a:gd name="connsiteX157" fmla="*/ 603450 w 1214923"/>
              <a:gd name="connsiteY157" fmla="*/ 1227487 h 1681417"/>
              <a:gd name="connsiteX158" fmla="*/ 743658 w 1214923"/>
              <a:gd name="connsiteY158" fmla="*/ 1291495 h 1681417"/>
              <a:gd name="connsiteX159" fmla="*/ 743658 w 1214923"/>
              <a:gd name="connsiteY159" fmla="*/ 1291400 h 1681417"/>
              <a:gd name="connsiteX160" fmla="*/ 556465 w 1214923"/>
              <a:gd name="connsiteY160" fmla="*/ 950327 h 1681417"/>
              <a:gd name="connsiteX161" fmla="*/ 689842 w 1214923"/>
              <a:gd name="connsiteY161" fmla="*/ 1122236 h 1681417"/>
              <a:gd name="connsiteX162" fmla="*/ 568651 w 1214923"/>
              <a:gd name="connsiteY162" fmla="*/ 984541 h 1681417"/>
              <a:gd name="connsiteX163" fmla="*/ 556465 w 1214923"/>
              <a:gd name="connsiteY163" fmla="*/ 950327 h 1681417"/>
              <a:gd name="connsiteX164" fmla="*/ 351609 w 1214923"/>
              <a:gd name="connsiteY164" fmla="*/ 1045464 h 1681417"/>
              <a:gd name="connsiteX165" fmla="*/ 382375 w 1214923"/>
              <a:gd name="connsiteY165" fmla="*/ 887825 h 1681417"/>
              <a:gd name="connsiteX166" fmla="*/ 351609 w 1214923"/>
              <a:gd name="connsiteY166" fmla="*/ 1045559 h 1681417"/>
              <a:gd name="connsiteX167" fmla="*/ 351609 w 1214923"/>
              <a:gd name="connsiteY167" fmla="*/ 1045464 h 1681417"/>
              <a:gd name="connsiteX168" fmla="*/ 420761 w 1214923"/>
              <a:gd name="connsiteY168" fmla="*/ 1054969 h 1681417"/>
              <a:gd name="connsiteX169" fmla="*/ 605260 w 1214923"/>
              <a:gd name="connsiteY169" fmla="*/ 1180338 h 1681417"/>
              <a:gd name="connsiteX170" fmla="*/ 420761 w 1214923"/>
              <a:gd name="connsiteY170" fmla="*/ 1054969 h 1681417"/>
              <a:gd name="connsiteX171" fmla="*/ 366944 w 1214923"/>
              <a:gd name="connsiteY171" fmla="*/ 1414272 h 1681417"/>
              <a:gd name="connsiteX172" fmla="*/ 597640 w 1214923"/>
              <a:gd name="connsiteY172" fmla="*/ 1460468 h 1681417"/>
              <a:gd name="connsiteX173" fmla="*/ 366944 w 1214923"/>
              <a:gd name="connsiteY173" fmla="*/ 1414463 h 1681417"/>
              <a:gd name="connsiteX174" fmla="*/ 366944 w 1214923"/>
              <a:gd name="connsiteY174" fmla="*/ 1414272 h 1681417"/>
              <a:gd name="connsiteX175" fmla="*/ 597035 w 1214923"/>
              <a:gd name="connsiteY175" fmla="*/ 1664464 h 1681417"/>
              <a:gd name="connsiteX176" fmla="*/ 471148 w 1214923"/>
              <a:gd name="connsiteY176" fmla="*/ 1649777 h 1681417"/>
              <a:gd name="connsiteX177" fmla="*/ 401901 w 1214923"/>
              <a:gd name="connsiteY177" fmla="*/ 1579817 h 1681417"/>
              <a:gd name="connsiteX178" fmla="*/ 582412 w 1214923"/>
              <a:gd name="connsiteY178" fmla="*/ 1645158 h 1681417"/>
              <a:gd name="connsiteX179" fmla="*/ 597035 w 1214923"/>
              <a:gd name="connsiteY179" fmla="*/ 1664464 h 1681417"/>
              <a:gd name="connsiteX180" fmla="*/ 616785 w 1214923"/>
              <a:gd name="connsiteY180" fmla="*/ 1564196 h 1681417"/>
              <a:gd name="connsiteX181" fmla="*/ 555349 w 1214923"/>
              <a:gd name="connsiteY181" fmla="*/ 1541145 h 1681417"/>
              <a:gd name="connsiteX182" fmla="*/ 638597 w 1214923"/>
              <a:gd name="connsiteY182" fmla="*/ 1493520 h 1681417"/>
              <a:gd name="connsiteX183" fmla="*/ 752034 w 1214923"/>
              <a:gd name="connsiteY183" fmla="*/ 1535463 h 1681417"/>
              <a:gd name="connsiteX184" fmla="*/ 616785 w 1214923"/>
              <a:gd name="connsiteY184" fmla="*/ 1564386 h 1681417"/>
              <a:gd name="connsiteX185" fmla="*/ 616785 w 1214923"/>
              <a:gd name="connsiteY185" fmla="*/ 1564196 h 1681417"/>
              <a:gd name="connsiteX186" fmla="*/ 811979 w 1214923"/>
              <a:gd name="connsiteY186" fmla="*/ 1595484 h 1681417"/>
              <a:gd name="connsiteX187" fmla="*/ 874483 w 1214923"/>
              <a:gd name="connsiteY187" fmla="*/ 1637166 h 1681417"/>
              <a:gd name="connsiteX188" fmla="*/ 704225 w 1214923"/>
              <a:gd name="connsiteY188" fmla="*/ 1665256 h 1681417"/>
              <a:gd name="connsiteX189" fmla="*/ 651942 w 1214923"/>
              <a:gd name="connsiteY189" fmla="*/ 1653111 h 1681417"/>
              <a:gd name="connsiteX190" fmla="*/ 811979 w 1214923"/>
              <a:gd name="connsiteY190" fmla="*/ 1595484 h 1681417"/>
              <a:gd name="connsiteX191" fmla="*/ 857863 w 1214923"/>
              <a:gd name="connsiteY191" fmla="*/ 1591056 h 1681417"/>
              <a:gd name="connsiteX192" fmla="*/ 838813 w 1214923"/>
              <a:gd name="connsiteY192" fmla="*/ 1568958 h 1681417"/>
              <a:gd name="connsiteX193" fmla="*/ 836146 w 1214923"/>
              <a:gd name="connsiteY193" fmla="*/ 1564291 h 1681417"/>
              <a:gd name="connsiteX194" fmla="*/ 955179 w 1214923"/>
              <a:gd name="connsiteY194" fmla="*/ 1500720 h 1681417"/>
              <a:gd name="connsiteX195" fmla="*/ 1066493 w 1214923"/>
              <a:gd name="connsiteY195" fmla="*/ 1492065 h 1681417"/>
              <a:gd name="connsiteX196" fmla="*/ 857863 w 1214923"/>
              <a:gd name="connsiteY196" fmla="*/ 1591247 h 1681417"/>
              <a:gd name="connsiteX197" fmla="*/ 857863 w 1214923"/>
              <a:gd name="connsiteY197" fmla="*/ 1591056 h 1681417"/>
              <a:gd name="connsiteX198" fmla="*/ 1054979 w 1214923"/>
              <a:gd name="connsiteY198" fmla="*/ 1445037 h 1681417"/>
              <a:gd name="connsiteX199" fmla="*/ 916632 w 1214923"/>
              <a:gd name="connsiteY199" fmla="*/ 1468184 h 1681417"/>
              <a:gd name="connsiteX200" fmla="*/ 1028170 w 1214923"/>
              <a:gd name="connsiteY200" fmla="*/ 1445228 h 1681417"/>
              <a:gd name="connsiteX201" fmla="*/ 1054979 w 1214923"/>
              <a:gd name="connsiteY201" fmla="*/ 1445037 h 1681417"/>
              <a:gd name="connsiteX202" fmla="*/ 862816 w 1214923"/>
              <a:gd name="connsiteY202" fmla="*/ 1410462 h 1681417"/>
              <a:gd name="connsiteX203" fmla="*/ 647551 w 1214923"/>
              <a:gd name="connsiteY203" fmla="*/ 1448562 h 1681417"/>
              <a:gd name="connsiteX204" fmla="*/ 862816 w 1214923"/>
              <a:gd name="connsiteY204" fmla="*/ 1410653 h 1681417"/>
              <a:gd name="connsiteX205" fmla="*/ 862816 w 1214923"/>
              <a:gd name="connsiteY205" fmla="*/ 1410462 h 1681417"/>
              <a:gd name="connsiteX206" fmla="*/ 689842 w 1214923"/>
              <a:gd name="connsiteY206" fmla="*/ 1391412 h 1681417"/>
              <a:gd name="connsiteX207" fmla="*/ 924347 w 1214923"/>
              <a:gd name="connsiteY207" fmla="*/ 1306830 h 1681417"/>
              <a:gd name="connsiteX208" fmla="*/ 689842 w 1214923"/>
              <a:gd name="connsiteY208" fmla="*/ 1391412 h 1681417"/>
              <a:gd name="connsiteX209" fmla="*/ 1162663 w 1214923"/>
              <a:gd name="connsiteY209" fmla="*/ 1057085 h 1681417"/>
              <a:gd name="connsiteX210" fmla="*/ 1148756 w 1214923"/>
              <a:gd name="connsiteY210" fmla="*/ 1134428 h 1681417"/>
              <a:gd name="connsiteX211" fmla="*/ 1066841 w 1214923"/>
              <a:gd name="connsiteY211" fmla="*/ 1139762 h 1681417"/>
              <a:gd name="connsiteX212" fmla="*/ 1035790 w 1214923"/>
              <a:gd name="connsiteY212" fmla="*/ 1087755 h 1681417"/>
              <a:gd name="connsiteX213" fmla="*/ 1162663 w 1214923"/>
              <a:gd name="connsiteY213" fmla="*/ 1057085 h 1681417"/>
              <a:gd name="connsiteX214" fmla="*/ 987913 w 1214923"/>
              <a:gd name="connsiteY214" fmla="*/ 1181170 h 1681417"/>
              <a:gd name="connsiteX215" fmla="*/ 958923 w 1214923"/>
              <a:gd name="connsiteY215" fmla="*/ 1264444 h 1681417"/>
              <a:gd name="connsiteX216" fmla="*/ 905107 w 1214923"/>
              <a:gd name="connsiteY216" fmla="*/ 1118330 h 1681417"/>
              <a:gd name="connsiteX217" fmla="*/ 987913 w 1214923"/>
              <a:gd name="connsiteY217" fmla="*/ 1181170 h 1681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</a:cxnLst>
            <a:rect l="l" t="t" r="r" b="b"/>
            <a:pathLst>
              <a:path w="1214923" h="1681417">
                <a:moveTo>
                  <a:pt x="1193429" y="899446"/>
                </a:moveTo>
                <a:cubicBezTo>
                  <a:pt x="1282011" y="738187"/>
                  <a:pt x="872712" y="816398"/>
                  <a:pt x="1157319" y="831924"/>
                </a:cubicBezTo>
                <a:cubicBezTo>
                  <a:pt x="1226661" y="965750"/>
                  <a:pt x="965788" y="997183"/>
                  <a:pt x="1019985" y="885740"/>
                </a:cubicBezTo>
                <a:cubicBezTo>
                  <a:pt x="986076" y="816684"/>
                  <a:pt x="1002833" y="895731"/>
                  <a:pt x="963019" y="860965"/>
                </a:cubicBezTo>
                <a:cubicBezTo>
                  <a:pt x="957209" y="810578"/>
                  <a:pt x="1026455" y="822865"/>
                  <a:pt x="1035980" y="795623"/>
                </a:cubicBezTo>
                <a:cubicBezTo>
                  <a:pt x="928157" y="811625"/>
                  <a:pt x="945398" y="874490"/>
                  <a:pt x="893772" y="930212"/>
                </a:cubicBezTo>
                <a:cubicBezTo>
                  <a:pt x="879675" y="953929"/>
                  <a:pt x="956541" y="932165"/>
                  <a:pt x="951398" y="937927"/>
                </a:cubicBezTo>
                <a:cubicBezTo>
                  <a:pt x="1012263" y="948785"/>
                  <a:pt x="780615" y="1037273"/>
                  <a:pt x="862911" y="964787"/>
                </a:cubicBezTo>
                <a:cubicBezTo>
                  <a:pt x="860244" y="927545"/>
                  <a:pt x="820334" y="979456"/>
                  <a:pt x="813000" y="991648"/>
                </a:cubicBezTo>
                <a:cubicBezTo>
                  <a:pt x="787378" y="971645"/>
                  <a:pt x="893201" y="891064"/>
                  <a:pt x="905202" y="872585"/>
                </a:cubicBezTo>
                <a:cubicBezTo>
                  <a:pt x="677078" y="1040702"/>
                  <a:pt x="938063" y="710089"/>
                  <a:pt x="1062841" y="784098"/>
                </a:cubicBezTo>
                <a:cubicBezTo>
                  <a:pt x="1114466" y="728282"/>
                  <a:pt x="1130732" y="697207"/>
                  <a:pt x="1113873" y="670346"/>
                </a:cubicBezTo>
                <a:cubicBezTo>
                  <a:pt x="1124826" y="727496"/>
                  <a:pt x="1041084" y="766240"/>
                  <a:pt x="1028265" y="722567"/>
                </a:cubicBezTo>
                <a:cubicBezTo>
                  <a:pt x="901773" y="790956"/>
                  <a:pt x="928919" y="735044"/>
                  <a:pt x="1003881" y="692468"/>
                </a:cubicBezTo>
                <a:cubicBezTo>
                  <a:pt x="1000150" y="682292"/>
                  <a:pt x="995562" y="668353"/>
                  <a:pt x="1005881" y="661511"/>
                </a:cubicBezTo>
                <a:cubicBezTo>
                  <a:pt x="951113" y="602742"/>
                  <a:pt x="1022645" y="627793"/>
                  <a:pt x="1065794" y="651415"/>
                </a:cubicBezTo>
                <a:cubicBezTo>
                  <a:pt x="1081907" y="650780"/>
                  <a:pt x="1142262" y="647492"/>
                  <a:pt x="1087938" y="638205"/>
                </a:cubicBezTo>
                <a:cubicBezTo>
                  <a:pt x="1035741" y="573626"/>
                  <a:pt x="835860" y="603314"/>
                  <a:pt x="739848" y="595694"/>
                </a:cubicBezTo>
                <a:cubicBezTo>
                  <a:pt x="924633" y="482346"/>
                  <a:pt x="1033885" y="282988"/>
                  <a:pt x="716893" y="318992"/>
                </a:cubicBezTo>
                <a:cubicBezTo>
                  <a:pt x="694414" y="232601"/>
                  <a:pt x="872627" y="244888"/>
                  <a:pt x="920537" y="246031"/>
                </a:cubicBezTo>
                <a:cubicBezTo>
                  <a:pt x="798903" y="102489"/>
                  <a:pt x="569065" y="397764"/>
                  <a:pt x="682412" y="238316"/>
                </a:cubicBezTo>
                <a:cubicBezTo>
                  <a:pt x="772233" y="179737"/>
                  <a:pt x="923014" y="58388"/>
                  <a:pt x="928538" y="226790"/>
                </a:cubicBezTo>
                <a:cubicBezTo>
                  <a:pt x="964448" y="52673"/>
                  <a:pt x="836034" y="94313"/>
                  <a:pt x="720893" y="196025"/>
                </a:cubicBezTo>
                <a:cubicBezTo>
                  <a:pt x="720131" y="127921"/>
                  <a:pt x="862530" y="44863"/>
                  <a:pt x="736229" y="49911"/>
                </a:cubicBezTo>
                <a:cubicBezTo>
                  <a:pt x="633835" y="215265"/>
                  <a:pt x="712130" y="72961"/>
                  <a:pt x="663267" y="0"/>
                </a:cubicBezTo>
                <a:cubicBezTo>
                  <a:pt x="661648" y="95250"/>
                  <a:pt x="701939" y="139351"/>
                  <a:pt x="625167" y="103727"/>
                </a:cubicBezTo>
                <a:cubicBezTo>
                  <a:pt x="618500" y="148019"/>
                  <a:pt x="660600" y="242316"/>
                  <a:pt x="625167" y="288322"/>
                </a:cubicBezTo>
                <a:cubicBezTo>
                  <a:pt x="588210" y="220980"/>
                  <a:pt x="338655" y="62675"/>
                  <a:pt x="336845" y="261366"/>
                </a:cubicBezTo>
                <a:cubicBezTo>
                  <a:pt x="498199" y="270891"/>
                  <a:pt x="549253" y="397193"/>
                  <a:pt x="367611" y="307467"/>
                </a:cubicBezTo>
                <a:cubicBezTo>
                  <a:pt x="264360" y="344138"/>
                  <a:pt x="569160" y="416719"/>
                  <a:pt x="579066" y="615029"/>
                </a:cubicBezTo>
                <a:cubicBezTo>
                  <a:pt x="591639" y="757047"/>
                  <a:pt x="513725" y="474677"/>
                  <a:pt x="263884" y="496585"/>
                </a:cubicBezTo>
                <a:cubicBezTo>
                  <a:pt x="105483" y="474868"/>
                  <a:pt x="195875" y="649034"/>
                  <a:pt x="233118" y="714947"/>
                </a:cubicBezTo>
                <a:cubicBezTo>
                  <a:pt x="315224" y="735140"/>
                  <a:pt x="504581" y="723710"/>
                  <a:pt x="532965" y="807149"/>
                </a:cubicBezTo>
                <a:cubicBezTo>
                  <a:pt x="577844" y="819960"/>
                  <a:pt x="513836" y="821915"/>
                  <a:pt x="502390" y="816184"/>
                </a:cubicBezTo>
                <a:cubicBezTo>
                  <a:pt x="482483" y="843521"/>
                  <a:pt x="478958" y="783908"/>
                  <a:pt x="464290" y="772763"/>
                </a:cubicBezTo>
                <a:cubicBezTo>
                  <a:pt x="472386" y="811435"/>
                  <a:pt x="431143" y="803910"/>
                  <a:pt x="375231" y="788670"/>
                </a:cubicBezTo>
                <a:cubicBezTo>
                  <a:pt x="391871" y="798481"/>
                  <a:pt x="406464" y="811416"/>
                  <a:pt x="418189" y="826770"/>
                </a:cubicBezTo>
                <a:cubicBezTo>
                  <a:pt x="409712" y="853250"/>
                  <a:pt x="345037" y="791242"/>
                  <a:pt x="333607" y="826770"/>
                </a:cubicBezTo>
                <a:cubicBezTo>
                  <a:pt x="383994" y="894969"/>
                  <a:pt x="321129" y="842962"/>
                  <a:pt x="276457" y="857536"/>
                </a:cubicBezTo>
                <a:cubicBezTo>
                  <a:pt x="121961" y="835152"/>
                  <a:pt x="193304" y="765620"/>
                  <a:pt x="288458" y="766001"/>
                </a:cubicBezTo>
                <a:cubicBezTo>
                  <a:pt x="194542" y="745427"/>
                  <a:pt x="104816" y="749618"/>
                  <a:pt x="138059" y="911352"/>
                </a:cubicBezTo>
                <a:cubicBezTo>
                  <a:pt x="17663" y="939927"/>
                  <a:pt x="230927" y="911352"/>
                  <a:pt x="237976" y="961358"/>
                </a:cubicBezTo>
                <a:cubicBezTo>
                  <a:pt x="287315" y="1023176"/>
                  <a:pt x="110439" y="1068455"/>
                  <a:pt x="75102" y="1025783"/>
                </a:cubicBezTo>
                <a:cubicBezTo>
                  <a:pt x="42240" y="954250"/>
                  <a:pt x="-13294" y="909447"/>
                  <a:pt x="80432" y="915162"/>
                </a:cubicBezTo>
                <a:cubicBezTo>
                  <a:pt x="-64252" y="855821"/>
                  <a:pt x="15662" y="1105662"/>
                  <a:pt x="91958" y="1107377"/>
                </a:cubicBezTo>
                <a:cubicBezTo>
                  <a:pt x="434858" y="1050227"/>
                  <a:pt x="129296" y="1195483"/>
                  <a:pt x="214925" y="1157383"/>
                </a:cubicBezTo>
                <a:cubicBezTo>
                  <a:pt x="439715" y="1034606"/>
                  <a:pt x="546491" y="1342842"/>
                  <a:pt x="322463" y="1228161"/>
                </a:cubicBezTo>
                <a:cubicBezTo>
                  <a:pt x="333956" y="1246608"/>
                  <a:pt x="241400" y="1215949"/>
                  <a:pt x="235145" y="1221759"/>
                </a:cubicBezTo>
                <a:cubicBezTo>
                  <a:pt x="235145" y="1224141"/>
                  <a:pt x="267685" y="1260642"/>
                  <a:pt x="267875" y="1263023"/>
                </a:cubicBezTo>
                <a:cubicBezTo>
                  <a:pt x="315500" y="1287693"/>
                  <a:pt x="474101" y="1246632"/>
                  <a:pt x="395615" y="1319117"/>
                </a:cubicBezTo>
                <a:cubicBezTo>
                  <a:pt x="301508" y="1315974"/>
                  <a:pt x="344163" y="1358840"/>
                  <a:pt x="322827" y="1338837"/>
                </a:cubicBezTo>
                <a:cubicBezTo>
                  <a:pt x="296091" y="1332111"/>
                  <a:pt x="274228" y="1303451"/>
                  <a:pt x="247492" y="1296725"/>
                </a:cubicBezTo>
                <a:lnTo>
                  <a:pt x="229880" y="1312259"/>
                </a:lnTo>
                <a:cubicBezTo>
                  <a:pt x="222545" y="1327690"/>
                  <a:pt x="188827" y="1301020"/>
                  <a:pt x="146155" y="1230344"/>
                </a:cubicBezTo>
                <a:cubicBezTo>
                  <a:pt x="-44345" y="1115283"/>
                  <a:pt x="43380" y="1353026"/>
                  <a:pt x="115389" y="1430369"/>
                </a:cubicBezTo>
                <a:cubicBezTo>
                  <a:pt x="178254" y="1413129"/>
                  <a:pt x="308556" y="1407224"/>
                  <a:pt x="349799" y="1480280"/>
                </a:cubicBezTo>
                <a:cubicBezTo>
                  <a:pt x="330749" y="1473518"/>
                  <a:pt x="314462" y="1468469"/>
                  <a:pt x="299507" y="1464659"/>
                </a:cubicBezTo>
                <a:cubicBezTo>
                  <a:pt x="294270" y="1467373"/>
                  <a:pt x="303579" y="1483052"/>
                  <a:pt x="318374" y="1496562"/>
                </a:cubicBezTo>
                <a:cubicBezTo>
                  <a:pt x="365999" y="1522851"/>
                  <a:pt x="414379" y="1543050"/>
                  <a:pt x="388280" y="1545717"/>
                </a:cubicBezTo>
                <a:cubicBezTo>
                  <a:pt x="388852" y="1551146"/>
                  <a:pt x="371612" y="1548860"/>
                  <a:pt x="348847" y="1542479"/>
                </a:cubicBezTo>
                <a:cubicBezTo>
                  <a:pt x="326781" y="1535304"/>
                  <a:pt x="271377" y="1509300"/>
                  <a:pt x="255883" y="1502664"/>
                </a:cubicBezTo>
                <a:lnTo>
                  <a:pt x="255883" y="1502664"/>
                </a:lnTo>
                <a:cubicBezTo>
                  <a:pt x="246358" y="1496283"/>
                  <a:pt x="240738" y="1489901"/>
                  <a:pt x="239976" y="1484281"/>
                </a:cubicBezTo>
                <a:cubicBezTo>
                  <a:pt x="227117" y="1491139"/>
                  <a:pt x="211401" y="1498664"/>
                  <a:pt x="203495" y="1484281"/>
                </a:cubicBezTo>
                <a:cubicBezTo>
                  <a:pt x="202638" y="1478852"/>
                  <a:pt x="190160" y="1496854"/>
                  <a:pt x="187303" y="1499140"/>
                </a:cubicBezTo>
                <a:cubicBezTo>
                  <a:pt x="441620" y="1594390"/>
                  <a:pt x="394036" y="1646621"/>
                  <a:pt x="490673" y="1673352"/>
                </a:cubicBezTo>
                <a:cubicBezTo>
                  <a:pt x="587310" y="1700083"/>
                  <a:pt x="687016" y="1651088"/>
                  <a:pt x="767123" y="1659528"/>
                </a:cubicBezTo>
                <a:cubicBezTo>
                  <a:pt x="862022" y="1669526"/>
                  <a:pt x="903260" y="1638663"/>
                  <a:pt x="967500" y="1594485"/>
                </a:cubicBezTo>
                <a:cubicBezTo>
                  <a:pt x="1031740" y="1550307"/>
                  <a:pt x="1192952" y="1468088"/>
                  <a:pt x="1152566" y="1394460"/>
                </a:cubicBezTo>
                <a:cubicBezTo>
                  <a:pt x="1139369" y="1326035"/>
                  <a:pt x="977099" y="1370841"/>
                  <a:pt x="918822" y="1363507"/>
                </a:cubicBezTo>
                <a:cubicBezTo>
                  <a:pt x="860545" y="1356173"/>
                  <a:pt x="815309" y="1351334"/>
                  <a:pt x="802904" y="1350454"/>
                </a:cubicBezTo>
                <a:lnTo>
                  <a:pt x="841956" y="1326547"/>
                </a:lnTo>
                <a:cubicBezTo>
                  <a:pt x="873960" y="1329119"/>
                  <a:pt x="991242" y="1366337"/>
                  <a:pt x="1018286" y="1315425"/>
                </a:cubicBezTo>
                <a:cubicBezTo>
                  <a:pt x="1217740" y="1313329"/>
                  <a:pt x="1253281" y="1297837"/>
                  <a:pt x="980354" y="1268921"/>
                </a:cubicBezTo>
                <a:cubicBezTo>
                  <a:pt x="983783" y="1241298"/>
                  <a:pt x="1059389" y="1175419"/>
                  <a:pt x="1091488" y="1221043"/>
                </a:cubicBezTo>
                <a:cubicBezTo>
                  <a:pt x="1335423" y="1072644"/>
                  <a:pt x="1190177" y="962311"/>
                  <a:pt x="896580" y="1032638"/>
                </a:cubicBezTo>
                <a:cubicBezTo>
                  <a:pt x="945348" y="940055"/>
                  <a:pt x="1150090" y="1009745"/>
                  <a:pt x="1193429" y="899446"/>
                </a:cubicBezTo>
                <a:close/>
                <a:moveTo>
                  <a:pt x="759089" y="61246"/>
                </a:moveTo>
                <a:cubicBezTo>
                  <a:pt x="808142" y="68675"/>
                  <a:pt x="729466" y="128969"/>
                  <a:pt x="720989" y="145828"/>
                </a:cubicBezTo>
                <a:cubicBezTo>
                  <a:pt x="691175" y="149638"/>
                  <a:pt x="720417" y="40958"/>
                  <a:pt x="759089" y="61436"/>
                </a:cubicBezTo>
                <a:lnTo>
                  <a:pt x="759089" y="61246"/>
                </a:lnTo>
                <a:close/>
                <a:moveTo>
                  <a:pt x="363611" y="545783"/>
                </a:moveTo>
                <a:cubicBezTo>
                  <a:pt x="489817" y="549688"/>
                  <a:pt x="442287" y="638461"/>
                  <a:pt x="348275" y="553498"/>
                </a:cubicBezTo>
                <a:cubicBezTo>
                  <a:pt x="203019" y="552355"/>
                  <a:pt x="266741" y="500062"/>
                  <a:pt x="363611" y="545783"/>
                </a:cubicBezTo>
                <a:close/>
                <a:moveTo>
                  <a:pt x="232451" y="523113"/>
                </a:moveTo>
                <a:cubicBezTo>
                  <a:pt x="356276" y="593122"/>
                  <a:pt x="394903" y="599953"/>
                  <a:pt x="254694" y="664096"/>
                </a:cubicBezTo>
                <a:cubicBezTo>
                  <a:pt x="248313" y="615995"/>
                  <a:pt x="133582" y="527876"/>
                  <a:pt x="232451" y="523113"/>
                </a:cubicBezTo>
                <a:close/>
                <a:moveTo>
                  <a:pt x="340084" y="692277"/>
                </a:moveTo>
                <a:cubicBezTo>
                  <a:pt x="359134" y="616744"/>
                  <a:pt x="411902" y="638937"/>
                  <a:pt x="470767" y="684562"/>
                </a:cubicBezTo>
                <a:cubicBezTo>
                  <a:pt x="414093" y="771335"/>
                  <a:pt x="366849" y="665226"/>
                  <a:pt x="340084" y="691896"/>
                </a:cubicBezTo>
                <a:lnTo>
                  <a:pt x="340084" y="692277"/>
                </a:lnTo>
                <a:close/>
                <a:moveTo>
                  <a:pt x="382375" y="615410"/>
                </a:moveTo>
                <a:cubicBezTo>
                  <a:pt x="404473" y="585787"/>
                  <a:pt x="480387" y="675323"/>
                  <a:pt x="516868" y="688372"/>
                </a:cubicBezTo>
                <a:cubicBezTo>
                  <a:pt x="514296" y="712661"/>
                  <a:pt x="386471" y="622745"/>
                  <a:pt x="382661" y="615029"/>
                </a:cubicBezTo>
                <a:lnTo>
                  <a:pt x="382375" y="615410"/>
                </a:lnTo>
                <a:close/>
                <a:moveTo>
                  <a:pt x="201400" y="907542"/>
                </a:moveTo>
                <a:cubicBezTo>
                  <a:pt x="161966" y="919544"/>
                  <a:pt x="156537" y="865823"/>
                  <a:pt x="163300" y="838295"/>
                </a:cubicBezTo>
                <a:cubicBezTo>
                  <a:pt x="167300" y="792861"/>
                  <a:pt x="238928" y="883539"/>
                  <a:pt x="201686" y="907161"/>
                </a:cubicBezTo>
                <a:lnTo>
                  <a:pt x="201400" y="907542"/>
                </a:lnTo>
                <a:close/>
                <a:moveTo>
                  <a:pt x="97811" y="1285557"/>
                </a:moveTo>
                <a:cubicBezTo>
                  <a:pt x="62503" y="1261541"/>
                  <a:pt x="58985" y="1215124"/>
                  <a:pt x="123279" y="1264178"/>
                </a:cubicBezTo>
                <a:cubicBezTo>
                  <a:pt x="154330" y="1304849"/>
                  <a:pt x="179207" y="1311307"/>
                  <a:pt x="231975" y="1341501"/>
                </a:cubicBezTo>
                <a:cubicBezTo>
                  <a:pt x="144536" y="1403414"/>
                  <a:pt x="117337" y="1407763"/>
                  <a:pt x="97811" y="1285557"/>
                </a:cubicBezTo>
                <a:close/>
                <a:moveTo>
                  <a:pt x="232928" y="1376077"/>
                </a:moveTo>
                <a:lnTo>
                  <a:pt x="279029" y="1379887"/>
                </a:lnTo>
                <a:cubicBezTo>
                  <a:pt x="416855" y="1375791"/>
                  <a:pt x="273504" y="1448181"/>
                  <a:pt x="232451" y="1376077"/>
                </a:cubicBezTo>
                <a:lnTo>
                  <a:pt x="232928" y="1376077"/>
                </a:lnTo>
                <a:close/>
                <a:moveTo>
                  <a:pt x="856244" y="715613"/>
                </a:moveTo>
                <a:cubicBezTo>
                  <a:pt x="849889" y="714496"/>
                  <a:pt x="840162" y="718644"/>
                  <a:pt x="817635" y="708913"/>
                </a:cubicBezTo>
                <a:cubicBezTo>
                  <a:pt x="760485" y="774731"/>
                  <a:pt x="740039" y="676085"/>
                  <a:pt x="721084" y="657225"/>
                </a:cubicBezTo>
                <a:cubicBezTo>
                  <a:pt x="768827" y="570396"/>
                  <a:pt x="1108656" y="721900"/>
                  <a:pt x="855767" y="715613"/>
                </a:cubicBezTo>
                <a:lnTo>
                  <a:pt x="856244" y="715613"/>
                </a:lnTo>
                <a:close/>
                <a:moveTo>
                  <a:pt x="663458" y="722662"/>
                </a:moveTo>
                <a:cubicBezTo>
                  <a:pt x="718703" y="597599"/>
                  <a:pt x="709368" y="798862"/>
                  <a:pt x="644408" y="807149"/>
                </a:cubicBezTo>
                <a:cubicBezTo>
                  <a:pt x="622214" y="772001"/>
                  <a:pt x="727275" y="699611"/>
                  <a:pt x="662981" y="723138"/>
                </a:cubicBezTo>
                <a:lnTo>
                  <a:pt x="663458" y="722662"/>
                </a:lnTo>
                <a:close/>
                <a:moveTo>
                  <a:pt x="628882" y="753332"/>
                </a:moveTo>
                <a:cubicBezTo>
                  <a:pt x="632082" y="740045"/>
                  <a:pt x="642455" y="729672"/>
                  <a:pt x="655742" y="726472"/>
                </a:cubicBezTo>
                <a:cubicBezTo>
                  <a:pt x="646503" y="736759"/>
                  <a:pt x="641645" y="752666"/>
                  <a:pt x="628406" y="753332"/>
                </a:cubicBezTo>
                <a:lnTo>
                  <a:pt x="628882" y="753332"/>
                </a:lnTo>
                <a:close/>
                <a:moveTo>
                  <a:pt x="771090" y="757237"/>
                </a:moveTo>
                <a:cubicBezTo>
                  <a:pt x="739086" y="767239"/>
                  <a:pt x="706987" y="796862"/>
                  <a:pt x="690318" y="822579"/>
                </a:cubicBezTo>
                <a:cubicBezTo>
                  <a:pt x="614880" y="823627"/>
                  <a:pt x="769185" y="718757"/>
                  <a:pt x="770614" y="757237"/>
                </a:cubicBezTo>
                <a:lnTo>
                  <a:pt x="771090" y="757237"/>
                </a:lnTo>
                <a:close/>
                <a:moveTo>
                  <a:pt x="759565" y="538162"/>
                </a:moveTo>
                <a:cubicBezTo>
                  <a:pt x="726513" y="486061"/>
                  <a:pt x="811190" y="433387"/>
                  <a:pt x="851767" y="480536"/>
                </a:cubicBezTo>
                <a:cubicBezTo>
                  <a:pt x="839861" y="509587"/>
                  <a:pt x="779853" y="508254"/>
                  <a:pt x="759089" y="538067"/>
                </a:cubicBezTo>
                <a:lnTo>
                  <a:pt x="759565" y="538162"/>
                </a:lnTo>
                <a:close/>
                <a:moveTo>
                  <a:pt x="868213" y="356761"/>
                </a:moveTo>
                <a:cubicBezTo>
                  <a:pt x="915795" y="383540"/>
                  <a:pt x="884533" y="514064"/>
                  <a:pt x="812619" y="442055"/>
                </a:cubicBezTo>
                <a:cubicBezTo>
                  <a:pt x="799951" y="359759"/>
                  <a:pt x="755722" y="295896"/>
                  <a:pt x="868213" y="356761"/>
                </a:cubicBezTo>
                <a:close/>
                <a:moveTo>
                  <a:pt x="681841" y="323088"/>
                </a:moveTo>
                <a:cubicBezTo>
                  <a:pt x="738991" y="335756"/>
                  <a:pt x="835193" y="378809"/>
                  <a:pt x="758803" y="430816"/>
                </a:cubicBezTo>
                <a:cubicBezTo>
                  <a:pt x="724322" y="426529"/>
                  <a:pt x="689270" y="346901"/>
                  <a:pt x="643455" y="396145"/>
                </a:cubicBezTo>
                <a:cubicBezTo>
                  <a:pt x="728132" y="379952"/>
                  <a:pt x="764042" y="472821"/>
                  <a:pt x="639550" y="438436"/>
                </a:cubicBezTo>
                <a:cubicBezTo>
                  <a:pt x="555444" y="367379"/>
                  <a:pt x="562969" y="305372"/>
                  <a:pt x="682127" y="323088"/>
                </a:cubicBezTo>
                <a:lnTo>
                  <a:pt x="681841" y="323088"/>
                </a:lnTo>
                <a:close/>
                <a:moveTo>
                  <a:pt x="395477" y="216638"/>
                </a:moveTo>
                <a:lnTo>
                  <a:pt x="432956" y="194566"/>
                </a:lnTo>
                <a:cubicBezTo>
                  <a:pt x="463849" y="204520"/>
                  <a:pt x="524589" y="205915"/>
                  <a:pt x="564476" y="247666"/>
                </a:cubicBezTo>
                <a:cubicBezTo>
                  <a:pt x="560983" y="266716"/>
                  <a:pt x="596485" y="297952"/>
                  <a:pt x="558873" y="299942"/>
                </a:cubicBezTo>
                <a:cubicBezTo>
                  <a:pt x="463991" y="248662"/>
                  <a:pt x="395001" y="289123"/>
                  <a:pt x="395477" y="216638"/>
                </a:cubicBezTo>
                <a:close/>
                <a:moveTo>
                  <a:pt x="470767" y="361188"/>
                </a:moveTo>
                <a:cubicBezTo>
                  <a:pt x="533060" y="375380"/>
                  <a:pt x="566588" y="445294"/>
                  <a:pt x="566874" y="503396"/>
                </a:cubicBezTo>
                <a:cubicBezTo>
                  <a:pt x="553063" y="445103"/>
                  <a:pt x="308937" y="332613"/>
                  <a:pt x="470767" y="361188"/>
                </a:cubicBezTo>
                <a:close/>
                <a:moveTo>
                  <a:pt x="632216" y="475419"/>
                </a:moveTo>
                <a:cubicBezTo>
                  <a:pt x="672857" y="584937"/>
                  <a:pt x="757756" y="406704"/>
                  <a:pt x="759089" y="438055"/>
                </a:cubicBezTo>
                <a:cubicBezTo>
                  <a:pt x="749231" y="450199"/>
                  <a:pt x="661362" y="639005"/>
                  <a:pt x="640217" y="641593"/>
                </a:cubicBezTo>
                <a:cubicBezTo>
                  <a:pt x="592211" y="654166"/>
                  <a:pt x="514740" y="249269"/>
                  <a:pt x="622468" y="453581"/>
                </a:cubicBezTo>
                <a:lnTo>
                  <a:pt x="632216" y="475419"/>
                </a:lnTo>
                <a:close/>
                <a:moveTo>
                  <a:pt x="686032" y="837819"/>
                </a:moveTo>
                <a:cubicBezTo>
                  <a:pt x="910060" y="800767"/>
                  <a:pt x="744134" y="1039463"/>
                  <a:pt x="628310" y="930116"/>
                </a:cubicBezTo>
                <a:cubicBezTo>
                  <a:pt x="471624" y="904113"/>
                  <a:pt x="569255" y="758190"/>
                  <a:pt x="686032" y="837914"/>
                </a:cubicBezTo>
                <a:lnTo>
                  <a:pt x="686032" y="837819"/>
                </a:lnTo>
                <a:close/>
                <a:moveTo>
                  <a:pt x="743658" y="1291400"/>
                </a:moveTo>
                <a:cubicBezTo>
                  <a:pt x="634025" y="1528191"/>
                  <a:pt x="279219" y="1192435"/>
                  <a:pt x="547634" y="1206818"/>
                </a:cubicBezTo>
                <a:cubicBezTo>
                  <a:pt x="554930" y="1213933"/>
                  <a:pt x="563759" y="1219276"/>
                  <a:pt x="573446" y="1222439"/>
                </a:cubicBezTo>
                <a:cubicBezTo>
                  <a:pt x="583562" y="1223363"/>
                  <a:pt x="593592" y="1225048"/>
                  <a:pt x="603450" y="1227487"/>
                </a:cubicBezTo>
                <a:cubicBezTo>
                  <a:pt x="668411" y="1230440"/>
                  <a:pt x="745563" y="1196054"/>
                  <a:pt x="743658" y="1291495"/>
                </a:cubicBezTo>
                <a:lnTo>
                  <a:pt x="743658" y="1291400"/>
                </a:lnTo>
                <a:close/>
                <a:moveTo>
                  <a:pt x="556465" y="950327"/>
                </a:moveTo>
                <a:cubicBezTo>
                  <a:pt x="779462" y="991311"/>
                  <a:pt x="778424" y="964502"/>
                  <a:pt x="689842" y="1122236"/>
                </a:cubicBezTo>
                <a:cubicBezTo>
                  <a:pt x="676412" y="996696"/>
                  <a:pt x="662377" y="1190757"/>
                  <a:pt x="568651" y="984541"/>
                </a:cubicBezTo>
                <a:lnTo>
                  <a:pt x="556465" y="950327"/>
                </a:lnTo>
                <a:close/>
                <a:moveTo>
                  <a:pt x="351609" y="1045464"/>
                </a:moveTo>
                <a:cubicBezTo>
                  <a:pt x="221879" y="1004983"/>
                  <a:pt x="219783" y="803243"/>
                  <a:pt x="382375" y="887825"/>
                </a:cubicBezTo>
                <a:cubicBezTo>
                  <a:pt x="598973" y="940213"/>
                  <a:pt x="478863" y="971741"/>
                  <a:pt x="351609" y="1045559"/>
                </a:cubicBezTo>
                <a:lnTo>
                  <a:pt x="351609" y="1045464"/>
                </a:lnTo>
                <a:close/>
                <a:moveTo>
                  <a:pt x="420761" y="1054969"/>
                </a:moveTo>
                <a:cubicBezTo>
                  <a:pt x="558683" y="924191"/>
                  <a:pt x="613642" y="1068229"/>
                  <a:pt x="605260" y="1180338"/>
                </a:cubicBezTo>
                <a:cubicBezTo>
                  <a:pt x="550967" y="1109377"/>
                  <a:pt x="512677" y="1087926"/>
                  <a:pt x="420761" y="1054969"/>
                </a:cubicBezTo>
                <a:close/>
                <a:moveTo>
                  <a:pt x="366944" y="1414272"/>
                </a:moveTo>
                <a:cubicBezTo>
                  <a:pt x="439239" y="1414272"/>
                  <a:pt x="581066" y="1400842"/>
                  <a:pt x="597640" y="1460468"/>
                </a:cubicBezTo>
                <a:cubicBezTo>
                  <a:pt x="532870" y="1541336"/>
                  <a:pt x="356181" y="1584484"/>
                  <a:pt x="366944" y="1414463"/>
                </a:cubicBezTo>
                <a:lnTo>
                  <a:pt x="366944" y="1414272"/>
                </a:lnTo>
                <a:close/>
                <a:moveTo>
                  <a:pt x="597035" y="1664464"/>
                </a:moveTo>
                <a:cubicBezTo>
                  <a:pt x="578491" y="1667671"/>
                  <a:pt x="503670" y="1663885"/>
                  <a:pt x="471148" y="1649777"/>
                </a:cubicBezTo>
                <a:cubicBezTo>
                  <a:pt x="439239" y="1625202"/>
                  <a:pt x="391805" y="1616774"/>
                  <a:pt x="401901" y="1579817"/>
                </a:cubicBezTo>
                <a:cubicBezTo>
                  <a:pt x="456765" y="1572387"/>
                  <a:pt x="645468" y="1595342"/>
                  <a:pt x="582412" y="1645158"/>
                </a:cubicBezTo>
                <a:lnTo>
                  <a:pt x="597035" y="1664464"/>
                </a:lnTo>
                <a:close/>
                <a:moveTo>
                  <a:pt x="616785" y="1564196"/>
                </a:moveTo>
                <a:cubicBezTo>
                  <a:pt x="607260" y="1608868"/>
                  <a:pt x="566112" y="1533811"/>
                  <a:pt x="555349" y="1541145"/>
                </a:cubicBezTo>
                <a:cubicBezTo>
                  <a:pt x="574399" y="1674495"/>
                  <a:pt x="463718" y="1464945"/>
                  <a:pt x="638597" y="1493520"/>
                </a:cubicBezTo>
                <a:lnTo>
                  <a:pt x="752034" y="1535463"/>
                </a:lnTo>
                <a:cubicBezTo>
                  <a:pt x="716887" y="1620521"/>
                  <a:pt x="647265" y="1631823"/>
                  <a:pt x="616785" y="1564386"/>
                </a:cubicBezTo>
                <a:lnTo>
                  <a:pt x="616785" y="1564196"/>
                </a:lnTo>
                <a:close/>
                <a:moveTo>
                  <a:pt x="811979" y="1595484"/>
                </a:moveTo>
                <a:cubicBezTo>
                  <a:pt x="817662" y="1594992"/>
                  <a:pt x="888786" y="1627974"/>
                  <a:pt x="874483" y="1637166"/>
                </a:cubicBezTo>
                <a:lnTo>
                  <a:pt x="704225" y="1665256"/>
                </a:lnTo>
                <a:cubicBezTo>
                  <a:pt x="704225" y="1666113"/>
                  <a:pt x="633983" y="1664740"/>
                  <a:pt x="651942" y="1653111"/>
                </a:cubicBezTo>
                <a:cubicBezTo>
                  <a:pt x="669901" y="1641482"/>
                  <a:pt x="762544" y="1542144"/>
                  <a:pt x="811979" y="1595484"/>
                </a:cubicBezTo>
                <a:close/>
                <a:moveTo>
                  <a:pt x="857863" y="1591056"/>
                </a:moveTo>
                <a:cubicBezTo>
                  <a:pt x="847690" y="1588123"/>
                  <a:pt x="840213" y="1579455"/>
                  <a:pt x="838813" y="1568958"/>
                </a:cubicBezTo>
                <a:cubicBezTo>
                  <a:pt x="837956" y="1567339"/>
                  <a:pt x="836908" y="1566005"/>
                  <a:pt x="836146" y="1564291"/>
                </a:cubicBezTo>
                <a:cubicBezTo>
                  <a:pt x="855540" y="1552918"/>
                  <a:pt x="916788" y="1512758"/>
                  <a:pt x="955179" y="1500720"/>
                </a:cubicBezTo>
                <a:cubicBezTo>
                  <a:pt x="972819" y="1502710"/>
                  <a:pt x="1050844" y="1483673"/>
                  <a:pt x="1066493" y="1492065"/>
                </a:cubicBezTo>
                <a:cubicBezTo>
                  <a:pt x="1065636" y="1550167"/>
                  <a:pt x="904535" y="1623155"/>
                  <a:pt x="857863" y="1591247"/>
                </a:cubicBezTo>
                <a:lnTo>
                  <a:pt x="857863" y="1591056"/>
                </a:lnTo>
                <a:close/>
                <a:moveTo>
                  <a:pt x="1054979" y="1445037"/>
                </a:moveTo>
                <a:cubicBezTo>
                  <a:pt x="1010116" y="1479232"/>
                  <a:pt x="912346" y="1448086"/>
                  <a:pt x="916632" y="1468184"/>
                </a:cubicBezTo>
                <a:cubicBezTo>
                  <a:pt x="792236" y="1479518"/>
                  <a:pt x="975592" y="1381411"/>
                  <a:pt x="1028170" y="1445228"/>
                </a:cubicBezTo>
                <a:lnTo>
                  <a:pt x="1054979" y="1445037"/>
                </a:lnTo>
                <a:close/>
                <a:moveTo>
                  <a:pt x="862816" y="1410462"/>
                </a:moveTo>
                <a:cubicBezTo>
                  <a:pt x="864340" y="1545241"/>
                  <a:pt x="706130" y="1526762"/>
                  <a:pt x="647551" y="1448562"/>
                </a:cubicBezTo>
                <a:cubicBezTo>
                  <a:pt x="670982" y="1374077"/>
                  <a:pt x="802618" y="1391222"/>
                  <a:pt x="862816" y="1410653"/>
                </a:cubicBezTo>
                <a:lnTo>
                  <a:pt x="862816" y="1410462"/>
                </a:lnTo>
                <a:close/>
                <a:moveTo>
                  <a:pt x="689842" y="1391412"/>
                </a:moveTo>
                <a:cubicBezTo>
                  <a:pt x="697748" y="1332643"/>
                  <a:pt x="830526" y="1248061"/>
                  <a:pt x="924347" y="1306830"/>
                </a:cubicBezTo>
                <a:cubicBezTo>
                  <a:pt x="844337" y="1301210"/>
                  <a:pt x="723846" y="1340644"/>
                  <a:pt x="689842" y="1391412"/>
                </a:cubicBezTo>
                <a:close/>
                <a:moveTo>
                  <a:pt x="1162663" y="1057085"/>
                </a:moveTo>
                <a:cubicBezTo>
                  <a:pt x="1174950" y="1091279"/>
                  <a:pt x="1166282" y="1118140"/>
                  <a:pt x="1148756" y="1134428"/>
                </a:cubicBezTo>
                <a:cubicBezTo>
                  <a:pt x="1132786" y="1148207"/>
                  <a:pt x="1085669" y="1147541"/>
                  <a:pt x="1066841" y="1139762"/>
                </a:cubicBezTo>
                <a:cubicBezTo>
                  <a:pt x="1050087" y="1127160"/>
                  <a:pt x="1038933" y="1108491"/>
                  <a:pt x="1035790" y="1087755"/>
                </a:cubicBezTo>
                <a:cubicBezTo>
                  <a:pt x="942064" y="1054989"/>
                  <a:pt x="1135802" y="1026033"/>
                  <a:pt x="1162663" y="1057085"/>
                </a:cubicBezTo>
                <a:close/>
                <a:moveTo>
                  <a:pt x="987913" y="1181170"/>
                </a:moveTo>
                <a:cubicBezTo>
                  <a:pt x="996882" y="1205522"/>
                  <a:pt x="972724" y="1274917"/>
                  <a:pt x="958923" y="1264444"/>
                </a:cubicBezTo>
                <a:cubicBezTo>
                  <a:pt x="767852" y="1265682"/>
                  <a:pt x="615071" y="1008698"/>
                  <a:pt x="905107" y="1118330"/>
                </a:cubicBezTo>
                <a:cubicBezTo>
                  <a:pt x="1077986" y="1070896"/>
                  <a:pt x="1060874" y="1196505"/>
                  <a:pt x="987913" y="1181170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04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E433A4-4934-4FE4-BAFB-4CE090074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BB5568-BB7D-4478-8567-78FA615A2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 – high density VANET leads to broadcast storm problems</a:t>
            </a:r>
          </a:p>
          <a:p>
            <a:r>
              <a:rPr lang="en-US" dirty="0"/>
              <a:t>Security and Trust – due to cooperative driving, security is often not considered in travel comfort applications</a:t>
            </a:r>
          </a:p>
          <a:p>
            <a:r>
              <a:rPr lang="en-US" dirty="0"/>
              <a:t>Quality of Service (QoS) – different applications have different QoS</a:t>
            </a:r>
          </a:p>
          <a:p>
            <a:r>
              <a:rPr lang="en-US" dirty="0"/>
              <a:t>Node Cooperation – VANET assumes cooperation but some maybe selfish</a:t>
            </a:r>
          </a:p>
          <a:p>
            <a:r>
              <a:rPr lang="en-US" dirty="0"/>
              <a:t>Simulation – difficult to simulate VANET due to various factors involved</a:t>
            </a:r>
          </a:p>
        </p:txBody>
      </p:sp>
    </p:spTree>
    <p:extLst>
      <p:ext uri="{BB962C8B-B14F-4D97-AF65-F5344CB8AC3E}">
        <p14:creationId xmlns:p14="http://schemas.microsoft.com/office/powerpoint/2010/main" val="986204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15CD58-211B-4DDC-8F08-77C02340F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403FE7-08E3-4611-AB8E-BD0173F52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Burleigh S, Hooke A, Torgerson L, Fall K, Cerf V, Durst B, Scott K, Weiss H. Delay-tolerant networking: an approach to interplanetary internet. IEEE Communications Magazine. 2003 Jun 20;41(6):128-36.</a:t>
            </a:r>
          </a:p>
          <a:p>
            <a:r>
              <a:rPr lang="en-US" dirty="0"/>
              <a:t>[2] https://www.sciencedirect.com/topics/computer-science/vehicular-ad-hoc-network</a:t>
            </a:r>
          </a:p>
        </p:txBody>
      </p:sp>
    </p:spTree>
    <p:extLst>
      <p:ext uri="{BB962C8B-B14F-4D97-AF65-F5344CB8AC3E}">
        <p14:creationId xmlns:p14="http://schemas.microsoft.com/office/powerpoint/2010/main" val="168153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798B01E7-5728-47FD-A034-EF330B2A97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92DD23-5B1A-474B-B2C4-72F8B8A72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86264"/>
            <a:ext cx="3320451" cy="5116073"/>
          </a:xfrm>
        </p:spPr>
        <p:txBody>
          <a:bodyPr>
            <a:normAutofit/>
          </a:bodyPr>
          <a:lstStyle/>
          <a:p>
            <a:pPr algn="ctr"/>
            <a:r>
              <a:rPr lang="en-US"/>
              <a:t>Delay Tolerant Network (DTN)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CD38DEDC-FBF4-4362-9880-23038EF3CA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569653" y="1679388"/>
            <a:ext cx="0" cy="3605514"/>
          </a:xfrm>
          <a:prstGeom prst="line">
            <a:avLst/>
          </a:prstGeom>
          <a:ln w="19050" cmpd="sng"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F5115E63-FD61-404E-8A87-4AFBF7DF19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8227484"/>
              </p:ext>
            </p:extLst>
          </p:nvPr>
        </p:nvGraphicFramePr>
        <p:xfrm>
          <a:off x="5638800" y="952499"/>
          <a:ext cx="5905500" cy="5049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5810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xmlns="" id="{35C6FE00-4A5D-437F-B6E1-9989FC8526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00C033-C8D2-45ED-8E89-CD704FCF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06" y="3076755"/>
            <a:ext cx="4691823" cy="3094006"/>
          </a:xfrm>
        </p:spPr>
        <p:txBody>
          <a:bodyPr anchor="t">
            <a:normAutofit/>
          </a:bodyPr>
          <a:lstStyle/>
          <a:p>
            <a:pPr algn="ctr"/>
            <a:r>
              <a:rPr lang="en-US"/>
              <a:t>Delay Tolerant Network (DTN)</a:t>
            </a: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xmlns="" id="{8AB6E059-1A92-44A6-92D2-2CB76A3F3B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781966" y="1910715"/>
            <a:ext cx="539102" cy="746101"/>
          </a:xfrm>
          <a:custGeom>
            <a:avLst/>
            <a:gdLst>
              <a:gd name="connsiteX0" fmla="*/ 1193342 w 1206769"/>
              <a:gd name="connsiteY0" fmla="*/ 899406 h 1684262"/>
              <a:gd name="connsiteX1" fmla="*/ 1174292 w 1206769"/>
              <a:gd name="connsiteY1" fmla="*/ 814824 h 1684262"/>
              <a:gd name="connsiteX2" fmla="*/ 1032083 w 1206769"/>
              <a:gd name="connsiteY2" fmla="*/ 868640 h 1684262"/>
              <a:gd name="connsiteX3" fmla="*/ 962932 w 1206769"/>
              <a:gd name="connsiteY3" fmla="*/ 860925 h 1684262"/>
              <a:gd name="connsiteX4" fmla="*/ 1035893 w 1206769"/>
              <a:gd name="connsiteY4" fmla="*/ 795583 h 1684262"/>
              <a:gd name="connsiteX5" fmla="*/ 893685 w 1206769"/>
              <a:gd name="connsiteY5" fmla="*/ 930172 h 1684262"/>
              <a:gd name="connsiteX6" fmla="*/ 951311 w 1206769"/>
              <a:gd name="connsiteY6" fmla="*/ 914741 h 1684262"/>
              <a:gd name="connsiteX7" fmla="*/ 951311 w 1206769"/>
              <a:gd name="connsiteY7" fmla="*/ 937887 h 1684262"/>
              <a:gd name="connsiteX8" fmla="*/ 862824 w 1206769"/>
              <a:gd name="connsiteY8" fmla="*/ 964747 h 1684262"/>
              <a:gd name="connsiteX9" fmla="*/ 812913 w 1206769"/>
              <a:gd name="connsiteY9" fmla="*/ 991608 h 1684262"/>
              <a:gd name="connsiteX10" fmla="*/ 905115 w 1206769"/>
              <a:gd name="connsiteY10" fmla="*/ 872545 h 1684262"/>
              <a:gd name="connsiteX11" fmla="*/ 1062754 w 1206769"/>
              <a:gd name="connsiteY11" fmla="*/ 784058 h 1684262"/>
              <a:gd name="connsiteX12" fmla="*/ 1106474 w 1206769"/>
              <a:gd name="connsiteY12" fmla="*/ 662995 h 1684262"/>
              <a:gd name="connsiteX13" fmla="*/ 1028178 w 1206769"/>
              <a:gd name="connsiteY13" fmla="*/ 722527 h 1684262"/>
              <a:gd name="connsiteX14" fmla="*/ 1003794 w 1206769"/>
              <a:gd name="connsiteY14" fmla="*/ 692428 h 1684262"/>
              <a:gd name="connsiteX15" fmla="*/ 1000651 w 1206769"/>
              <a:gd name="connsiteY15" fmla="*/ 679855 h 1684262"/>
              <a:gd name="connsiteX16" fmla="*/ 1000651 w 1206769"/>
              <a:gd name="connsiteY16" fmla="*/ 677664 h 1684262"/>
              <a:gd name="connsiteX17" fmla="*/ 1005794 w 1206769"/>
              <a:gd name="connsiteY17" fmla="*/ 661471 h 1684262"/>
              <a:gd name="connsiteX18" fmla="*/ 1065707 w 1206769"/>
              <a:gd name="connsiteY18" fmla="*/ 651375 h 1684262"/>
              <a:gd name="connsiteX19" fmla="*/ 1073136 w 1206769"/>
              <a:gd name="connsiteY19" fmla="*/ 652613 h 1684262"/>
              <a:gd name="connsiteX20" fmla="*/ 1086185 w 1206769"/>
              <a:gd name="connsiteY20" fmla="*/ 660614 h 1684262"/>
              <a:gd name="connsiteX21" fmla="*/ 1102473 w 1206769"/>
              <a:gd name="connsiteY21" fmla="*/ 657661 h 1684262"/>
              <a:gd name="connsiteX22" fmla="*/ 739761 w 1206769"/>
              <a:gd name="connsiteY22" fmla="*/ 595654 h 1684262"/>
              <a:gd name="connsiteX23" fmla="*/ 716806 w 1206769"/>
              <a:gd name="connsiteY23" fmla="*/ 318952 h 1684262"/>
              <a:gd name="connsiteX24" fmla="*/ 920450 w 1206769"/>
              <a:gd name="connsiteY24" fmla="*/ 245991 h 1684262"/>
              <a:gd name="connsiteX25" fmla="*/ 682325 w 1206769"/>
              <a:gd name="connsiteY25" fmla="*/ 238276 h 1684262"/>
              <a:gd name="connsiteX26" fmla="*/ 928451 w 1206769"/>
              <a:gd name="connsiteY26" fmla="*/ 226750 h 1684262"/>
              <a:gd name="connsiteX27" fmla="*/ 720806 w 1206769"/>
              <a:gd name="connsiteY27" fmla="*/ 195985 h 1684262"/>
              <a:gd name="connsiteX28" fmla="*/ 736142 w 1206769"/>
              <a:gd name="connsiteY28" fmla="*/ 49871 h 1684262"/>
              <a:gd name="connsiteX29" fmla="*/ 663180 w 1206769"/>
              <a:gd name="connsiteY29" fmla="*/ -40 h 1684262"/>
              <a:gd name="connsiteX30" fmla="*/ 625080 w 1206769"/>
              <a:gd name="connsiteY30" fmla="*/ 103687 h 1684262"/>
              <a:gd name="connsiteX31" fmla="*/ 625080 w 1206769"/>
              <a:gd name="connsiteY31" fmla="*/ 288282 h 1684262"/>
              <a:gd name="connsiteX32" fmla="*/ 336758 w 1206769"/>
              <a:gd name="connsiteY32" fmla="*/ 261326 h 1684262"/>
              <a:gd name="connsiteX33" fmla="*/ 367524 w 1206769"/>
              <a:gd name="connsiteY33" fmla="*/ 307427 h 1684262"/>
              <a:gd name="connsiteX34" fmla="*/ 578979 w 1206769"/>
              <a:gd name="connsiteY34" fmla="*/ 614989 h 1684262"/>
              <a:gd name="connsiteX35" fmla="*/ 263797 w 1206769"/>
              <a:gd name="connsiteY35" fmla="*/ 511167 h 1684262"/>
              <a:gd name="connsiteX36" fmla="*/ 233031 w 1206769"/>
              <a:gd name="connsiteY36" fmla="*/ 714907 h 1684262"/>
              <a:gd name="connsiteX37" fmla="*/ 532878 w 1206769"/>
              <a:gd name="connsiteY37" fmla="*/ 807109 h 1684262"/>
              <a:gd name="connsiteX38" fmla="*/ 513828 w 1206769"/>
              <a:gd name="connsiteY38" fmla="*/ 803299 h 1684262"/>
              <a:gd name="connsiteX39" fmla="*/ 502303 w 1206769"/>
              <a:gd name="connsiteY39" fmla="*/ 791773 h 1684262"/>
              <a:gd name="connsiteX40" fmla="*/ 464203 w 1206769"/>
              <a:gd name="connsiteY40" fmla="*/ 772723 h 1684262"/>
              <a:gd name="connsiteX41" fmla="*/ 375144 w 1206769"/>
              <a:gd name="connsiteY41" fmla="*/ 788630 h 1684262"/>
              <a:gd name="connsiteX42" fmla="*/ 418102 w 1206769"/>
              <a:gd name="connsiteY42" fmla="*/ 826730 h 1684262"/>
              <a:gd name="connsiteX43" fmla="*/ 333520 w 1206769"/>
              <a:gd name="connsiteY43" fmla="*/ 826730 h 1684262"/>
              <a:gd name="connsiteX44" fmla="*/ 276370 w 1206769"/>
              <a:gd name="connsiteY44" fmla="*/ 857496 h 1684262"/>
              <a:gd name="connsiteX45" fmla="*/ 288371 w 1206769"/>
              <a:gd name="connsiteY45" fmla="*/ 765961 h 1684262"/>
              <a:gd name="connsiteX46" fmla="*/ 137972 w 1206769"/>
              <a:gd name="connsiteY46" fmla="*/ 911312 h 1684262"/>
              <a:gd name="connsiteX47" fmla="*/ 237889 w 1206769"/>
              <a:gd name="connsiteY47" fmla="*/ 961318 h 1684262"/>
              <a:gd name="connsiteX48" fmla="*/ 45770 w 1206769"/>
              <a:gd name="connsiteY48" fmla="*/ 1057426 h 1684262"/>
              <a:gd name="connsiteX49" fmla="*/ 80345 w 1206769"/>
              <a:gd name="connsiteY49" fmla="*/ 915122 h 1684262"/>
              <a:gd name="connsiteX50" fmla="*/ 91871 w 1206769"/>
              <a:gd name="connsiteY50" fmla="*/ 1107337 h 1684262"/>
              <a:gd name="connsiteX51" fmla="*/ 214838 w 1206769"/>
              <a:gd name="connsiteY51" fmla="*/ 1157343 h 1684262"/>
              <a:gd name="connsiteX52" fmla="*/ 322376 w 1206769"/>
              <a:gd name="connsiteY52" fmla="*/ 1240306 h 1684262"/>
              <a:gd name="connsiteX53" fmla="*/ 309707 w 1206769"/>
              <a:gd name="connsiteY53" fmla="*/ 1240306 h 1684262"/>
              <a:gd name="connsiteX54" fmla="*/ 311612 w 1206769"/>
              <a:gd name="connsiteY54" fmla="*/ 1248688 h 1684262"/>
              <a:gd name="connsiteX55" fmla="*/ 310755 w 1206769"/>
              <a:gd name="connsiteY55" fmla="*/ 1254784 h 1684262"/>
              <a:gd name="connsiteX56" fmla="*/ 309136 w 1206769"/>
              <a:gd name="connsiteY56" fmla="*/ 1259356 h 1684262"/>
              <a:gd name="connsiteX57" fmla="*/ 301230 w 1206769"/>
              <a:gd name="connsiteY57" fmla="*/ 1268023 h 1684262"/>
              <a:gd name="connsiteX58" fmla="*/ 283799 w 1206769"/>
              <a:gd name="connsiteY58" fmla="*/ 1268023 h 1684262"/>
              <a:gd name="connsiteX59" fmla="*/ 284847 w 1206769"/>
              <a:gd name="connsiteY59" fmla="*/ 1275167 h 1684262"/>
              <a:gd name="connsiteX60" fmla="*/ 395528 w 1206769"/>
              <a:gd name="connsiteY60" fmla="*/ 1319077 h 1684262"/>
              <a:gd name="connsiteX61" fmla="*/ 256939 w 1206769"/>
              <a:gd name="connsiteY61" fmla="*/ 1309552 h 1684262"/>
              <a:gd name="connsiteX62" fmla="*/ 256939 w 1206769"/>
              <a:gd name="connsiteY62" fmla="*/ 1309552 h 1684262"/>
              <a:gd name="connsiteX63" fmla="*/ 248176 w 1206769"/>
              <a:gd name="connsiteY63" fmla="*/ 1308219 h 1684262"/>
              <a:gd name="connsiteX64" fmla="*/ 247604 w 1206769"/>
              <a:gd name="connsiteY64" fmla="*/ 1308695 h 1684262"/>
              <a:gd name="connsiteX65" fmla="*/ 229793 w 1206769"/>
              <a:gd name="connsiteY65" fmla="*/ 1312219 h 1684262"/>
              <a:gd name="connsiteX66" fmla="*/ 146068 w 1206769"/>
              <a:gd name="connsiteY66" fmla="*/ 1230304 h 1684262"/>
              <a:gd name="connsiteX67" fmla="*/ 115302 w 1206769"/>
              <a:gd name="connsiteY67" fmla="*/ 1430329 h 1684262"/>
              <a:gd name="connsiteX68" fmla="*/ 349712 w 1206769"/>
              <a:gd name="connsiteY68" fmla="*/ 1480240 h 1684262"/>
              <a:gd name="connsiteX69" fmla="*/ 299420 w 1206769"/>
              <a:gd name="connsiteY69" fmla="*/ 1464619 h 1684262"/>
              <a:gd name="connsiteX70" fmla="*/ 320947 w 1206769"/>
              <a:gd name="connsiteY70" fmla="*/ 1477002 h 1684262"/>
              <a:gd name="connsiteX71" fmla="*/ 330472 w 1206769"/>
              <a:gd name="connsiteY71" fmla="*/ 1484336 h 1684262"/>
              <a:gd name="connsiteX72" fmla="*/ 388193 w 1206769"/>
              <a:gd name="connsiteY72" fmla="*/ 1545677 h 1684262"/>
              <a:gd name="connsiteX73" fmla="*/ 348760 w 1206769"/>
              <a:gd name="connsiteY73" fmla="*/ 1542439 h 1684262"/>
              <a:gd name="connsiteX74" fmla="*/ 329710 w 1206769"/>
              <a:gd name="connsiteY74" fmla="*/ 1549582 h 1684262"/>
              <a:gd name="connsiteX75" fmla="*/ 309422 w 1206769"/>
              <a:gd name="connsiteY75" fmla="*/ 1541201 h 1684262"/>
              <a:gd name="connsiteX76" fmla="*/ 294086 w 1206769"/>
              <a:gd name="connsiteY76" fmla="*/ 1528246 h 1684262"/>
              <a:gd name="connsiteX77" fmla="*/ 275036 w 1206769"/>
              <a:gd name="connsiteY77" fmla="*/ 1516531 h 1684262"/>
              <a:gd name="connsiteX78" fmla="*/ 272941 w 1206769"/>
              <a:gd name="connsiteY78" fmla="*/ 1515769 h 1684262"/>
              <a:gd name="connsiteX79" fmla="*/ 255796 w 1206769"/>
              <a:gd name="connsiteY79" fmla="*/ 1502624 h 1684262"/>
              <a:gd name="connsiteX80" fmla="*/ 255796 w 1206769"/>
              <a:gd name="connsiteY80" fmla="*/ 1502624 h 1684262"/>
              <a:gd name="connsiteX81" fmla="*/ 239889 w 1206769"/>
              <a:gd name="connsiteY81" fmla="*/ 1484241 h 1684262"/>
              <a:gd name="connsiteX82" fmla="*/ 203408 w 1206769"/>
              <a:gd name="connsiteY82" fmla="*/ 1484241 h 1684262"/>
              <a:gd name="connsiteX83" fmla="*/ 187216 w 1206769"/>
              <a:gd name="connsiteY83" fmla="*/ 1499100 h 1684262"/>
              <a:gd name="connsiteX84" fmla="*/ 490587 w 1206769"/>
              <a:gd name="connsiteY84" fmla="*/ 1673312 h 1684262"/>
              <a:gd name="connsiteX85" fmla="*/ 757287 w 1206769"/>
              <a:gd name="connsiteY85" fmla="*/ 1682361 h 1684262"/>
              <a:gd name="connsiteX86" fmla="*/ 987983 w 1206769"/>
              <a:gd name="connsiteY86" fmla="*/ 1594445 h 1684262"/>
              <a:gd name="connsiteX87" fmla="*/ 1152479 w 1206769"/>
              <a:gd name="connsiteY87" fmla="*/ 1394420 h 1684262"/>
              <a:gd name="connsiteX88" fmla="*/ 918736 w 1206769"/>
              <a:gd name="connsiteY88" fmla="*/ 1334222 h 1684262"/>
              <a:gd name="connsiteX89" fmla="*/ 826439 w 1206769"/>
              <a:gd name="connsiteY89" fmla="*/ 1349557 h 1684262"/>
              <a:gd name="connsiteX90" fmla="*/ 802817 w 1206769"/>
              <a:gd name="connsiteY90" fmla="*/ 1350414 h 1684262"/>
              <a:gd name="connsiteX91" fmla="*/ 802817 w 1206769"/>
              <a:gd name="connsiteY91" fmla="*/ 1350414 h 1684262"/>
              <a:gd name="connsiteX92" fmla="*/ 841869 w 1206769"/>
              <a:gd name="connsiteY92" fmla="*/ 1326507 h 1684262"/>
              <a:gd name="connsiteX93" fmla="*/ 884160 w 1206769"/>
              <a:gd name="connsiteY93" fmla="*/ 1322697 h 1684262"/>
              <a:gd name="connsiteX94" fmla="*/ 980267 w 1206769"/>
              <a:gd name="connsiteY94" fmla="*/ 1268881 h 1684262"/>
              <a:gd name="connsiteX95" fmla="*/ 1084090 w 1206769"/>
              <a:gd name="connsiteY95" fmla="*/ 1211254 h 1684262"/>
              <a:gd name="connsiteX96" fmla="*/ 911116 w 1206769"/>
              <a:gd name="connsiteY96" fmla="*/ 1022850 h 1684262"/>
              <a:gd name="connsiteX97" fmla="*/ 1193342 w 1206769"/>
              <a:gd name="connsiteY97" fmla="*/ 899406 h 1684262"/>
              <a:gd name="connsiteX98" fmla="*/ 759002 w 1206769"/>
              <a:gd name="connsiteY98" fmla="*/ 61206 h 1684262"/>
              <a:gd name="connsiteX99" fmla="*/ 720902 w 1206769"/>
              <a:gd name="connsiteY99" fmla="*/ 145788 h 1684262"/>
              <a:gd name="connsiteX100" fmla="*/ 759002 w 1206769"/>
              <a:gd name="connsiteY100" fmla="*/ 61396 h 1684262"/>
              <a:gd name="connsiteX101" fmla="*/ 363524 w 1206769"/>
              <a:gd name="connsiteY101" fmla="*/ 545743 h 1684262"/>
              <a:gd name="connsiteX102" fmla="*/ 348188 w 1206769"/>
              <a:gd name="connsiteY102" fmla="*/ 553458 h 1684262"/>
              <a:gd name="connsiteX103" fmla="*/ 363524 w 1206769"/>
              <a:gd name="connsiteY103" fmla="*/ 545743 h 1684262"/>
              <a:gd name="connsiteX104" fmla="*/ 232364 w 1206769"/>
              <a:gd name="connsiteY104" fmla="*/ 523073 h 1684262"/>
              <a:gd name="connsiteX105" fmla="*/ 239984 w 1206769"/>
              <a:gd name="connsiteY105" fmla="*/ 688427 h 1684262"/>
              <a:gd name="connsiteX106" fmla="*/ 232364 w 1206769"/>
              <a:gd name="connsiteY106" fmla="*/ 523073 h 1684262"/>
              <a:gd name="connsiteX107" fmla="*/ 339997 w 1206769"/>
              <a:gd name="connsiteY107" fmla="*/ 692237 h 1684262"/>
              <a:gd name="connsiteX108" fmla="*/ 470680 w 1206769"/>
              <a:gd name="connsiteY108" fmla="*/ 684522 h 1684262"/>
              <a:gd name="connsiteX109" fmla="*/ 339997 w 1206769"/>
              <a:gd name="connsiteY109" fmla="*/ 691856 h 1684262"/>
              <a:gd name="connsiteX110" fmla="*/ 382288 w 1206769"/>
              <a:gd name="connsiteY110" fmla="*/ 615370 h 1684262"/>
              <a:gd name="connsiteX111" fmla="*/ 516781 w 1206769"/>
              <a:gd name="connsiteY111" fmla="*/ 688332 h 1684262"/>
              <a:gd name="connsiteX112" fmla="*/ 382574 w 1206769"/>
              <a:gd name="connsiteY112" fmla="*/ 614989 h 1684262"/>
              <a:gd name="connsiteX113" fmla="*/ 201313 w 1206769"/>
              <a:gd name="connsiteY113" fmla="*/ 907502 h 1684262"/>
              <a:gd name="connsiteX114" fmla="*/ 163213 w 1206769"/>
              <a:gd name="connsiteY114" fmla="*/ 838255 h 1684262"/>
              <a:gd name="connsiteX115" fmla="*/ 201599 w 1206769"/>
              <a:gd name="connsiteY115" fmla="*/ 907121 h 1684262"/>
              <a:gd name="connsiteX116" fmla="*/ 70916 w 1206769"/>
              <a:gd name="connsiteY116" fmla="*/ 1295265 h 1684262"/>
              <a:gd name="connsiteX117" fmla="*/ 128066 w 1206769"/>
              <a:gd name="connsiteY117" fmla="*/ 1230019 h 1684262"/>
              <a:gd name="connsiteX118" fmla="*/ 231888 w 1206769"/>
              <a:gd name="connsiteY118" fmla="*/ 1341461 h 1684262"/>
              <a:gd name="connsiteX119" fmla="*/ 70916 w 1206769"/>
              <a:gd name="connsiteY119" fmla="*/ 1295265 h 1684262"/>
              <a:gd name="connsiteX120" fmla="*/ 232841 w 1206769"/>
              <a:gd name="connsiteY120" fmla="*/ 1376037 h 1684262"/>
              <a:gd name="connsiteX121" fmla="*/ 278942 w 1206769"/>
              <a:gd name="connsiteY121" fmla="*/ 1379847 h 1684262"/>
              <a:gd name="connsiteX122" fmla="*/ 232364 w 1206769"/>
              <a:gd name="connsiteY122" fmla="*/ 1376037 h 1684262"/>
              <a:gd name="connsiteX123" fmla="*/ 856157 w 1206769"/>
              <a:gd name="connsiteY123" fmla="*/ 715573 h 1684262"/>
              <a:gd name="connsiteX124" fmla="*/ 834725 w 1206769"/>
              <a:gd name="connsiteY124" fmla="*/ 719383 h 1684262"/>
              <a:gd name="connsiteX125" fmla="*/ 827296 w 1206769"/>
              <a:gd name="connsiteY125" fmla="*/ 718621 h 1684262"/>
              <a:gd name="connsiteX126" fmla="*/ 720997 w 1206769"/>
              <a:gd name="connsiteY126" fmla="*/ 657185 h 1684262"/>
              <a:gd name="connsiteX127" fmla="*/ 855680 w 1206769"/>
              <a:gd name="connsiteY127" fmla="*/ 715573 h 1684262"/>
              <a:gd name="connsiteX128" fmla="*/ 663371 w 1206769"/>
              <a:gd name="connsiteY128" fmla="*/ 722622 h 1684262"/>
              <a:gd name="connsiteX129" fmla="*/ 644321 w 1206769"/>
              <a:gd name="connsiteY129" fmla="*/ 807109 h 1684262"/>
              <a:gd name="connsiteX130" fmla="*/ 662894 w 1206769"/>
              <a:gd name="connsiteY130" fmla="*/ 723098 h 1684262"/>
              <a:gd name="connsiteX131" fmla="*/ 628795 w 1206769"/>
              <a:gd name="connsiteY131" fmla="*/ 753292 h 1684262"/>
              <a:gd name="connsiteX132" fmla="*/ 655655 w 1206769"/>
              <a:gd name="connsiteY132" fmla="*/ 726432 h 1684262"/>
              <a:gd name="connsiteX133" fmla="*/ 628319 w 1206769"/>
              <a:gd name="connsiteY133" fmla="*/ 753292 h 1684262"/>
              <a:gd name="connsiteX134" fmla="*/ 771003 w 1206769"/>
              <a:gd name="connsiteY134" fmla="*/ 757197 h 1684262"/>
              <a:gd name="connsiteX135" fmla="*/ 690231 w 1206769"/>
              <a:gd name="connsiteY135" fmla="*/ 822539 h 1684262"/>
              <a:gd name="connsiteX136" fmla="*/ 770527 w 1206769"/>
              <a:gd name="connsiteY136" fmla="*/ 757197 h 1684262"/>
              <a:gd name="connsiteX137" fmla="*/ 759478 w 1206769"/>
              <a:gd name="connsiteY137" fmla="*/ 538122 h 1684262"/>
              <a:gd name="connsiteX138" fmla="*/ 851680 w 1206769"/>
              <a:gd name="connsiteY138" fmla="*/ 480496 h 1684262"/>
              <a:gd name="connsiteX139" fmla="*/ 759002 w 1206769"/>
              <a:gd name="connsiteY139" fmla="*/ 538027 h 1684262"/>
              <a:gd name="connsiteX140" fmla="*/ 877874 w 1206769"/>
              <a:gd name="connsiteY140" fmla="*/ 342098 h 1684262"/>
              <a:gd name="connsiteX141" fmla="*/ 812532 w 1206769"/>
              <a:gd name="connsiteY141" fmla="*/ 442015 h 1684262"/>
              <a:gd name="connsiteX142" fmla="*/ 877874 w 1206769"/>
              <a:gd name="connsiteY142" fmla="*/ 342098 h 1684262"/>
              <a:gd name="connsiteX143" fmla="*/ 681754 w 1206769"/>
              <a:gd name="connsiteY143" fmla="*/ 323048 h 1684262"/>
              <a:gd name="connsiteX144" fmla="*/ 758716 w 1206769"/>
              <a:gd name="connsiteY144" fmla="*/ 430776 h 1684262"/>
              <a:gd name="connsiteX145" fmla="*/ 643368 w 1206769"/>
              <a:gd name="connsiteY145" fmla="*/ 396105 h 1684262"/>
              <a:gd name="connsiteX146" fmla="*/ 639463 w 1206769"/>
              <a:gd name="connsiteY146" fmla="*/ 438396 h 1684262"/>
              <a:gd name="connsiteX147" fmla="*/ 682040 w 1206769"/>
              <a:gd name="connsiteY147" fmla="*/ 323048 h 1684262"/>
              <a:gd name="connsiteX148" fmla="*/ 351236 w 1206769"/>
              <a:gd name="connsiteY148" fmla="*/ 219321 h 1684262"/>
              <a:gd name="connsiteX149" fmla="*/ 383907 w 1206769"/>
              <a:gd name="connsiteY149" fmla="*/ 183030 h 1684262"/>
              <a:gd name="connsiteX150" fmla="*/ 403624 w 1206769"/>
              <a:gd name="connsiteY150" fmla="*/ 175029 h 1684262"/>
              <a:gd name="connsiteX151" fmla="*/ 411244 w 1206769"/>
              <a:gd name="connsiteY151" fmla="*/ 176077 h 1684262"/>
              <a:gd name="connsiteX152" fmla="*/ 569264 w 1206769"/>
              <a:gd name="connsiteY152" fmla="*/ 242752 h 1684262"/>
              <a:gd name="connsiteX153" fmla="*/ 569835 w 1206769"/>
              <a:gd name="connsiteY153" fmla="*/ 242752 h 1684262"/>
              <a:gd name="connsiteX154" fmla="*/ 558786 w 1206769"/>
              <a:gd name="connsiteY154" fmla="*/ 299902 h 1684262"/>
              <a:gd name="connsiteX155" fmla="*/ 351522 w 1206769"/>
              <a:gd name="connsiteY155" fmla="*/ 219035 h 1684262"/>
              <a:gd name="connsiteX156" fmla="*/ 470680 w 1206769"/>
              <a:gd name="connsiteY156" fmla="*/ 361148 h 1684262"/>
              <a:gd name="connsiteX157" fmla="*/ 566787 w 1206769"/>
              <a:gd name="connsiteY157" fmla="*/ 503356 h 1684262"/>
              <a:gd name="connsiteX158" fmla="*/ 470680 w 1206769"/>
              <a:gd name="connsiteY158" fmla="*/ 361148 h 1684262"/>
              <a:gd name="connsiteX159" fmla="*/ 632129 w 1206769"/>
              <a:gd name="connsiteY159" fmla="*/ 453445 h 1684262"/>
              <a:gd name="connsiteX160" fmla="*/ 699280 w 1206769"/>
              <a:gd name="connsiteY160" fmla="*/ 515072 h 1684262"/>
              <a:gd name="connsiteX161" fmla="*/ 759002 w 1206769"/>
              <a:gd name="connsiteY161" fmla="*/ 438015 h 1684262"/>
              <a:gd name="connsiteX162" fmla="*/ 678230 w 1206769"/>
              <a:gd name="connsiteY162" fmla="*/ 610989 h 1684262"/>
              <a:gd name="connsiteX163" fmla="*/ 640130 w 1206769"/>
              <a:gd name="connsiteY163" fmla="*/ 587938 h 1684262"/>
              <a:gd name="connsiteX164" fmla="*/ 632129 w 1206769"/>
              <a:gd name="connsiteY164" fmla="*/ 453541 h 1684262"/>
              <a:gd name="connsiteX165" fmla="*/ 685945 w 1206769"/>
              <a:gd name="connsiteY165" fmla="*/ 837779 h 1684262"/>
              <a:gd name="connsiteX166" fmla="*/ 628223 w 1206769"/>
              <a:gd name="connsiteY166" fmla="*/ 930076 h 1684262"/>
              <a:gd name="connsiteX167" fmla="*/ 685945 w 1206769"/>
              <a:gd name="connsiteY167" fmla="*/ 837874 h 1684262"/>
              <a:gd name="connsiteX168" fmla="*/ 743571 w 1206769"/>
              <a:gd name="connsiteY168" fmla="*/ 1291360 h 1684262"/>
              <a:gd name="connsiteX169" fmla="*/ 547547 w 1206769"/>
              <a:gd name="connsiteY169" fmla="*/ 1206778 h 1684262"/>
              <a:gd name="connsiteX170" fmla="*/ 573359 w 1206769"/>
              <a:gd name="connsiteY170" fmla="*/ 1222399 h 1684262"/>
              <a:gd name="connsiteX171" fmla="*/ 603363 w 1206769"/>
              <a:gd name="connsiteY171" fmla="*/ 1227447 h 1684262"/>
              <a:gd name="connsiteX172" fmla="*/ 743571 w 1206769"/>
              <a:gd name="connsiteY172" fmla="*/ 1291455 h 1684262"/>
              <a:gd name="connsiteX173" fmla="*/ 578312 w 1206769"/>
              <a:gd name="connsiteY173" fmla="*/ 945412 h 1684262"/>
              <a:gd name="connsiteX174" fmla="*/ 689755 w 1206769"/>
              <a:gd name="connsiteY174" fmla="*/ 1122196 h 1684262"/>
              <a:gd name="connsiteX175" fmla="*/ 578312 w 1206769"/>
              <a:gd name="connsiteY175" fmla="*/ 945507 h 1684262"/>
              <a:gd name="connsiteX176" fmla="*/ 351522 w 1206769"/>
              <a:gd name="connsiteY176" fmla="*/ 1045424 h 1684262"/>
              <a:gd name="connsiteX177" fmla="*/ 382288 w 1206769"/>
              <a:gd name="connsiteY177" fmla="*/ 887785 h 1684262"/>
              <a:gd name="connsiteX178" fmla="*/ 351522 w 1206769"/>
              <a:gd name="connsiteY178" fmla="*/ 1045519 h 1684262"/>
              <a:gd name="connsiteX179" fmla="*/ 420674 w 1206769"/>
              <a:gd name="connsiteY179" fmla="*/ 1018373 h 1684262"/>
              <a:gd name="connsiteX180" fmla="*/ 605173 w 1206769"/>
              <a:gd name="connsiteY180" fmla="*/ 1180298 h 1684262"/>
              <a:gd name="connsiteX181" fmla="*/ 420674 w 1206769"/>
              <a:gd name="connsiteY181" fmla="*/ 1018373 h 1684262"/>
              <a:gd name="connsiteX182" fmla="*/ 366857 w 1206769"/>
              <a:gd name="connsiteY182" fmla="*/ 1414232 h 1684262"/>
              <a:gd name="connsiteX183" fmla="*/ 597553 w 1206769"/>
              <a:gd name="connsiteY183" fmla="*/ 1460428 h 1684262"/>
              <a:gd name="connsiteX184" fmla="*/ 366857 w 1206769"/>
              <a:gd name="connsiteY184" fmla="*/ 1414423 h 1684262"/>
              <a:gd name="connsiteX185" fmla="*/ 536021 w 1206769"/>
              <a:gd name="connsiteY185" fmla="*/ 1644928 h 1684262"/>
              <a:gd name="connsiteX186" fmla="*/ 497921 w 1206769"/>
              <a:gd name="connsiteY186" fmla="*/ 1625878 h 1684262"/>
              <a:gd name="connsiteX187" fmla="*/ 471061 w 1206769"/>
              <a:gd name="connsiteY187" fmla="*/ 1618162 h 1684262"/>
              <a:gd name="connsiteX188" fmla="*/ 471061 w 1206769"/>
              <a:gd name="connsiteY188" fmla="*/ 1664359 h 1684262"/>
              <a:gd name="connsiteX189" fmla="*/ 401814 w 1206769"/>
              <a:gd name="connsiteY189" fmla="*/ 1579777 h 1684262"/>
              <a:gd name="connsiteX190" fmla="*/ 536021 w 1206769"/>
              <a:gd name="connsiteY190" fmla="*/ 1645118 h 1684262"/>
              <a:gd name="connsiteX191" fmla="*/ 616698 w 1206769"/>
              <a:gd name="connsiteY191" fmla="*/ 1564156 h 1684262"/>
              <a:gd name="connsiteX192" fmla="*/ 555262 w 1206769"/>
              <a:gd name="connsiteY192" fmla="*/ 1541105 h 1684262"/>
              <a:gd name="connsiteX193" fmla="*/ 638510 w 1206769"/>
              <a:gd name="connsiteY193" fmla="*/ 1493480 h 1684262"/>
              <a:gd name="connsiteX194" fmla="*/ 644035 w 1206769"/>
              <a:gd name="connsiteY194" fmla="*/ 1491194 h 1684262"/>
              <a:gd name="connsiteX195" fmla="*/ 677658 w 1206769"/>
              <a:gd name="connsiteY195" fmla="*/ 1495671 h 1684262"/>
              <a:gd name="connsiteX196" fmla="*/ 690136 w 1206769"/>
              <a:gd name="connsiteY196" fmla="*/ 1506625 h 1684262"/>
              <a:gd name="connsiteX197" fmla="*/ 739761 w 1206769"/>
              <a:gd name="connsiteY197" fmla="*/ 1525675 h 1684262"/>
              <a:gd name="connsiteX198" fmla="*/ 616698 w 1206769"/>
              <a:gd name="connsiteY198" fmla="*/ 1564346 h 1684262"/>
              <a:gd name="connsiteX199" fmla="*/ 752144 w 1206769"/>
              <a:gd name="connsiteY199" fmla="*/ 1664739 h 1684262"/>
              <a:gd name="connsiteX200" fmla="*/ 739571 w 1206769"/>
              <a:gd name="connsiteY200" fmla="*/ 1664739 h 1684262"/>
              <a:gd name="connsiteX201" fmla="*/ 731093 w 1206769"/>
              <a:gd name="connsiteY201" fmla="*/ 1664739 h 1684262"/>
              <a:gd name="connsiteX202" fmla="*/ 727474 w 1206769"/>
              <a:gd name="connsiteY202" fmla="*/ 1664739 h 1684262"/>
              <a:gd name="connsiteX203" fmla="*/ 713663 w 1206769"/>
              <a:gd name="connsiteY203" fmla="*/ 1666740 h 1684262"/>
              <a:gd name="connsiteX204" fmla="*/ 704138 w 1206769"/>
              <a:gd name="connsiteY204" fmla="*/ 1665216 h 1684262"/>
              <a:gd name="connsiteX205" fmla="*/ 705471 w 1206769"/>
              <a:gd name="connsiteY205" fmla="*/ 1667693 h 1684262"/>
              <a:gd name="connsiteX206" fmla="*/ 789958 w 1206769"/>
              <a:gd name="connsiteY206" fmla="*/ 1610066 h 1684262"/>
              <a:gd name="connsiteX207" fmla="*/ 752144 w 1206769"/>
              <a:gd name="connsiteY207" fmla="*/ 1664930 h 1684262"/>
              <a:gd name="connsiteX208" fmla="*/ 857776 w 1206769"/>
              <a:gd name="connsiteY208" fmla="*/ 1591016 h 1684262"/>
              <a:gd name="connsiteX209" fmla="*/ 838726 w 1206769"/>
              <a:gd name="connsiteY209" fmla="*/ 1568918 h 1684262"/>
              <a:gd name="connsiteX210" fmla="*/ 836059 w 1206769"/>
              <a:gd name="connsiteY210" fmla="*/ 1564251 h 1684262"/>
              <a:gd name="connsiteX211" fmla="*/ 908639 w 1206769"/>
              <a:gd name="connsiteY211" fmla="*/ 1497576 h 1684262"/>
              <a:gd name="connsiteX212" fmla="*/ 921022 w 1206769"/>
              <a:gd name="connsiteY212" fmla="*/ 1495766 h 1684262"/>
              <a:gd name="connsiteX213" fmla="*/ 935595 w 1206769"/>
              <a:gd name="connsiteY213" fmla="*/ 1498243 h 1684262"/>
              <a:gd name="connsiteX214" fmla="*/ 985982 w 1206769"/>
              <a:gd name="connsiteY214" fmla="*/ 1513959 h 1684262"/>
              <a:gd name="connsiteX215" fmla="*/ 857776 w 1206769"/>
              <a:gd name="connsiteY215" fmla="*/ 1591207 h 1684262"/>
              <a:gd name="connsiteX216" fmla="*/ 1028083 w 1206769"/>
              <a:gd name="connsiteY216" fmla="*/ 1444998 h 1684262"/>
              <a:gd name="connsiteX217" fmla="*/ 916545 w 1206769"/>
              <a:gd name="connsiteY217" fmla="*/ 1468144 h 1684262"/>
              <a:gd name="connsiteX218" fmla="*/ 1028083 w 1206769"/>
              <a:gd name="connsiteY218" fmla="*/ 1445188 h 1684262"/>
              <a:gd name="connsiteX219" fmla="*/ 862729 w 1206769"/>
              <a:gd name="connsiteY219" fmla="*/ 1410422 h 1684262"/>
              <a:gd name="connsiteX220" fmla="*/ 647464 w 1206769"/>
              <a:gd name="connsiteY220" fmla="*/ 1448522 h 1684262"/>
              <a:gd name="connsiteX221" fmla="*/ 862729 w 1206769"/>
              <a:gd name="connsiteY221" fmla="*/ 1410613 h 1684262"/>
              <a:gd name="connsiteX222" fmla="*/ 689755 w 1206769"/>
              <a:gd name="connsiteY222" fmla="*/ 1391372 h 1684262"/>
              <a:gd name="connsiteX223" fmla="*/ 924260 w 1206769"/>
              <a:gd name="connsiteY223" fmla="*/ 1306790 h 1684262"/>
              <a:gd name="connsiteX224" fmla="*/ 689755 w 1206769"/>
              <a:gd name="connsiteY224" fmla="*/ 1391372 h 1684262"/>
              <a:gd name="connsiteX225" fmla="*/ 1162576 w 1206769"/>
              <a:gd name="connsiteY225" fmla="*/ 1057045 h 1684262"/>
              <a:gd name="connsiteX226" fmla="*/ 1148669 w 1206769"/>
              <a:gd name="connsiteY226" fmla="*/ 1134388 h 1684262"/>
              <a:gd name="connsiteX227" fmla="*/ 1107140 w 1206769"/>
              <a:gd name="connsiteY227" fmla="*/ 1170773 h 1684262"/>
              <a:gd name="connsiteX228" fmla="*/ 1066754 w 1206769"/>
              <a:gd name="connsiteY228" fmla="*/ 1139722 h 1684262"/>
              <a:gd name="connsiteX229" fmla="*/ 1035703 w 1206769"/>
              <a:gd name="connsiteY229" fmla="*/ 1087715 h 1684262"/>
              <a:gd name="connsiteX230" fmla="*/ 1162576 w 1206769"/>
              <a:gd name="connsiteY230" fmla="*/ 1057045 h 1684262"/>
              <a:gd name="connsiteX231" fmla="*/ 978077 w 1206769"/>
              <a:gd name="connsiteY231" fmla="*/ 1203063 h 1684262"/>
              <a:gd name="connsiteX232" fmla="*/ 972552 w 1206769"/>
              <a:gd name="connsiteY232" fmla="*/ 1215160 h 1684262"/>
              <a:gd name="connsiteX233" fmla="*/ 973790 w 1206769"/>
              <a:gd name="connsiteY233" fmla="*/ 1224685 h 1684262"/>
              <a:gd name="connsiteX234" fmla="*/ 958836 w 1206769"/>
              <a:gd name="connsiteY234" fmla="*/ 1264404 h 1684262"/>
              <a:gd name="connsiteX235" fmla="*/ 905020 w 1206769"/>
              <a:gd name="connsiteY235" fmla="*/ 1118290 h 1684262"/>
              <a:gd name="connsiteX236" fmla="*/ 978077 w 1206769"/>
              <a:gd name="connsiteY236" fmla="*/ 120306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45857 w 1206769"/>
              <a:gd name="connsiteY48" fmla="*/ 1057466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71003 w 1206769"/>
              <a:gd name="connsiteY120" fmla="*/ 1295305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71003 w 1206769"/>
              <a:gd name="connsiteY123" fmla="*/ 1295305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107227 w 1206769"/>
              <a:gd name="connsiteY251" fmla="*/ 117081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45857 w 1206769"/>
              <a:gd name="connsiteY48" fmla="*/ 1057466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71003 w 1206769"/>
              <a:gd name="connsiteY120" fmla="*/ 1295305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71003 w 1206769"/>
              <a:gd name="connsiteY123" fmla="*/ 1295305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107227 w 1206769"/>
              <a:gd name="connsiteY251" fmla="*/ 117081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71003 w 1206769"/>
              <a:gd name="connsiteY120" fmla="*/ 1295305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71003 w 1206769"/>
              <a:gd name="connsiteY123" fmla="*/ 1295305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107227 w 1206769"/>
              <a:gd name="connsiteY251" fmla="*/ 117081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71003 w 1206769"/>
              <a:gd name="connsiteY120" fmla="*/ 1295305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71003 w 1206769"/>
              <a:gd name="connsiteY123" fmla="*/ 1295305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7479 w 1206769"/>
              <a:gd name="connsiteY251" fmla="*/ 117081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71003 w 1206769"/>
              <a:gd name="connsiteY120" fmla="*/ 1295305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71003 w 1206769"/>
              <a:gd name="connsiteY123" fmla="*/ 1295305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7479 w 1206769"/>
              <a:gd name="connsiteY251" fmla="*/ 117081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71003 w 1206769"/>
              <a:gd name="connsiteY120" fmla="*/ 1295305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71003 w 1206769"/>
              <a:gd name="connsiteY123" fmla="*/ 1295305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9916 w 1206769"/>
              <a:gd name="connsiteY251" fmla="*/ 115375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97811 w 1206769"/>
              <a:gd name="connsiteY120" fmla="*/ 1285557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97811 w 1206769"/>
              <a:gd name="connsiteY123" fmla="*/ 1285557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9916 w 1206769"/>
              <a:gd name="connsiteY251" fmla="*/ 115375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97811 w 1206769"/>
              <a:gd name="connsiteY120" fmla="*/ 1285557 h 1684262"/>
              <a:gd name="connsiteX121" fmla="*/ 128153 w 1206769"/>
              <a:gd name="connsiteY121" fmla="*/ 1230059 h 1684262"/>
              <a:gd name="connsiteX122" fmla="*/ 231975 w 1206769"/>
              <a:gd name="connsiteY122" fmla="*/ 1341501 h 1684262"/>
              <a:gd name="connsiteX123" fmla="*/ 97811 w 1206769"/>
              <a:gd name="connsiteY123" fmla="*/ 1285557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9916 w 1206769"/>
              <a:gd name="connsiteY251" fmla="*/ 115375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97811 w 1206769"/>
              <a:gd name="connsiteY120" fmla="*/ 1285557 h 1684262"/>
              <a:gd name="connsiteX121" fmla="*/ 123279 w 1206769"/>
              <a:gd name="connsiteY121" fmla="*/ 1264178 h 1684262"/>
              <a:gd name="connsiteX122" fmla="*/ 231975 w 1206769"/>
              <a:gd name="connsiteY122" fmla="*/ 1341501 h 1684262"/>
              <a:gd name="connsiteX123" fmla="*/ 97811 w 1206769"/>
              <a:gd name="connsiteY123" fmla="*/ 1285557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9916 w 1206769"/>
              <a:gd name="connsiteY251" fmla="*/ 115375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97811 w 1206769"/>
              <a:gd name="connsiteY120" fmla="*/ 1285557 h 1684262"/>
              <a:gd name="connsiteX121" fmla="*/ 123279 w 1206769"/>
              <a:gd name="connsiteY121" fmla="*/ 1264178 h 1684262"/>
              <a:gd name="connsiteX122" fmla="*/ 231975 w 1206769"/>
              <a:gd name="connsiteY122" fmla="*/ 1341501 h 1684262"/>
              <a:gd name="connsiteX123" fmla="*/ 97811 w 1206769"/>
              <a:gd name="connsiteY123" fmla="*/ 1285557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27383 w 1206769"/>
              <a:gd name="connsiteY130" fmla="*/ 718661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9916 w 1206769"/>
              <a:gd name="connsiteY251" fmla="*/ 115375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97811 w 1206769"/>
              <a:gd name="connsiteY120" fmla="*/ 1285557 h 1684262"/>
              <a:gd name="connsiteX121" fmla="*/ 123279 w 1206769"/>
              <a:gd name="connsiteY121" fmla="*/ 1264178 h 1684262"/>
              <a:gd name="connsiteX122" fmla="*/ 231975 w 1206769"/>
              <a:gd name="connsiteY122" fmla="*/ 1341501 h 1684262"/>
              <a:gd name="connsiteX123" fmla="*/ 97811 w 1206769"/>
              <a:gd name="connsiteY123" fmla="*/ 1285557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34812 w 1206769"/>
              <a:gd name="connsiteY129" fmla="*/ 719423 h 1684262"/>
              <a:gd name="connsiteX130" fmla="*/ 817635 w 1206769"/>
              <a:gd name="connsiteY130" fmla="*/ 708913 h 1684262"/>
              <a:gd name="connsiteX131" fmla="*/ 721084 w 1206769"/>
              <a:gd name="connsiteY131" fmla="*/ 657225 h 1684262"/>
              <a:gd name="connsiteX132" fmla="*/ 855767 w 1206769"/>
              <a:gd name="connsiteY132" fmla="*/ 715613 h 1684262"/>
              <a:gd name="connsiteX133" fmla="*/ 856244 w 1206769"/>
              <a:gd name="connsiteY133" fmla="*/ 715613 h 1684262"/>
              <a:gd name="connsiteX134" fmla="*/ 663458 w 1206769"/>
              <a:gd name="connsiteY134" fmla="*/ 722662 h 1684262"/>
              <a:gd name="connsiteX135" fmla="*/ 644408 w 1206769"/>
              <a:gd name="connsiteY135" fmla="*/ 807149 h 1684262"/>
              <a:gd name="connsiteX136" fmla="*/ 662981 w 1206769"/>
              <a:gd name="connsiteY136" fmla="*/ 723138 h 1684262"/>
              <a:gd name="connsiteX137" fmla="*/ 663458 w 1206769"/>
              <a:gd name="connsiteY137" fmla="*/ 722662 h 1684262"/>
              <a:gd name="connsiteX138" fmla="*/ 628882 w 1206769"/>
              <a:gd name="connsiteY138" fmla="*/ 753332 h 1684262"/>
              <a:gd name="connsiteX139" fmla="*/ 655742 w 1206769"/>
              <a:gd name="connsiteY139" fmla="*/ 726472 h 1684262"/>
              <a:gd name="connsiteX140" fmla="*/ 628406 w 1206769"/>
              <a:gd name="connsiteY140" fmla="*/ 753332 h 1684262"/>
              <a:gd name="connsiteX141" fmla="*/ 628882 w 1206769"/>
              <a:gd name="connsiteY141" fmla="*/ 753332 h 1684262"/>
              <a:gd name="connsiteX142" fmla="*/ 771090 w 1206769"/>
              <a:gd name="connsiteY142" fmla="*/ 757237 h 1684262"/>
              <a:gd name="connsiteX143" fmla="*/ 690318 w 1206769"/>
              <a:gd name="connsiteY143" fmla="*/ 822579 h 1684262"/>
              <a:gd name="connsiteX144" fmla="*/ 770614 w 1206769"/>
              <a:gd name="connsiteY144" fmla="*/ 757237 h 1684262"/>
              <a:gd name="connsiteX145" fmla="*/ 771090 w 1206769"/>
              <a:gd name="connsiteY145" fmla="*/ 757237 h 1684262"/>
              <a:gd name="connsiteX146" fmla="*/ 759565 w 1206769"/>
              <a:gd name="connsiteY146" fmla="*/ 538162 h 1684262"/>
              <a:gd name="connsiteX147" fmla="*/ 851767 w 1206769"/>
              <a:gd name="connsiteY147" fmla="*/ 480536 h 1684262"/>
              <a:gd name="connsiteX148" fmla="*/ 759089 w 1206769"/>
              <a:gd name="connsiteY148" fmla="*/ 538067 h 1684262"/>
              <a:gd name="connsiteX149" fmla="*/ 759565 w 1206769"/>
              <a:gd name="connsiteY149" fmla="*/ 538162 h 1684262"/>
              <a:gd name="connsiteX150" fmla="*/ 877961 w 1206769"/>
              <a:gd name="connsiteY150" fmla="*/ 342138 h 1684262"/>
              <a:gd name="connsiteX151" fmla="*/ 812619 w 1206769"/>
              <a:gd name="connsiteY151" fmla="*/ 442055 h 1684262"/>
              <a:gd name="connsiteX152" fmla="*/ 877961 w 1206769"/>
              <a:gd name="connsiteY152" fmla="*/ 342138 h 1684262"/>
              <a:gd name="connsiteX153" fmla="*/ 681841 w 1206769"/>
              <a:gd name="connsiteY153" fmla="*/ 323088 h 1684262"/>
              <a:gd name="connsiteX154" fmla="*/ 758803 w 1206769"/>
              <a:gd name="connsiteY154" fmla="*/ 430816 h 1684262"/>
              <a:gd name="connsiteX155" fmla="*/ 643455 w 1206769"/>
              <a:gd name="connsiteY155" fmla="*/ 396145 h 1684262"/>
              <a:gd name="connsiteX156" fmla="*/ 639550 w 1206769"/>
              <a:gd name="connsiteY156" fmla="*/ 438436 h 1684262"/>
              <a:gd name="connsiteX157" fmla="*/ 682127 w 1206769"/>
              <a:gd name="connsiteY157" fmla="*/ 323088 h 1684262"/>
              <a:gd name="connsiteX158" fmla="*/ 681841 w 1206769"/>
              <a:gd name="connsiteY158" fmla="*/ 323088 h 1684262"/>
              <a:gd name="connsiteX159" fmla="*/ 351323 w 1206769"/>
              <a:gd name="connsiteY159" fmla="*/ 219361 h 1684262"/>
              <a:gd name="connsiteX160" fmla="*/ 383994 w 1206769"/>
              <a:gd name="connsiteY160" fmla="*/ 183070 h 1684262"/>
              <a:gd name="connsiteX161" fmla="*/ 403711 w 1206769"/>
              <a:gd name="connsiteY161" fmla="*/ 175069 h 1684262"/>
              <a:gd name="connsiteX162" fmla="*/ 411331 w 1206769"/>
              <a:gd name="connsiteY162" fmla="*/ 176117 h 1684262"/>
              <a:gd name="connsiteX163" fmla="*/ 569351 w 1206769"/>
              <a:gd name="connsiteY163" fmla="*/ 242792 h 1684262"/>
              <a:gd name="connsiteX164" fmla="*/ 569922 w 1206769"/>
              <a:gd name="connsiteY164" fmla="*/ 242792 h 1684262"/>
              <a:gd name="connsiteX165" fmla="*/ 558873 w 1206769"/>
              <a:gd name="connsiteY165" fmla="*/ 299942 h 1684262"/>
              <a:gd name="connsiteX166" fmla="*/ 351609 w 1206769"/>
              <a:gd name="connsiteY166" fmla="*/ 219075 h 1684262"/>
              <a:gd name="connsiteX167" fmla="*/ 351323 w 1206769"/>
              <a:gd name="connsiteY167" fmla="*/ 219361 h 1684262"/>
              <a:gd name="connsiteX168" fmla="*/ 470767 w 1206769"/>
              <a:gd name="connsiteY168" fmla="*/ 361188 h 1684262"/>
              <a:gd name="connsiteX169" fmla="*/ 566874 w 1206769"/>
              <a:gd name="connsiteY169" fmla="*/ 503396 h 1684262"/>
              <a:gd name="connsiteX170" fmla="*/ 470767 w 1206769"/>
              <a:gd name="connsiteY170" fmla="*/ 361188 h 1684262"/>
              <a:gd name="connsiteX171" fmla="*/ 632216 w 1206769"/>
              <a:gd name="connsiteY171" fmla="*/ 453485 h 1684262"/>
              <a:gd name="connsiteX172" fmla="*/ 699367 w 1206769"/>
              <a:gd name="connsiteY172" fmla="*/ 515112 h 1684262"/>
              <a:gd name="connsiteX173" fmla="*/ 759089 w 1206769"/>
              <a:gd name="connsiteY173" fmla="*/ 438055 h 1684262"/>
              <a:gd name="connsiteX174" fmla="*/ 678317 w 1206769"/>
              <a:gd name="connsiteY174" fmla="*/ 611029 h 1684262"/>
              <a:gd name="connsiteX175" fmla="*/ 640217 w 1206769"/>
              <a:gd name="connsiteY175" fmla="*/ 587978 h 1684262"/>
              <a:gd name="connsiteX176" fmla="*/ 632216 w 1206769"/>
              <a:gd name="connsiteY176" fmla="*/ 453581 h 1684262"/>
              <a:gd name="connsiteX177" fmla="*/ 632216 w 1206769"/>
              <a:gd name="connsiteY177" fmla="*/ 453485 h 1684262"/>
              <a:gd name="connsiteX178" fmla="*/ 686032 w 1206769"/>
              <a:gd name="connsiteY178" fmla="*/ 837819 h 1684262"/>
              <a:gd name="connsiteX179" fmla="*/ 628310 w 1206769"/>
              <a:gd name="connsiteY179" fmla="*/ 930116 h 1684262"/>
              <a:gd name="connsiteX180" fmla="*/ 686032 w 1206769"/>
              <a:gd name="connsiteY180" fmla="*/ 837914 h 1684262"/>
              <a:gd name="connsiteX181" fmla="*/ 686032 w 1206769"/>
              <a:gd name="connsiteY181" fmla="*/ 837819 h 1684262"/>
              <a:gd name="connsiteX182" fmla="*/ 743658 w 1206769"/>
              <a:gd name="connsiteY182" fmla="*/ 1291400 h 1684262"/>
              <a:gd name="connsiteX183" fmla="*/ 547634 w 1206769"/>
              <a:gd name="connsiteY183" fmla="*/ 1206818 h 1684262"/>
              <a:gd name="connsiteX184" fmla="*/ 573446 w 1206769"/>
              <a:gd name="connsiteY184" fmla="*/ 1222439 h 1684262"/>
              <a:gd name="connsiteX185" fmla="*/ 603450 w 1206769"/>
              <a:gd name="connsiteY185" fmla="*/ 1227487 h 1684262"/>
              <a:gd name="connsiteX186" fmla="*/ 743658 w 1206769"/>
              <a:gd name="connsiteY186" fmla="*/ 1291495 h 1684262"/>
              <a:gd name="connsiteX187" fmla="*/ 743658 w 1206769"/>
              <a:gd name="connsiteY187" fmla="*/ 1291400 h 1684262"/>
              <a:gd name="connsiteX188" fmla="*/ 578399 w 1206769"/>
              <a:gd name="connsiteY188" fmla="*/ 945452 h 1684262"/>
              <a:gd name="connsiteX189" fmla="*/ 689842 w 1206769"/>
              <a:gd name="connsiteY189" fmla="*/ 1122236 h 1684262"/>
              <a:gd name="connsiteX190" fmla="*/ 578399 w 1206769"/>
              <a:gd name="connsiteY190" fmla="*/ 945547 h 1684262"/>
              <a:gd name="connsiteX191" fmla="*/ 578399 w 1206769"/>
              <a:gd name="connsiteY191" fmla="*/ 945452 h 1684262"/>
              <a:gd name="connsiteX192" fmla="*/ 351609 w 1206769"/>
              <a:gd name="connsiteY192" fmla="*/ 1045464 h 1684262"/>
              <a:gd name="connsiteX193" fmla="*/ 382375 w 1206769"/>
              <a:gd name="connsiteY193" fmla="*/ 887825 h 1684262"/>
              <a:gd name="connsiteX194" fmla="*/ 351609 w 1206769"/>
              <a:gd name="connsiteY194" fmla="*/ 1045559 h 1684262"/>
              <a:gd name="connsiteX195" fmla="*/ 351609 w 1206769"/>
              <a:gd name="connsiteY195" fmla="*/ 1045464 h 1684262"/>
              <a:gd name="connsiteX196" fmla="*/ 420761 w 1206769"/>
              <a:gd name="connsiteY196" fmla="*/ 1018413 h 1684262"/>
              <a:gd name="connsiteX197" fmla="*/ 605260 w 1206769"/>
              <a:gd name="connsiteY197" fmla="*/ 1180338 h 1684262"/>
              <a:gd name="connsiteX198" fmla="*/ 420761 w 1206769"/>
              <a:gd name="connsiteY198" fmla="*/ 1018413 h 1684262"/>
              <a:gd name="connsiteX199" fmla="*/ 366944 w 1206769"/>
              <a:gd name="connsiteY199" fmla="*/ 1414272 h 1684262"/>
              <a:gd name="connsiteX200" fmla="*/ 597640 w 1206769"/>
              <a:gd name="connsiteY200" fmla="*/ 1460468 h 1684262"/>
              <a:gd name="connsiteX201" fmla="*/ 366944 w 1206769"/>
              <a:gd name="connsiteY201" fmla="*/ 1414463 h 1684262"/>
              <a:gd name="connsiteX202" fmla="*/ 366944 w 1206769"/>
              <a:gd name="connsiteY202" fmla="*/ 1414272 h 1684262"/>
              <a:gd name="connsiteX203" fmla="*/ 536108 w 1206769"/>
              <a:gd name="connsiteY203" fmla="*/ 1644968 h 1684262"/>
              <a:gd name="connsiteX204" fmla="*/ 498008 w 1206769"/>
              <a:gd name="connsiteY204" fmla="*/ 1625918 h 1684262"/>
              <a:gd name="connsiteX205" fmla="*/ 471148 w 1206769"/>
              <a:gd name="connsiteY205" fmla="*/ 1618202 h 1684262"/>
              <a:gd name="connsiteX206" fmla="*/ 471148 w 1206769"/>
              <a:gd name="connsiteY206" fmla="*/ 1664399 h 1684262"/>
              <a:gd name="connsiteX207" fmla="*/ 401901 w 1206769"/>
              <a:gd name="connsiteY207" fmla="*/ 1579817 h 1684262"/>
              <a:gd name="connsiteX208" fmla="*/ 536108 w 1206769"/>
              <a:gd name="connsiteY208" fmla="*/ 1645158 h 1684262"/>
              <a:gd name="connsiteX209" fmla="*/ 536108 w 1206769"/>
              <a:gd name="connsiteY209" fmla="*/ 1644968 h 1684262"/>
              <a:gd name="connsiteX210" fmla="*/ 616785 w 1206769"/>
              <a:gd name="connsiteY210" fmla="*/ 1564196 h 1684262"/>
              <a:gd name="connsiteX211" fmla="*/ 555349 w 1206769"/>
              <a:gd name="connsiteY211" fmla="*/ 1541145 h 1684262"/>
              <a:gd name="connsiteX212" fmla="*/ 638597 w 1206769"/>
              <a:gd name="connsiteY212" fmla="*/ 1493520 h 1684262"/>
              <a:gd name="connsiteX213" fmla="*/ 644122 w 1206769"/>
              <a:gd name="connsiteY213" fmla="*/ 1491234 h 1684262"/>
              <a:gd name="connsiteX214" fmla="*/ 677745 w 1206769"/>
              <a:gd name="connsiteY214" fmla="*/ 1495711 h 1684262"/>
              <a:gd name="connsiteX215" fmla="*/ 690223 w 1206769"/>
              <a:gd name="connsiteY215" fmla="*/ 1506665 h 1684262"/>
              <a:gd name="connsiteX216" fmla="*/ 739848 w 1206769"/>
              <a:gd name="connsiteY216" fmla="*/ 1525715 h 1684262"/>
              <a:gd name="connsiteX217" fmla="*/ 616785 w 1206769"/>
              <a:gd name="connsiteY217" fmla="*/ 1564386 h 1684262"/>
              <a:gd name="connsiteX218" fmla="*/ 616785 w 1206769"/>
              <a:gd name="connsiteY218" fmla="*/ 1564196 h 1684262"/>
              <a:gd name="connsiteX219" fmla="*/ 752231 w 1206769"/>
              <a:gd name="connsiteY219" fmla="*/ 1664779 h 1684262"/>
              <a:gd name="connsiteX220" fmla="*/ 739658 w 1206769"/>
              <a:gd name="connsiteY220" fmla="*/ 1664779 h 1684262"/>
              <a:gd name="connsiteX221" fmla="*/ 731180 w 1206769"/>
              <a:gd name="connsiteY221" fmla="*/ 1664779 h 1684262"/>
              <a:gd name="connsiteX222" fmla="*/ 727561 w 1206769"/>
              <a:gd name="connsiteY222" fmla="*/ 1664779 h 1684262"/>
              <a:gd name="connsiteX223" fmla="*/ 713750 w 1206769"/>
              <a:gd name="connsiteY223" fmla="*/ 1666780 h 1684262"/>
              <a:gd name="connsiteX224" fmla="*/ 704225 w 1206769"/>
              <a:gd name="connsiteY224" fmla="*/ 1665256 h 1684262"/>
              <a:gd name="connsiteX225" fmla="*/ 705558 w 1206769"/>
              <a:gd name="connsiteY225" fmla="*/ 1667733 h 1684262"/>
              <a:gd name="connsiteX226" fmla="*/ 790045 w 1206769"/>
              <a:gd name="connsiteY226" fmla="*/ 1610106 h 1684262"/>
              <a:gd name="connsiteX227" fmla="*/ 752231 w 1206769"/>
              <a:gd name="connsiteY227" fmla="*/ 1664970 h 1684262"/>
              <a:gd name="connsiteX228" fmla="*/ 752231 w 1206769"/>
              <a:gd name="connsiteY228" fmla="*/ 1664779 h 1684262"/>
              <a:gd name="connsiteX229" fmla="*/ 857863 w 1206769"/>
              <a:gd name="connsiteY229" fmla="*/ 1591056 h 1684262"/>
              <a:gd name="connsiteX230" fmla="*/ 838813 w 1206769"/>
              <a:gd name="connsiteY230" fmla="*/ 1568958 h 1684262"/>
              <a:gd name="connsiteX231" fmla="*/ 836146 w 1206769"/>
              <a:gd name="connsiteY231" fmla="*/ 1564291 h 1684262"/>
              <a:gd name="connsiteX232" fmla="*/ 908726 w 1206769"/>
              <a:gd name="connsiteY232" fmla="*/ 1497616 h 1684262"/>
              <a:gd name="connsiteX233" fmla="*/ 921109 w 1206769"/>
              <a:gd name="connsiteY233" fmla="*/ 1495806 h 1684262"/>
              <a:gd name="connsiteX234" fmla="*/ 935682 w 1206769"/>
              <a:gd name="connsiteY234" fmla="*/ 1498283 h 1684262"/>
              <a:gd name="connsiteX235" fmla="*/ 986069 w 1206769"/>
              <a:gd name="connsiteY235" fmla="*/ 1513999 h 1684262"/>
              <a:gd name="connsiteX236" fmla="*/ 857863 w 1206769"/>
              <a:gd name="connsiteY236" fmla="*/ 1591247 h 1684262"/>
              <a:gd name="connsiteX237" fmla="*/ 857863 w 1206769"/>
              <a:gd name="connsiteY237" fmla="*/ 1591056 h 1684262"/>
              <a:gd name="connsiteX238" fmla="*/ 1028170 w 1206769"/>
              <a:gd name="connsiteY238" fmla="*/ 1445038 h 1684262"/>
              <a:gd name="connsiteX239" fmla="*/ 916632 w 1206769"/>
              <a:gd name="connsiteY239" fmla="*/ 1468184 h 1684262"/>
              <a:gd name="connsiteX240" fmla="*/ 1028170 w 1206769"/>
              <a:gd name="connsiteY240" fmla="*/ 1445228 h 1684262"/>
              <a:gd name="connsiteX241" fmla="*/ 1028170 w 1206769"/>
              <a:gd name="connsiteY241" fmla="*/ 1445038 h 1684262"/>
              <a:gd name="connsiteX242" fmla="*/ 862816 w 1206769"/>
              <a:gd name="connsiteY242" fmla="*/ 1410462 h 1684262"/>
              <a:gd name="connsiteX243" fmla="*/ 647551 w 1206769"/>
              <a:gd name="connsiteY243" fmla="*/ 1448562 h 1684262"/>
              <a:gd name="connsiteX244" fmla="*/ 862816 w 1206769"/>
              <a:gd name="connsiteY244" fmla="*/ 1410653 h 1684262"/>
              <a:gd name="connsiteX245" fmla="*/ 862816 w 1206769"/>
              <a:gd name="connsiteY245" fmla="*/ 1410462 h 1684262"/>
              <a:gd name="connsiteX246" fmla="*/ 689842 w 1206769"/>
              <a:gd name="connsiteY246" fmla="*/ 1391412 h 1684262"/>
              <a:gd name="connsiteX247" fmla="*/ 924347 w 1206769"/>
              <a:gd name="connsiteY247" fmla="*/ 1306830 h 1684262"/>
              <a:gd name="connsiteX248" fmla="*/ 689842 w 1206769"/>
              <a:gd name="connsiteY248" fmla="*/ 1391412 h 1684262"/>
              <a:gd name="connsiteX249" fmla="*/ 1162663 w 1206769"/>
              <a:gd name="connsiteY249" fmla="*/ 1057085 h 1684262"/>
              <a:gd name="connsiteX250" fmla="*/ 1148756 w 1206769"/>
              <a:gd name="connsiteY250" fmla="*/ 1134428 h 1684262"/>
              <a:gd name="connsiteX251" fmla="*/ 1099916 w 1206769"/>
              <a:gd name="connsiteY251" fmla="*/ 1153753 h 1684262"/>
              <a:gd name="connsiteX252" fmla="*/ 1066841 w 1206769"/>
              <a:gd name="connsiteY252" fmla="*/ 1139762 h 1684262"/>
              <a:gd name="connsiteX253" fmla="*/ 1035790 w 1206769"/>
              <a:gd name="connsiteY253" fmla="*/ 1087755 h 1684262"/>
              <a:gd name="connsiteX254" fmla="*/ 1162663 w 1206769"/>
              <a:gd name="connsiteY254" fmla="*/ 1057085 h 1684262"/>
              <a:gd name="connsiteX255" fmla="*/ 978164 w 1206769"/>
              <a:gd name="connsiteY255" fmla="*/ 1203103 h 1684262"/>
              <a:gd name="connsiteX256" fmla="*/ 972639 w 1206769"/>
              <a:gd name="connsiteY256" fmla="*/ 1215200 h 1684262"/>
              <a:gd name="connsiteX257" fmla="*/ 973877 w 1206769"/>
              <a:gd name="connsiteY257" fmla="*/ 1224725 h 1684262"/>
              <a:gd name="connsiteX258" fmla="*/ 958923 w 1206769"/>
              <a:gd name="connsiteY258" fmla="*/ 1264444 h 1684262"/>
              <a:gd name="connsiteX259" fmla="*/ 905107 w 1206769"/>
              <a:gd name="connsiteY259" fmla="*/ 1118330 h 1684262"/>
              <a:gd name="connsiteX260" fmla="*/ 978164 w 1206769"/>
              <a:gd name="connsiteY260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14781 h 1684262"/>
              <a:gd name="connsiteX7" fmla="*/ 951398 w 1206769"/>
              <a:gd name="connsiteY7" fmla="*/ 937927 h 1684262"/>
              <a:gd name="connsiteX8" fmla="*/ 862911 w 1206769"/>
              <a:gd name="connsiteY8" fmla="*/ 964787 h 1684262"/>
              <a:gd name="connsiteX9" fmla="*/ 813000 w 1206769"/>
              <a:gd name="connsiteY9" fmla="*/ 991648 h 1684262"/>
              <a:gd name="connsiteX10" fmla="*/ 905202 w 1206769"/>
              <a:gd name="connsiteY10" fmla="*/ 872585 h 1684262"/>
              <a:gd name="connsiteX11" fmla="*/ 1062841 w 1206769"/>
              <a:gd name="connsiteY11" fmla="*/ 784098 h 1684262"/>
              <a:gd name="connsiteX12" fmla="*/ 1106561 w 1206769"/>
              <a:gd name="connsiteY12" fmla="*/ 663035 h 1684262"/>
              <a:gd name="connsiteX13" fmla="*/ 1028265 w 1206769"/>
              <a:gd name="connsiteY13" fmla="*/ 722567 h 1684262"/>
              <a:gd name="connsiteX14" fmla="*/ 1003881 w 1206769"/>
              <a:gd name="connsiteY14" fmla="*/ 692468 h 1684262"/>
              <a:gd name="connsiteX15" fmla="*/ 1000738 w 1206769"/>
              <a:gd name="connsiteY15" fmla="*/ 679895 h 1684262"/>
              <a:gd name="connsiteX16" fmla="*/ 1000738 w 1206769"/>
              <a:gd name="connsiteY16" fmla="*/ 677704 h 1684262"/>
              <a:gd name="connsiteX17" fmla="*/ 1005881 w 1206769"/>
              <a:gd name="connsiteY17" fmla="*/ 661511 h 1684262"/>
              <a:gd name="connsiteX18" fmla="*/ 1065794 w 1206769"/>
              <a:gd name="connsiteY18" fmla="*/ 651415 h 1684262"/>
              <a:gd name="connsiteX19" fmla="*/ 1073223 w 1206769"/>
              <a:gd name="connsiteY19" fmla="*/ 652653 h 1684262"/>
              <a:gd name="connsiteX20" fmla="*/ 1086272 w 1206769"/>
              <a:gd name="connsiteY20" fmla="*/ 660654 h 1684262"/>
              <a:gd name="connsiteX21" fmla="*/ 1102560 w 1206769"/>
              <a:gd name="connsiteY21" fmla="*/ 657701 h 1684262"/>
              <a:gd name="connsiteX22" fmla="*/ 739848 w 1206769"/>
              <a:gd name="connsiteY22" fmla="*/ 595694 h 1684262"/>
              <a:gd name="connsiteX23" fmla="*/ 716893 w 1206769"/>
              <a:gd name="connsiteY23" fmla="*/ 318992 h 1684262"/>
              <a:gd name="connsiteX24" fmla="*/ 920537 w 1206769"/>
              <a:gd name="connsiteY24" fmla="*/ 246031 h 1684262"/>
              <a:gd name="connsiteX25" fmla="*/ 682412 w 1206769"/>
              <a:gd name="connsiteY25" fmla="*/ 238316 h 1684262"/>
              <a:gd name="connsiteX26" fmla="*/ 928538 w 1206769"/>
              <a:gd name="connsiteY26" fmla="*/ 226790 h 1684262"/>
              <a:gd name="connsiteX27" fmla="*/ 720893 w 1206769"/>
              <a:gd name="connsiteY27" fmla="*/ 196025 h 1684262"/>
              <a:gd name="connsiteX28" fmla="*/ 736229 w 1206769"/>
              <a:gd name="connsiteY28" fmla="*/ 49911 h 1684262"/>
              <a:gd name="connsiteX29" fmla="*/ 663267 w 1206769"/>
              <a:gd name="connsiteY29" fmla="*/ 0 h 1684262"/>
              <a:gd name="connsiteX30" fmla="*/ 625167 w 1206769"/>
              <a:gd name="connsiteY30" fmla="*/ 103727 h 1684262"/>
              <a:gd name="connsiteX31" fmla="*/ 625167 w 1206769"/>
              <a:gd name="connsiteY31" fmla="*/ 288322 h 1684262"/>
              <a:gd name="connsiteX32" fmla="*/ 336845 w 1206769"/>
              <a:gd name="connsiteY32" fmla="*/ 261366 h 1684262"/>
              <a:gd name="connsiteX33" fmla="*/ 367611 w 1206769"/>
              <a:gd name="connsiteY33" fmla="*/ 307467 h 1684262"/>
              <a:gd name="connsiteX34" fmla="*/ 579066 w 1206769"/>
              <a:gd name="connsiteY34" fmla="*/ 615029 h 1684262"/>
              <a:gd name="connsiteX35" fmla="*/ 263884 w 1206769"/>
              <a:gd name="connsiteY35" fmla="*/ 511207 h 1684262"/>
              <a:gd name="connsiteX36" fmla="*/ 233118 w 1206769"/>
              <a:gd name="connsiteY36" fmla="*/ 714947 h 1684262"/>
              <a:gd name="connsiteX37" fmla="*/ 532965 w 1206769"/>
              <a:gd name="connsiteY37" fmla="*/ 807149 h 1684262"/>
              <a:gd name="connsiteX38" fmla="*/ 513915 w 1206769"/>
              <a:gd name="connsiteY38" fmla="*/ 803339 h 1684262"/>
              <a:gd name="connsiteX39" fmla="*/ 502390 w 1206769"/>
              <a:gd name="connsiteY39" fmla="*/ 791813 h 1684262"/>
              <a:gd name="connsiteX40" fmla="*/ 464290 w 1206769"/>
              <a:gd name="connsiteY40" fmla="*/ 772763 h 1684262"/>
              <a:gd name="connsiteX41" fmla="*/ 375231 w 1206769"/>
              <a:gd name="connsiteY41" fmla="*/ 788670 h 1684262"/>
              <a:gd name="connsiteX42" fmla="*/ 418189 w 1206769"/>
              <a:gd name="connsiteY42" fmla="*/ 826770 h 1684262"/>
              <a:gd name="connsiteX43" fmla="*/ 333607 w 1206769"/>
              <a:gd name="connsiteY43" fmla="*/ 826770 h 1684262"/>
              <a:gd name="connsiteX44" fmla="*/ 276457 w 1206769"/>
              <a:gd name="connsiteY44" fmla="*/ 857536 h 1684262"/>
              <a:gd name="connsiteX45" fmla="*/ 288458 w 1206769"/>
              <a:gd name="connsiteY45" fmla="*/ 766001 h 1684262"/>
              <a:gd name="connsiteX46" fmla="*/ 138059 w 1206769"/>
              <a:gd name="connsiteY46" fmla="*/ 911352 h 1684262"/>
              <a:gd name="connsiteX47" fmla="*/ 237976 w 1206769"/>
              <a:gd name="connsiteY47" fmla="*/ 961358 h 1684262"/>
              <a:gd name="connsiteX48" fmla="*/ 75102 w 1206769"/>
              <a:gd name="connsiteY48" fmla="*/ 1025783 h 1684262"/>
              <a:gd name="connsiteX49" fmla="*/ 80432 w 1206769"/>
              <a:gd name="connsiteY49" fmla="*/ 915162 h 1684262"/>
              <a:gd name="connsiteX50" fmla="*/ 91958 w 1206769"/>
              <a:gd name="connsiteY50" fmla="*/ 1107377 h 1684262"/>
              <a:gd name="connsiteX51" fmla="*/ 214925 w 1206769"/>
              <a:gd name="connsiteY51" fmla="*/ 1157383 h 1684262"/>
              <a:gd name="connsiteX52" fmla="*/ 322463 w 1206769"/>
              <a:gd name="connsiteY52" fmla="*/ 1240346 h 1684262"/>
              <a:gd name="connsiteX53" fmla="*/ 309794 w 1206769"/>
              <a:gd name="connsiteY53" fmla="*/ 1240346 h 1684262"/>
              <a:gd name="connsiteX54" fmla="*/ 311699 w 1206769"/>
              <a:gd name="connsiteY54" fmla="*/ 1248728 h 1684262"/>
              <a:gd name="connsiteX55" fmla="*/ 310842 w 1206769"/>
              <a:gd name="connsiteY55" fmla="*/ 1254824 h 1684262"/>
              <a:gd name="connsiteX56" fmla="*/ 309223 w 1206769"/>
              <a:gd name="connsiteY56" fmla="*/ 1259396 h 1684262"/>
              <a:gd name="connsiteX57" fmla="*/ 301317 w 1206769"/>
              <a:gd name="connsiteY57" fmla="*/ 1268063 h 1684262"/>
              <a:gd name="connsiteX58" fmla="*/ 283886 w 1206769"/>
              <a:gd name="connsiteY58" fmla="*/ 1268063 h 1684262"/>
              <a:gd name="connsiteX59" fmla="*/ 284934 w 1206769"/>
              <a:gd name="connsiteY59" fmla="*/ 1275207 h 1684262"/>
              <a:gd name="connsiteX60" fmla="*/ 395615 w 1206769"/>
              <a:gd name="connsiteY60" fmla="*/ 1319117 h 1684262"/>
              <a:gd name="connsiteX61" fmla="*/ 257026 w 1206769"/>
              <a:gd name="connsiteY61" fmla="*/ 1309592 h 1684262"/>
              <a:gd name="connsiteX62" fmla="*/ 257026 w 1206769"/>
              <a:gd name="connsiteY62" fmla="*/ 1309592 h 1684262"/>
              <a:gd name="connsiteX63" fmla="*/ 248263 w 1206769"/>
              <a:gd name="connsiteY63" fmla="*/ 1308259 h 1684262"/>
              <a:gd name="connsiteX64" fmla="*/ 247691 w 1206769"/>
              <a:gd name="connsiteY64" fmla="*/ 1308735 h 1684262"/>
              <a:gd name="connsiteX65" fmla="*/ 229880 w 1206769"/>
              <a:gd name="connsiteY65" fmla="*/ 1312259 h 1684262"/>
              <a:gd name="connsiteX66" fmla="*/ 146155 w 1206769"/>
              <a:gd name="connsiteY66" fmla="*/ 1230344 h 1684262"/>
              <a:gd name="connsiteX67" fmla="*/ 115389 w 1206769"/>
              <a:gd name="connsiteY67" fmla="*/ 1430369 h 1684262"/>
              <a:gd name="connsiteX68" fmla="*/ 349799 w 1206769"/>
              <a:gd name="connsiteY68" fmla="*/ 1480280 h 1684262"/>
              <a:gd name="connsiteX69" fmla="*/ 299507 w 1206769"/>
              <a:gd name="connsiteY69" fmla="*/ 1464659 h 1684262"/>
              <a:gd name="connsiteX70" fmla="*/ 321034 w 1206769"/>
              <a:gd name="connsiteY70" fmla="*/ 1477042 h 1684262"/>
              <a:gd name="connsiteX71" fmla="*/ 330559 w 1206769"/>
              <a:gd name="connsiteY71" fmla="*/ 1484376 h 1684262"/>
              <a:gd name="connsiteX72" fmla="*/ 388280 w 1206769"/>
              <a:gd name="connsiteY72" fmla="*/ 1545717 h 1684262"/>
              <a:gd name="connsiteX73" fmla="*/ 348847 w 1206769"/>
              <a:gd name="connsiteY73" fmla="*/ 1542479 h 1684262"/>
              <a:gd name="connsiteX74" fmla="*/ 329797 w 1206769"/>
              <a:gd name="connsiteY74" fmla="*/ 1549622 h 1684262"/>
              <a:gd name="connsiteX75" fmla="*/ 309509 w 1206769"/>
              <a:gd name="connsiteY75" fmla="*/ 1541241 h 1684262"/>
              <a:gd name="connsiteX76" fmla="*/ 294173 w 1206769"/>
              <a:gd name="connsiteY76" fmla="*/ 1528286 h 1684262"/>
              <a:gd name="connsiteX77" fmla="*/ 275123 w 1206769"/>
              <a:gd name="connsiteY77" fmla="*/ 1516571 h 1684262"/>
              <a:gd name="connsiteX78" fmla="*/ 273028 w 1206769"/>
              <a:gd name="connsiteY78" fmla="*/ 1515809 h 1684262"/>
              <a:gd name="connsiteX79" fmla="*/ 255883 w 1206769"/>
              <a:gd name="connsiteY79" fmla="*/ 1502664 h 1684262"/>
              <a:gd name="connsiteX80" fmla="*/ 255883 w 1206769"/>
              <a:gd name="connsiteY80" fmla="*/ 1502664 h 1684262"/>
              <a:gd name="connsiteX81" fmla="*/ 239976 w 1206769"/>
              <a:gd name="connsiteY81" fmla="*/ 1484281 h 1684262"/>
              <a:gd name="connsiteX82" fmla="*/ 203495 w 1206769"/>
              <a:gd name="connsiteY82" fmla="*/ 1484281 h 1684262"/>
              <a:gd name="connsiteX83" fmla="*/ 187303 w 1206769"/>
              <a:gd name="connsiteY83" fmla="*/ 1499140 h 1684262"/>
              <a:gd name="connsiteX84" fmla="*/ 490674 w 1206769"/>
              <a:gd name="connsiteY84" fmla="*/ 1673352 h 1684262"/>
              <a:gd name="connsiteX85" fmla="*/ 757374 w 1206769"/>
              <a:gd name="connsiteY85" fmla="*/ 1682401 h 1684262"/>
              <a:gd name="connsiteX86" fmla="*/ 988070 w 1206769"/>
              <a:gd name="connsiteY86" fmla="*/ 1594485 h 1684262"/>
              <a:gd name="connsiteX87" fmla="*/ 1152566 w 1206769"/>
              <a:gd name="connsiteY87" fmla="*/ 1394460 h 1684262"/>
              <a:gd name="connsiteX88" fmla="*/ 918823 w 1206769"/>
              <a:gd name="connsiteY88" fmla="*/ 1334262 h 1684262"/>
              <a:gd name="connsiteX89" fmla="*/ 826526 w 1206769"/>
              <a:gd name="connsiteY89" fmla="*/ 1349597 h 1684262"/>
              <a:gd name="connsiteX90" fmla="*/ 802904 w 1206769"/>
              <a:gd name="connsiteY90" fmla="*/ 1350454 h 1684262"/>
              <a:gd name="connsiteX91" fmla="*/ 802904 w 1206769"/>
              <a:gd name="connsiteY91" fmla="*/ 1350454 h 1684262"/>
              <a:gd name="connsiteX92" fmla="*/ 841956 w 1206769"/>
              <a:gd name="connsiteY92" fmla="*/ 1326547 h 1684262"/>
              <a:gd name="connsiteX93" fmla="*/ 884247 w 1206769"/>
              <a:gd name="connsiteY93" fmla="*/ 1322737 h 1684262"/>
              <a:gd name="connsiteX94" fmla="*/ 980354 w 1206769"/>
              <a:gd name="connsiteY94" fmla="*/ 1268921 h 1684262"/>
              <a:gd name="connsiteX95" fmla="*/ 1084177 w 1206769"/>
              <a:gd name="connsiteY95" fmla="*/ 1211294 h 1684262"/>
              <a:gd name="connsiteX96" fmla="*/ 911203 w 1206769"/>
              <a:gd name="connsiteY96" fmla="*/ 1022890 h 1684262"/>
              <a:gd name="connsiteX97" fmla="*/ 1193429 w 1206769"/>
              <a:gd name="connsiteY97" fmla="*/ 899446 h 1684262"/>
              <a:gd name="connsiteX98" fmla="*/ 759089 w 1206769"/>
              <a:gd name="connsiteY98" fmla="*/ 61246 h 1684262"/>
              <a:gd name="connsiteX99" fmla="*/ 720989 w 1206769"/>
              <a:gd name="connsiteY99" fmla="*/ 145828 h 1684262"/>
              <a:gd name="connsiteX100" fmla="*/ 759089 w 1206769"/>
              <a:gd name="connsiteY100" fmla="*/ 61436 h 1684262"/>
              <a:gd name="connsiteX101" fmla="*/ 759089 w 1206769"/>
              <a:gd name="connsiteY101" fmla="*/ 61246 h 1684262"/>
              <a:gd name="connsiteX102" fmla="*/ 363611 w 1206769"/>
              <a:gd name="connsiteY102" fmla="*/ 545783 h 1684262"/>
              <a:gd name="connsiteX103" fmla="*/ 348275 w 1206769"/>
              <a:gd name="connsiteY103" fmla="*/ 553498 h 1684262"/>
              <a:gd name="connsiteX104" fmla="*/ 363611 w 1206769"/>
              <a:gd name="connsiteY104" fmla="*/ 545783 h 1684262"/>
              <a:gd name="connsiteX105" fmla="*/ 232451 w 1206769"/>
              <a:gd name="connsiteY105" fmla="*/ 523113 h 1684262"/>
              <a:gd name="connsiteX106" fmla="*/ 254694 w 1206769"/>
              <a:gd name="connsiteY106" fmla="*/ 664096 h 1684262"/>
              <a:gd name="connsiteX107" fmla="*/ 232451 w 1206769"/>
              <a:gd name="connsiteY107" fmla="*/ 523113 h 1684262"/>
              <a:gd name="connsiteX108" fmla="*/ 340084 w 1206769"/>
              <a:gd name="connsiteY108" fmla="*/ 692277 h 1684262"/>
              <a:gd name="connsiteX109" fmla="*/ 470767 w 1206769"/>
              <a:gd name="connsiteY109" fmla="*/ 684562 h 1684262"/>
              <a:gd name="connsiteX110" fmla="*/ 340084 w 1206769"/>
              <a:gd name="connsiteY110" fmla="*/ 691896 h 1684262"/>
              <a:gd name="connsiteX111" fmla="*/ 340084 w 1206769"/>
              <a:gd name="connsiteY111" fmla="*/ 692277 h 1684262"/>
              <a:gd name="connsiteX112" fmla="*/ 382375 w 1206769"/>
              <a:gd name="connsiteY112" fmla="*/ 615410 h 1684262"/>
              <a:gd name="connsiteX113" fmla="*/ 516868 w 1206769"/>
              <a:gd name="connsiteY113" fmla="*/ 688372 h 1684262"/>
              <a:gd name="connsiteX114" fmla="*/ 382661 w 1206769"/>
              <a:gd name="connsiteY114" fmla="*/ 615029 h 1684262"/>
              <a:gd name="connsiteX115" fmla="*/ 382375 w 1206769"/>
              <a:gd name="connsiteY115" fmla="*/ 615410 h 1684262"/>
              <a:gd name="connsiteX116" fmla="*/ 201400 w 1206769"/>
              <a:gd name="connsiteY116" fmla="*/ 907542 h 1684262"/>
              <a:gd name="connsiteX117" fmla="*/ 163300 w 1206769"/>
              <a:gd name="connsiteY117" fmla="*/ 838295 h 1684262"/>
              <a:gd name="connsiteX118" fmla="*/ 201686 w 1206769"/>
              <a:gd name="connsiteY118" fmla="*/ 907161 h 1684262"/>
              <a:gd name="connsiteX119" fmla="*/ 201400 w 1206769"/>
              <a:gd name="connsiteY119" fmla="*/ 907542 h 1684262"/>
              <a:gd name="connsiteX120" fmla="*/ 97811 w 1206769"/>
              <a:gd name="connsiteY120" fmla="*/ 1285557 h 1684262"/>
              <a:gd name="connsiteX121" fmla="*/ 123279 w 1206769"/>
              <a:gd name="connsiteY121" fmla="*/ 1264178 h 1684262"/>
              <a:gd name="connsiteX122" fmla="*/ 231975 w 1206769"/>
              <a:gd name="connsiteY122" fmla="*/ 1341501 h 1684262"/>
              <a:gd name="connsiteX123" fmla="*/ 97811 w 1206769"/>
              <a:gd name="connsiteY123" fmla="*/ 1285557 h 1684262"/>
              <a:gd name="connsiteX124" fmla="*/ 232928 w 1206769"/>
              <a:gd name="connsiteY124" fmla="*/ 1376077 h 1684262"/>
              <a:gd name="connsiteX125" fmla="*/ 279029 w 1206769"/>
              <a:gd name="connsiteY125" fmla="*/ 1379887 h 1684262"/>
              <a:gd name="connsiteX126" fmla="*/ 232451 w 1206769"/>
              <a:gd name="connsiteY126" fmla="*/ 1376077 h 1684262"/>
              <a:gd name="connsiteX127" fmla="*/ 232928 w 1206769"/>
              <a:gd name="connsiteY127" fmla="*/ 1376077 h 1684262"/>
              <a:gd name="connsiteX128" fmla="*/ 856244 w 1206769"/>
              <a:gd name="connsiteY128" fmla="*/ 715613 h 1684262"/>
              <a:gd name="connsiteX129" fmla="*/ 817635 w 1206769"/>
              <a:gd name="connsiteY129" fmla="*/ 708913 h 1684262"/>
              <a:gd name="connsiteX130" fmla="*/ 721084 w 1206769"/>
              <a:gd name="connsiteY130" fmla="*/ 657225 h 1684262"/>
              <a:gd name="connsiteX131" fmla="*/ 855767 w 1206769"/>
              <a:gd name="connsiteY131" fmla="*/ 715613 h 1684262"/>
              <a:gd name="connsiteX132" fmla="*/ 856244 w 1206769"/>
              <a:gd name="connsiteY132" fmla="*/ 715613 h 1684262"/>
              <a:gd name="connsiteX133" fmla="*/ 663458 w 1206769"/>
              <a:gd name="connsiteY133" fmla="*/ 722662 h 1684262"/>
              <a:gd name="connsiteX134" fmla="*/ 644408 w 1206769"/>
              <a:gd name="connsiteY134" fmla="*/ 807149 h 1684262"/>
              <a:gd name="connsiteX135" fmla="*/ 662981 w 1206769"/>
              <a:gd name="connsiteY135" fmla="*/ 723138 h 1684262"/>
              <a:gd name="connsiteX136" fmla="*/ 663458 w 1206769"/>
              <a:gd name="connsiteY136" fmla="*/ 722662 h 1684262"/>
              <a:gd name="connsiteX137" fmla="*/ 628882 w 1206769"/>
              <a:gd name="connsiteY137" fmla="*/ 753332 h 1684262"/>
              <a:gd name="connsiteX138" fmla="*/ 655742 w 1206769"/>
              <a:gd name="connsiteY138" fmla="*/ 726472 h 1684262"/>
              <a:gd name="connsiteX139" fmla="*/ 628406 w 1206769"/>
              <a:gd name="connsiteY139" fmla="*/ 753332 h 1684262"/>
              <a:gd name="connsiteX140" fmla="*/ 628882 w 1206769"/>
              <a:gd name="connsiteY140" fmla="*/ 753332 h 1684262"/>
              <a:gd name="connsiteX141" fmla="*/ 771090 w 1206769"/>
              <a:gd name="connsiteY141" fmla="*/ 757237 h 1684262"/>
              <a:gd name="connsiteX142" fmla="*/ 690318 w 1206769"/>
              <a:gd name="connsiteY142" fmla="*/ 822579 h 1684262"/>
              <a:gd name="connsiteX143" fmla="*/ 770614 w 1206769"/>
              <a:gd name="connsiteY143" fmla="*/ 757237 h 1684262"/>
              <a:gd name="connsiteX144" fmla="*/ 771090 w 1206769"/>
              <a:gd name="connsiteY144" fmla="*/ 757237 h 1684262"/>
              <a:gd name="connsiteX145" fmla="*/ 759565 w 1206769"/>
              <a:gd name="connsiteY145" fmla="*/ 538162 h 1684262"/>
              <a:gd name="connsiteX146" fmla="*/ 851767 w 1206769"/>
              <a:gd name="connsiteY146" fmla="*/ 480536 h 1684262"/>
              <a:gd name="connsiteX147" fmla="*/ 759089 w 1206769"/>
              <a:gd name="connsiteY147" fmla="*/ 538067 h 1684262"/>
              <a:gd name="connsiteX148" fmla="*/ 759565 w 1206769"/>
              <a:gd name="connsiteY148" fmla="*/ 538162 h 1684262"/>
              <a:gd name="connsiteX149" fmla="*/ 877961 w 1206769"/>
              <a:gd name="connsiteY149" fmla="*/ 342138 h 1684262"/>
              <a:gd name="connsiteX150" fmla="*/ 812619 w 1206769"/>
              <a:gd name="connsiteY150" fmla="*/ 442055 h 1684262"/>
              <a:gd name="connsiteX151" fmla="*/ 877961 w 1206769"/>
              <a:gd name="connsiteY151" fmla="*/ 342138 h 1684262"/>
              <a:gd name="connsiteX152" fmla="*/ 681841 w 1206769"/>
              <a:gd name="connsiteY152" fmla="*/ 323088 h 1684262"/>
              <a:gd name="connsiteX153" fmla="*/ 758803 w 1206769"/>
              <a:gd name="connsiteY153" fmla="*/ 430816 h 1684262"/>
              <a:gd name="connsiteX154" fmla="*/ 643455 w 1206769"/>
              <a:gd name="connsiteY154" fmla="*/ 396145 h 1684262"/>
              <a:gd name="connsiteX155" fmla="*/ 639550 w 1206769"/>
              <a:gd name="connsiteY155" fmla="*/ 438436 h 1684262"/>
              <a:gd name="connsiteX156" fmla="*/ 682127 w 1206769"/>
              <a:gd name="connsiteY156" fmla="*/ 323088 h 1684262"/>
              <a:gd name="connsiteX157" fmla="*/ 681841 w 1206769"/>
              <a:gd name="connsiteY157" fmla="*/ 323088 h 1684262"/>
              <a:gd name="connsiteX158" fmla="*/ 351323 w 1206769"/>
              <a:gd name="connsiteY158" fmla="*/ 219361 h 1684262"/>
              <a:gd name="connsiteX159" fmla="*/ 383994 w 1206769"/>
              <a:gd name="connsiteY159" fmla="*/ 183070 h 1684262"/>
              <a:gd name="connsiteX160" fmla="*/ 403711 w 1206769"/>
              <a:gd name="connsiteY160" fmla="*/ 175069 h 1684262"/>
              <a:gd name="connsiteX161" fmla="*/ 411331 w 1206769"/>
              <a:gd name="connsiteY161" fmla="*/ 176117 h 1684262"/>
              <a:gd name="connsiteX162" fmla="*/ 569351 w 1206769"/>
              <a:gd name="connsiteY162" fmla="*/ 242792 h 1684262"/>
              <a:gd name="connsiteX163" fmla="*/ 569922 w 1206769"/>
              <a:gd name="connsiteY163" fmla="*/ 242792 h 1684262"/>
              <a:gd name="connsiteX164" fmla="*/ 558873 w 1206769"/>
              <a:gd name="connsiteY164" fmla="*/ 299942 h 1684262"/>
              <a:gd name="connsiteX165" fmla="*/ 351609 w 1206769"/>
              <a:gd name="connsiteY165" fmla="*/ 219075 h 1684262"/>
              <a:gd name="connsiteX166" fmla="*/ 351323 w 1206769"/>
              <a:gd name="connsiteY166" fmla="*/ 219361 h 1684262"/>
              <a:gd name="connsiteX167" fmla="*/ 470767 w 1206769"/>
              <a:gd name="connsiteY167" fmla="*/ 361188 h 1684262"/>
              <a:gd name="connsiteX168" fmla="*/ 566874 w 1206769"/>
              <a:gd name="connsiteY168" fmla="*/ 503396 h 1684262"/>
              <a:gd name="connsiteX169" fmla="*/ 470767 w 1206769"/>
              <a:gd name="connsiteY169" fmla="*/ 361188 h 1684262"/>
              <a:gd name="connsiteX170" fmla="*/ 632216 w 1206769"/>
              <a:gd name="connsiteY170" fmla="*/ 453485 h 1684262"/>
              <a:gd name="connsiteX171" fmla="*/ 699367 w 1206769"/>
              <a:gd name="connsiteY171" fmla="*/ 515112 h 1684262"/>
              <a:gd name="connsiteX172" fmla="*/ 759089 w 1206769"/>
              <a:gd name="connsiteY172" fmla="*/ 438055 h 1684262"/>
              <a:gd name="connsiteX173" fmla="*/ 678317 w 1206769"/>
              <a:gd name="connsiteY173" fmla="*/ 611029 h 1684262"/>
              <a:gd name="connsiteX174" fmla="*/ 640217 w 1206769"/>
              <a:gd name="connsiteY174" fmla="*/ 587978 h 1684262"/>
              <a:gd name="connsiteX175" fmla="*/ 632216 w 1206769"/>
              <a:gd name="connsiteY175" fmla="*/ 453581 h 1684262"/>
              <a:gd name="connsiteX176" fmla="*/ 632216 w 1206769"/>
              <a:gd name="connsiteY176" fmla="*/ 453485 h 1684262"/>
              <a:gd name="connsiteX177" fmla="*/ 686032 w 1206769"/>
              <a:gd name="connsiteY177" fmla="*/ 837819 h 1684262"/>
              <a:gd name="connsiteX178" fmla="*/ 628310 w 1206769"/>
              <a:gd name="connsiteY178" fmla="*/ 930116 h 1684262"/>
              <a:gd name="connsiteX179" fmla="*/ 686032 w 1206769"/>
              <a:gd name="connsiteY179" fmla="*/ 837914 h 1684262"/>
              <a:gd name="connsiteX180" fmla="*/ 686032 w 1206769"/>
              <a:gd name="connsiteY180" fmla="*/ 837819 h 1684262"/>
              <a:gd name="connsiteX181" fmla="*/ 743658 w 1206769"/>
              <a:gd name="connsiteY181" fmla="*/ 1291400 h 1684262"/>
              <a:gd name="connsiteX182" fmla="*/ 547634 w 1206769"/>
              <a:gd name="connsiteY182" fmla="*/ 1206818 h 1684262"/>
              <a:gd name="connsiteX183" fmla="*/ 573446 w 1206769"/>
              <a:gd name="connsiteY183" fmla="*/ 1222439 h 1684262"/>
              <a:gd name="connsiteX184" fmla="*/ 603450 w 1206769"/>
              <a:gd name="connsiteY184" fmla="*/ 1227487 h 1684262"/>
              <a:gd name="connsiteX185" fmla="*/ 743658 w 1206769"/>
              <a:gd name="connsiteY185" fmla="*/ 1291495 h 1684262"/>
              <a:gd name="connsiteX186" fmla="*/ 743658 w 1206769"/>
              <a:gd name="connsiteY186" fmla="*/ 1291400 h 1684262"/>
              <a:gd name="connsiteX187" fmla="*/ 578399 w 1206769"/>
              <a:gd name="connsiteY187" fmla="*/ 945452 h 1684262"/>
              <a:gd name="connsiteX188" fmla="*/ 689842 w 1206769"/>
              <a:gd name="connsiteY188" fmla="*/ 1122236 h 1684262"/>
              <a:gd name="connsiteX189" fmla="*/ 578399 w 1206769"/>
              <a:gd name="connsiteY189" fmla="*/ 945547 h 1684262"/>
              <a:gd name="connsiteX190" fmla="*/ 578399 w 1206769"/>
              <a:gd name="connsiteY190" fmla="*/ 945452 h 1684262"/>
              <a:gd name="connsiteX191" fmla="*/ 351609 w 1206769"/>
              <a:gd name="connsiteY191" fmla="*/ 1045464 h 1684262"/>
              <a:gd name="connsiteX192" fmla="*/ 382375 w 1206769"/>
              <a:gd name="connsiteY192" fmla="*/ 887825 h 1684262"/>
              <a:gd name="connsiteX193" fmla="*/ 351609 w 1206769"/>
              <a:gd name="connsiteY193" fmla="*/ 1045559 h 1684262"/>
              <a:gd name="connsiteX194" fmla="*/ 351609 w 1206769"/>
              <a:gd name="connsiteY194" fmla="*/ 1045464 h 1684262"/>
              <a:gd name="connsiteX195" fmla="*/ 420761 w 1206769"/>
              <a:gd name="connsiteY195" fmla="*/ 1018413 h 1684262"/>
              <a:gd name="connsiteX196" fmla="*/ 605260 w 1206769"/>
              <a:gd name="connsiteY196" fmla="*/ 1180338 h 1684262"/>
              <a:gd name="connsiteX197" fmla="*/ 420761 w 1206769"/>
              <a:gd name="connsiteY197" fmla="*/ 1018413 h 1684262"/>
              <a:gd name="connsiteX198" fmla="*/ 366944 w 1206769"/>
              <a:gd name="connsiteY198" fmla="*/ 1414272 h 1684262"/>
              <a:gd name="connsiteX199" fmla="*/ 597640 w 1206769"/>
              <a:gd name="connsiteY199" fmla="*/ 1460468 h 1684262"/>
              <a:gd name="connsiteX200" fmla="*/ 366944 w 1206769"/>
              <a:gd name="connsiteY200" fmla="*/ 1414463 h 1684262"/>
              <a:gd name="connsiteX201" fmla="*/ 366944 w 1206769"/>
              <a:gd name="connsiteY201" fmla="*/ 1414272 h 1684262"/>
              <a:gd name="connsiteX202" fmla="*/ 536108 w 1206769"/>
              <a:gd name="connsiteY202" fmla="*/ 1644968 h 1684262"/>
              <a:gd name="connsiteX203" fmla="*/ 498008 w 1206769"/>
              <a:gd name="connsiteY203" fmla="*/ 1625918 h 1684262"/>
              <a:gd name="connsiteX204" fmla="*/ 471148 w 1206769"/>
              <a:gd name="connsiteY204" fmla="*/ 1618202 h 1684262"/>
              <a:gd name="connsiteX205" fmla="*/ 471148 w 1206769"/>
              <a:gd name="connsiteY205" fmla="*/ 1664399 h 1684262"/>
              <a:gd name="connsiteX206" fmla="*/ 401901 w 1206769"/>
              <a:gd name="connsiteY206" fmla="*/ 1579817 h 1684262"/>
              <a:gd name="connsiteX207" fmla="*/ 536108 w 1206769"/>
              <a:gd name="connsiteY207" fmla="*/ 1645158 h 1684262"/>
              <a:gd name="connsiteX208" fmla="*/ 536108 w 1206769"/>
              <a:gd name="connsiteY208" fmla="*/ 1644968 h 1684262"/>
              <a:gd name="connsiteX209" fmla="*/ 616785 w 1206769"/>
              <a:gd name="connsiteY209" fmla="*/ 1564196 h 1684262"/>
              <a:gd name="connsiteX210" fmla="*/ 555349 w 1206769"/>
              <a:gd name="connsiteY210" fmla="*/ 1541145 h 1684262"/>
              <a:gd name="connsiteX211" fmla="*/ 638597 w 1206769"/>
              <a:gd name="connsiteY211" fmla="*/ 1493520 h 1684262"/>
              <a:gd name="connsiteX212" fmla="*/ 644122 w 1206769"/>
              <a:gd name="connsiteY212" fmla="*/ 1491234 h 1684262"/>
              <a:gd name="connsiteX213" fmla="*/ 677745 w 1206769"/>
              <a:gd name="connsiteY213" fmla="*/ 1495711 h 1684262"/>
              <a:gd name="connsiteX214" fmla="*/ 690223 w 1206769"/>
              <a:gd name="connsiteY214" fmla="*/ 1506665 h 1684262"/>
              <a:gd name="connsiteX215" fmla="*/ 739848 w 1206769"/>
              <a:gd name="connsiteY215" fmla="*/ 1525715 h 1684262"/>
              <a:gd name="connsiteX216" fmla="*/ 616785 w 1206769"/>
              <a:gd name="connsiteY216" fmla="*/ 1564386 h 1684262"/>
              <a:gd name="connsiteX217" fmla="*/ 616785 w 1206769"/>
              <a:gd name="connsiteY217" fmla="*/ 1564196 h 1684262"/>
              <a:gd name="connsiteX218" fmla="*/ 752231 w 1206769"/>
              <a:gd name="connsiteY218" fmla="*/ 1664779 h 1684262"/>
              <a:gd name="connsiteX219" fmla="*/ 739658 w 1206769"/>
              <a:gd name="connsiteY219" fmla="*/ 1664779 h 1684262"/>
              <a:gd name="connsiteX220" fmla="*/ 731180 w 1206769"/>
              <a:gd name="connsiteY220" fmla="*/ 1664779 h 1684262"/>
              <a:gd name="connsiteX221" fmla="*/ 727561 w 1206769"/>
              <a:gd name="connsiteY221" fmla="*/ 1664779 h 1684262"/>
              <a:gd name="connsiteX222" fmla="*/ 713750 w 1206769"/>
              <a:gd name="connsiteY222" fmla="*/ 1666780 h 1684262"/>
              <a:gd name="connsiteX223" fmla="*/ 704225 w 1206769"/>
              <a:gd name="connsiteY223" fmla="*/ 1665256 h 1684262"/>
              <a:gd name="connsiteX224" fmla="*/ 705558 w 1206769"/>
              <a:gd name="connsiteY224" fmla="*/ 1667733 h 1684262"/>
              <a:gd name="connsiteX225" fmla="*/ 790045 w 1206769"/>
              <a:gd name="connsiteY225" fmla="*/ 1610106 h 1684262"/>
              <a:gd name="connsiteX226" fmla="*/ 752231 w 1206769"/>
              <a:gd name="connsiteY226" fmla="*/ 1664970 h 1684262"/>
              <a:gd name="connsiteX227" fmla="*/ 752231 w 1206769"/>
              <a:gd name="connsiteY227" fmla="*/ 1664779 h 1684262"/>
              <a:gd name="connsiteX228" fmla="*/ 857863 w 1206769"/>
              <a:gd name="connsiteY228" fmla="*/ 1591056 h 1684262"/>
              <a:gd name="connsiteX229" fmla="*/ 838813 w 1206769"/>
              <a:gd name="connsiteY229" fmla="*/ 1568958 h 1684262"/>
              <a:gd name="connsiteX230" fmla="*/ 836146 w 1206769"/>
              <a:gd name="connsiteY230" fmla="*/ 1564291 h 1684262"/>
              <a:gd name="connsiteX231" fmla="*/ 908726 w 1206769"/>
              <a:gd name="connsiteY231" fmla="*/ 1497616 h 1684262"/>
              <a:gd name="connsiteX232" fmla="*/ 921109 w 1206769"/>
              <a:gd name="connsiteY232" fmla="*/ 1495806 h 1684262"/>
              <a:gd name="connsiteX233" fmla="*/ 935682 w 1206769"/>
              <a:gd name="connsiteY233" fmla="*/ 1498283 h 1684262"/>
              <a:gd name="connsiteX234" fmla="*/ 986069 w 1206769"/>
              <a:gd name="connsiteY234" fmla="*/ 1513999 h 1684262"/>
              <a:gd name="connsiteX235" fmla="*/ 857863 w 1206769"/>
              <a:gd name="connsiteY235" fmla="*/ 1591247 h 1684262"/>
              <a:gd name="connsiteX236" fmla="*/ 857863 w 1206769"/>
              <a:gd name="connsiteY236" fmla="*/ 1591056 h 1684262"/>
              <a:gd name="connsiteX237" fmla="*/ 1028170 w 1206769"/>
              <a:gd name="connsiteY237" fmla="*/ 1445038 h 1684262"/>
              <a:gd name="connsiteX238" fmla="*/ 916632 w 1206769"/>
              <a:gd name="connsiteY238" fmla="*/ 1468184 h 1684262"/>
              <a:gd name="connsiteX239" fmla="*/ 1028170 w 1206769"/>
              <a:gd name="connsiteY239" fmla="*/ 1445228 h 1684262"/>
              <a:gd name="connsiteX240" fmla="*/ 1028170 w 1206769"/>
              <a:gd name="connsiteY240" fmla="*/ 1445038 h 1684262"/>
              <a:gd name="connsiteX241" fmla="*/ 862816 w 1206769"/>
              <a:gd name="connsiteY241" fmla="*/ 1410462 h 1684262"/>
              <a:gd name="connsiteX242" fmla="*/ 647551 w 1206769"/>
              <a:gd name="connsiteY242" fmla="*/ 1448562 h 1684262"/>
              <a:gd name="connsiteX243" fmla="*/ 862816 w 1206769"/>
              <a:gd name="connsiteY243" fmla="*/ 1410653 h 1684262"/>
              <a:gd name="connsiteX244" fmla="*/ 862816 w 1206769"/>
              <a:gd name="connsiteY244" fmla="*/ 1410462 h 1684262"/>
              <a:gd name="connsiteX245" fmla="*/ 689842 w 1206769"/>
              <a:gd name="connsiteY245" fmla="*/ 1391412 h 1684262"/>
              <a:gd name="connsiteX246" fmla="*/ 924347 w 1206769"/>
              <a:gd name="connsiteY246" fmla="*/ 1306830 h 1684262"/>
              <a:gd name="connsiteX247" fmla="*/ 689842 w 1206769"/>
              <a:gd name="connsiteY247" fmla="*/ 1391412 h 1684262"/>
              <a:gd name="connsiteX248" fmla="*/ 1162663 w 1206769"/>
              <a:gd name="connsiteY248" fmla="*/ 1057085 h 1684262"/>
              <a:gd name="connsiteX249" fmla="*/ 1148756 w 1206769"/>
              <a:gd name="connsiteY249" fmla="*/ 1134428 h 1684262"/>
              <a:gd name="connsiteX250" fmla="*/ 1099916 w 1206769"/>
              <a:gd name="connsiteY250" fmla="*/ 1153753 h 1684262"/>
              <a:gd name="connsiteX251" fmla="*/ 1066841 w 1206769"/>
              <a:gd name="connsiteY251" fmla="*/ 1139762 h 1684262"/>
              <a:gd name="connsiteX252" fmla="*/ 1035790 w 1206769"/>
              <a:gd name="connsiteY252" fmla="*/ 1087755 h 1684262"/>
              <a:gd name="connsiteX253" fmla="*/ 1162663 w 1206769"/>
              <a:gd name="connsiteY253" fmla="*/ 1057085 h 1684262"/>
              <a:gd name="connsiteX254" fmla="*/ 978164 w 1206769"/>
              <a:gd name="connsiteY254" fmla="*/ 1203103 h 1684262"/>
              <a:gd name="connsiteX255" fmla="*/ 972639 w 1206769"/>
              <a:gd name="connsiteY255" fmla="*/ 1215200 h 1684262"/>
              <a:gd name="connsiteX256" fmla="*/ 973877 w 1206769"/>
              <a:gd name="connsiteY256" fmla="*/ 1224725 h 1684262"/>
              <a:gd name="connsiteX257" fmla="*/ 958923 w 1206769"/>
              <a:gd name="connsiteY257" fmla="*/ 1264444 h 1684262"/>
              <a:gd name="connsiteX258" fmla="*/ 905107 w 1206769"/>
              <a:gd name="connsiteY258" fmla="*/ 1118330 h 1684262"/>
              <a:gd name="connsiteX259" fmla="*/ 978164 w 1206769"/>
              <a:gd name="connsiteY259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32170 w 1206769"/>
              <a:gd name="connsiteY2" fmla="*/ 86868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44122 w 1206769"/>
              <a:gd name="connsiteY211" fmla="*/ 1491234 h 1684262"/>
              <a:gd name="connsiteX212" fmla="*/ 677745 w 1206769"/>
              <a:gd name="connsiteY212" fmla="*/ 1495711 h 1684262"/>
              <a:gd name="connsiteX213" fmla="*/ 690223 w 1206769"/>
              <a:gd name="connsiteY213" fmla="*/ 1506665 h 1684262"/>
              <a:gd name="connsiteX214" fmla="*/ 739848 w 1206769"/>
              <a:gd name="connsiteY214" fmla="*/ 1525715 h 1684262"/>
              <a:gd name="connsiteX215" fmla="*/ 616785 w 1206769"/>
              <a:gd name="connsiteY215" fmla="*/ 1564386 h 1684262"/>
              <a:gd name="connsiteX216" fmla="*/ 616785 w 1206769"/>
              <a:gd name="connsiteY216" fmla="*/ 1564196 h 1684262"/>
              <a:gd name="connsiteX217" fmla="*/ 752231 w 1206769"/>
              <a:gd name="connsiteY217" fmla="*/ 1664779 h 1684262"/>
              <a:gd name="connsiteX218" fmla="*/ 739658 w 1206769"/>
              <a:gd name="connsiteY218" fmla="*/ 1664779 h 1684262"/>
              <a:gd name="connsiteX219" fmla="*/ 731180 w 1206769"/>
              <a:gd name="connsiteY219" fmla="*/ 1664779 h 1684262"/>
              <a:gd name="connsiteX220" fmla="*/ 727561 w 1206769"/>
              <a:gd name="connsiteY220" fmla="*/ 1664779 h 1684262"/>
              <a:gd name="connsiteX221" fmla="*/ 713750 w 1206769"/>
              <a:gd name="connsiteY221" fmla="*/ 1666780 h 1684262"/>
              <a:gd name="connsiteX222" fmla="*/ 704225 w 1206769"/>
              <a:gd name="connsiteY222" fmla="*/ 1665256 h 1684262"/>
              <a:gd name="connsiteX223" fmla="*/ 705558 w 1206769"/>
              <a:gd name="connsiteY223" fmla="*/ 1667733 h 1684262"/>
              <a:gd name="connsiteX224" fmla="*/ 790045 w 1206769"/>
              <a:gd name="connsiteY224" fmla="*/ 1610106 h 1684262"/>
              <a:gd name="connsiteX225" fmla="*/ 752231 w 1206769"/>
              <a:gd name="connsiteY225" fmla="*/ 1664970 h 1684262"/>
              <a:gd name="connsiteX226" fmla="*/ 752231 w 1206769"/>
              <a:gd name="connsiteY226" fmla="*/ 1664779 h 1684262"/>
              <a:gd name="connsiteX227" fmla="*/ 857863 w 1206769"/>
              <a:gd name="connsiteY227" fmla="*/ 1591056 h 1684262"/>
              <a:gd name="connsiteX228" fmla="*/ 838813 w 1206769"/>
              <a:gd name="connsiteY228" fmla="*/ 1568958 h 1684262"/>
              <a:gd name="connsiteX229" fmla="*/ 836146 w 1206769"/>
              <a:gd name="connsiteY229" fmla="*/ 1564291 h 1684262"/>
              <a:gd name="connsiteX230" fmla="*/ 908726 w 1206769"/>
              <a:gd name="connsiteY230" fmla="*/ 1497616 h 1684262"/>
              <a:gd name="connsiteX231" fmla="*/ 921109 w 1206769"/>
              <a:gd name="connsiteY231" fmla="*/ 1495806 h 1684262"/>
              <a:gd name="connsiteX232" fmla="*/ 935682 w 1206769"/>
              <a:gd name="connsiteY232" fmla="*/ 1498283 h 1684262"/>
              <a:gd name="connsiteX233" fmla="*/ 986069 w 1206769"/>
              <a:gd name="connsiteY233" fmla="*/ 1513999 h 1684262"/>
              <a:gd name="connsiteX234" fmla="*/ 857863 w 1206769"/>
              <a:gd name="connsiteY234" fmla="*/ 1591247 h 1684262"/>
              <a:gd name="connsiteX235" fmla="*/ 857863 w 1206769"/>
              <a:gd name="connsiteY235" fmla="*/ 1591056 h 1684262"/>
              <a:gd name="connsiteX236" fmla="*/ 1028170 w 1206769"/>
              <a:gd name="connsiteY236" fmla="*/ 1445038 h 1684262"/>
              <a:gd name="connsiteX237" fmla="*/ 916632 w 1206769"/>
              <a:gd name="connsiteY237" fmla="*/ 1468184 h 1684262"/>
              <a:gd name="connsiteX238" fmla="*/ 1028170 w 1206769"/>
              <a:gd name="connsiteY238" fmla="*/ 1445228 h 1684262"/>
              <a:gd name="connsiteX239" fmla="*/ 1028170 w 1206769"/>
              <a:gd name="connsiteY239" fmla="*/ 1445038 h 1684262"/>
              <a:gd name="connsiteX240" fmla="*/ 862816 w 1206769"/>
              <a:gd name="connsiteY240" fmla="*/ 1410462 h 1684262"/>
              <a:gd name="connsiteX241" fmla="*/ 647551 w 1206769"/>
              <a:gd name="connsiteY241" fmla="*/ 1448562 h 1684262"/>
              <a:gd name="connsiteX242" fmla="*/ 862816 w 1206769"/>
              <a:gd name="connsiteY242" fmla="*/ 1410653 h 1684262"/>
              <a:gd name="connsiteX243" fmla="*/ 862816 w 1206769"/>
              <a:gd name="connsiteY243" fmla="*/ 1410462 h 1684262"/>
              <a:gd name="connsiteX244" fmla="*/ 689842 w 1206769"/>
              <a:gd name="connsiteY244" fmla="*/ 1391412 h 1684262"/>
              <a:gd name="connsiteX245" fmla="*/ 924347 w 1206769"/>
              <a:gd name="connsiteY245" fmla="*/ 1306830 h 1684262"/>
              <a:gd name="connsiteX246" fmla="*/ 689842 w 1206769"/>
              <a:gd name="connsiteY246" fmla="*/ 1391412 h 1684262"/>
              <a:gd name="connsiteX247" fmla="*/ 1162663 w 1206769"/>
              <a:gd name="connsiteY247" fmla="*/ 1057085 h 1684262"/>
              <a:gd name="connsiteX248" fmla="*/ 1148756 w 1206769"/>
              <a:gd name="connsiteY248" fmla="*/ 1134428 h 1684262"/>
              <a:gd name="connsiteX249" fmla="*/ 1099916 w 1206769"/>
              <a:gd name="connsiteY249" fmla="*/ 1153753 h 1684262"/>
              <a:gd name="connsiteX250" fmla="*/ 1066841 w 1206769"/>
              <a:gd name="connsiteY250" fmla="*/ 1139762 h 1684262"/>
              <a:gd name="connsiteX251" fmla="*/ 1035790 w 1206769"/>
              <a:gd name="connsiteY251" fmla="*/ 1087755 h 1684262"/>
              <a:gd name="connsiteX252" fmla="*/ 1162663 w 1206769"/>
              <a:gd name="connsiteY252" fmla="*/ 1057085 h 1684262"/>
              <a:gd name="connsiteX253" fmla="*/ 978164 w 1206769"/>
              <a:gd name="connsiteY253" fmla="*/ 1203103 h 1684262"/>
              <a:gd name="connsiteX254" fmla="*/ 972639 w 1206769"/>
              <a:gd name="connsiteY254" fmla="*/ 1215200 h 1684262"/>
              <a:gd name="connsiteX255" fmla="*/ 973877 w 1206769"/>
              <a:gd name="connsiteY255" fmla="*/ 1224725 h 1684262"/>
              <a:gd name="connsiteX256" fmla="*/ 958923 w 1206769"/>
              <a:gd name="connsiteY256" fmla="*/ 1264444 h 1684262"/>
              <a:gd name="connsiteX257" fmla="*/ 905107 w 1206769"/>
              <a:gd name="connsiteY257" fmla="*/ 1118330 h 1684262"/>
              <a:gd name="connsiteX258" fmla="*/ 978164 w 1206769"/>
              <a:gd name="connsiteY258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44122 w 1206769"/>
              <a:gd name="connsiteY211" fmla="*/ 1491234 h 1684262"/>
              <a:gd name="connsiteX212" fmla="*/ 677745 w 1206769"/>
              <a:gd name="connsiteY212" fmla="*/ 1495711 h 1684262"/>
              <a:gd name="connsiteX213" fmla="*/ 690223 w 1206769"/>
              <a:gd name="connsiteY213" fmla="*/ 1506665 h 1684262"/>
              <a:gd name="connsiteX214" fmla="*/ 739848 w 1206769"/>
              <a:gd name="connsiteY214" fmla="*/ 1525715 h 1684262"/>
              <a:gd name="connsiteX215" fmla="*/ 616785 w 1206769"/>
              <a:gd name="connsiteY215" fmla="*/ 1564386 h 1684262"/>
              <a:gd name="connsiteX216" fmla="*/ 616785 w 1206769"/>
              <a:gd name="connsiteY216" fmla="*/ 1564196 h 1684262"/>
              <a:gd name="connsiteX217" fmla="*/ 752231 w 1206769"/>
              <a:gd name="connsiteY217" fmla="*/ 1664779 h 1684262"/>
              <a:gd name="connsiteX218" fmla="*/ 739658 w 1206769"/>
              <a:gd name="connsiteY218" fmla="*/ 1664779 h 1684262"/>
              <a:gd name="connsiteX219" fmla="*/ 731180 w 1206769"/>
              <a:gd name="connsiteY219" fmla="*/ 1664779 h 1684262"/>
              <a:gd name="connsiteX220" fmla="*/ 727561 w 1206769"/>
              <a:gd name="connsiteY220" fmla="*/ 1664779 h 1684262"/>
              <a:gd name="connsiteX221" fmla="*/ 713750 w 1206769"/>
              <a:gd name="connsiteY221" fmla="*/ 1666780 h 1684262"/>
              <a:gd name="connsiteX222" fmla="*/ 704225 w 1206769"/>
              <a:gd name="connsiteY222" fmla="*/ 1665256 h 1684262"/>
              <a:gd name="connsiteX223" fmla="*/ 705558 w 1206769"/>
              <a:gd name="connsiteY223" fmla="*/ 1667733 h 1684262"/>
              <a:gd name="connsiteX224" fmla="*/ 790045 w 1206769"/>
              <a:gd name="connsiteY224" fmla="*/ 1610106 h 1684262"/>
              <a:gd name="connsiteX225" fmla="*/ 752231 w 1206769"/>
              <a:gd name="connsiteY225" fmla="*/ 1664970 h 1684262"/>
              <a:gd name="connsiteX226" fmla="*/ 752231 w 1206769"/>
              <a:gd name="connsiteY226" fmla="*/ 1664779 h 1684262"/>
              <a:gd name="connsiteX227" fmla="*/ 857863 w 1206769"/>
              <a:gd name="connsiteY227" fmla="*/ 1591056 h 1684262"/>
              <a:gd name="connsiteX228" fmla="*/ 838813 w 1206769"/>
              <a:gd name="connsiteY228" fmla="*/ 1568958 h 1684262"/>
              <a:gd name="connsiteX229" fmla="*/ 836146 w 1206769"/>
              <a:gd name="connsiteY229" fmla="*/ 1564291 h 1684262"/>
              <a:gd name="connsiteX230" fmla="*/ 908726 w 1206769"/>
              <a:gd name="connsiteY230" fmla="*/ 1497616 h 1684262"/>
              <a:gd name="connsiteX231" fmla="*/ 921109 w 1206769"/>
              <a:gd name="connsiteY231" fmla="*/ 1495806 h 1684262"/>
              <a:gd name="connsiteX232" fmla="*/ 935682 w 1206769"/>
              <a:gd name="connsiteY232" fmla="*/ 1498283 h 1684262"/>
              <a:gd name="connsiteX233" fmla="*/ 986069 w 1206769"/>
              <a:gd name="connsiteY233" fmla="*/ 1513999 h 1684262"/>
              <a:gd name="connsiteX234" fmla="*/ 857863 w 1206769"/>
              <a:gd name="connsiteY234" fmla="*/ 1591247 h 1684262"/>
              <a:gd name="connsiteX235" fmla="*/ 857863 w 1206769"/>
              <a:gd name="connsiteY235" fmla="*/ 1591056 h 1684262"/>
              <a:gd name="connsiteX236" fmla="*/ 1028170 w 1206769"/>
              <a:gd name="connsiteY236" fmla="*/ 1445038 h 1684262"/>
              <a:gd name="connsiteX237" fmla="*/ 916632 w 1206769"/>
              <a:gd name="connsiteY237" fmla="*/ 1468184 h 1684262"/>
              <a:gd name="connsiteX238" fmla="*/ 1028170 w 1206769"/>
              <a:gd name="connsiteY238" fmla="*/ 1445228 h 1684262"/>
              <a:gd name="connsiteX239" fmla="*/ 1028170 w 1206769"/>
              <a:gd name="connsiteY239" fmla="*/ 1445038 h 1684262"/>
              <a:gd name="connsiteX240" fmla="*/ 862816 w 1206769"/>
              <a:gd name="connsiteY240" fmla="*/ 1410462 h 1684262"/>
              <a:gd name="connsiteX241" fmla="*/ 647551 w 1206769"/>
              <a:gd name="connsiteY241" fmla="*/ 1448562 h 1684262"/>
              <a:gd name="connsiteX242" fmla="*/ 862816 w 1206769"/>
              <a:gd name="connsiteY242" fmla="*/ 1410653 h 1684262"/>
              <a:gd name="connsiteX243" fmla="*/ 862816 w 1206769"/>
              <a:gd name="connsiteY243" fmla="*/ 1410462 h 1684262"/>
              <a:gd name="connsiteX244" fmla="*/ 689842 w 1206769"/>
              <a:gd name="connsiteY244" fmla="*/ 1391412 h 1684262"/>
              <a:gd name="connsiteX245" fmla="*/ 924347 w 1206769"/>
              <a:gd name="connsiteY245" fmla="*/ 1306830 h 1684262"/>
              <a:gd name="connsiteX246" fmla="*/ 689842 w 1206769"/>
              <a:gd name="connsiteY246" fmla="*/ 1391412 h 1684262"/>
              <a:gd name="connsiteX247" fmla="*/ 1162663 w 1206769"/>
              <a:gd name="connsiteY247" fmla="*/ 1057085 h 1684262"/>
              <a:gd name="connsiteX248" fmla="*/ 1148756 w 1206769"/>
              <a:gd name="connsiteY248" fmla="*/ 1134428 h 1684262"/>
              <a:gd name="connsiteX249" fmla="*/ 1099916 w 1206769"/>
              <a:gd name="connsiteY249" fmla="*/ 1153753 h 1684262"/>
              <a:gd name="connsiteX250" fmla="*/ 1066841 w 1206769"/>
              <a:gd name="connsiteY250" fmla="*/ 1139762 h 1684262"/>
              <a:gd name="connsiteX251" fmla="*/ 1035790 w 1206769"/>
              <a:gd name="connsiteY251" fmla="*/ 1087755 h 1684262"/>
              <a:gd name="connsiteX252" fmla="*/ 1162663 w 1206769"/>
              <a:gd name="connsiteY252" fmla="*/ 1057085 h 1684262"/>
              <a:gd name="connsiteX253" fmla="*/ 978164 w 1206769"/>
              <a:gd name="connsiteY253" fmla="*/ 1203103 h 1684262"/>
              <a:gd name="connsiteX254" fmla="*/ 972639 w 1206769"/>
              <a:gd name="connsiteY254" fmla="*/ 1215200 h 1684262"/>
              <a:gd name="connsiteX255" fmla="*/ 973877 w 1206769"/>
              <a:gd name="connsiteY255" fmla="*/ 1224725 h 1684262"/>
              <a:gd name="connsiteX256" fmla="*/ 958923 w 1206769"/>
              <a:gd name="connsiteY256" fmla="*/ 1264444 h 1684262"/>
              <a:gd name="connsiteX257" fmla="*/ 905107 w 1206769"/>
              <a:gd name="connsiteY257" fmla="*/ 1118330 h 1684262"/>
              <a:gd name="connsiteX258" fmla="*/ 978164 w 1206769"/>
              <a:gd name="connsiteY258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44122 w 1206769"/>
              <a:gd name="connsiteY211" fmla="*/ 1491234 h 1684262"/>
              <a:gd name="connsiteX212" fmla="*/ 677745 w 1206769"/>
              <a:gd name="connsiteY212" fmla="*/ 1495711 h 1684262"/>
              <a:gd name="connsiteX213" fmla="*/ 690223 w 1206769"/>
              <a:gd name="connsiteY213" fmla="*/ 1506665 h 1684262"/>
              <a:gd name="connsiteX214" fmla="*/ 739848 w 1206769"/>
              <a:gd name="connsiteY214" fmla="*/ 1525715 h 1684262"/>
              <a:gd name="connsiteX215" fmla="*/ 616785 w 1206769"/>
              <a:gd name="connsiteY215" fmla="*/ 1564386 h 1684262"/>
              <a:gd name="connsiteX216" fmla="*/ 616785 w 1206769"/>
              <a:gd name="connsiteY216" fmla="*/ 1564196 h 1684262"/>
              <a:gd name="connsiteX217" fmla="*/ 752231 w 1206769"/>
              <a:gd name="connsiteY217" fmla="*/ 1664779 h 1684262"/>
              <a:gd name="connsiteX218" fmla="*/ 739658 w 1206769"/>
              <a:gd name="connsiteY218" fmla="*/ 1664779 h 1684262"/>
              <a:gd name="connsiteX219" fmla="*/ 731180 w 1206769"/>
              <a:gd name="connsiteY219" fmla="*/ 1664779 h 1684262"/>
              <a:gd name="connsiteX220" fmla="*/ 727561 w 1206769"/>
              <a:gd name="connsiteY220" fmla="*/ 1664779 h 1684262"/>
              <a:gd name="connsiteX221" fmla="*/ 713750 w 1206769"/>
              <a:gd name="connsiteY221" fmla="*/ 1666780 h 1684262"/>
              <a:gd name="connsiteX222" fmla="*/ 704225 w 1206769"/>
              <a:gd name="connsiteY222" fmla="*/ 1665256 h 1684262"/>
              <a:gd name="connsiteX223" fmla="*/ 705558 w 1206769"/>
              <a:gd name="connsiteY223" fmla="*/ 1667733 h 1684262"/>
              <a:gd name="connsiteX224" fmla="*/ 790045 w 1206769"/>
              <a:gd name="connsiteY224" fmla="*/ 1610106 h 1684262"/>
              <a:gd name="connsiteX225" fmla="*/ 752231 w 1206769"/>
              <a:gd name="connsiteY225" fmla="*/ 1664970 h 1684262"/>
              <a:gd name="connsiteX226" fmla="*/ 752231 w 1206769"/>
              <a:gd name="connsiteY226" fmla="*/ 1664779 h 1684262"/>
              <a:gd name="connsiteX227" fmla="*/ 857863 w 1206769"/>
              <a:gd name="connsiteY227" fmla="*/ 1591056 h 1684262"/>
              <a:gd name="connsiteX228" fmla="*/ 838813 w 1206769"/>
              <a:gd name="connsiteY228" fmla="*/ 1568958 h 1684262"/>
              <a:gd name="connsiteX229" fmla="*/ 836146 w 1206769"/>
              <a:gd name="connsiteY229" fmla="*/ 1564291 h 1684262"/>
              <a:gd name="connsiteX230" fmla="*/ 908726 w 1206769"/>
              <a:gd name="connsiteY230" fmla="*/ 1497616 h 1684262"/>
              <a:gd name="connsiteX231" fmla="*/ 921109 w 1206769"/>
              <a:gd name="connsiteY231" fmla="*/ 1495806 h 1684262"/>
              <a:gd name="connsiteX232" fmla="*/ 935682 w 1206769"/>
              <a:gd name="connsiteY232" fmla="*/ 1498283 h 1684262"/>
              <a:gd name="connsiteX233" fmla="*/ 986069 w 1206769"/>
              <a:gd name="connsiteY233" fmla="*/ 1513999 h 1684262"/>
              <a:gd name="connsiteX234" fmla="*/ 857863 w 1206769"/>
              <a:gd name="connsiteY234" fmla="*/ 1591247 h 1684262"/>
              <a:gd name="connsiteX235" fmla="*/ 857863 w 1206769"/>
              <a:gd name="connsiteY235" fmla="*/ 1591056 h 1684262"/>
              <a:gd name="connsiteX236" fmla="*/ 1028170 w 1206769"/>
              <a:gd name="connsiteY236" fmla="*/ 1445038 h 1684262"/>
              <a:gd name="connsiteX237" fmla="*/ 916632 w 1206769"/>
              <a:gd name="connsiteY237" fmla="*/ 1468184 h 1684262"/>
              <a:gd name="connsiteX238" fmla="*/ 1028170 w 1206769"/>
              <a:gd name="connsiteY238" fmla="*/ 1445228 h 1684262"/>
              <a:gd name="connsiteX239" fmla="*/ 1028170 w 1206769"/>
              <a:gd name="connsiteY239" fmla="*/ 1445038 h 1684262"/>
              <a:gd name="connsiteX240" fmla="*/ 862816 w 1206769"/>
              <a:gd name="connsiteY240" fmla="*/ 1410462 h 1684262"/>
              <a:gd name="connsiteX241" fmla="*/ 647551 w 1206769"/>
              <a:gd name="connsiteY241" fmla="*/ 1448562 h 1684262"/>
              <a:gd name="connsiteX242" fmla="*/ 862816 w 1206769"/>
              <a:gd name="connsiteY242" fmla="*/ 1410653 h 1684262"/>
              <a:gd name="connsiteX243" fmla="*/ 862816 w 1206769"/>
              <a:gd name="connsiteY243" fmla="*/ 1410462 h 1684262"/>
              <a:gd name="connsiteX244" fmla="*/ 689842 w 1206769"/>
              <a:gd name="connsiteY244" fmla="*/ 1391412 h 1684262"/>
              <a:gd name="connsiteX245" fmla="*/ 924347 w 1206769"/>
              <a:gd name="connsiteY245" fmla="*/ 1306830 h 1684262"/>
              <a:gd name="connsiteX246" fmla="*/ 689842 w 1206769"/>
              <a:gd name="connsiteY246" fmla="*/ 1391412 h 1684262"/>
              <a:gd name="connsiteX247" fmla="*/ 1162663 w 1206769"/>
              <a:gd name="connsiteY247" fmla="*/ 1057085 h 1684262"/>
              <a:gd name="connsiteX248" fmla="*/ 1148756 w 1206769"/>
              <a:gd name="connsiteY248" fmla="*/ 1134428 h 1684262"/>
              <a:gd name="connsiteX249" fmla="*/ 1066841 w 1206769"/>
              <a:gd name="connsiteY249" fmla="*/ 1139762 h 1684262"/>
              <a:gd name="connsiteX250" fmla="*/ 1035790 w 1206769"/>
              <a:gd name="connsiteY250" fmla="*/ 1087755 h 1684262"/>
              <a:gd name="connsiteX251" fmla="*/ 1162663 w 1206769"/>
              <a:gd name="connsiteY251" fmla="*/ 1057085 h 1684262"/>
              <a:gd name="connsiteX252" fmla="*/ 978164 w 1206769"/>
              <a:gd name="connsiteY252" fmla="*/ 1203103 h 1684262"/>
              <a:gd name="connsiteX253" fmla="*/ 972639 w 1206769"/>
              <a:gd name="connsiteY253" fmla="*/ 1215200 h 1684262"/>
              <a:gd name="connsiteX254" fmla="*/ 973877 w 1206769"/>
              <a:gd name="connsiteY254" fmla="*/ 1224725 h 1684262"/>
              <a:gd name="connsiteX255" fmla="*/ 958923 w 1206769"/>
              <a:gd name="connsiteY255" fmla="*/ 1264444 h 1684262"/>
              <a:gd name="connsiteX256" fmla="*/ 905107 w 1206769"/>
              <a:gd name="connsiteY256" fmla="*/ 1118330 h 1684262"/>
              <a:gd name="connsiteX257" fmla="*/ 978164 w 1206769"/>
              <a:gd name="connsiteY257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44122 w 1206769"/>
              <a:gd name="connsiteY211" fmla="*/ 1491234 h 1684262"/>
              <a:gd name="connsiteX212" fmla="*/ 677745 w 1206769"/>
              <a:gd name="connsiteY212" fmla="*/ 1495711 h 1684262"/>
              <a:gd name="connsiteX213" fmla="*/ 690223 w 1206769"/>
              <a:gd name="connsiteY213" fmla="*/ 1506665 h 1684262"/>
              <a:gd name="connsiteX214" fmla="*/ 739848 w 1206769"/>
              <a:gd name="connsiteY214" fmla="*/ 1525715 h 1684262"/>
              <a:gd name="connsiteX215" fmla="*/ 616785 w 1206769"/>
              <a:gd name="connsiteY215" fmla="*/ 1564386 h 1684262"/>
              <a:gd name="connsiteX216" fmla="*/ 616785 w 1206769"/>
              <a:gd name="connsiteY216" fmla="*/ 1564196 h 1684262"/>
              <a:gd name="connsiteX217" fmla="*/ 752231 w 1206769"/>
              <a:gd name="connsiteY217" fmla="*/ 1664779 h 1684262"/>
              <a:gd name="connsiteX218" fmla="*/ 739658 w 1206769"/>
              <a:gd name="connsiteY218" fmla="*/ 1664779 h 1684262"/>
              <a:gd name="connsiteX219" fmla="*/ 731180 w 1206769"/>
              <a:gd name="connsiteY219" fmla="*/ 1664779 h 1684262"/>
              <a:gd name="connsiteX220" fmla="*/ 727561 w 1206769"/>
              <a:gd name="connsiteY220" fmla="*/ 1664779 h 1684262"/>
              <a:gd name="connsiteX221" fmla="*/ 713750 w 1206769"/>
              <a:gd name="connsiteY221" fmla="*/ 1666780 h 1684262"/>
              <a:gd name="connsiteX222" fmla="*/ 704225 w 1206769"/>
              <a:gd name="connsiteY222" fmla="*/ 1665256 h 1684262"/>
              <a:gd name="connsiteX223" fmla="*/ 705558 w 1206769"/>
              <a:gd name="connsiteY223" fmla="*/ 1667733 h 1684262"/>
              <a:gd name="connsiteX224" fmla="*/ 790045 w 1206769"/>
              <a:gd name="connsiteY224" fmla="*/ 1610106 h 1684262"/>
              <a:gd name="connsiteX225" fmla="*/ 752231 w 1206769"/>
              <a:gd name="connsiteY225" fmla="*/ 1664970 h 1684262"/>
              <a:gd name="connsiteX226" fmla="*/ 752231 w 1206769"/>
              <a:gd name="connsiteY226" fmla="*/ 1664779 h 1684262"/>
              <a:gd name="connsiteX227" fmla="*/ 857863 w 1206769"/>
              <a:gd name="connsiteY227" fmla="*/ 1591056 h 1684262"/>
              <a:gd name="connsiteX228" fmla="*/ 838813 w 1206769"/>
              <a:gd name="connsiteY228" fmla="*/ 1568958 h 1684262"/>
              <a:gd name="connsiteX229" fmla="*/ 836146 w 1206769"/>
              <a:gd name="connsiteY229" fmla="*/ 1564291 h 1684262"/>
              <a:gd name="connsiteX230" fmla="*/ 908726 w 1206769"/>
              <a:gd name="connsiteY230" fmla="*/ 1497616 h 1684262"/>
              <a:gd name="connsiteX231" fmla="*/ 921109 w 1206769"/>
              <a:gd name="connsiteY231" fmla="*/ 1495806 h 1684262"/>
              <a:gd name="connsiteX232" fmla="*/ 935682 w 1206769"/>
              <a:gd name="connsiteY232" fmla="*/ 1498283 h 1684262"/>
              <a:gd name="connsiteX233" fmla="*/ 986069 w 1206769"/>
              <a:gd name="connsiteY233" fmla="*/ 1513999 h 1684262"/>
              <a:gd name="connsiteX234" fmla="*/ 857863 w 1206769"/>
              <a:gd name="connsiteY234" fmla="*/ 1591247 h 1684262"/>
              <a:gd name="connsiteX235" fmla="*/ 857863 w 1206769"/>
              <a:gd name="connsiteY235" fmla="*/ 1591056 h 1684262"/>
              <a:gd name="connsiteX236" fmla="*/ 1028170 w 1206769"/>
              <a:gd name="connsiteY236" fmla="*/ 1445038 h 1684262"/>
              <a:gd name="connsiteX237" fmla="*/ 916632 w 1206769"/>
              <a:gd name="connsiteY237" fmla="*/ 1468184 h 1684262"/>
              <a:gd name="connsiteX238" fmla="*/ 1028170 w 1206769"/>
              <a:gd name="connsiteY238" fmla="*/ 1445228 h 1684262"/>
              <a:gd name="connsiteX239" fmla="*/ 1028170 w 1206769"/>
              <a:gd name="connsiteY239" fmla="*/ 1445038 h 1684262"/>
              <a:gd name="connsiteX240" fmla="*/ 862816 w 1206769"/>
              <a:gd name="connsiteY240" fmla="*/ 1410462 h 1684262"/>
              <a:gd name="connsiteX241" fmla="*/ 647551 w 1206769"/>
              <a:gd name="connsiteY241" fmla="*/ 1448562 h 1684262"/>
              <a:gd name="connsiteX242" fmla="*/ 862816 w 1206769"/>
              <a:gd name="connsiteY242" fmla="*/ 1410653 h 1684262"/>
              <a:gd name="connsiteX243" fmla="*/ 862816 w 1206769"/>
              <a:gd name="connsiteY243" fmla="*/ 1410462 h 1684262"/>
              <a:gd name="connsiteX244" fmla="*/ 689842 w 1206769"/>
              <a:gd name="connsiteY244" fmla="*/ 1391412 h 1684262"/>
              <a:gd name="connsiteX245" fmla="*/ 924347 w 1206769"/>
              <a:gd name="connsiteY245" fmla="*/ 1306830 h 1684262"/>
              <a:gd name="connsiteX246" fmla="*/ 689842 w 1206769"/>
              <a:gd name="connsiteY246" fmla="*/ 1391412 h 1684262"/>
              <a:gd name="connsiteX247" fmla="*/ 1162663 w 1206769"/>
              <a:gd name="connsiteY247" fmla="*/ 1057085 h 1684262"/>
              <a:gd name="connsiteX248" fmla="*/ 1148756 w 1206769"/>
              <a:gd name="connsiteY248" fmla="*/ 1134428 h 1684262"/>
              <a:gd name="connsiteX249" fmla="*/ 1066841 w 1206769"/>
              <a:gd name="connsiteY249" fmla="*/ 1139762 h 1684262"/>
              <a:gd name="connsiteX250" fmla="*/ 1035790 w 1206769"/>
              <a:gd name="connsiteY250" fmla="*/ 1087755 h 1684262"/>
              <a:gd name="connsiteX251" fmla="*/ 1162663 w 1206769"/>
              <a:gd name="connsiteY251" fmla="*/ 1057085 h 1684262"/>
              <a:gd name="connsiteX252" fmla="*/ 978164 w 1206769"/>
              <a:gd name="connsiteY252" fmla="*/ 1203103 h 1684262"/>
              <a:gd name="connsiteX253" fmla="*/ 972639 w 1206769"/>
              <a:gd name="connsiteY253" fmla="*/ 1215200 h 1684262"/>
              <a:gd name="connsiteX254" fmla="*/ 958923 w 1206769"/>
              <a:gd name="connsiteY254" fmla="*/ 1264444 h 1684262"/>
              <a:gd name="connsiteX255" fmla="*/ 905107 w 1206769"/>
              <a:gd name="connsiteY255" fmla="*/ 1118330 h 1684262"/>
              <a:gd name="connsiteX256" fmla="*/ 978164 w 1206769"/>
              <a:gd name="connsiteY256" fmla="*/ 1203103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44122 w 1206769"/>
              <a:gd name="connsiteY211" fmla="*/ 1491234 h 1684262"/>
              <a:gd name="connsiteX212" fmla="*/ 677745 w 1206769"/>
              <a:gd name="connsiteY212" fmla="*/ 1495711 h 1684262"/>
              <a:gd name="connsiteX213" fmla="*/ 690223 w 1206769"/>
              <a:gd name="connsiteY213" fmla="*/ 1506665 h 1684262"/>
              <a:gd name="connsiteX214" fmla="*/ 739848 w 1206769"/>
              <a:gd name="connsiteY214" fmla="*/ 1525715 h 1684262"/>
              <a:gd name="connsiteX215" fmla="*/ 616785 w 1206769"/>
              <a:gd name="connsiteY215" fmla="*/ 1564386 h 1684262"/>
              <a:gd name="connsiteX216" fmla="*/ 616785 w 1206769"/>
              <a:gd name="connsiteY216" fmla="*/ 1564196 h 1684262"/>
              <a:gd name="connsiteX217" fmla="*/ 752231 w 1206769"/>
              <a:gd name="connsiteY217" fmla="*/ 1664779 h 1684262"/>
              <a:gd name="connsiteX218" fmla="*/ 739658 w 1206769"/>
              <a:gd name="connsiteY218" fmla="*/ 1664779 h 1684262"/>
              <a:gd name="connsiteX219" fmla="*/ 731180 w 1206769"/>
              <a:gd name="connsiteY219" fmla="*/ 1664779 h 1684262"/>
              <a:gd name="connsiteX220" fmla="*/ 727561 w 1206769"/>
              <a:gd name="connsiteY220" fmla="*/ 1664779 h 1684262"/>
              <a:gd name="connsiteX221" fmla="*/ 713750 w 1206769"/>
              <a:gd name="connsiteY221" fmla="*/ 1666780 h 1684262"/>
              <a:gd name="connsiteX222" fmla="*/ 704225 w 1206769"/>
              <a:gd name="connsiteY222" fmla="*/ 1665256 h 1684262"/>
              <a:gd name="connsiteX223" fmla="*/ 705558 w 1206769"/>
              <a:gd name="connsiteY223" fmla="*/ 1667733 h 1684262"/>
              <a:gd name="connsiteX224" fmla="*/ 790045 w 1206769"/>
              <a:gd name="connsiteY224" fmla="*/ 1610106 h 1684262"/>
              <a:gd name="connsiteX225" fmla="*/ 752231 w 1206769"/>
              <a:gd name="connsiteY225" fmla="*/ 1664970 h 1684262"/>
              <a:gd name="connsiteX226" fmla="*/ 752231 w 1206769"/>
              <a:gd name="connsiteY226" fmla="*/ 1664779 h 1684262"/>
              <a:gd name="connsiteX227" fmla="*/ 857863 w 1206769"/>
              <a:gd name="connsiteY227" fmla="*/ 1591056 h 1684262"/>
              <a:gd name="connsiteX228" fmla="*/ 838813 w 1206769"/>
              <a:gd name="connsiteY228" fmla="*/ 1568958 h 1684262"/>
              <a:gd name="connsiteX229" fmla="*/ 836146 w 1206769"/>
              <a:gd name="connsiteY229" fmla="*/ 1564291 h 1684262"/>
              <a:gd name="connsiteX230" fmla="*/ 908726 w 1206769"/>
              <a:gd name="connsiteY230" fmla="*/ 1497616 h 1684262"/>
              <a:gd name="connsiteX231" fmla="*/ 921109 w 1206769"/>
              <a:gd name="connsiteY231" fmla="*/ 1495806 h 1684262"/>
              <a:gd name="connsiteX232" fmla="*/ 935682 w 1206769"/>
              <a:gd name="connsiteY232" fmla="*/ 1498283 h 1684262"/>
              <a:gd name="connsiteX233" fmla="*/ 986069 w 1206769"/>
              <a:gd name="connsiteY233" fmla="*/ 1513999 h 1684262"/>
              <a:gd name="connsiteX234" fmla="*/ 857863 w 1206769"/>
              <a:gd name="connsiteY234" fmla="*/ 1591247 h 1684262"/>
              <a:gd name="connsiteX235" fmla="*/ 857863 w 1206769"/>
              <a:gd name="connsiteY235" fmla="*/ 1591056 h 1684262"/>
              <a:gd name="connsiteX236" fmla="*/ 1028170 w 1206769"/>
              <a:gd name="connsiteY236" fmla="*/ 1445038 h 1684262"/>
              <a:gd name="connsiteX237" fmla="*/ 916632 w 1206769"/>
              <a:gd name="connsiteY237" fmla="*/ 1468184 h 1684262"/>
              <a:gd name="connsiteX238" fmla="*/ 1028170 w 1206769"/>
              <a:gd name="connsiteY238" fmla="*/ 1445228 h 1684262"/>
              <a:gd name="connsiteX239" fmla="*/ 1028170 w 1206769"/>
              <a:gd name="connsiteY239" fmla="*/ 1445038 h 1684262"/>
              <a:gd name="connsiteX240" fmla="*/ 862816 w 1206769"/>
              <a:gd name="connsiteY240" fmla="*/ 1410462 h 1684262"/>
              <a:gd name="connsiteX241" fmla="*/ 647551 w 1206769"/>
              <a:gd name="connsiteY241" fmla="*/ 1448562 h 1684262"/>
              <a:gd name="connsiteX242" fmla="*/ 862816 w 1206769"/>
              <a:gd name="connsiteY242" fmla="*/ 1410653 h 1684262"/>
              <a:gd name="connsiteX243" fmla="*/ 862816 w 1206769"/>
              <a:gd name="connsiteY243" fmla="*/ 1410462 h 1684262"/>
              <a:gd name="connsiteX244" fmla="*/ 689842 w 1206769"/>
              <a:gd name="connsiteY244" fmla="*/ 1391412 h 1684262"/>
              <a:gd name="connsiteX245" fmla="*/ 924347 w 1206769"/>
              <a:gd name="connsiteY245" fmla="*/ 1306830 h 1684262"/>
              <a:gd name="connsiteX246" fmla="*/ 689842 w 1206769"/>
              <a:gd name="connsiteY246" fmla="*/ 1391412 h 1684262"/>
              <a:gd name="connsiteX247" fmla="*/ 1162663 w 1206769"/>
              <a:gd name="connsiteY247" fmla="*/ 1057085 h 1684262"/>
              <a:gd name="connsiteX248" fmla="*/ 1148756 w 1206769"/>
              <a:gd name="connsiteY248" fmla="*/ 1134428 h 1684262"/>
              <a:gd name="connsiteX249" fmla="*/ 1066841 w 1206769"/>
              <a:gd name="connsiteY249" fmla="*/ 1139762 h 1684262"/>
              <a:gd name="connsiteX250" fmla="*/ 1035790 w 1206769"/>
              <a:gd name="connsiteY250" fmla="*/ 1087755 h 1684262"/>
              <a:gd name="connsiteX251" fmla="*/ 1162663 w 1206769"/>
              <a:gd name="connsiteY251" fmla="*/ 1057085 h 1684262"/>
              <a:gd name="connsiteX252" fmla="*/ 987913 w 1206769"/>
              <a:gd name="connsiteY252" fmla="*/ 1181170 h 1684262"/>
              <a:gd name="connsiteX253" fmla="*/ 972639 w 1206769"/>
              <a:gd name="connsiteY253" fmla="*/ 1215200 h 1684262"/>
              <a:gd name="connsiteX254" fmla="*/ 958923 w 1206769"/>
              <a:gd name="connsiteY254" fmla="*/ 1264444 h 1684262"/>
              <a:gd name="connsiteX255" fmla="*/ 905107 w 1206769"/>
              <a:gd name="connsiteY255" fmla="*/ 1118330 h 1684262"/>
              <a:gd name="connsiteX256" fmla="*/ 987913 w 1206769"/>
              <a:gd name="connsiteY256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44122 w 1206769"/>
              <a:gd name="connsiteY211" fmla="*/ 1491234 h 1684262"/>
              <a:gd name="connsiteX212" fmla="*/ 677745 w 1206769"/>
              <a:gd name="connsiteY212" fmla="*/ 1495711 h 1684262"/>
              <a:gd name="connsiteX213" fmla="*/ 690223 w 1206769"/>
              <a:gd name="connsiteY213" fmla="*/ 1506665 h 1684262"/>
              <a:gd name="connsiteX214" fmla="*/ 739848 w 1206769"/>
              <a:gd name="connsiteY214" fmla="*/ 1525715 h 1684262"/>
              <a:gd name="connsiteX215" fmla="*/ 616785 w 1206769"/>
              <a:gd name="connsiteY215" fmla="*/ 1564386 h 1684262"/>
              <a:gd name="connsiteX216" fmla="*/ 616785 w 1206769"/>
              <a:gd name="connsiteY216" fmla="*/ 1564196 h 1684262"/>
              <a:gd name="connsiteX217" fmla="*/ 752231 w 1206769"/>
              <a:gd name="connsiteY217" fmla="*/ 1664779 h 1684262"/>
              <a:gd name="connsiteX218" fmla="*/ 739658 w 1206769"/>
              <a:gd name="connsiteY218" fmla="*/ 1664779 h 1684262"/>
              <a:gd name="connsiteX219" fmla="*/ 731180 w 1206769"/>
              <a:gd name="connsiteY219" fmla="*/ 1664779 h 1684262"/>
              <a:gd name="connsiteX220" fmla="*/ 727561 w 1206769"/>
              <a:gd name="connsiteY220" fmla="*/ 1664779 h 1684262"/>
              <a:gd name="connsiteX221" fmla="*/ 713750 w 1206769"/>
              <a:gd name="connsiteY221" fmla="*/ 1666780 h 1684262"/>
              <a:gd name="connsiteX222" fmla="*/ 704225 w 1206769"/>
              <a:gd name="connsiteY222" fmla="*/ 1665256 h 1684262"/>
              <a:gd name="connsiteX223" fmla="*/ 705558 w 1206769"/>
              <a:gd name="connsiteY223" fmla="*/ 1667733 h 1684262"/>
              <a:gd name="connsiteX224" fmla="*/ 790045 w 1206769"/>
              <a:gd name="connsiteY224" fmla="*/ 1610106 h 1684262"/>
              <a:gd name="connsiteX225" fmla="*/ 752231 w 1206769"/>
              <a:gd name="connsiteY225" fmla="*/ 1664970 h 1684262"/>
              <a:gd name="connsiteX226" fmla="*/ 752231 w 1206769"/>
              <a:gd name="connsiteY226" fmla="*/ 1664779 h 1684262"/>
              <a:gd name="connsiteX227" fmla="*/ 857863 w 1206769"/>
              <a:gd name="connsiteY227" fmla="*/ 1591056 h 1684262"/>
              <a:gd name="connsiteX228" fmla="*/ 838813 w 1206769"/>
              <a:gd name="connsiteY228" fmla="*/ 1568958 h 1684262"/>
              <a:gd name="connsiteX229" fmla="*/ 836146 w 1206769"/>
              <a:gd name="connsiteY229" fmla="*/ 1564291 h 1684262"/>
              <a:gd name="connsiteX230" fmla="*/ 908726 w 1206769"/>
              <a:gd name="connsiteY230" fmla="*/ 1497616 h 1684262"/>
              <a:gd name="connsiteX231" fmla="*/ 921109 w 1206769"/>
              <a:gd name="connsiteY231" fmla="*/ 1495806 h 1684262"/>
              <a:gd name="connsiteX232" fmla="*/ 935682 w 1206769"/>
              <a:gd name="connsiteY232" fmla="*/ 1498283 h 1684262"/>
              <a:gd name="connsiteX233" fmla="*/ 986069 w 1206769"/>
              <a:gd name="connsiteY233" fmla="*/ 1513999 h 1684262"/>
              <a:gd name="connsiteX234" fmla="*/ 857863 w 1206769"/>
              <a:gd name="connsiteY234" fmla="*/ 1591247 h 1684262"/>
              <a:gd name="connsiteX235" fmla="*/ 857863 w 1206769"/>
              <a:gd name="connsiteY235" fmla="*/ 1591056 h 1684262"/>
              <a:gd name="connsiteX236" fmla="*/ 1028170 w 1206769"/>
              <a:gd name="connsiteY236" fmla="*/ 1445038 h 1684262"/>
              <a:gd name="connsiteX237" fmla="*/ 916632 w 1206769"/>
              <a:gd name="connsiteY237" fmla="*/ 1468184 h 1684262"/>
              <a:gd name="connsiteX238" fmla="*/ 1028170 w 1206769"/>
              <a:gd name="connsiteY238" fmla="*/ 1445228 h 1684262"/>
              <a:gd name="connsiteX239" fmla="*/ 1028170 w 1206769"/>
              <a:gd name="connsiteY239" fmla="*/ 1445038 h 1684262"/>
              <a:gd name="connsiteX240" fmla="*/ 862816 w 1206769"/>
              <a:gd name="connsiteY240" fmla="*/ 1410462 h 1684262"/>
              <a:gd name="connsiteX241" fmla="*/ 647551 w 1206769"/>
              <a:gd name="connsiteY241" fmla="*/ 1448562 h 1684262"/>
              <a:gd name="connsiteX242" fmla="*/ 862816 w 1206769"/>
              <a:gd name="connsiteY242" fmla="*/ 1410653 h 1684262"/>
              <a:gd name="connsiteX243" fmla="*/ 862816 w 1206769"/>
              <a:gd name="connsiteY243" fmla="*/ 1410462 h 1684262"/>
              <a:gd name="connsiteX244" fmla="*/ 689842 w 1206769"/>
              <a:gd name="connsiteY244" fmla="*/ 1391412 h 1684262"/>
              <a:gd name="connsiteX245" fmla="*/ 924347 w 1206769"/>
              <a:gd name="connsiteY245" fmla="*/ 1306830 h 1684262"/>
              <a:gd name="connsiteX246" fmla="*/ 689842 w 1206769"/>
              <a:gd name="connsiteY246" fmla="*/ 1391412 h 1684262"/>
              <a:gd name="connsiteX247" fmla="*/ 1162663 w 1206769"/>
              <a:gd name="connsiteY247" fmla="*/ 1057085 h 1684262"/>
              <a:gd name="connsiteX248" fmla="*/ 1148756 w 1206769"/>
              <a:gd name="connsiteY248" fmla="*/ 1134428 h 1684262"/>
              <a:gd name="connsiteX249" fmla="*/ 1066841 w 1206769"/>
              <a:gd name="connsiteY249" fmla="*/ 1139762 h 1684262"/>
              <a:gd name="connsiteX250" fmla="*/ 1035790 w 1206769"/>
              <a:gd name="connsiteY250" fmla="*/ 1087755 h 1684262"/>
              <a:gd name="connsiteX251" fmla="*/ 1162663 w 1206769"/>
              <a:gd name="connsiteY251" fmla="*/ 1057085 h 1684262"/>
              <a:gd name="connsiteX252" fmla="*/ 987913 w 1206769"/>
              <a:gd name="connsiteY252" fmla="*/ 1181170 h 1684262"/>
              <a:gd name="connsiteX253" fmla="*/ 958923 w 1206769"/>
              <a:gd name="connsiteY253" fmla="*/ 1264444 h 1684262"/>
              <a:gd name="connsiteX254" fmla="*/ 905107 w 1206769"/>
              <a:gd name="connsiteY254" fmla="*/ 1118330 h 1684262"/>
              <a:gd name="connsiteX255" fmla="*/ 987913 w 1206769"/>
              <a:gd name="connsiteY255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44122 w 1206769"/>
              <a:gd name="connsiteY211" fmla="*/ 1491234 h 1684262"/>
              <a:gd name="connsiteX212" fmla="*/ 677745 w 1206769"/>
              <a:gd name="connsiteY212" fmla="*/ 1495711 h 1684262"/>
              <a:gd name="connsiteX213" fmla="*/ 739848 w 1206769"/>
              <a:gd name="connsiteY213" fmla="*/ 1525715 h 1684262"/>
              <a:gd name="connsiteX214" fmla="*/ 616785 w 1206769"/>
              <a:gd name="connsiteY214" fmla="*/ 1564386 h 1684262"/>
              <a:gd name="connsiteX215" fmla="*/ 616785 w 1206769"/>
              <a:gd name="connsiteY215" fmla="*/ 1564196 h 1684262"/>
              <a:gd name="connsiteX216" fmla="*/ 752231 w 1206769"/>
              <a:gd name="connsiteY216" fmla="*/ 1664779 h 1684262"/>
              <a:gd name="connsiteX217" fmla="*/ 739658 w 1206769"/>
              <a:gd name="connsiteY217" fmla="*/ 1664779 h 1684262"/>
              <a:gd name="connsiteX218" fmla="*/ 731180 w 1206769"/>
              <a:gd name="connsiteY218" fmla="*/ 1664779 h 1684262"/>
              <a:gd name="connsiteX219" fmla="*/ 727561 w 1206769"/>
              <a:gd name="connsiteY219" fmla="*/ 1664779 h 1684262"/>
              <a:gd name="connsiteX220" fmla="*/ 713750 w 1206769"/>
              <a:gd name="connsiteY220" fmla="*/ 1666780 h 1684262"/>
              <a:gd name="connsiteX221" fmla="*/ 704225 w 1206769"/>
              <a:gd name="connsiteY221" fmla="*/ 1665256 h 1684262"/>
              <a:gd name="connsiteX222" fmla="*/ 705558 w 1206769"/>
              <a:gd name="connsiteY222" fmla="*/ 1667733 h 1684262"/>
              <a:gd name="connsiteX223" fmla="*/ 790045 w 1206769"/>
              <a:gd name="connsiteY223" fmla="*/ 1610106 h 1684262"/>
              <a:gd name="connsiteX224" fmla="*/ 752231 w 1206769"/>
              <a:gd name="connsiteY224" fmla="*/ 1664970 h 1684262"/>
              <a:gd name="connsiteX225" fmla="*/ 752231 w 1206769"/>
              <a:gd name="connsiteY225" fmla="*/ 1664779 h 1684262"/>
              <a:gd name="connsiteX226" fmla="*/ 857863 w 1206769"/>
              <a:gd name="connsiteY226" fmla="*/ 1591056 h 1684262"/>
              <a:gd name="connsiteX227" fmla="*/ 838813 w 1206769"/>
              <a:gd name="connsiteY227" fmla="*/ 1568958 h 1684262"/>
              <a:gd name="connsiteX228" fmla="*/ 836146 w 1206769"/>
              <a:gd name="connsiteY228" fmla="*/ 1564291 h 1684262"/>
              <a:gd name="connsiteX229" fmla="*/ 908726 w 1206769"/>
              <a:gd name="connsiteY229" fmla="*/ 1497616 h 1684262"/>
              <a:gd name="connsiteX230" fmla="*/ 921109 w 1206769"/>
              <a:gd name="connsiteY230" fmla="*/ 1495806 h 1684262"/>
              <a:gd name="connsiteX231" fmla="*/ 935682 w 1206769"/>
              <a:gd name="connsiteY231" fmla="*/ 1498283 h 1684262"/>
              <a:gd name="connsiteX232" fmla="*/ 986069 w 1206769"/>
              <a:gd name="connsiteY232" fmla="*/ 1513999 h 1684262"/>
              <a:gd name="connsiteX233" fmla="*/ 857863 w 1206769"/>
              <a:gd name="connsiteY233" fmla="*/ 1591247 h 1684262"/>
              <a:gd name="connsiteX234" fmla="*/ 857863 w 1206769"/>
              <a:gd name="connsiteY234" fmla="*/ 1591056 h 1684262"/>
              <a:gd name="connsiteX235" fmla="*/ 1028170 w 1206769"/>
              <a:gd name="connsiteY235" fmla="*/ 1445038 h 1684262"/>
              <a:gd name="connsiteX236" fmla="*/ 916632 w 1206769"/>
              <a:gd name="connsiteY236" fmla="*/ 1468184 h 1684262"/>
              <a:gd name="connsiteX237" fmla="*/ 1028170 w 1206769"/>
              <a:gd name="connsiteY237" fmla="*/ 1445228 h 1684262"/>
              <a:gd name="connsiteX238" fmla="*/ 1028170 w 1206769"/>
              <a:gd name="connsiteY238" fmla="*/ 1445038 h 1684262"/>
              <a:gd name="connsiteX239" fmla="*/ 862816 w 1206769"/>
              <a:gd name="connsiteY239" fmla="*/ 1410462 h 1684262"/>
              <a:gd name="connsiteX240" fmla="*/ 647551 w 1206769"/>
              <a:gd name="connsiteY240" fmla="*/ 1448562 h 1684262"/>
              <a:gd name="connsiteX241" fmla="*/ 862816 w 1206769"/>
              <a:gd name="connsiteY241" fmla="*/ 1410653 h 1684262"/>
              <a:gd name="connsiteX242" fmla="*/ 862816 w 1206769"/>
              <a:gd name="connsiteY242" fmla="*/ 1410462 h 1684262"/>
              <a:gd name="connsiteX243" fmla="*/ 689842 w 1206769"/>
              <a:gd name="connsiteY243" fmla="*/ 1391412 h 1684262"/>
              <a:gd name="connsiteX244" fmla="*/ 924347 w 1206769"/>
              <a:gd name="connsiteY244" fmla="*/ 1306830 h 1684262"/>
              <a:gd name="connsiteX245" fmla="*/ 689842 w 1206769"/>
              <a:gd name="connsiteY245" fmla="*/ 1391412 h 1684262"/>
              <a:gd name="connsiteX246" fmla="*/ 1162663 w 1206769"/>
              <a:gd name="connsiteY246" fmla="*/ 1057085 h 1684262"/>
              <a:gd name="connsiteX247" fmla="*/ 1148756 w 1206769"/>
              <a:gd name="connsiteY247" fmla="*/ 1134428 h 1684262"/>
              <a:gd name="connsiteX248" fmla="*/ 1066841 w 1206769"/>
              <a:gd name="connsiteY248" fmla="*/ 1139762 h 1684262"/>
              <a:gd name="connsiteX249" fmla="*/ 1035790 w 1206769"/>
              <a:gd name="connsiteY249" fmla="*/ 1087755 h 1684262"/>
              <a:gd name="connsiteX250" fmla="*/ 1162663 w 1206769"/>
              <a:gd name="connsiteY250" fmla="*/ 1057085 h 1684262"/>
              <a:gd name="connsiteX251" fmla="*/ 987913 w 1206769"/>
              <a:gd name="connsiteY251" fmla="*/ 1181170 h 1684262"/>
              <a:gd name="connsiteX252" fmla="*/ 958923 w 1206769"/>
              <a:gd name="connsiteY252" fmla="*/ 1264444 h 1684262"/>
              <a:gd name="connsiteX253" fmla="*/ 905107 w 1206769"/>
              <a:gd name="connsiteY253" fmla="*/ 1118330 h 1684262"/>
              <a:gd name="connsiteX254" fmla="*/ 987913 w 1206769"/>
              <a:gd name="connsiteY254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02904 w 1206769"/>
              <a:gd name="connsiteY90" fmla="*/ 1350454 h 1684262"/>
              <a:gd name="connsiteX91" fmla="*/ 841956 w 1206769"/>
              <a:gd name="connsiteY91" fmla="*/ 1326547 h 1684262"/>
              <a:gd name="connsiteX92" fmla="*/ 884247 w 1206769"/>
              <a:gd name="connsiteY92" fmla="*/ 1322737 h 1684262"/>
              <a:gd name="connsiteX93" fmla="*/ 980354 w 1206769"/>
              <a:gd name="connsiteY93" fmla="*/ 1268921 h 1684262"/>
              <a:gd name="connsiteX94" fmla="*/ 1084177 w 1206769"/>
              <a:gd name="connsiteY94" fmla="*/ 1211294 h 1684262"/>
              <a:gd name="connsiteX95" fmla="*/ 911203 w 1206769"/>
              <a:gd name="connsiteY95" fmla="*/ 1022890 h 1684262"/>
              <a:gd name="connsiteX96" fmla="*/ 1193429 w 1206769"/>
              <a:gd name="connsiteY96" fmla="*/ 899446 h 1684262"/>
              <a:gd name="connsiteX97" fmla="*/ 759089 w 1206769"/>
              <a:gd name="connsiteY97" fmla="*/ 61246 h 1684262"/>
              <a:gd name="connsiteX98" fmla="*/ 720989 w 1206769"/>
              <a:gd name="connsiteY98" fmla="*/ 145828 h 1684262"/>
              <a:gd name="connsiteX99" fmla="*/ 759089 w 1206769"/>
              <a:gd name="connsiteY99" fmla="*/ 61436 h 1684262"/>
              <a:gd name="connsiteX100" fmla="*/ 759089 w 1206769"/>
              <a:gd name="connsiteY100" fmla="*/ 61246 h 1684262"/>
              <a:gd name="connsiteX101" fmla="*/ 363611 w 1206769"/>
              <a:gd name="connsiteY101" fmla="*/ 545783 h 1684262"/>
              <a:gd name="connsiteX102" fmla="*/ 348275 w 1206769"/>
              <a:gd name="connsiteY102" fmla="*/ 553498 h 1684262"/>
              <a:gd name="connsiteX103" fmla="*/ 363611 w 1206769"/>
              <a:gd name="connsiteY103" fmla="*/ 545783 h 1684262"/>
              <a:gd name="connsiteX104" fmla="*/ 232451 w 1206769"/>
              <a:gd name="connsiteY104" fmla="*/ 523113 h 1684262"/>
              <a:gd name="connsiteX105" fmla="*/ 254694 w 1206769"/>
              <a:gd name="connsiteY105" fmla="*/ 664096 h 1684262"/>
              <a:gd name="connsiteX106" fmla="*/ 232451 w 1206769"/>
              <a:gd name="connsiteY106" fmla="*/ 523113 h 1684262"/>
              <a:gd name="connsiteX107" fmla="*/ 340084 w 1206769"/>
              <a:gd name="connsiteY107" fmla="*/ 692277 h 1684262"/>
              <a:gd name="connsiteX108" fmla="*/ 470767 w 1206769"/>
              <a:gd name="connsiteY108" fmla="*/ 684562 h 1684262"/>
              <a:gd name="connsiteX109" fmla="*/ 340084 w 1206769"/>
              <a:gd name="connsiteY109" fmla="*/ 691896 h 1684262"/>
              <a:gd name="connsiteX110" fmla="*/ 340084 w 1206769"/>
              <a:gd name="connsiteY110" fmla="*/ 692277 h 1684262"/>
              <a:gd name="connsiteX111" fmla="*/ 382375 w 1206769"/>
              <a:gd name="connsiteY111" fmla="*/ 615410 h 1684262"/>
              <a:gd name="connsiteX112" fmla="*/ 516868 w 1206769"/>
              <a:gd name="connsiteY112" fmla="*/ 688372 h 1684262"/>
              <a:gd name="connsiteX113" fmla="*/ 382661 w 1206769"/>
              <a:gd name="connsiteY113" fmla="*/ 615029 h 1684262"/>
              <a:gd name="connsiteX114" fmla="*/ 382375 w 1206769"/>
              <a:gd name="connsiteY114" fmla="*/ 615410 h 1684262"/>
              <a:gd name="connsiteX115" fmla="*/ 201400 w 1206769"/>
              <a:gd name="connsiteY115" fmla="*/ 907542 h 1684262"/>
              <a:gd name="connsiteX116" fmla="*/ 163300 w 1206769"/>
              <a:gd name="connsiteY116" fmla="*/ 838295 h 1684262"/>
              <a:gd name="connsiteX117" fmla="*/ 201686 w 1206769"/>
              <a:gd name="connsiteY117" fmla="*/ 907161 h 1684262"/>
              <a:gd name="connsiteX118" fmla="*/ 201400 w 1206769"/>
              <a:gd name="connsiteY118" fmla="*/ 907542 h 1684262"/>
              <a:gd name="connsiteX119" fmla="*/ 97811 w 1206769"/>
              <a:gd name="connsiteY119" fmla="*/ 1285557 h 1684262"/>
              <a:gd name="connsiteX120" fmla="*/ 123279 w 1206769"/>
              <a:gd name="connsiteY120" fmla="*/ 1264178 h 1684262"/>
              <a:gd name="connsiteX121" fmla="*/ 231975 w 1206769"/>
              <a:gd name="connsiteY121" fmla="*/ 1341501 h 1684262"/>
              <a:gd name="connsiteX122" fmla="*/ 97811 w 1206769"/>
              <a:gd name="connsiteY122" fmla="*/ 1285557 h 1684262"/>
              <a:gd name="connsiteX123" fmla="*/ 232928 w 1206769"/>
              <a:gd name="connsiteY123" fmla="*/ 1376077 h 1684262"/>
              <a:gd name="connsiteX124" fmla="*/ 279029 w 1206769"/>
              <a:gd name="connsiteY124" fmla="*/ 1379887 h 1684262"/>
              <a:gd name="connsiteX125" fmla="*/ 232451 w 1206769"/>
              <a:gd name="connsiteY125" fmla="*/ 1376077 h 1684262"/>
              <a:gd name="connsiteX126" fmla="*/ 232928 w 1206769"/>
              <a:gd name="connsiteY126" fmla="*/ 1376077 h 1684262"/>
              <a:gd name="connsiteX127" fmla="*/ 856244 w 1206769"/>
              <a:gd name="connsiteY127" fmla="*/ 715613 h 1684262"/>
              <a:gd name="connsiteX128" fmla="*/ 817635 w 1206769"/>
              <a:gd name="connsiteY128" fmla="*/ 708913 h 1684262"/>
              <a:gd name="connsiteX129" fmla="*/ 721084 w 1206769"/>
              <a:gd name="connsiteY129" fmla="*/ 657225 h 1684262"/>
              <a:gd name="connsiteX130" fmla="*/ 855767 w 1206769"/>
              <a:gd name="connsiteY130" fmla="*/ 715613 h 1684262"/>
              <a:gd name="connsiteX131" fmla="*/ 856244 w 1206769"/>
              <a:gd name="connsiteY131" fmla="*/ 715613 h 1684262"/>
              <a:gd name="connsiteX132" fmla="*/ 663458 w 1206769"/>
              <a:gd name="connsiteY132" fmla="*/ 722662 h 1684262"/>
              <a:gd name="connsiteX133" fmla="*/ 644408 w 1206769"/>
              <a:gd name="connsiteY133" fmla="*/ 807149 h 1684262"/>
              <a:gd name="connsiteX134" fmla="*/ 662981 w 1206769"/>
              <a:gd name="connsiteY134" fmla="*/ 723138 h 1684262"/>
              <a:gd name="connsiteX135" fmla="*/ 663458 w 1206769"/>
              <a:gd name="connsiteY135" fmla="*/ 722662 h 1684262"/>
              <a:gd name="connsiteX136" fmla="*/ 628882 w 1206769"/>
              <a:gd name="connsiteY136" fmla="*/ 753332 h 1684262"/>
              <a:gd name="connsiteX137" fmla="*/ 655742 w 1206769"/>
              <a:gd name="connsiteY137" fmla="*/ 726472 h 1684262"/>
              <a:gd name="connsiteX138" fmla="*/ 628406 w 1206769"/>
              <a:gd name="connsiteY138" fmla="*/ 753332 h 1684262"/>
              <a:gd name="connsiteX139" fmla="*/ 628882 w 1206769"/>
              <a:gd name="connsiteY139" fmla="*/ 753332 h 1684262"/>
              <a:gd name="connsiteX140" fmla="*/ 771090 w 1206769"/>
              <a:gd name="connsiteY140" fmla="*/ 757237 h 1684262"/>
              <a:gd name="connsiteX141" fmla="*/ 690318 w 1206769"/>
              <a:gd name="connsiteY141" fmla="*/ 822579 h 1684262"/>
              <a:gd name="connsiteX142" fmla="*/ 770614 w 1206769"/>
              <a:gd name="connsiteY142" fmla="*/ 757237 h 1684262"/>
              <a:gd name="connsiteX143" fmla="*/ 771090 w 1206769"/>
              <a:gd name="connsiteY143" fmla="*/ 757237 h 1684262"/>
              <a:gd name="connsiteX144" fmla="*/ 759565 w 1206769"/>
              <a:gd name="connsiteY144" fmla="*/ 538162 h 1684262"/>
              <a:gd name="connsiteX145" fmla="*/ 851767 w 1206769"/>
              <a:gd name="connsiteY145" fmla="*/ 480536 h 1684262"/>
              <a:gd name="connsiteX146" fmla="*/ 759089 w 1206769"/>
              <a:gd name="connsiteY146" fmla="*/ 538067 h 1684262"/>
              <a:gd name="connsiteX147" fmla="*/ 759565 w 1206769"/>
              <a:gd name="connsiteY147" fmla="*/ 538162 h 1684262"/>
              <a:gd name="connsiteX148" fmla="*/ 877961 w 1206769"/>
              <a:gd name="connsiteY148" fmla="*/ 342138 h 1684262"/>
              <a:gd name="connsiteX149" fmla="*/ 812619 w 1206769"/>
              <a:gd name="connsiteY149" fmla="*/ 442055 h 1684262"/>
              <a:gd name="connsiteX150" fmla="*/ 877961 w 1206769"/>
              <a:gd name="connsiteY150" fmla="*/ 342138 h 1684262"/>
              <a:gd name="connsiteX151" fmla="*/ 681841 w 1206769"/>
              <a:gd name="connsiteY151" fmla="*/ 323088 h 1684262"/>
              <a:gd name="connsiteX152" fmla="*/ 758803 w 1206769"/>
              <a:gd name="connsiteY152" fmla="*/ 430816 h 1684262"/>
              <a:gd name="connsiteX153" fmla="*/ 643455 w 1206769"/>
              <a:gd name="connsiteY153" fmla="*/ 396145 h 1684262"/>
              <a:gd name="connsiteX154" fmla="*/ 639550 w 1206769"/>
              <a:gd name="connsiteY154" fmla="*/ 438436 h 1684262"/>
              <a:gd name="connsiteX155" fmla="*/ 682127 w 1206769"/>
              <a:gd name="connsiteY155" fmla="*/ 323088 h 1684262"/>
              <a:gd name="connsiteX156" fmla="*/ 681841 w 1206769"/>
              <a:gd name="connsiteY156" fmla="*/ 323088 h 1684262"/>
              <a:gd name="connsiteX157" fmla="*/ 351323 w 1206769"/>
              <a:gd name="connsiteY157" fmla="*/ 219361 h 1684262"/>
              <a:gd name="connsiteX158" fmla="*/ 383994 w 1206769"/>
              <a:gd name="connsiteY158" fmla="*/ 183070 h 1684262"/>
              <a:gd name="connsiteX159" fmla="*/ 403711 w 1206769"/>
              <a:gd name="connsiteY159" fmla="*/ 175069 h 1684262"/>
              <a:gd name="connsiteX160" fmla="*/ 411331 w 1206769"/>
              <a:gd name="connsiteY160" fmla="*/ 176117 h 1684262"/>
              <a:gd name="connsiteX161" fmla="*/ 569351 w 1206769"/>
              <a:gd name="connsiteY161" fmla="*/ 242792 h 1684262"/>
              <a:gd name="connsiteX162" fmla="*/ 569922 w 1206769"/>
              <a:gd name="connsiteY162" fmla="*/ 242792 h 1684262"/>
              <a:gd name="connsiteX163" fmla="*/ 558873 w 1206769"/>
              <a:gd name="connsiteY163" fmla="*/ 299942 h 1684262"/>
              <a:gd name="connsiteX164" fmla="*/ 351609 w 1206769"/>
              <a:gd name="connsiteY164" fmla="*/ 219075 h 1684262"/>
              <a:gd name="connsiteX165" fmla="*/ 351323 w 1206769"/>
              <a:gd name="connsiteY165" fmla="*/ 219361 h 1684262"/>
              <a:gd name="connsiteX166" fmla="*/ 470767 w 1206769"/>
              <a:gd name="connsiteY166" fmla="*/ 361188 h 1684262"/>
              <a:gd name="connsiteX167" fmla="*/ 566874 w 1206769"/>
              <a:gd name="connsiteY167" fmla="*/ 503396 h 1684262"/>
              <a:gd name="connsiteX168" fmla="*/ 470767 w 1206769"/>
              <a:gd name="connsiteY168" fmla="*/ 361188 h 1684262"/>
              <a:gd name="connsiteX169" fmla="*/ 632216 w 1206769"/>
              <a:gd name="connsiteY169" fmla="*/ 453485 h 1684262"/>
              <a:gd name="connsiteX170" fmla="*/ 699367 w 1206769"/>
              <a:gd name="connsiteY170" fmla="*/ 515112 h 1684262"/>
              <a:gd name="connsiteX171" fmla="*/ 759089 w 1206769"/>
              <a:gd name="connsiteY171" fmla="*/ 438055 h 1684262"/>
              <a:gd name="connsiteX172" fmla="*/ 678317 w 1206769"/>
              <a:gd name="connsiteY172" fmla="*/ 611029 h 1684262"/>
              <a:gd name="connsiteX173" fmla="*/ 640217 w 1206769"/>
              <a:gd name="connsiteY173" fmla="*/ 587978 h 1684262"/>
              <a:gd name="connsiteX174" fmla="*/ 632216 w 1206769"/>
              <a:gd name="connsiteY174" fmla="*/ 453581 h 1684262"/>
              <a:gd name="connsiteX175" fmla="*/ 632216 w 1206769"/>
              <a:gd name="connsiteY175" fmla="*/ 453485 h 1684262"/>
              <a:gd name="connsiteX176" fmla="*/ 686032 w 1206769"/>
              <a:gd name="connsiteY176" fmla="*/ 837819 h 1684262"/>
              <a:gd name="connsiteX177" fmla="*/ 628310 w 1206769"/>
              <a:gd name="connsiteY177" fmla="*/ 930116 h 1684262"/>
              <a:gd name="connsiteX178" fmla="*/ 686032 w 1206769"/>
              <a:gd name="connsiteY178" fmla="*/ 837914 h 1684262"/>
              <a:gd name="connsiteX179" fmla="*/ 686032 w 1206769"/>
              <a:gd name="connsiteY179" fmla="*/ 837819 h 1684262"/>
              <a:gd name="connsiteX180" fmla="*/ 743658 w 1206769"/>
              <a:gd name="connsiteY180" fmla="*/ 1291400 h 1684262"/>
              <a:gd name="connsiteX181" fmla="*/ 547634 w 1206769"/>
              <a:gd name="connsiteY181" fmla="*/ 1206818 h 1684262"/>
              <a:gd name="connsiteX182" fmla="*/ 573446 w 1206769"/>
              <a:gd name="connsiteY182" fmla="*/ 1222439 h 1684262"/>
              <a:gd name="connsiteX183" fmla="*/ 603450 w 1206769"/>
              <a:gd name="connsiteY183" fmla="*/ 1227487 h 1684262"/>
              <a:gd name="connsiteX184" fmla="*/ 743658 w 1206769"/>
              <a:gd name="connsiteY184" fmla="*/ 1291495 h 1684262"/>
              <a:gd name="connsiteX185" fmla="*/ 743658 w 1206769"/>
              <a:gd name="connsiteY185" fmla="*/ 1291400 h 1684262"/>
              <a:gd name="connsiteX186" fmla="*/ 578399 w 1206769"/>
              <a:gd name="connsiteY186" fmla="*/ 945452 h 1684262"/>
              <a:gd name="connsiteX187" fmla="*/ 689842 w 1206769"/>
              <a:gd name="connsiteY187" fmla="*/ 1122236 h 1684262"/>
              <a:gd name="connsiteX188" fmla="*/ 578399 w 1206769"/>
              <a:gd name="connsiteY188" fmla="*/ 945547 h 1684262"/>
              <a:gd name="connsiteX189" fmla="*/ 578399 w 1206769"/>
              <a:gd name="connsiteY189" fmla="*/ 945452 h 1684262"/>
              <a:gd name="connsiteX190" fmla="*/ 351609 w 1206769"/>
              <a:gd name="connsiteY190" fmla="*/ 1045464 h 1684262"/>
              <a:gd name="connsiteX191" fmla="*/ 382375 w 1206769"/>
              <a:gd name="connsiteY191" fmla="*/ 887825 h 1684262"/>
              <a:gd name="connsiteX192" fmla="*/ 351609 w 1206769"/>
              <a:gd name="connsiteY192" fmla="*/ 1045559 h 1684262"/>
              <a:gd name="connsiteX193" fmla="*/ 351609 w 1206769"/>
              <a:gd name="connsiteY193" fmla="*/ 1045464 h 1684262"/>
              <a:gd name="connsiteX194" fmla="*/ 420761 w 1206769"/>
              <a:gd name="connsiteY194" fmla="*/ 1018413 h 1684262"/>
              <a:gd name="connsiteX195" fmla="*/ 605260 w 1206769"/>
              <a:gd name="connsiteY195" fmla="*/ 1180338 h 1684262"/>
              <a:gd name="connsiteX196" fmla="*/ 420761 w 1206769"/>
              <a:gd name="connsiteY196" fmla="*/ 1018413 h 1684262"/>
              <a:gd name="connsiteX197" fmla="*/ 366944 w 1206769"/>
              <a:gd name="connsiteY197" fmla="*/ 1414272 h 1684262"/>
              <a:gd name="connsiteX198" fmla="*/ 597640 w 1206769"/>
              <a:gd name="connsiteY198" fmla="*/ 1460468 h 1684262"/>
              <a:gd name="connsiteX199" fmla="*/ 366944 w 1206769"/>
              <a:gd name="connsiteY199" fmla="*/ 1414463 h 1684262"/>
              <a:gd name="connsiteX200" fmla="*/ 366944 w 1206769"/>
              <a:gd name="connsiteY200" fmla="*/ 1414272 h 1684262"/>
              <a:gd name="connsiteX201" fmla="*/ 536108 w 1206769"/>
              <a:gd name="connsiteY201" fmla="*/ 1644968 h 1684262"/>
              <a:gd name="connsiteX202" fmla="*/ 498008 w 1206769"/>
              <a:gd name="connsiteY202" fmla="*/ 1625918 h 1684262"/>
              <a:gd name="connsiteX203" fmla="*/ 471148 w 1206769"/>
              <a:gd name="connsiteY203" fmla="*/ 1618202 h 1684262"/>
              <a:gd name="connsiteX204" fmla="*/ 471148 w 1206769"/>
              <a:gd name="connsiteY204" fmla="*/ 1664399 h 1684262"/>
              <a:gd name="connsiteX205" fmla="*/ 401901 w 1206769"/>
              <a:gd name="connsiteY205" fmla="*/ 1579817 h 1684262"/>
              <a:gd name="connsiteX206" fmla="*/ 536108 w 1206769"/>
              <a:gd name="connsiteY206" fmla="*/ 1645158 h 1684262"/>
              <a:gd name="connsiteX207" fmla="*/ 536108 w 1206769"/>
              <a:gd name="connsiteY207" fmla="*/ 1644968 h 1684262"/>
              <a:gd name="connsiteX208" fmla="*/ 616785 w 1206769"/>
              <a:gd name="connsiteY208" fmla="*/ 1564196 h 1684262"/>
              <a:gd name="connsiteX209" fmla="*/ 555349 w 1206769"/>
              <a:gd name="connsiteY209" fmla="*/ 1541145 h 1684262"/>
              <a:gd name="connsiteX210" fmla="*/ 638597 w 1206769"/>
              <a:gd name="connsiteY210" fmla="*/ 1493520 h 1684262"/>
              <a:gd name="connsiteX211" fmla="*/ 677745 w 1206769"/>
              <a:gd name="connsiteY211" fmla="*/ 1495711 h 1684262"/>
              <a:gd name="connsiteX212" fmla="*/ 739848 w 1206769"/>
              <a:gd name="connsiteY212" fmla="*/ 1525715 h 1684262"/>
              <a:gd name="connsiteX213" fmla="*/ 616785 w 1206769"/>
              <a:gd name="connsiteY213" fmla="*/ 1564386 h 1684262"/>
              <a:gd name="connsiteX214" fmla="*/ 616785 w 1206769"/>
              <a:gd name="connsiteY214" fmla="*/ 1564196 h 1684262"/>
              <a:gd name="connsiteX215" fmla="*/ 752231 w 1206769"/>
              <a:gd name="connsiteY215" fmla="*/ 1664779 h 1684262"/>
              <a:gd name="connsiteX216" fmla="*/ 739658 w 1206769"/>
              <a:gd name="connsiteY216" fmla="*/ 1664779 h 1684262"/>
              <a:gd name="connsiteX217" fmla="*/ 731180 w 1206769"/>
              <a:gd name="connsiteY217" fmla="*/ 1664779 h 1684262"/>
              <a:gd name="connsiteX218" fmla="*/ 727561 w 1206769"/>
              <a:gd name="connsiteY218" fmla="*/ 1664779 h 1684262"/>
              <a:gd name="connsiteX219" fmla="*/ 713750 w 1206769"/>
              <a:gd name="connsiteY219" fmla="*/ 1666780 h 1684262"/>
              <a:gd name="connsiteX220" fmla="*/ 704225 w 1206769"/>
              <a:gd name="connsiteY220" fmla="*/ 1665256 h 1684262"/>
              <a:gd name="connsiteX221" fmla="*/ 705558 w 1206769"/>
              <a:gd name="connsiteY221" fmla="*/ 1667733 h 1684262"/>
              <a:gd name="connsiteX222" fmla="*/ 790045 w 1206769"/>
              <a:gd name="connsiteY222" fmla="*/ 1610106 h 1684262"/>
              <a:gd name="connsiteX223" fmla="*/ 752231 w 1206769"/>
              <a:gd name="connsiteY223" fmla="*/ 1664970 h 1684262"/>
              <a:gd name="connsiteX224" fmla="*/ 752231 w 1206769"/>
              <a:gd name="connsiteY224" fmla="*/ 1664779 h 1684262"/>
              <a:gd name="connsiteX225" fmla="*/ 857863 w 1206769"/>
              <a:gd name="connsiteY225" fmla="*/ 1591056 h 1684262"/>
              <a:gd name="connsiteX226" fmla="*/ 838813 w 1206769"/>
              <a:gd name="connsiteY226" fmla="*/ 1568958 h 1684262"/>
              <a:gd name="connsiteX227" fmla="*/ 836146 w 1206769"/>
              <a:gd name="connsiteY227" fmla="*/ 1564291 h 1684262"/>
              <a:gd name="connsiteX228" fmla="*/ 908726 w 1206769"/>
              <a:gd name="connsiteY228" fmla="*/ 1497616 h 1684262"/>
              <a:gd name="connsiteX229" fmla="*/ 921109 w 1206769"/>
              <a:gd name="connsiteY229" fmla="*/ 1495806 h 1684262"/>
              <a:gd name="connsiteX230" fmla="*/ 935682 w 1206769"/>
              <a:gd name="connsiteY230" fmla="*/ 1498283 h 1684262"/>
              <a:gd name="connsiteX231" fmla="*/ 986069 w 1206769"/>
              <a:gd name="connsiteY231" fmla="*/ 1513999 h 1684262"/>
              <a:gd name="connsiteX232" fmla="*/ 857863 w 1206769"/>
              <a:gd name="connsiteY232" fmla="*/ 1591247 h 1684262"/>
              <a:gd name="connsiteX233" fmla="*/ 857863 w 1206769"/>
              <a:gd name="connsiteY233" fmla="*/ 1591056 h 1684262"/>
              <a:gd name="connsiteX234" fmla="*/ 1028170 w 1206769"/>
              <a:gd name="connsiteY234" fmla="*/ 1445038 h 1684262"/>
              <a:gd name="connsiteX235" fmla="*/ 916632 w 1206769"/>
              <a:gd name="connsiteY235" fmla="*/ 1468184 h 1684262"/>
              <a:gd name="connsiteX236" fmla="*/ 1028170 w 1206769"/>
              <a:gd name="connsiteY236" fmla="*/ 1445228 h 1684262"/>
              <a:gd name="connsiteX237" fmla="*/ 1028170 w 1206769"/>
              <a:gd name="connsiteY237" fmla="*/ 1445038 h 1684262"/>
              <a:gd name="connsiteX238" fmla="*/ 862816 w 1206769"/>
              <a:gd name="connsiteY238" fmla="*/ 1410462 h 1684262"/>
              <a:gd name="connsiteX239" fmla="*/ 647551 w 1206769"/>
              <a:gd name="connsiteY239" fmla="*/ 1448562 h 1684262"/>
              <a:gd name="connsiteX240" fmla="*/ 862816 w 1206769"/>
              <a:gd name="connsiteY240" fmla="*/ 1410653 h 1684262"/>
              <a:gd name="connsiteX241" fmla="*/ 862816 w 1206769"/>
              <a:gd name="connsiteY241" fmla="*/ 1410462 h 1684262"/>
              <a:gd name="connsiteX242" fmla="*/ 689842 w 1206769"/>
              <a:gd name="connsiteY242" fmla="*/ 1391412 h 1684262"/>
              <a:gd name="connsiteX243" fmla="*/ 924347 w 1206769"/>
              <a:gd name="connsiteY243" fmla="*/ 1306830 h 1684262"/>
              <a:gd name="connsiteX244" fmla="*/ 689842 w 1206769"/>
              <a:gd name="connsiteY244" fmla="*/ 1391412 h 1684262"/>
              <a:gd name="connsiteX245" fmla="*/ 1162663 w 1206769"/>
              <a:gd name="connsiteY245" fmla="*/ 1057085 h 1684262"/>
              <a:gd name="connsiteX246" fmla="*/ 1148756 w 1206769"/>
              <a:gd name="connsiteY246" fmla="*/ 1134428 h 1684262"/>
              <a:gd name="connsiteX247" fmla="*/ 1066841 w 1206769"/>
              <a:gd name="connsiteY247" fmla="*/ 1139762 h 1684262"/>
              <a:gd name="connsiteX248" fmla="*/ 1035790 w 1206769"/>
              <a:gd name="connsiteY248" fmla="*/ 1087755 h 1684262"/>
              <a:gd name="connsiteX249" fmla="*/ 1162663 w 1206769"/>
              <a:gd name="connsiteY249" fmla="*/ 1057085 h 1684262"/>
              <a:gd name="connsiteX250" fmla="*/ 987913 w 1206769"/>
              <a:gd name="connsiteY250" fmla="*/ 1181170 h 1684262"/>
              <a:gd name="connsiteX251" fmla="*/ 958923 w 1206769"/>
              <a:gd name="connsiteY251" fmla="*/ 1264444 h 1684262"/>
              <a:gd name="connsiteX252" fmla="*/ 905107 w 1206769"/>
              <a:gd name="connsiteY252" fmla="*/ 1118330 h 1684262"/>
              <a:gd name="connsiteX253" fmla="*/ 987913 w 1206769"/>
              <a:gd name="connsiteY253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677745 w 1206769"/>
              <a:gd name="connsiteY210" fmla="*/ 1495711 h 1684262"/>
              <a:gd name="connsiteX211" fmla="*/ 739848 w 1206769"/>
              <a:gd name="connsiteY211" fmla="*/ 1525715 h 1684262"/>
              <a:gd name="connsiteX212" fmla="*/ 616785 w 1206769"/>
              <a:gd name="connsiteY212" fmla="*/ 1564386 h 1684262"/>
              <a:gd name="connsiteX213" fmla="*/ 616785 w 1206769"/>
              <a:gd name="connsiteY213" fmla="*/ 1564196 h 1684262"/>
              <a:gd name="connsiteX214" fmla="*/ 752231 w 1206769"/>
              <a:gd name="connsiteY214" fmla="*/ 1664779 h 1684262"/>
              <a:gd name="connsiteX215" fmla="*/ 739658 w 1206769"/>
              <a:gd name="connsiteY215" fmla="*/ 1664779 h 1684262"/>
              <a:gd name="connsiteX216" fmla="*/ 731180 w 1206769"/>
              <a:gd name="connsiteY216" fmla="*/ 1664779 h 1684262"/>
              <a:gd name="connsiteX217" fmla="*/ 727561 w 1206769"/>
              <a:gd name="connsiteY217" fmla="*/ 1664779 h 1684262"/>
              <a:gd name="connsiteX218" fmla="*/ 713750 w 1206769"/>
              <a:gd name="connsiteY218" fmla="*/ 1666780 h 1684262"/>
              <a:gd name="connsiteX219" fmla="*/ 704225 w 1206769"/>
              <a:gd name="connsiteY219" fmla="*/ 1665256 h 1684262"/>
              <a:gd name="connsiteX220" fmla="*/ 705558 w 1206769"/>
              <a:gd name="connsiteY220" fmla="*/ 1667733 h 1684262"/>
              <a:gd name="connsiteX221" fmla="*/ 790045 w 1206769"/>
              <a:gd name="connsiteY221" fmla="*/ 1610106 h 1684262"/>
              <a:gd name="connsiteX222" fmla="*/ 752231 w 1206769"/>
              <a:gd name="connsiteY222" fmla="*/ 1664970 h 1684262"/>
              <a:gd name="connsiteX223" fmla="*/ 752231 w 1206769"/>
              <a:gd name="connsiteY223" fmla="*/ 1664779 h 1684262"/>
              <a:gd name="connsiteX224" fmla="*/ 857863 w 1206769"/>
              <a:gd name="connsiteY224" fmla="*/ 1591056 h 1684262"/>
              <a:gd name="connsiteX225" fmla="*/ 838813 w 1206769"/>
              <a:gd name="connsiteY225" fmla="*/ 1568958 h 1684262"/>
              <a:gd name="connsiteX226" fmla="*/ 836146 w 1206769"/>
              <a:gd name="connsiteY226" fmla="*/ 1564291 h 1684262"/>
              <a:gd name="connsiteX227" fmla="*/ 908726 w 1206769"/>
              <a:gd name="connsiteY227" fmla="*/ 1497616 h 1684262"/>
              <a:gd name="connsiteX228" fmla="*/ 921109 w 1206769"/>
              <a:gd name="connsiteY228" fmla="*/ 1495806 h 1684262"/>
              <a:gd name="connsiteX229" fmla="*/ 935682 w 1206769"/>
              <a:gd name="connsiteY229" fmla="*/ 1498283 h 1684262"/>
              <a:gd name="connsiteX230" fmla="*/ 986069 w 1206769"/>
              <a:gd name="connsiteY230" fmla="*/ 1513999 h 1684262"/>
              <a:gd name="connsiteX231" fmla="*/ 857863 w 1206769"/>
              <a:gd name="connsiteY231" fmla="*/ 1591247 h 1684262"/>
              <a:gd name="connsiteX232" fmla="*/ 857863 w 1206769"/>
              <a:gd name="connsiteY232" fmla="*/ 1591056 h 1684262"/>
              <a:gd name="connsiteX233" fmla="*/ 1028170 w 1206769"/>
              <a:gd name="connsiteY233" fmla="*/ 1445038 h 1684262"/>
              <a:gd name="connsiteX234" fmla="*/ 916632 w 1206769"/>
              <a:gd name="connsiteY234" fmla="*/ 1468184 h 1684262"/>
              <a:gd name="connsiteX235" fmla="*/ 1028170 w 1206769"/>
              <a:gd name="connsiteY235" fmla="*/ 1445228 h 1684262"/>
              <a:gd name="connsiteX236" fmla="*/ 1028170 w 1206769"/>
              <a:gd name="connsiteY236" fmla="*/ 1445038 h 1684262"/>
              <a:gd name="connsiteX237" fmla="*/ 862816 w 1206769"/>
              <a:gd name="connsiteY237" fmla="*/ 1410462 h 1684262"/>
              <a:gd name="connsiteX238" fmla="*/ 647551 w 1206769"/>
              <a:gd name="connsiteY238" fmla="*/ 1448562 h 1684262"/>
              <a:gd name="connsiteX239" fmla="*/ 862816 w 1206769"/>
              <a:gd name="connsiteY239" fmla="*/ 1410653 h 1684262"/>
              <a:gd name="connsiteX240" fmla="*/ 862816 w 1206769"/>
              <a:gd name="connsiteY240" fmla="*/ 1410462 h 1684262"/>
              <a:gd name="connsiteX241" fmla="*/ 689842 w 1206769"/>
              <a:gd name="connsiteY241" fmla="*/ 1391412 h 1684262"/>
              <a:gd name="connsiteX242" fmla="*/ 924347 w 1206769"/>
              <a:gd name="connsiteY242" fmla="*/ 1306830 h 1684262"/>
              <a:gd name="connsiteX243" fmla="*/ 689842 w 1206769"/>
              <a:gd name="connsiteY243" fmla="*/ 1391412 h 1684262"/>
              <a:gd name="connsiteX244" fmla="*/ 1162663 w 1206769"/>
              <a:gd name="connsiteY244" fmla="*/ 1057085 h 1684262"/>
              <a:gd name="connsiteX245" fmla="*/ 1148756 w 1206769"/>
              <a:gd name="connsiteY245" fmla="*/ 1134428 h 1684262"/>
              <a:gd name="connsiteX246" fmla="*/ 1066841 w 1206769"/>
              <a:gd name="connsiteY246" fmla="*/ 1139762 h 1684262"/>
              <a:gd name="connsiteX247" fmla="*/ 1035790 w 1206769"/>
              <a:gd name="connsiteY247" fmla="*/ 1087755 h 1684262"/>
              <a:gd name="connsiteX248" fmla="*/ 1162663 w 1206769"/>
              <a:gd name="connsiteY248" fmla="*/ 1057085 h 1684262"/>
              <a:gd name="connsiteX249" fmla="*/ 987913 w 1206769"/>
              <a:gd name="connsiteY249" fmla="*/ 1181170 h 1684262"/>
              <a:gd name="connsiteX250" fmla="*/ 958923 w 1206769"/>
              <a:gd name="connsiteY250" fmla="*/ 1264444 h 1684262"/>
              <a:gd name="connsiteX251" fmla="*/ 905107 w 1206769"/>
              <a:gd name="connsiteY251" fmla="*/ 1118330 h 1684262"/>
              <a:gd name="connsiteX252" fmla="*/ 987913 w 1206769"/>
              <a:gd name="connsiteY252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08726 w 1206769"/>
              <a:gd name="connsiteY226" fmla="*/ 1497616 h 1684262"/>
              <a:gd name="connsiteX227" fmla="*/ 921109 w 1206769"/>
              <a:gd name="connsiteY227" fmla="*/ 1495806 h 1684262"/>
              <a:gd name="connsiteX228" fmla="*/ 935682 w 1206769"/>
              <a:gd name="connsiteY228" fmla="*/ 1498283 h 1684262"/>
              <a:gd name="connsiteX229" fmla="*/ 986069 w 1206769"/>
              <a:gd name="connsiteY229" fmla="*/ 1513999 h 1684262"/>
              <a:gd name="connsiteX230" fmla="*/ 857863 w 1206769"/>
              <a:gd name="connsiteY230" fmla="*/ 1591247 h 1684262"/>
              <a:gd name="connsiteX231" fmla="*/ 857863 w 1206769"/>
              <a:gd name="connsiteY231" fmla="*/ 1591056 h 1684262"/>
              <a:gd name="connsiteX232" fmla="*/ 1028170 w 1206769"/>
              <a:gd name="connsiteY232" fmla="*/ 1445038 h 1684262"/>
              <a:gd name="connsiteX233" fmla="*/ 916632 w 1206769"/>
              <a:gd name="connsiteY233" fmla="*/ 1468184 h 1684262"/>
              <a:gd name="connsiteX234" fmla="*/ 1028170 w 1206769"/>
              <a:gd name="connsiteY234" fmla="*/ 1445228 h 1684262"/>
              <a:gd name="connsiteX235" fmla="*/ 1028170 w 1206769"/>
              <a:gd name="connsiteY235" fmla="*/ 1445038 h 1684262"/>
              <a:gd name="connsiteX236" fmla="*/ 862816 w 1206769"/>
              <a:gd name="connsiteY236" fmla="*/ 1410462 h 1684262"/>
              <a:gd name="connsiteX237" fmla="*/ 647551 w 1206769"/>
              <a:gd name="connsiteY237" fmla="*/ 1448562 h 1684262"/>
              <a:gd name="connsiteX238" fmla="*/ 862816 w 1206769"/>
              <a:gd name="connsiteY238" fmla="*/ 1410653 h 1684262"/>
              <a:gd name="connsiteX239" fmla="*/ 862816 w 1206769"/>
              <a:gd name="connsiteY239" fmla="*/ 1410462 h 1684262"/>
              <a:gd name="connsiteX240" fmla="*/ 689842 w 1206769"/>
              <a:gd name="connsiteY240" fmla="*/ 1391412 h 1684262"/>
              <a:gd name="connsiteX241" fmla="*/ 924347 w 1206769"/>
              <a:gd name="connsiteY241" fmla="*/ 1306830 h 1684262"/>
              <a:gd name="connsiteX242" fmla="*/ 689842 w 1206769"/>
              <a:gd name="connsiteY242" fmla="*/ 1391412 h 1684262"/>
              <a:gd name="connsiteX243" fmla="*/ 1162663 w 1206769"/>
              <a:gd name="connsiteY243" fmla="*/ 1057085 h 1684262"/>
              <a:gd name="connsiteX244" fmla="*/ 1148756 w 1206769"/>
              <a:gd name="connsiteY244" fmla="*/ 1134428 h 1684262"/>
              <a:gd name="connsiteX245" fmla="*/ 1066841 w 1206769"/>
              <a:gd name="connsiteY245" fmla="*/ 1139762 h 1684262"/>
              <a:gd name="connsiteX246" fmla="*/ 1035790 w 1206769"/>
              <a:gd name="connsiteY246" fmla="*/ 1087755 h 1684262"/>
              <a:gd name="connsiteX247" fmla="*/ 1162663 w 1206769"/>
              <a:gd name="connsiteY247" fmla="*/ 1057085 h 1684262"/>
              <a:gd name="connsiteX248" fmla="*/ 987913 w 1206769"/>
              <a:gd name="connsiteY248" fmla="*/ 1181170 h 1684262"/>
              <a:gd name="connsiteX249" fmla="*/ 958923 w 1206769"/>
              <a:gd name="connsiteY249" fmla="*/ 1264444 h 1684262"/>
              <a:gd name="connsiteX250" fmla="*/ 905107 w 1206769"/>
              <a:gd name="connsiteY250" fmla="*/ 1118330 h 1684262"/>
              <a:gd name="connsiteX251" fmla="*/ 987913 w 1206769"/>
              <a:gd name="connsiteY251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08726 w 1206769"/>
              <a:gd name="connsiteY226" fmla="*/ 1497616 h 1684262"/>
              <a:gd name="connsiteX227" fmla="*/ 921109 w 1206769"/>
              <a:gd name="connsiteY227" fmla="*/ 1495806 h 1684262"/>
              <a:gd name="connsiteX228" fmla="*/ 935682 w 1206769"/>
              <a:gd name="connsiteY228" fmla="*/ 1498283 h 1684262"/>
              <a:gd name="connsiteX229" fmla="*/ 1066493 w 1206769"/>
              <a:gd name="connsiteY229" fmla="*/ 1492065 h 1684262"/>
              <a:gd name="connsiteX230" fmla="*/ 857863 w 1206769"/>
              <a:gd name="connsiteY230" fmla="*/ 1591247 h 1684262"/>
              <a:gd name="connsiteX231" fmla="*/ 857863 w 1206769"/>
              <a:gd name="connsiteY231" fmla="*/ 1591056 h 1684262"/>
              <a:gd name="connsiteX232" fmla="*/ 1028170 w 1206769"/>
              <a:gd name="connsiteY232" fmla="*/ 1445038 h 1684262"/>
              <a:gd name="connsiteX233" fmla="*/ 916632 w 1206769"/>
              <a:gd name="connsiteY233" fmla="*/ 1468184 h 1684262"/>
              <a:gd name="connsiteX234" fmla="*/ 1028170 w 1206769"/>
              <a:gd name="connsiteY234" fmla="*/ 1445228 h 1684262"/>
              <a:gd name="connsiteX235" fmla="*/ 1028170 w 1206769"/>
              <a:gd name="connsiteY235" fmla="*/ 1445038 h 1684262"/>
              <a:gd name="connsiteX236" fmla="*/ 862816 w 1206769"/>
              <a:gd name="connsiteY236" fmla="*/ 1410462 h 1684262"/>
              <a:gd name="connsiteX237" fmla="*/ 647551 w 1206769"/>
              <a:gd name="connsiteY237" fmla="*/ 1448562 h 1684262"/>
              <a:gd name="connsiteX238" fmla="*/ 862816 w 1206769"/>
              <a:gd name="connsiteY238" fmla="*/ 1410653 h 1684262"/>
              <a:gd name="connsiteX239" fmla="*/ 862816 w 1206769"/>
              <a:gd name="connsiteY239" fmla="*/ 1410462 h 1684262"/>
              <a:gd name="connsiteX240" fmla="*/ 689842 w 1206769"/>
              <a:gd name="connsiteY240" fmla="*/ 1391412 h 1684262"/>
              <a:gd name="connsiteX241" fmla="*/ 924347 w 1206769"/>
              <a:gd name="connsiteY241" fmla="*/ 1306830 h 1684262"/>
              <a:gd name="connsiteX242" fmla="*/ 689842 w 1206769"/>
              <a:gd name="connsiteY242" fmla="*/ 1391412 h 1684262"/>
              <a:gd name="connsiteX243" fmla="*/ 1162663 w 1206769"/>
              <a:gd name="connsiteY243" fmla="*/ 1057085 h 1684262"/>
              <a:gd name="connsiteX244" fmla="*/ 1148756 w 1206769"/>
              <a:gd name="connsiteY244" fmla="*/ 1134428 h 1684262"/>
              <a:gd name="connsiteX245" fmla="*/ 1066841 w 1206769"/>
              <a:gd name="connsiteY245" fmla="*/ 1139762 h 1684262"/>
              <a:gd name="connsiteX246" fmla="*/ 1035790 w 1206769"/>
              <a:gd name="connsiteY246" fmla="*/ 1087755 h 1684262"/>
              <a:gd name="connsiteX247" fmla="*/ 1162663 w 1206769"/>
              <a:gd name="connsiteY247" fmla="*/ 1057085 h 1684262"/>
              <a:gd name="connsiteX248" fmla="*/ 987913 w 1206769"/>
              <a:gd name="connsiteY248" fmla="*/ 1181170 h 1684262"/>
              <a:gd name="connsiteX249" fmla="*/ 958923 w 1206769"/>
              <a:gd name="connsiteY249" fmla="*/ 1264444 h 1684262"/>
              <a:gd name="connsiteX250" fmla="*/ 905107 w 1206769"/>
              <a:gd name="connsiteY250" fmla="*/ 1118330 h 1684262"/>
              <a:gd name="connsiteX251" fmla="*/ 987913 w 1206769"/>
              <a:gd name="connsiteY251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08726 w 1206769"/>
              <a:gd name="connsiteY226" fmla="*/ 1497616 h 1684262"/>
              <a:gd name="connsiteX227" fmla="*/ 921109 w 1206769"/>
              <a:gd name="connsiteY227" fmla="*/ 1495806 h 1684262"/>
              <a:gd name="connsiteX228" fmla="*/ 955179 w 1206769"/>
              <a:gd name="connsiteY228" fmla="*/ 1500720 h 1684262"/>
              <a:gd name="connsiteX229" fmla="*/ 1066493 w 1206769"/>
              <a:gd name="connsiteY229" fmla="*/ 1492065 h 1684262"/>
              <a:gd name="connsiteX230" fmla="*/ 857863 w 1206769"/>
              <a:gd name="connsiteY230" fmla="*/ 1591247 h 1684262"/>
              <a:gd name="connsiteX231" fmla="*/ 857863 w 1206769"/>
              <a:gd name="connsiteY231" fmla="*/ 1591056 h 1684262"/>
              <a:gd name="connsiteX232" fmla="*/ 1028170 w 1206769"/>
              <a:gd name="connsiteY232" fmla="*/ 1445038 h 1684262"/>
              <a:gd name="connsiteX233" fmla="*/ 916632 w 1206769"/>
              <a:gd name="connsiteY233" fmla="*/ 1468184 h 1684262"/>
              <a:gd name="connsiteX234" fmla="*/ 1028170 w 1206769"/>
              <a:gd name="connsiteY234" fmla="*/ 1445228 h 1684262"/>
              <a:gd name="connsiteX235" fmla="*/ 1028170 w 1206769"/>
              <a:gd name="connsiteY235" fmla="*/ 1445038 h 1684262"/>
              <a:gd name="connsiteX236" fmla="*/ 862816 w 1206769"/>
              <a:gd name="connsiteY236" fmla="*/ 1410462 h 1684262"/>
              <a:gd name="connsiteX237" fmla="*/ 647551 w 1206769"/>
              <a:gd name="connsiteY237" fmla="*/ 1448562 h 1684262"/>
              <a:gd name="connsiteX238" fmla="*/ 862816 w 1206769"/>
              <a:gd name="connsiteY238" fmla="*/ 1410653 h 1684262"/>
              <a:gd name="connsiteX239" fmla="*/ 862816 w 1206769"/>
              <a:gd name="connsiteY239" fmla="*/ 1410462 h 1684262"/>
              <a:gd name="connsiteX240" fmla="*/ 689842 w 1206769"/>
              <a:gd name="connsiteY240" fmla="*/ 1391412 h 1684262"/>
              <a:gd name="connsiteX241" fmla="*/ 924347 w 1206769"/>
              <a:gd name="connsiteY241" fmla="*/ 1306830 h 1684262"/>
              <a:gd name="connsiteX242" fmla="*/ 689842 w 1206769"/>
              <a:gd name="connsiteY242" fmla="*/ 1391412 h 1684262"/>
              <a:gd name="connsiteX243" fmla="*/ 1162663 w 1206769"/>
              <a:gd name="connsiteY243" fmla="*/ 1057085 h 1684262"/>
              <a:gd name="connsiteX244" fmla="*/ 1148756 w 1206769"/>
              <a:gd name="connsiteY244" fmla="*/ 1134428 h 1684262"/>
              <a:gd name="connsiteX245" fmla="*/ 1066841 w 1206769"/>
              <a:gd name="connsiteY245" fmla="*/ 1139762 h 1684262"/>
              <a:gd name="connsiteX246" fmla="*/ 1035790 w 1206769"/>
              <a:gd name="connsiteY246" fmla="*/ 1087755 h 1684262"/>
              <a:gd name="connsiteX247" fmla="*/ 1162663 w 1206769"/>
              <a:gd name="connsiteY247" fmla="*/ 1057085 h 1684262"/>
              <a:gd name="connsiteX248" fmla="*/ 987913 w 1206769"/>
              <a:gd name="connsiteY248" fmla="*/ 1181170 h 1684262"/>
              <a:gd name="connsiteX249" fmla="*/ 958923 w 1206769"/>
              <a:gd name="connsiteY249" fmla="*/ 1264444 h 1684262"/>
              <a:gd name="connsiteX250" fmla="*/ 905107 w 1206769"/>
              <a:gd name="connsiteY250" fmla="*/ 1118330 h 1684262"/>
              <a:gd name="connsiteX251" fmla="*/ 987913 w 1206769"/>
              <a:gd name="connsiteY251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08726 w 1206769"/>
              <a:gd name="connsiteY226" fmla="*/ 1497616 h 1684262"/>
              <a:gd name="connsiteX227" fmla="*/ 955179 w 1206769"/>
              <a:gd name="connsiteY227" fmla="*/ 1500720 h 1684262"/>
              <a:gd name="connsiteX228" fmla="*/ 1066493 w 1206769"/>
              <a:gd name="connsiteY228" fmla="*/ 1492065 h 1684262"/>
              <a:gd name="connsiteX229" fmla="*/ 857863 w 1206769"/>
              <a:gd name="connsiteY229" fmla="*/ 1591247 h 1684262"/>
              <a:gd name="connsiteX230" fmla="*/ 857863 w 1206769"/>
              <a:gd name="connsiteY230" fmla="*/ 1591056 h 1684262"/>
              <a:gd name="connsiteX231" fmla="*/ 1028170 w 1206769"/>
              <a:gd name="connsiteY231" fmla="*/ 1445038 h 1684262"/>
              <a:gd name="connsiteX232" fmla="*/ 916632 w 1206769"/>
              <a:gd name="connsiteY232" fmla="*/ 1468184 h 1684262"/>
              <a:gd name="connsiteX233" fmla="*/ 1028170 w 1206769"/>
              <a:gd name="connsiteY233" fmla="*/ 1445228 h 1684262"/>
              <a:gd name="connsiteX234" fmla="*/ 1028170 w 1206769"/>
              <a:gd name="connsiteY234" fmla="*/ 1445038 h 1684262"/>
              <a:gd name="connsiteX235" fmla="*/ 862816 w 1206769"/>
              <a:gd name="connsiteY235" fmla="*/ 1410462 h 1684262"/>
              <a:gd name="connsiteX236" fmla="*/ 647551 w 1206769"/>
              <a:gd name="connsiteY236" fmla="*/ 1448562 h 1684262"/>
              <a:gd name="connsiteX237" fmla="*/ 862816 w 1206769"/>
              <a:gd name="connsiteY237" fmla="*/ 1410653 h 1684262"/>
              <a:gd name="connsiteX238" fmla="*/ 862816 w 1206769"/>
              <a:gd name="connsiteY238" fmla="*/ 1410462 h 1684262"/>
              <a:gd name="connsiteX239" fmla="*/ 689842 w 1206769"/>
              <a:gd name="connsiteY239" fmla="*/ 1391412 h 1684262"/>
              <a:gd name="connsiteX240" fmla="*/ 924347 w 1206769"/>
              <a:gd name="connsiteY240" fmla="*/ 1306830 h 1684262"/>
              <a:gd name="connsiteX241" fmla="*/ 689842 w 1206769"/>
              <a:gd name="connsiteY241" fmla="*/ 1391412 h 1684262"/>
              <a:gd name="connsiteX242" fmla="*/ 1162663 w 1206769"/>
              <a:gd name="connsiteY242" fmla="*/ 1057085 h 1684262"/>
              <a:gd name="connsiteX243" fmla="*/ 1148756 w 1206769"/>
              <a:gd name="connsiteY243" fmla="*/ 1134428 h 1684262"/>
              <a:gd name="connsiteX244" fmla="*/ 1066841 w 1206769"/>
              <a:gd name="connsiteY244" fmla="*/ 1139762 h 1684262"/>
              <a:gd name="connsiteX245" fmla="*/ 1035790 w 1206769"/>
              <a:gd name="connsiteY245" fmla="*/ 1087755 h 1684262"/>
              <a:gd name="connsiteX246" fmla="*/ 1162663 w 1206769"/>
              <a:gd name="connsiteY246" fmla="*/ 1057085 h 1684262"/>
              <a:gd name="connsiteX247" fmla="*/ 987913 w 1206769"/>
              <a:gd name="connsiteY247" fmla="*/ 1181170 h 1684262"/>
              <a:gd name="connsiteX248" fmla="*/ 958923 w 1206769"/>
              <a:gd name="connsiteY248" fmla="*/ 1264444 h 1684262"/>
              <a:gd name="connsiteX249" fmla="*/ 905107 w 1206769"/>
              <a:gd name="connsiteY249" fmla="*/ 1118330 h 1684262"/>
              <a:gd name="connsiteX250" fmla="*/ 987913 w 1206769"/>
              <a:gd name="connsiteY250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28170 w 1206769"/>
              <a:gd name="connsiteY230" fmla="*/ 1445038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28170 w 1206769"/>
              <a:gd name="connsiteY233" fmla="*/ 1445038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45230 w 1206769"/>
              <a:gd name="connsiteY230" fmla="*/ 1457223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45230 w 1206769"/>
              <a:gd name="connsiteY233" fmla="*/ 1457223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884247 w 1206769"/>
              <a:gd name="connsiteY91" fmla="*/ 1322737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54979 w 1206769"/>
              <a:gd name="connsiteY230" fmla="*/ 1445037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54979 w 1206769"/>
              <a:gd name="connsiteY233" fmla="*/ 1445037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3 w 1206769"/>
              <a:gd name="connsiteY87" fmla="*/ 1334262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945174 w 1206769"/>
              <a:gd name="connsiteY91" fmla="*/ 1325174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54979 w 1206769"/>
              <a:gd name="connsiteY230" fmla="*/ 1445037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54979 w 1206769"/>
              <a:gd name="connsiteY233" fmla="*/ 1445037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6385 w 1206769"/>
              <a:gd name="connsiteY87" fmla="*/ 1331825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945174 w 1206769"/>
              <a:gd name="connsiteY91" fmla="*/ 1325174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54979 w 1206769"/>
              <a:gd name="connsiteY230" fmla="*/ 1445037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54979 w 1206769"/>
              <a:gd name="connsiteY233" fmla="*/ 1445037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6385 w 1206769"/>
              <a:gd name="connsiteY87" fmla="*/ 1331825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952485 w 1206769"/>
              <a:gd name="connsiteY91" fmla="*/ 1295929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54979 w 1206769"/>
              <a:gd name="connsiteY230" fmla="*/ 1445037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54979 w 1206769"/>
              <a:gd name="connsiteY233" fmla="*/ 1445037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6385 w 1206769"/>
              <a:gd name="connsiteY87" fmla="*/ 1331825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952485 w 1206769"/>
              <a:gd name="connsiteY91" fmla="*/ 1295929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54979 w 1206769"/>
              <a:gd name="connsiteY230" fmla="*/ 1445037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54979 w 1206769"/>
              <a:gd name="connsiteY233" fmla="*/ 1445037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6385 w 1206769"/>
              <a:gd name="connsiteY87" fmla="*/ 1331825 h 1684262"/>
              <a:gd name="connsiteX88" fmla="*/ 826526 w 1206769"/>
              <a:gd name="connsiteY88" fmla="*/ 1349597 h 1684262"/>
              <a:gd name="connsiteX89" fmla="*/ 802904 w 1206769"/>
              <a:gd name="connsiteY89" fmla="*/ 1350454 h 1684262"/>
              <a:gd name="connsiteX90" fmla="*/ 841956 w 1206769"/>
              <a:gd name="connsiteY90" fmla="*/ 1326547 h 1684262"/>
              <a:gd name="connsiteX91" fmla="*/ 952485 w 1206769"/>
              <a:gd name="connsiteY91" fmla="*/ 1295929 h 1684262"/>
              <a:gd name="connsiteX92" fmla="*/ 980354 w 1206769"/>
              <a:gd name="connsiteY92" fmla="*/ 1268921 h 1684262"/>
              <a:gd name="connsiteX93" fmla="*/ 1084177 w 1206769"/>
              <a:gd name="connsiteY93" fmla="*/ 1211294 h 1684262"/>
              <a:gd name="connsiteX94" fmla="*/ 911203 w 1206769"/>
              <a:gd name="connsiteY94" fmla="*/ 1022890 h 1684262"/>
              <a:gd name="connsiteX95" fmla="*/ 1193429 w 1206769"/>
              <a:gd name="connsiteY95" fmla="*/ 899446 h 1684262"/>
              <a:gd name="connsiteX96" fmla="*/ 759089 w 1206769"/>
              <a:gd name="connsiteY96" fmla="*/ 61246 h 1684262"/>
              <a:gd name="connsiteX97" fmla="*/ 720989 w 1206769"/>
              <a:gd name="connsiteY97" fmla="*/ 145828 h 1684262"/>
              <a:gd name="connsiteX98" fmla="*/ 759089 w 1206769"/>
              <a:gd name="connsiteY98" fmla="*/ 61436 h 1684262"/>
              <a:gd name="connsiteX99" fmla="*/ 759089 w 1206769"/>
              <a:gd name="connsiteY99" fmla="*/ 61246 h 1684262"/>
              <a:gd name="connsiteX100" fmla="*/ 363611 w 1206769"/>
              <a:gd name="connsiteY100" fmla="*/ 545783 h 1684262"/>
              <a:gd name="connsiteX101" fmla="*/ 348275 w 1206769"/>
              <a:gd name="connsiteY101" fmla="*/ 553498 h 1684262"/>
              <a:gd name="connsiteX102" fmla="*/ 363611 w 1206769"/>
              <a:gd name="connsiteY102" fmla="*/ 545783 h 1684262"/>
              <a:gd name="connsiteX103" fmla="*/ 232451 w 1206769"/>
              <a:gd name="connsiteY103" fmla="*/ 523113 h 1684262"/>
              <a:gd name="connsiteX104" fmla="*/ 254694 w 1206769"/>
              <a:gd name="connsiteY104" fmla="*/ 664096 h 1684262"/>
              <a:gd name="connsiteX105" fmla="*/ 232451 w 1206769"/>
              <a:gd name="connsiteY105" fmla="*/ 523113 h 1684262"/>
              <a:gd name="connsiteX106" fmla="*/ 340084 w 1206769"/>
              <a:gd name="connsiteY106" fmla="*/ 692277 h 1684262"/>
              <a:gd name="connsiteX107" fmla="*/ 470767 w 1206769"/>
              <a:gd name="connsiteY107" fmla="*/ 684562 h 1684262"/>
              <a:gd name="connsiteX108" fmla="*/ 340084 w 1206769"/>
              <a:gd name="connsiteY108" fmla="*/ 691896 h 1684262"/>
              <a:gd name="connsiteX109" fmla="*/ 340084 w 1206769"/>
              <a:gd name="connsiteY109" fmla="*/ 692277 h 1684262"/>
              <a:gd name="connsiteX110" fmla="*/ 382375 w 1206769"/>
              <a:gd name="connsiteY110" fmla="*/ 615410 h 1684262"/>
              <a:gd name="connsiteX111" fmla="*/ 516868 w 1206769"/>
              <a:gd name="connsiteY111" fmla="*/ 688372 h 1684262"/>
              <a:gd name="connsiteX112" fmla="*/ 382661 w 1206769"/>
              <a:gd name="connsiteY112" fmla="*/ 615029 h 1684262"/>
              <a:gd name="connsiteX113" fmla="*/ 382375 w 1206769"/>
              <a:gd name="connsiteY113" fmla="*/ 615410 h 1684262"/>
              <a:gd name="connsiteX114" fmla="*/ 201400 w 1206769"/>
              <a:gd name="connsiteY114" fmla="*/ 907542 h 1684262"/>
              <a:gd name="connsiteX115" fmla="*/ 163300 w 1206769"/>
              <a:gd name="connsiteY115" fmla="*/ 838295 h 1684262"/>
              <a:gd name="connsiteX116" fmla="*/ 201686 w 1206769"/>
              <a:gd name="connsiteY116" fmla="*/ 907161 h 1684262"/>
              <a:gd name="connsiteX117" fmla="*/ 201400 w 1206769"/>
              <a:gd name="connsiteY117" fmla="*/ 907542 h 1684262"/>
              <a:gd name="connsiteX118" fmla="*/ 97811 w 1206769"/>
              <a:gd name="connsiteY118" fmla="*/ 1285557 h 1684262"/>
              <a:gd name="connsiteX119" fmla="*/ 123279 w 1206769"/>
              <a:gd name="connsiteY119" fmla="*/ 1264178 h 1684262"/>
              <a:gd name="connsiteX120" fmla="*/ 231975 w 1206769"/>
              <a:gd name="connsiteY120" fmla="*/ 1341501 h 1684262"/>
              <a:gd name="connsiteX121" fmla="*/ 97811 w 1206769"/>
              <a:gd name="connsiteY121" fmla="*/ 1285557 h 1684262"/>
              <a:gd name="connsiteX122" fmla="*/ 232928 w 1206769"/>
              <a:gd name="connsiteY122" fmla="*/ 1376077 h 1684262"/>
              <a:gd name="connsiteX123" fmla="*/ 279029 w 1206769"/>
              <a:gd name="connsiteY123" fmla="*/ 1379887 h 1684262"/>
              <a:gd name="connsiteX124" fmla="*/ 232451 w 1206769"/>
              <a:gd name="connsiteY124" fmla="*/ 1376077 h 1684262"/>
              <a:gd name="connsiteX125" fmla="*/ 232928 w 1206769"/>
              <a:gd name="connsiteY125" fmla="*/ 1376077 h 1684262"/>
              <a:gd name="connsiteX126" fmla="*/ 856244 w 1206769"/>
              <a:gd name="connsiteY126" fmla="*/ 715613 h 1684262"/>
              <a:gd name="connsiteX127" fmla="*/ 817635 w 1206769"/>
              <a:gd name="connsiteY127" fmla="*/ 708913 h 1684262"/>
              <a:gd name="connsiteX128" fmla="*/ 721084 w 1206769"/>
              <a:gd name="connsiteY128" fmla="*/ 657225 h 1684262"/>
              <a:gd name="connsiteX129" fmla="*/ 855767 w 1206769"/>
              <a:gd name="connsiteY129" fmla="*/ 715613 h 1684262"/>
              <a:gd name="connsiteX130" fmla="*/ 856244 w 1206769"/>
              <a:gd name="connsiteY130" fmla="*/ 715613 h 1684262"/>
              <a:gd name="connsiteX131" fmla="*/ 663458 w 1206769"/>
              <a:gd name="connsiteY131" fmla="*/ 722662 h 1684262"/>
              <a:gd name="connsiteX132" fmla="*/ 644408 w 1206769"/>
              <a:gd name="connsiteY132" fmla="*/ 807149 h 1684262"/>
              <a:gd name="connsiteX133" fmla="*/ 662981 w 1206769"/>
              <a:gd name="connsiteY133" fmla="*/ 723138 h 1684262"/>
              <a:gd name="connsiteX134" fmla="*/ 663458 w 1206769"/>
              <a:gd name="connsiteY134" fmla="*/ 722662 h 1684262"/>
              <a:gd name="connsiteX135" fmla="*/ 628882 w 1206769"/>
              <a:gd name="connsiteY135" fmla="*/ 753332 h 1684262"/>
              <a:gd name="connsiteX136" fmla="*/ 655742 w 1206769"/>
              <a:gd name="connsiteY136" fmla="*/ 726472 h 1684262"/>
              <a:gd name="connsiteX137" fmla="*/ 628406 w 1206769"/>
              <a:gd name="connsiteY137" fmla="*/ 753332 h 1684262"/>
              <a:gd name="connsiteX138" fmla="*/ 628882 w 1206769"/>
              <a:gd name="connsiteY138" fmla="*/ 753332 h 1684262"/>
              <a:gd name="connsiteX139" fmla="*/ 771090 w 1206769"/>
              <a:gd name="connsiteY139" fmla="*/ 757237 h 1684262"/>
              <a:gd name="connsiteX140" fmla="*/ 690318 w 1206769"/>
              <a:gd name="connsiteY140" fmla="*/ 822579 h 1684262"/>
              <a:gd name="connsiteX141" fmla="*/ 770614 w 1206769"/>
              <a:gd name="connsiteY141" fmla="*/ 757237 h 1684262"/>
              <a:gd name="connsiteX142" fmla="*/ 771090 w 1206769"/>
              <a:gd name="connsiteY142" fmla="*/ 757237 h 1684262"/>
              <a:gd name="connsiteX143" fmla="*/ 759565 w 1206769"/>
              <a:gd name="connsiteY143" fmla="*/ 538162 h 1684262"/>
              <a:gd name="connsiteX144" fmla="*/ 851767 w 1206769"/>
              <a:gd name="connsiteY144" fmla="*/ 480536 h 1684262"/>
              <a:gd name="connsiteX145" fmla="*/ 759089 w 1206769"/>
              <a:gd name="connsiteY145" fmla="*/ 538067 h 1684262"/>
              <a:gd name="connsiteX146" fmla="*/ 759565 w 1206769"/>
              <a:gd name="connsiteY146" fmla="*/ 538162 h 1684262"/>
              <a:gd name="connsiteX147" fmla="*/ 877961 w 1206769"/>
              <a:gd name="connsiteY147" fmla="*/ 342138 h 1684262"/>
              <a:gd name="connsiteX148" fmla="*/ 812619 w 1206769"/>
              <a:gd name="connsiteY148" fmla="*/ 442055 h 1684262"/>
              <a:gd name="connsiteX149" fmla="*/ 877961 w 1206769"/>
              <a:gd name="connsiteY149" fmla="*/ 342138 h 1684262"/>
              <a:gd name="connsiteX150" fmla="*/ 681841 w 1206769"/>
              <a:gd name="connsiteY150" fmla="*/ 323088 h 1684262"/>
              <a:gd name="connsiteX151" fmla="*/ 758803 w 1206769"/>
              <a:gd name="connsiteY151" fmla="*/ 430816 h 1684262"/>
              <a:gd name="connsiteX152" fmla="*/ 643455 w 1206769"/>
              <a:gd name="connsiteY152" fmla="*/ 396145 h 1684262"/>
              <a:gd name="connsiteX153" fmla="*/ 639550 w 1206769"/>
              <a:gd name="connsiteY153" fmla="*/ 438436 h 1684262"/>
              <a:gd name="connsiteX154" fmla="*/ 682127 w 1206769"/>
              <a:gd name="connsiteY154" fmla="*/ 323088 h 1684262"/>
              <a:gd name="connsiteX155" fmla="*/ 681841 w 1206769"/>
              <a:gd name="connsiteY155" fmla="*/ 323088 h 1684262"/>
              <a:gd name="connsiteX156" fmla="*/ 351323 w 1206769"/>
              <a:gd name="connsiteY156" fmla="*/ 219361 h 1684262"/>
              <a:gd name="connsiteX157" fmla="*/ 383994 w 1206769"/>
              <a:gd name="connsiteY157" fmla="*/ 183070 h 1684262"/>
              <a:gd name="connsiteX158" fmla="*/ 403711 w 1206769"/>
              <a:gd name="connsiteY158" fmla="*/ 175069 h 1684262"/>
              <a:gd name="connsiteX159" fmla="*/ 411331 w 1206769"/>
              <a:gd name="connsiteY159" fmla="*/ 176117 h 1684262"/>
              <a:gd name="connsiteX160" fmla="*/ 569351 w 1206769"/>
              <a:gd name="connsiteY160" fmla="*/ 242792 h 1684262"/>
              <a:gd name="connsiteX161" fmla="*/ 569922 w 1206769"/>
              <a:gd name="connsiteY161" fmla="*/ 242792 h 1684262"/>
              <a:gd name="connsiteX162" fmla="*/ 558873 w 1206769"/>
              <a:gd name="connsiteY162" fmla="*/ 299942 h 1684262"/>
              <a:gd name="connsiteX163" fmla="*/ 351609 w 1206769"/>
              <a:gd name="connsiteY163" fmla="*/ 219075 h 1684262"/>
              <a:gd name="connsiteX164" fmla="*/ 351323 w 1206769"/>
              <a:gd name="connsiteY164" fmla="*/ 219361 h 1684262"/>
              <a:gd name="connsiteX165" fmla="*/ 470767 w 1206769"/>
              <a:gd name="connsiteY165" fmla="*/ 361188 h 1684262"/>
              <a:gd name="connsiteX166" fmla="*/ 566874 w 1206769"/>
              <a:gd name="connsiteY166" fmla="*/ 503396 h 1684262"/>
              <a:gd name="connsiteX167" fmla="*/ 470767 w 1206769"/>
              <a:gd name="connsiteY167" fmla="*/ 361188 h 1684262"/>
              <a:gd name="connsiteX168" fmla="*/ 632216 w 1206769"/>
              <a:gd name="connsiteY168" fmla="*/ 453485 h 1684262"/>
              <a:gd name="connsiteX169" fmla="*/ 699367 w 1206769"/>
              <a:gd name="connsiteY169" fmla="*/ 515112 h 1684262"/>
              <a:gd name="connsiteX170" fmla="*/ 759089 w 1206769"/>
              <a:gd name="connsiteY170" fmla="*/ 438055 h 1684262"/>
              <a:gd name="connsiteX171" fmla="*/ 678317 w 1206769"/>
              <a:gd name="connsiteY171" fmla="*/ 611029 h 1684262"/>
              <a:gd name="connsiteX172" fmla="*/ 640217 w 1206769"/>
              <a:gd name="connsiteY172" fmla="*/ 587978 h 1684262"/>
              <a:gd name="connsiteX173" fmla="*/ 632216 w 1206769"/>
              <a:gd name="connsiteY173" fmla="*/ 453581 h 1684262"/>
              <a:gd name="connsiteX174" fmla="*/ 632216 w 1206769"/>
              <a:gd name="connsiteY174" fmla="*/ 453485 h 1684262"/>
              <a:gd name="connsiteX175" fmla="*/ 686032 w 1206769"/>
              <a:gd name="connsiteY175" fmla="*/ 837819 h 1684262"/>
              <a:gd name="connsiteX176" fmla="*/ 628310 w 1206769"/>
              <a:gd name="connsiteY176" fmla="*/ 930116 h 1684262"/>
              <a:gd name="connsiteX177" fmla="*/ 686032 w 1206769"/>
              <a:gd name="connsiteY177" fmla="*/ 837914 h 1684262"/>
              <a:gd name="connsiteX178" fmla="*/ 686032 w 1206769"/>
              <a:gd name="connsiteY178" fmla="*/ 837819 h 1684262"/>
              <a:gd name="connsiteX179" fmla="*/ 743658 w 1206769"/>
              <a:gd name="connsiteY179" fmla="*/ 1291400 h 1684262"/>
              <a:gd name="connsiteX180" fmla="*/ 547634 w 1206769"/>
              <a:gd name="connsiteY180" fmla="*/ 1206818 h 1684262"/>
              <a:gd name="connsiteX181" fmla="*/ 573446 w 1206769"/>
              <a:gd name="connsiteY181" fmla="*/ 1222439 h 1684262"/>
              <a:gd name="connsiteX182" fmla="*/ 603450 w 1206769"/>
              <a:gd name="connsiteY182" fmla="*/ 1227487 h 1684262"/>
              <a:gd name="connsiteX183" fmla="*/ 743658 w 1206769"/>
              <a:gd name="connsiteY183" fmla="*/ 1291495 h 1684262"/>
              <a:gd name="connsiteX184" fmla="*/ 743658 w 1206769"/>
              <a:gd name="connsiteY184" fmla="*/ 1291400 h 1684262"/>
              <a:gd name="connsiteX185" fmla="*/ 578399 w 1206769"/>
              <a:gd name="connsiteY185" fmla="*/ 945452 h 1684262"/>
              <a:gd name="connsiteX186" fmla="*/ 689842 w 1206769"/>
              <a:gd name="connsiteY186" fmla="*/ 1122236 h 1684262"/>
              <a:gd name="connsiteX187" fmla="*/ 578399 w 1206769"/>
              <a:gd name="connsiteY187" fmla="*/ 945547 h 1684262"/>
              <a:gd name="connsiteX188" fmla="*/ 578399 w 1206769"/>
              <a:gd name="connsiteY188" fmla="*/ 945452 h 1684262"/>
              <a:gd name="connsiteX189" fmla="*/ 351609 w 1206769"/>
              <a:gd name="connsiteY189" fmla="*/ 1045464 h 1684262"/>
              <a:gd name="connsiteX190" fmla="*/ 382375 w 1206769"/>
              <a:gd name="connsiteY190" fmla="*/ 887825 h 1684262"/>
              <a:gd name="connsiteX191" fmla="*/ 351609 w 1206769"/>
              <a:gd name="connsiteY191" fmla="*/ 1045559 h 1684262"/>
              <a:gd name="connsiteX192" fmla="*/ 351609 w 1206769"/>
              <a:gd name="connsiteY192" fmla="*/ 1045464 h 1684262"/>
              <a:gd name="connsiteX193" fmla="*/ 420761 w 1206769"/>
              <a:gd name="connsiteY193" fmla="*/ 1018413 h 1684262"/>
              <a:gd name="connsiteX194" fmla="*/ 605260 w 1206769"/>
              <a:gd name="connsiteY194" fmla="*/ 1180338 h 1684262"/>
              <a:gd name="connsiteX195" fmla="*/ 420761 w 1206769"/>
              <a:gd name="connsiteY195" fmla="*/ 1018413 h 1684262"/>
              <a:gd name="connsiteX196" fmla="*/ 366944 w 1206769"/>
              <a:gd name="connsiteY196" fmla="*/ 1414272 h 1684262"/>
              <a:gd name="connsiteX197" fmla="*/ 597640 w 1206769"/>
              <a:gd name="connsiteY197" fmla="*/ 1460468 h 1684262"/>
              <a:gd name="connsiteX198" fmla="*/ 366944 w 1206769"/>
              <a:gd name="connsiteY198" fmla="*/ 1414463 h 1684262"/>
              <a:gd name="connsiteX199" fmla="*/ 366944 w 1206769"/>
              <a:gd name="connsiteY199" fmla="*/ 1414272 h 1684262"/>
              <a:gd name="connsiteX200" fmla="*/ 536108 w 1206769"/>
              <a:gd name="connsiteY200" fmla="*/ 1644968 h 1684262"/>
              <a:gd name="connsiteX201" fmla="*/ 498008 w 1206769"/>
              <a:gd name="connsiteY201" fmla="*/ 1625918 h 1684262"/>
              <a:gd name="connsiteX202" fmla="*/ 471148 w 1206769"/>
              <a:gd name="connsiteY202" fmla="*/ 1618202 h 1684262"/>
              <a:gd name="connsiteX203" fmla="*/ 471148 w 1206769"/>
              <a:gd name="connsiteY203" fmla="*/ 1664399 h 1684262"/>
              <a:gd name="connsiteX204" fmla="*/ 401901 w 1206769"/>
              <a:gd name="connsiteY204" fmla="*/ 1579817 h 1684262"/>
              <a:gd name="connsiteX205" fmla="*/ 536108 w 1206769"/>
              <a:gd name="connsiteY205" fmla="*/ 1645158 h 1684262"/>
              <a:gd name="connsiteX206" fmla="*/ 536108 w 1206769"/>
              <a:gd name="connsiteY206" fmla="*/ 1644968 h 1684262"/>
              <a:gd name="connsiteX207" fmla="*/ 616785 w 1206769"/>
              <a:gd name="connsiteY207" fmla="*/ 1564196 h 1684262"/>
              <a:gd name="connsiteX208" fmla="*/ 555349 w 1206769"/>
              <a:gd name="connsiteY208" fmla="*/ 1541145 h 1684262"/>
              <a:gd name="connsiteX209" fmla="*/ 638597 w 1206769"/>
              <a:gd name="connsiteY209" fmla="*/ 1493520 h 1684262"/>
              <a:gd name="connsiteX210" fmla="*/ 739848 w 1206769"/>
              <a:gd name="connsiteY210" fmla="*/ 1525715 h 1684262"/>
              <a:gd name="connsiteX211" fmla="*/ 616785 w 1206769"/>
              <a:gd name="connsiteY211" fmla="*/ 1564386 h 1684262"/>
              <a:gd name="connsiteX212" fmla="*/ 616785 w 1206769"/>
              <a:gd name="connsiteY212" fmla="*/ 1564196 h 1684262"/>
              <a:gd name="connsiteX213" fmla="*/ 752231 w 1206769"/>
              <a:gd name="connsiteY213" fmla="*/ 1664779 h 1684262"/>
              <a:gd name="connsiteX214" fmla="*/ 739658 w 1206769"/>
              <a:gd name="connsiteY214" fmla="*/ 1664779 h 1684262"/>
              <a:gd name="connsiteX215" fmla="*/ 731180 w 1206769"/>
              <a:gd name="connsiteY215" fmla="*/ 1664779 h 1684262"/>
              <a:gd name="connsiteX216" fmla="*/ 727561 w 1206769"/>
              <a:gd name="connsiteY216" fmla="*/ 1664779 h 1684262"/>
              <a:gd name="connsiteX217" fmla="*/ 713750 w 1206769"/>
              <a:gd name="connsiteY217" fmla="*/ 1666780 h 1684262"/>
              <a:gd name="connsiteX218" fmla="*/ 704225 w 1206769"/>
              <a:gd name="connsiteY218" fmla="*/ 1665256 h 1684262"/>
              <a:gd name="connsiteX219" fmla="*/ 705558 w 1206769"/>
              <a:gd name="connsiteY219" fmla="*/ 1667733 h 1684262"/>
              <a:gd name="connsiteX220" fmla="*/ 790045 w 1206769"/>
              <a:gd name="connsiteY220" fmla="*/ 1610106 h 1684262"/>
              <a:gd name="connsiteX221" fmla="*/ 752231 w 1206769"/>
              <a:gd name="connsiteY221" fmla="*/ 1664970 h 1684262"/>
              <a:gd name="connsiteX222" fmla="*/ 752231 w 1206769"/>
              <a:gd name="connsiteY222" fmla="*/ 1664779 h 1684262"/>
              <a:gd name="connsiteX223" fmla="*/ 857863 w 1206769"/>
              <a:gd name="connsiteY223" fmla="*/ 1591056 h 1684262"/>
              <a:gd name="connsiteX224" fmla="*/ 838813 w 1206769"/>
              <a:gd name="connsiteY224" fmla="*/ 1568958 h 1684262"/>
              <a:gd name="connsiteX225" fmla="*/ 836146 w 1206769"/>
              <a:gd name="connsiteY225" fmla="*/ 1564291 h 1684262"/>
              <a:gd name="connsiteX226" fmla="*/ 955179 w 1206769"/>
              <a:gd name="connsiteY226" fmla="*/ 1500720 h 1684262"/>
              <a:gd name="connsiteX227" fmla="*/ 1066493 w 1206769"/>
              <a:gd name="connsiteY227" fmla="*/ 1492065 h 1684262"/>
              <a:gd name="connsiteX228" fmla="*/ 857863 w 1206769"/>
              <a:gd name="connsiteY228" fmla="*/ 1591247 h 1684262"/>
              <a:gd name="connsiteX229" fmla="*/ 857863 w 1206769"/>
              <a:gd name="connsiteY229" fmla="*/ 1591056 h 1684262"/>
              <a:gd name="connsiteX230" fmla="*/ 1054979 w 1206769"/>
              <a:gd name="connsiteY230" fmla="*/ 1445037 h 1684262"/>
              <a:gd name="connsiteX231" fmla="*/ 916632 w 1206769"/>
              <a:gd name="connsiteY231" fmla="*/ 1468184 h 1684262"/>
              <a:gd name="connsiteX232" fmla="*/ 1028170 w 1206769"/>
              <a:gd name="connsiteY232" fmla="*/ 1445228 h 1684262"/>
              <a:gd name="connsiteX233" fmla="*/ 1054979 w 1206769"/>
              <a:gd name="connsiteY233" fmla="*/ 1445037 h 1684262"/>
              <a:gd name="connsiteX234" fmla="*/ 862816 w 1206769"/>
              <a:gd name="connsiteY234" fmla="*/ 1410462 h 1684262"/>
              <a:gd name="connsiteX235" fmla="*/ 647551 w 1206769"/>
              <a:gd name="connsiteY235" fmla="*/ 1448562 h 1684262"/>
              <a:gd name="connsiteX236" fmla="*/ 862816 w 1206769"/>
              <a:gd name="connsiteY236" fmla="*/ 1410653 h 1684262"/>
              <a:gd name="connsiteX237" fmla="*/ 862816 w 1206769"/>
              <a:gd name="connsiteY237" fmla="*/ 1410462 h 1684262"/>
              <a:gd name="connsiteX238" fmla="*/ 689842 w 1206769"/>
              <a:gd name="connsiteY238" fmla="*/ 1391412 h 1684262"/>
              <a:gd name="connsiteX239" fmla="*/ 924347 w 1206769"/>
              <a:gd name="connsiteY239" fmla="*/ 1306830 h 1684262"/>
              <a:gd name="connsiteX240" fmla="*/ 689842 w 1206769"/>
              <a:gd name="connsiteY240" fmla="*/ 1391412 h 1684262"/>
              <a:gd name="connsiteX241" fmla="*/ 1162663 w 1206769"/>
              <a:gd name="connsiteY241" fmla="*/ 1057085 h 1684262"/>
              <a:gd name="connsiteX242" fmla="*/ 1148756 w 1206769"/>
              <a:gd name="connsiteY242" fmla="*/ 1134428 h 1684262"/>
              <a:gd name="connsiteX243" fmla="*/ 1066841 w 1206769"/>
              <a:gd name="connsiteY243" fmla="*/ 1139762 h 1684262"/>
              <a:gd name="connsiteX244" fmla="*/ 1035790 w 1206769"/>
              <a:gd name="connsiteY244" fmla="*/ 1087755 h 1684262"/>
              <a:gd name="connsiteX245" fmla="*/ 1162663 w 1206769"/>
              <a:gd name="connsiteY245" fmla="*/ 1057085 h 1684262"/>
              <a:gd name="connsiteX246" fmla="*/ 987913 w 1206769"/>
              <a:gd name="connsiteY246" fmla="*/ 1181170 h 1684262"/>
              <a:gd name="connsiteX247" fmla="*/ 958923 w 1206769"/>
              <a:gd name="connsiteY247" fmla="*/ 1264444 h 1684262"/>
              <a:gd name="connsiteX248" fmla="*/ 905107 w 1206769"/>
              <a:gd name="connsiteY248" fmla="*/ 1118330 h 1684262"/>
              <a:gd name="connsiteX249" fmla="*/ 987913 w 1206769"/>
              <a:gd name="connsiteY24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6385 w 1206769"/>
              <a:gd name="connsiteY87" fmla="*/ 1331825 h 1684262"/>
              <a:gd name="connsiteX88" fmla="*/ 802904 w 1206769"/>
              <a:gd name="connsiteY88" fmla="*/ 1350454 h 1684262"/>
              <a:gd name="connsiteX89" fmla="*/ 841956 w 1206769"/>
              <a:gd name="connsiteY89" fmla="*/ 1326547 h 1684262"/>
              <a:gd name="connsiteX90" fmla="*/ 952485 w 1206769"/>
              <a:gd name="connsiteY90" fmla="*/ 1295929 h 1684262"/>
              <a:gd name="connsiteX91" fmla="*/ 980354 w 1206769"/>
              <a:gd name="connsiteY91" fmla="*/ 1268921 h 1684262"/>
              <a:gd name="connsiteX92" fmla="*/ 1084177 w 1206769"/>
              <a:gd name="connsiteY92" fmla="*/ 1211294 h 1684262"/>
              <a:gd name="connsiteX93" fmla="*/ 911203 w 1206769"/>
              <a:gd name="connsiteY93" fmla="*/ 1022890 h 1684262"/>
              <a:gd name="connsiteX94" fmla="*/ 1193429 w 1206769"/>
              <a:gd name="connsiteY94" fmla="*/ 899446 h 1684262"/>
              <a:gd name="connsiteX95" fmla="*/ 759089 w 1206769"/>
              <a:gd name="connsiteY95" fmla="*/ 61246 h 1684262"/>
              <a:gd name="connsiteX96" fmla="*/ 720989 w 1206769"/>
              <a:gd name="connsiteY96" fmla="*/ 145828 h 1684262"/>
              <a:gd name="connsiteX97" fmla="*/ 759089 w 1206769"/>
              <a:gd name="connsiteY97" fmla="*/ 61436 h 1684262"/>
              <a:gd name="connsiteX98" fmla="*/ 759089 w 1206769"/>
              <a:gd name="connsiteY98" fmla="*/ 61246 h 1684262"/>
              <a:gd name="connsiteX99" fmla="*/ 363611 w 1206769"/>
              <a:gd name="connsiteY99" fmla="*/ 545783 h 1684262"/>
              <a:gd name="connsiteX100" fmla="*/ 348275 w 1206769"/>
              <a:gd name="connsiteY100" fmla="*/ 553498 h 1684262"/>
              <a:gd name="connsiteX101" fmla="*/ 363611 w 1206769"/>
              <a:gd name="connsiteY101" fmla="*/ 545783 h 1684262"/>
              <a:gd name="connsiteX102" fmla="*/ 232451 w 1206769"/>
              <a:gd name="connsiteY102" fmla="*/ 523113 h 1684262"/>
              <a:gd name="connsiteX103" fmla="*/ 254694 w 1206769"/>
              <a:gd name="connsiteY103" fmla="*/ 664096 h 1684262"/>
              <a:gd name="connsiteX104" fmla="*/ 232451 w 1206769"/>
              <a:gd name="connsiteY104" fmla="*/ 523113 h 1684262"/>
              <a:gd name="connsiteX105" fmla="*/ 340084 w 1206769"/>
              <a:gd name="connsiteY105" fmla="*/ 692277 h 1684262"/>
              <a:gd name="connsiteX106" fmla="*/ 470767 w 1206769"/>
              <a:gd name="connsiteY106" fmla="*/ 684562 h 1684262"/>
              <a:gd name="connsiteX107" fmla="*/ 340084 w 1206769"/>
              <a:gd name="connsiteY107" fmla="*/ 691896 h 1684262"/>
              <a:gd name="connsiteX108" fmla="*/ 340084 w 1206769"/>
              <a:gd name="connsiteY108" fmla="*/ 692277 h 1684262"/>
              <a:gd name="connsiteX109" fmla="*/ 382375 w 1206769"/>
              <a:gd name="connsiteY109" fmla="*/ 615410 h 1684262"/>
              <a:gd name="connsiteX110" fmla="*/ 516868 w 1206769"/>
              <a:gd name="connsiteY110" fmla="*/ 688372 h 1684262"/>
              <a:gd name="connsiteX111" fmla="*/ 382661 w 1206769"/>
              <a:gd name="connsiteY111" fmla="*/ 615029 h 1684262"/>
              <a:gd name="connsiteX112" fmla="*/ 382375 w 1206769"/>
              <a:gd name="connsiteY112" fmla="*/ 615410 h 1684262"/>
              <a:gd name="connsiteX113" fmla="*/ 201400 w 1206769"/>
              <a:gd name="connsiteY113" fmla="*/ 907542 h 1684262"/>
              <a:gd name="connsiteX114" fmla="*/ 163300 w 1206769"/>
              <a:gd name="connsiteY114" fmla="*/ 838295 h 1684262"/>
              <a:gd name="connsiteX115" fmla="*/ 201686 w 1206769"/>
              <a:gd name="connsiteY115" fmla="*/ 907161 h 1684262"/>
              <a:gd name="connsiteX116" fmla="*/ 201400 w 1206769"/>
              <a:gd name="connsiteY116" fmla="*/ 907542 h 1684262"/>
              <a:gd name="connsiteX117" fmla="*/ 97811 w 1206769"/>
              <a:gd name="connsiteY117" fmla="*/ 1285557 h 1684262"/>
              <a:gd name="connsiteX118" fmla="*/ 123279 w 1206769"/>
              <a:gd name="connsiteY118" fmla="*/ 1264178 h 1684262"/>
              <a:gd name="connsiteX119" fmla="*/ 231975 w 1206769"/>
              <a:gd name="connsiteY119" fmla="*/ 1341501 h 1684262"/>
              <a:gd name="connsiteX120" fmla="*/ 97811 w 1206769"/>
              <a:gd name="connsiteY120" fmla="*/ 1285557 h 1684262"/>
              <a:gd name="connsiteX121" fmla="*/ 232928 w 1206769"/>
              <a:gd name="connsiteY121" fmla="*/ 1376077 h 1684262"/>
              <a:gd name="connsiteX122" fmla="*/ 279029 w 1206769"/>
              <a:gd name="connsiteY122" fmla="*/ 1379887 h 1684262"/>
              <a:gd name="connsiteX123" fmla="*/ 232451 w 1206769"/>
              <a:gd name="connsiteY123" fmla="*/ 1376077 h 1684262"/>
              <a:gd name="connsiteX124" fmla="*/ 232928 w 1206769"/>
              <a:gd name="connsiteY124" fmla="*/ 1376077 h 1684262"/>
              <a:gd name="connsiteX125" fmla="*/ 856244 w 1206769"/>
              <a:gd name="connsiteY125" fmla="*/ 715613 h 1684262"/>
              <a:gd name="connsiteX126" fmla="*/ 817635 w 1206769"/>
              <a:gd name="connsiteY126" fmla="*/ 708913 h 1684262"/>
              <a:gd name="connsiteX127" fmla="*/ 721084 w 1206769"/>
              <a:gd name="connsiteY127" fmla="*/ 657225 h 1684262"/>
              <a:gd name="connsiteX128" fmla="*/ 855767 w 1206769"/>
              <a:gd name="connsiteY128" fmla="*/ 715613 h 1684262"/>
              <a:gd name="connsiteX129" fmla="*/ 856244 w 1206769"/>
              <a:gd name="connsiteY129" fmla="*/ 715613 h 1684262"/>
              <a:gd name="connsiteX130" fmla="*/ 663458 w 1206769"/>
              <a:gd name="connsiteY130" fmla="*/ 722662 h 1684262"/>
              <a:gd name="connsiteX131" fmla="*/ 644408 w 1206769"/>
              <a:gd name="connsiteY131" fmla="*/ 807149 h 1684262"/>
              <a:gd name="connsiteX132" fmla="*/ 662981 w 1206769"/>
              <a:gd name="connsiteY132" fmla="*/ 723138 h 1684262"/>
              <a:gd name="connsiteX133" fmla="*/ 663458 w 1206769"/>
              <a:gd name="connsiteY133" fmla="*/ 722662 h 1684262"/>
              <a:gd name="connsiteX134" fmla="*/ 628882 w 1206769"/>
              <a:gd name="connsiteY134" fmla="*/ 753332 h 1684262"/>
              <a:gd name="connsiteX135" fmla="*/ 655742 w 1206769"/>
              <a:gd name="connsiteY135" fmla="*/ 726472 h 1684262"/>
              <a:gd name="connsiteX136" fmla="*/ 628406 w 1206769"/>
              <a:gd name="connsiteY136" fmla="*/ 753332 h 1684262"/>
              <a:gd name="connsiteX137" fmla="*/ 628882 w 1206769"/>
              <a:gd name="connsiteY137" fmla="*/ 753332 h 1684262"/>
              <a:gd name="connsiteX138" fmla="*/ 771090 w 1206769"/>
              <a:gd name="connsiteY138" fmla="*/ 757237 h 1684262"/>
              <a:gd name="connsiteX139" fmla="*/ 690318 w 1206769"/>
              <a:gd name="connsiteY139" fmla="*/ 822579 h 1684262"/>
              <a:gd name="connsiteX140" fmla="*/ 770614 w 1206769"/>
              <a:gd name="connsiteY140" fmla="*/ 757237 h 1684262"/>
              <a:gd name="connsiteX141" fmla="*/ 771090 w 1206769"/>
              <a:gd name="connsiteY141" fmla="*/ 757237 h 1684262"/>
              <a:gd name="connsiteX142" fmla="*/ 759565 w 1206769"/>
              <a:gd name="connsiteY142" fmla="*/ 538162 h 1684262"/>
              <a:gd name="connsiteX143" fmla="*/ 851767 w 1206769"/>
              <a:gd name="connsiteY143" fmla="*/ 480536 h 1684262"/>
              <a:gd name="connsiteX144" fmla="*/ 759089 w 1206769"/>
              <a:gd name="connsiteY144" fmla="*/ 538067 h 1684262"/>
              <a:gd name="connsiteX145" fmla="*/ 759565 w 1206769"/>
              <a:gd name="connsiteY145" fmla="*/ 538162 h 1684262"/>
              <a:gd name="connsiteX146" fmla="*/ 877961 w 1206769"/>
              <a:gd name="connsiteY146" fmla="*/ 342138 h 1684262"/>
              <a:gd name="connsiteX147" fmla="*/ 812619 w 1206769"/>
              <a:gd name="connsiteY147" fmla="*/ 442055 h 1684262"/>
              <a:gd name="connsiteX148" fmla="*/ 877961 w 1206769"/>
              <a:gd name="connsiteY148" fmla="*/ 342138 h 1684262"/>
              <a:gd name="connsiteX149" fmla="*/ 681841 w 1206769"/>
              <a:gd name="connsiteY149" fmla="*/ 323088 h 1684262"/>
              <a:gd name="connsiteX150" fmla="*/ 758803 w 1206769"/>
              <a:gd name="connsiteY150" fmla="*/ 430816 h 1684262"/>
              <a:gd name="connsiteX151" fmla="*/ 643455 w 1206769"/>
              <a:gd name="connsiteY151" fmla="*/ 396145 h 1684262"/>
              <a:gd name="connsiteX152" fmla="*/ 639550 w 1206769"/>
              <a:gd name="connsiteY152" fmla="*/ 438436 h 1684262"/>
              <a:gd name="connsiteX153" fmla="*/ 682127 w 1206769"/>
              <a:gd name="connsiteY153" fmla="*/ 323088 h 1684262"/>
              <a:gd name="connsiteX154" fmla="*/ 681841 w 1206769"/>
              <a:gd name="connsiteY154" fmla="*/ 323088 h 1684262"/>
              <a:gd name="connsiteX155" fmla="*/ 351323 w 1206769"/>
              <a:gd name="connsiteY155" fmla="*/ 219361 h 1684262"/>
              <a:gd name="connsiteX156" fmla="*/ 383994 w 1206769"/>
              <a:gd name="connsiteY156" fmla="*/ 183070 h 1684262"/>
              <a:gd name="connsiteX157" fmla="*/ 403711 w 1206769"/>
              <a:gd name="connsiteY157" fmla="*/ 175069 h 1684262"/>
              <a:gd name="connsiteX158" fmla="*/ 411331 w 1206769"/>
              <a:gd name="connsiteY158" fmla="*/ 176117 h 1684262"/>
              <a:gd name="connsiteX159" fmla="*/ 569351 w 1206769"/>
              <a:gd name="connsiteY159" fmla="*/ 242792 h 1684262"/>
              <a:gd name="connsiteX160" fmla="*/ 569922 w 1206769"/>
              <a:gd name="connsiteY160" fmla="*/ 242792 h 1684262"/>
              <a:gd name="connsiteX161" fmla="*/ 558873 w 1206769"/>
              <a:gd name="connsiteY161" fmla="*/ 299942 h 1684262"/>
              <a:gd name="connsiteX162" fmla="*/ 351609 w 1206769"/>
              <a:gd name="connsiteY162" fmla="*/ 219075 h 1684262"/>
              <a:gd name="connsiteX163" fmla="*/ 351323 w 1206769"/>
              <a:gd name="connsiteY163" fmla="*/ 219361 h 1684262"/>
              <a:gd name="connsiteX164" fmla="*/ 470767 w 1206769"/>
              <a:gd name="connsiteY164" fmla="*/ 361188 h 1684262"/>
              <a:gd name="connsiteX165" fmla="*/ 566874 w 1206769"/>
              <a:gd name="connsiteY165" fmla="*/ 503396 h 1684262"/>
              <a:gd name="connsiteX166" fmla="*/ 470767 w 1206769"/>
              <a:gd name="connsiteY166" fmla="*/ 361188 h 1684262"/>
              <a:gd name="connsiteX167" fmla="*/ 632216 w 1206769"/>
              <a:gd name="connsiteY167" fmla="*/ 453485 h 1684262"/>
              <a:gd name="connsiteX168" fmla="*/ 699367 w 1206769"/>
              <a:gd name="connsiteY168" fmla="*/ 515112 h 1684262"/>
              <a:gd name="connsiteX169" fmla="*/ 759089 w 1206769"/>
              <a:gd name="connsiteY169" fmla="*/ 438055 h 1684262"/>
              <a:gd name="connsiteX170" fmla="*/ 678317 w 1206769"/>
              <a:gd name="connsiteY170" fmla="*/ 611029 h 1684262"/>
              <a:gd name="connsiteX171" fmla="*/ 640217 w 1206769"/>
              <a:gd name="connsiteY171" fmla="*/ 587978 h 1684262"/>
              <a:gd name="connsiteX172" fmla="*/ 632216 w 1206769"/>
              <a:gd name="connsiteY172" fmla="*/ 453581 h 1684262"/>
              <a:gd name="connsiteX173" fmla="*/ 632216 w 1206769"/>
              <a:gd name="connsiteY173" fmla="*/ 453485 h 1684262"/>
              <a:gd name="connsiteX174" fmla="*/ 686032 w 1206769"/>
              <a:gd name="connsiteY174" fmla="*/ 837819 h 1684262"/>
              <a:gd name="connsiteX175" fmla="*/ 628310 w 1206769"/>
              <a:gd name="connsiteY175" fmla="*/ 930116 h 1684262"/>
              <a:gd name="connsiteX176" fmla="*/ 686032 w 1206769"/>
              <a:gd name="connsiteY176" fmla="*/ 837914 h 1684262"/>
              <a:gd name="connsiteX177" fmla="*/ 686032 w 1206769"/>
              <a:gd name="connsiteY177" fmla="*/ 837819 h 1684262"/>
              <a:gd name="connsiteX178" fmla="*/ 743658 w 1206769"/>
              <a:gd name="connsiteY178" fmla="*/ 1291400 h 1684262"/>
              <a:gd name="connsiteX179" fmla="*/ 547634 w 1206769"/>
              <a:gd name="connsiteY179" fmla="*/ 1206818 h 1684262"/>
              <a:gd name="connsiteX180" fmla="*/ 573446 w 1206769"/>
              <a:gd name="connsiteY180" fmla="*/ 1222439 h 1684262"/>
              <a:gd name="connsiteX181" fmla="*/ 603450 w 1206769"/>
              <a:gd name="connsiteY181" fmla="*/ 1227487 h 1684262"/>
              <a:gd name="connsiteX182" fmla="*/ 743658 w 1206769"/>
              <a:gd name="connsiteY182" fmla="*/ 1291495 h 1684262"/>
              <a:gd name="connsiteX183" fmla="*/ 743658 w 1206769"/>
              <a:gd name="connsiteY183" fmla="*/ 1291400 h 1684262"/>
              <a:gd name="connsiteX184" fmla="*/ 578399 w 1206769"/>
              <a:gd name="connsiteY184" fmla="*/ 945452 h 1684262"/>
              <a:gd name="connsiteX185" fmla="*/ 689842 w 1206769"/>
              <a:gd name="connsiteY185" fmla="*/ 1122236 h 1684262"/>
              <a:gd name="connsiteX186" fmla="*/ 578399 w 1206769"/>
              <a:gd name="connsiteY186" fmla="*/ 945547 h 1684262"/>
              <a:gd name="connsiteX187" fmla="*/ 578399 w 1206769"/>
              <a:gd name="connsiteY187" fmla="*/ 945452 h 1684262"/>
              <a:gd name="connsiteX188" fmla="*/ 351609 w 1206769"/>
              <a:gd name="connsiteY188" fmla="*/ 1045464 h 1684262"/>
              <a:gd name="connsiteX189" fmla="*/ 382375 w 1206769"/>
              <a:gd name="connsiteY189" fmla="*/ 887825 h 1684262"/>
              <a:gd name="connsiteX190" fmla="*/ 351609 w 1206769"/>
              <a:gd name="connsiteY190" fmla="*/ 1045559 h 1684262"/>
              <a:gd name="connsiteX191" fmla="*/ 351609 w 1206769"/>
              <a:gd name="connsiteY191" fmla="*/ 1045464 h 1684262"/>
              <a:gd name="connsiteX192" fmla="*/ 420761 w 1206769"/>
              <a:gd name="connsiteY192" fmla="*/ 1018413 h 1684262"/>
              <a:gd name="connsiteX193" fmla="*/ 605260 w 1206769"/>
              <a:gd name="connsiteY193" fmla="*/ 1180338 h 1684262"/>
              <a:gd name="connsiteX194" fmla="*/ 420761 w 1206769"/>
              <a:gd name="connsiteY194" fmla="*/ 1018413 h 1684262"/>
              <a:gd name="connsiteX195" fmla="*/ 366944 w 1206769"/>
              <a:gd name="connsiteY195" fmla="*/ 1414272 h 1684262"/>
              <a:gd name="connsiteX196" fmla="*/ 597640 w 1206769"/>
              <a:gd name="connsiteY196" fmla="*/ 1460468 h 1684262"/>
              <a:gd name="connsiteX197" fmla="*/ 366944 w 1206769"/>
              <a:gd name="connsiteY197" fmla="*/ 1414463 h 1684262"/>
              <a:gd name="connsiteX198" fmla="*/ 366944 w 1206769"/>
              <a:gd name="connsiteY198" fmla="*/ 1414272 h 1684262"/>
              <a:gd name="connsiteX199" fmla="*/ 536108 w 1206769"/>
              <a:gd name="connsiteY199" fmla="*/ 1644968 h 1684262"/>
              <a:gd name="connsiteX200" fmla="*/ 498008 w 1206769"/>
              <a:gd name="connsiteY200" fmla="*/ 1625918 h 1684262"/>
              <a:gd name="connsiteX201" fmla="*/ 471148 w 1206769"/>
              <a:gd name="connsiteY201" fmla="*/ 1618202 h 1684262"/>
              <a:gd name="connsiteX202" fmla="*/ 471148 w 1206769"/>
              <a:gd name="connsiteY202" fmla="*/ 1664399 h 1684262"/>
              <a:gd name="connsiteX203" fmla="*/ 401901 w 1206769"/>
              <a:gd name="connsiteY203" fmla="*/ 1579817 h 1684262"/>
              <a:gd name="connsiteX204" fmla="*/ 536108 w 1206769"/>
              <a:gd name="connsiteY204" fmla="*/ 1645158 h 1684262"/>
              <a:gd name="connsiteX205" fmla="*/ 536108 w 1206769"/>
              <a:gd name="connsiteY205" fmla="*/ 1644968 h 1684262"/>
              <a:gd name="connsiteX206" fmla="*/ 616785 w 1206769"/>
              <a:gd name="connsiteY206" fmla="*/ 1564196 h 1684262"/>
              <a:gd name="connsiteX207" fmla="*/ 555349 w 1206769"/>
              <a:gd name="connsiteY207" fmla="*/ 1541145 h 1684262"/>
              <a:gd name="connsiteX208" fmla="*/ 638597 w 1206769"/>
              <a:gd name="connsiteY208" fmla="*/ 1493520 h 1684262"/>
              <a:gd name="connsiteX209" fmla="*/ 739848 w 1206769"/>
              <a:gd name="connsiteY209" fmla="*/ 1525715 h 1684262"/>
              <a:gd name="connsiteX210" fmla="*/ 616785 w 1206769"/>
              <a:gd name="connsiteY210" fmla="*/ 1564386 h 1684262"/>
              <a:gd name="connsiteX211" fmla="*/ 616785 w 1206769"/>
              <a:gd name="connsiteY211" fmla="*/ 1564196 h 1684262"/>
              <a:gd name="connsiteX212" fmla="*/ 752231 w 1206769"/>
              <a:gd name="connsiteY212" fmla="*/ 1664779 h 1684262"/>
              <a:gd name="connsiteX213" fmla="*/ 739658 w 1206769"/>
              <a:gd name="connsiteY213" fmla="*/ 1664779 h 1684262"/>
              <a:gd name="connsiteX214" fmla="*/ 731180 w 1206769"/>
              <a:gd name="connsiteY214" fmla="*/ 1664779 h 1684262"/>
              <a:gd name="connsiteX215" fmla="*/ 727561 w 1206769"/>
              <a:gd name="connsiteY215" fmla="*/ 1664779 h 1684262"/>
              <a:gd name="connsiteX216" fmla="*/ 713750 w 1206769"/>
              <a:gd name="connsiteY216" fmla="*/ 1666780 h 1684262"/>
              <a:gd name="connsiteX217" fmla="*/ 704225 w 1206769"/>
              <a:gd name="connsiteY217" fmla="*/ 1665256 h 1684262"/>
              <a:gd name="connsiteX218" fmla="*/ 705558 w 1206769"/>
              <a:gd name="connsiteY218" fmla="*/ 1667733 h 1684262"/>
              <a:gd name="connsiteX219" fmla="*/ 790045 w 1206769"/>
              <a:gd name="connsiteY219" fmla="*/ 1610106 h 1684262"/>
              <a:gd name="connsiteX220" fmla="*/ 752231 w 1206769"/>
              <a:gd name="connsiteY220" fmla="*/ 1664970 h 1684262"/>
              <a:gd name="connsiteX221" fmla="*/ 752231 w 1206769"/>
              <a:gd name="connsiteY221" fmla="*/ 1664779 h 1684262"/>
              <a:gd name="connsiteX222" fmla="*/ 857863 w 1206769"/>
              <a:gd name="connsiteY222" fmla="*/ 1591056 h 1684262"/>
              <a:gd name="connsiteX223" fmla="*/ 838813 w 1206769"/>
              <a:gd name="connsiteY223" fmla="*/ 1568958 h 1684262"/>
              <a:gd name="connsiteX224" fmla="*/ 836146 w 1206769"/>
              <a:gd name="connsiteY224" fmla="*/ 1564291 h 1684262"/>
              <a:gd name="connsiteX225" fmla="*/ 955179 w 1206769"/>
              <a:gd name="connsiteY225" fmla="*/ 1500720 h 1684262"/>
              <a:gd name="connsiteX226" fmla="*/ 1066493 w 1206769"/>
              <a:gd name="connsiteY226" fmla="*/ 1492065 h 1684262"/>
              <a:gd name="connsiteX227" fmla="*/ 857863 w 1206769"/>
              <a:gd name="connsiteY227" fmla="*/ 1591247 h 1684262"/>
              <a:gd name="connsiteX228" fmla="*/ 857863 w 1206769"/>
              <a:gd name="connsiteY228" fmla="*/ 1591056 h 1684262"/>
              <a:gd name="connsiteX229" fmla="*/ 1054979 w 1206769"/>
              <a:gd name="connsiteY229" fmla="*/ 1445037 h 1684262"/>
              <a:gd name="connsiteX230" fmla="*/ 916632 w 1206769"/>
              <a:gd name="connsiteY230" fmla="*/ 1468184 h 1684262"/>
              <a:gd name="connsiteX231" fmla="*/ 1028170 w 1206769"/>
              <a:gd name="connsiteY231" fmla="*/ 1445228 h 1684262"/>
              <a:gd name="connsiteX232" fmla="*/ 1054979 w 1206769"/>
              <a:gd name="connsiteY232" fmla="*/ 1445037 h 1684262"/>
              <a:gd name="connsiteX233" fmla="*/ 862816 w 1206769"/>
              <a:gd name="connsiteY233" fmla="*/ 1410462 h 1684262"/>
              <a:gd name="connsiteX234" fmla="*/ 647551 w 1206769"/>
              <a:gd name="connsiteY234" fmla="*/ 1448562 h 1684262"/>
              <a:gd name="connsiteX235" fmla="*/ 862816 w 1206769"/>
              <a:gd name="connsiteY235" fmla="*/ 1410653 h 1684262"/>
              <a:gd name="connsiteX236" fmla="*/ 862816 w 1206769"/>
              <a:gd name="connsiteY236" fmla="*/ 1410462 h 1684262"/>
              <a:gd name="connsiteX237" fmla="*/ 689842 w 1206769"/>
              <a:gd name="connsiteY237" fmla="*/ 1391412 h 1684262"/>
              <a:gd name="connsiteX238" fmla="*/ 924347 w 1206769"/>
              <a:gd name="connsiteY238" fmla="*/ 1306830 h 1684262"/>
              <a:gd name="connsiteX239" fmla="*/ 689842 w 1206769"/>
              <a:gd name="connsiteY239" fmla="*/ 1391412 h 1684262"/>
              <a:gd name="connsiteX240" fmla="*/ 1162663 w 1206769"/>
              <a:gd name="connsiteY240" fmla="*/ 1057085 h 1684262"/>
              <a:gd name="connsiteX241" fmla="*/ 1148756 w 1206769"/>
              <a:gd name="connsiteY241" fmla="*/ 1134428 h 1684262"/>
              <a:gd name="connsiteX242" fmla="*/ 1066841 w 1206769"/>
              <a:gd name="connsiteY242" fmla="*/ 1139762 h 1684262"/>
              <a:gd name="connsiteX243" fmla="*/ 1035790 w 1206769"/>
              <a:gd name="connsiteY243" fmla="*/ 1087755 h 1684262"/>
              <a:gd name="connsiteX244" fmla="*/ 1162663 w 1206769"/>
              <a:gd name="connsiteY244" fmla="*/ 1057085 h 1684262"/>
              <a:gd name="connsiteX245" fmla="*/ 987913 w 1206769"/>
              <a:gd name="connsiteY245" fmla="*/ 1181170 h 1684262"/>
              <a:gd name="connsiteX246" fmla="*/ 958923 w 1206769"/>
              <a:gd name="connsiteY246" fmla="*/ 1264444 h 1684262"/>
              <a:gd name="connsiteX247" fmla="*/ 905107 w 1206769"/>
              <a:gd name="connsiteY247" fmla="*/ 1118330 h 1684262"/>
              <a:gd name="connsiteX248" fmla="*/ 987913 w 1206769"/>
              <a:gd name="connsiteY248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2 w 1206769"/>
              <a:gd name="connsiteY87" fmla="*/ 1363507 h 1684262"/>
              <a:gd name="connsiteX88" fmla="*/ 802904 w 1206769"/>
              <a:gd name="connsiteY88" fmla="*/ 1350454 h 1684262"/>
              <a:gd name="connsiteX89" fmla="*/ 841956 w 1206769"/>
              <a:gd name="connsiteY89" fmla="*/ 1326547 h 1684262"/>
              <a:gd name="connsiteX90" fmla="*/ 952485 w 1206769"/>
              <a:gd name="connsiteY90" fmla="*/ 1295929 h 1684262"/>
              <a:gd name="connsiteX91" fmla="*/ 980354 w 1206769"/>
              <a:gd name="connsiteY91" fmla="*/ 1268921 h 1684262"/>
              <a:gd name="connsiteX92" fmla="*/ 1084177 w 1206769"/>
              <a:gd name="connsiteY92" fmla="*/ 1211294 h 1684262"/>
              <a:gd name="connsiteX93" fmla="*/ 911203 w 1206769"/>
              <a:gd name="connsiteY93" fmla="*/ 1022890 h 1684262"/>
              <a:gd name="connsiteX94" fmla="*/ 1193429 w 1206769"/>
              <a:gd name="connsiteY94" fmla="*/ 899446 h 1684262"/>
              <a:gd name="connsiteX95" fmla="*/ 759089 w 1206769"/>
              <a:gd name="connsiteY95" fmla="*/ 61246 h 1684262"/>
              <a:gd name="connsiteX96" fmla="*/ 720989 w 1206769"/>
              <a:gd name="connsiteY96" fmla="*/ 145828 h 1684262"/>
              <a:gd name="connsiteX97" fmla="*/ 759089 w 1206769"/>
              <a:gd name="connsiteY97" fmla="*/ 61436 h 1684262"/>
              <a:gd name="connsiteX98" fmla="*/ 759089 w 1206769"/>
              <a:gd name="connsiteY98" fmla="*/ 61246 h 1684262"/>
              <a:gd name="connsiteX99" fmla="*/ 363611 w 1206769"/>
              <a:gd name="connsiteY99" fmla="*/ 545783 h 1684262"/>
              <a:gd name="connsiteX100" fmla="*/ 348275 w 1206769"/>
              <a:gd name="connsiteY100" fmla="*/ 553498 h 1684262"/>
              <a:gd name="connsiteX101" fmla="*/ 363611 w 1206769"/>
              <a:gd name="connsiteY101" fmla="*/ 545783 h 1684262"/>
              <a:gd name="connsiteX102" fmla="*/ 232451 w 1206769"/>
              <a:gd name="connsiteY102" fmla="*/ 523113 h 1684262"/>
              <a:gd name="connsiteX103" fmla="*/ 254694 w 1206769"/>
              <a:gd name="connsiteY103" fmla="*/ 664096 h 1684262"/>
              <a:gd name="connsiteX104" fmla="*/ 232451 w 1206769"/>
              <a:gd name="connsiteY104" fmla="*/ 523113 h 1684262"/>
              <a:gd name="connsiteX105" fmla="*/ 340084 w 1206769"/>
              <a:gd name="connsiteY105" fmla="*/ 692277 h 1684262"/>
              <a:gd name="connsiteX106" fmla="*/ 470767 w 1206769"/>
              <a:gd name="connsiteY106" fmla="*/ 684562 h 1684262"/>
              <a:gd name="connsiteX107" fmla="*/ 340084 w 1206769"/>
              <a:gd name="connsiteY107" fmla="*/ 691896 h 1684262"/>
              <a:gd name="connsiteX108" fmla="*/ 340084 w 1206769"/>
              <a:gd name="connsiteY108" fmla="*/ 692277 h 1684262"/>
              <a:gd name="connsiteX109" fmla="*/ 382375 w 1206769"/>
              <a:gd name="connsiteY109" fmla="*/ 615410 h 1684262"/>
              <a:gd name="connsiteX110" fmla="*/ 516868 w 1206769"/>
              <a:gd name="connsiteY110" fmla="*/ 688372 h 1684262"/>
              <a:gd name="connsiteX111" fmla="*/ 382661 w 1206769"/>
              <a:gd name="connsiteY111" fmla="*/ 615029 h 1684262"/>
              <a:gd name="connsiteX112" fmla="*/ 382375 w 1206769"/>
              <a:gd name="connsiteY112" fmla="*/ 615410 h 1684262"/>
              <a:gd name="connsiteX113" fmla="*/ 201400 w 1206769"/>
              <a:gd name="connsiteY113" fmla="*/ 907542 h 1684262"/>
              <a:gd name="connsiteX114" fmla="*/ 163300 w 1206769"/>
              <a:gd name="connsiteY114" fmla="*/ 838295 h 1684262"/>
              <a:gd name="connsiteX115" fmla="*/ 201686 w 1206769"/>
              <a:gd name="connsiteY115" fmla="*/ 907161 h 1684262"/>
              <a:gd name="connsiteX116" fmla="*/ 201400 w 1206769"/>
              <a:gd name="connsiteY116" fmla="*/ 907542 h 1684262"/>
              <a:gd name="connsiteX117" fmla="*/ 97811 w 1206769"/>
              <a:gd name="connsiteY117" fmla="*/ 1285557 h 1684262"/>
              <a:gd name="connsiteX118" fmla="*/ 123279 w 1206769"/>
              <a:gd name="connsiteY118" fmla="*/ 1264178 h 1684262"/>
              <a:gd name="connsiteX119" fmla="*/ 231975 w 1206769"/>
              <a:gd name="connsiteY119" fmla="*/ 1341501 h 1684262"/>
              <a:gd name="connsiteX120" fmla="*/ 97811 w 1206769"/>
              <a:gd name="connsiteY120" fmla="*/ 1285557 h 1684262"/>
              <a:gd name="connsiteX121" fmla="*/ 232928 w 1206769"/>
              <a:gd name="connsiteY121" fmla="*/ 1376077 h 1684262"/>
              <a:gd name="connsiteX122" fmla="*/ 279029 w 1206769"/>
              <a:gd name="connsiteY122" fmla="*/ 1379887 h 1684262"/>
              <a:gd name="connsiteX123" fmla="*/ 232451 w 1206769"/>
              <a:gd name="connsiteY123" fmla="*/ 1376077 h 1684262"/>
              <a:gd name="connsiteX124" fmla="*/ 232928 w 1206769"/>
              <a:gd name="connsiteY124" fmla="*/ 1376077 h 1684262"/>
              <a:gd name="connsiteX125" fmla="*/ 856244 w 1206769"/>
              <a:gd name="connsiteY125" fmla="*/ 715613 h 1684262"/>
              <a:gd name="connsiteX126" fmla="*/ 817635 w 1206769"/>
              <a:gd name="connsiteY126" fmla="*/ 708913 h 1684262"/>
              <a:gd name="connsiteX127" fmla="*/ 721084 w 1206769"/>
              <a:gd name="connsiteY127" fmla="*/ 657225 h 1684262"/>
              <a:gd name="connsiteX128" fmla="*/ 855767 w 1206769"/>
              <a:gd name="connsiteY128" fmla="*/ 715613 h 1684262"/>
              <a:gd name="connsiteX129" fmla="*/ 856244 w 1206769"/>
              <a:gd name="connsiteY129" fmla="*/ 715613 h 1684262"/>
              <a:gd name="connsiteX130" fmla="*/ 663458 w 1206769"/>
              <a:gd name="connsiteY130" fmla="*/ 722662 h 1684262"/>
              <a:gd name="connsiteX131" fmla="*/ 644408 w 1206769"/>
              <a:gd name="connsiteY131" fmla="*/ 807149 h 1684262"/>
              <a:gd name="connsiteX132" fmla="*/ 662981 w 1206769"/>
              <a:gd name="connsiteY132" fmla="*/ 723138 h 1684262"/>
              <a:gd name="connsiteX133" fmla="*/ 663458 w 1206769"/>
              <a:gd name="connsiteY133" fmla="*/ 722662 h 1684262"/>
              <a:gd name="connsiteX134" fmla="*/ 628882 w 1206769"/>
              <a:gd name="connsiteY134" fmla="*/ 753332 h 1684262"/>
              <a:gd name="connsiteX135" fmla="*/ 655742 w 1206769"/>
              <a:gd name="connsiteY135" fmla="*/ 726472 h 1684262"/>
              <a:gd name="connsiteX136" fmla="*/ 628406 w 1206769"/>
              <a:gd name="connsiteY136" fmla="*/ 753332 h 1684262"/>
              <a:gd name="connsiteX137" fmla="*/ 628882 w 1206769"/>
              <a:gd name="connsiteY137" fmla="*/ 753332 h 1684262"/>
              <a:gd name="connsiteX138" fmla="*/ 771090 w 1206769"/>
              <a:gd name="connsiteY138" fmla="*/ 757237 h 1684262"/>
              <a:gd name="connsiteX139" fmla="*/ 690318 w 1206769"/>
              <a:gd name="connsiteY139" fmla="*/ 822579 h 1684262"/>
              <a:gd name="connsiteX140" fmla="*/ 770614 w 1206769"/>
              <a:gd name="connsiteY140" fmla="*/ 757237 h 1684262"/>
              <a:gd name="connsiteX141" fmla="*/ 771090 w 1206769"/>
              <a:gd name="connsiteY141" fmla="*/ 757237 h 1684262"/>
              <a:gd name="connsiteX142" fmla="*/ 759565 w 1206769"/>
              <a:gd name="connsiteY142" fmla="*/ 538162 h 1684262"/>
              <a:gd name="connsiteX143" fmla="*/ 851767 w 1206769"/>
              <a:gd name="connsiteY143" fmla="*/ 480536 h 1684262"/>
              <a:gd name="connsiteX144" fmla="*/ 759089 w 1206769"/>
              <a:gd name="connsiteY144" fmla="*/ 538067 h 1684262"/>
              <a:gd name="connsiteX145" fmla="*/ 759565 w 1206769"/>
              <a:gd name="connsiteY145" fmla="*/ 538162 h 1684262"/>
              <a:gd name="connsiteX146" fmla="*/ 877961 w 1206769"/>
              <a:gd name="connsiteY146" fmla="*/ 342138 h 1684262"/>
              <a:gd name="connsiteX147" fmla="*/ 812619 w 1206769"/>
              <a:gd name="connsiteY147" fmla="*/ 442055 h 1684262"/>
              <a:gd name="connsiteX148" fmla="*/ 877961 w 1206769"/>
              <a:gd name="connsiteY148" fmla="*/ 342138 h 1684262"/>
              <a:gd name="connsiteX149" fmla="*/ 681841 w 1206769"/>
              <a:gd name="connsiteY149" fmla="*/ 323088 h 1684262"/>
              <a:gd name="connsiteX150" fmla="*/ 758803 w 1206769"/>
              <a:gd name="connsiteY150" fmla="*/ 430816 h 1684262"/>
              <a:gd name="connsiteX151" fmla="*/ 643455 w 1206769"/>
              <a:gd name="connsiteY151" fmla="*/ 396145 h 1684262"/>
              <a:gd name="connsiteX152" fmla="*/ 639550 w 1206769"/>
              <a:gd name="connsiteY152" fmla="*/ 438436 h 1684262"/>
              <a:gd name="connsiteX153" fmla="*/ 682127 w 1206769"/>
              <a:gd name="connsiteY153" fmla="*/ 323088 h 1684262"/>
              <a:gd name="connsiteX154" fmla="*/ 681841 w 1206769"/>
              <a:gd name="connsiteY154" fmla="*/ 323088 h 1684262"/>
              <a:gd name="connsiteX155" fmla="*/ 351323 w 1206769"/>
              <a:gd name="connsiteY155" fmla="*/ 219361 h 1684262"/>
              <a:gd name="connsiteX156" fmla="*/ 383994 w 1206769"/>
              <a:gd name="connsiteY156" fmla="*/ 183070 h 1684262"/>
              <a:gd name="connsiteX157" fmla="*/ 403711 w 1206769"/>
              <a:gd name="connsiteY157" fmla="*/ 175069 h 1684262"/>
              <a:gd name="connsiteX158" fmla="*/ 411331 w 1206769"/>
              <a:gd name="connsiteY158" fmla="*/ 176117 h 1684262"/>
              <a:gd name="connsiteX159" fmla="*/ 569351 w 1206769"/>
              <a:gd name="connsiteY159" fmla="*/ 242792 h 1684262"/>
              <a:gd name="connsiteX160" fmla="*/ 569922 w 1206769"/>
              <a:gd name="connsiteY160" fmla="*/ 242792 h 1684262"/>
              <a:gd name="connsiteX161" fmla="*/ 558873 w 1206769"/>
              <a:gd name="connsiteY161" fmla="*/ 299942 h 1684262"/>
              <a:gd name="connsiteX162" fmla="*/ 351609 w 1206769"/>
              <a:gd name="connsiteY162" fmla="*/ 219075 h 1684262"/>
              <a:gd name="connsiteX163" fmla="*/ 351323 w 1206769"/>
              <a:gd name="connsiteY163" fmla="*/ 219361 h 1684262"/>
              <a:gd name="connsiteX164" fmla="*/ 470767 w 1206769"/>
              <a:gd name="connsiteY164" fmla="*/ 361188 h 1684262"/>
              <a:gd name="connsiteX165" fmla="*/ 566874 w 1206769"/>
              <a:gd name="connsiteY165" fmla="*/ 503396 h 1684262"/>
              <a:gd name="connsiteX166" fmla="*/ 470767 w 1206769"/>
              <a:gd name="connsiteY166" fmla="*/ 361188 h 1684262"/>
              <a:gd name="connsiteX167" fmla="*/ 632216 w 1206769"/>
              <a:gd name="connsiteY167" fmla="*/ 453485 h 1684262"/>
              <a:gd name="connsiteX168" fmla="*/ 699367 w 1206769"/>
              <a:gd name="connsiteY168" fmla="*/ 515112 h 1684262"/>
              <a:gd name="connsiteX169" fmla="*/ 759089 w 1206769"/>
              <a:gd name="connsiteY169" fmla="*/ 438055 h 1684262"/>
              <a:gd name="connsiteX170" fmla="*/ 678317 w 1206769"/>
              <a:gd name="connsiteY170" fmla="*/ 611029 h 1684262"/>
              <a:gd name="connsiteX171" fmla="*/ 640217 w 1206769"/>
              <a:gd name="connsiteY171" fmla="*/ 587978 h 1684262"/>
              <a:gd name="connsiteX172" fmla="*/ 632216 w 1206769"/>
              <a:gd name="connsiteY172" fmla="*/ 453581 h 1684262"/>
              <a:gd name="connsiteX173" fmla="*/ 632216 w 1206769"/>
              <a:gd name="connsiteY173" fmla="*/ 453485 h 1684262"/>
              <a:gd name="connsiteX174" fmla="*/ 686032 w 1206769"/>
              <a:gd name="connsiteY174" fmla="*/ 837819 h 1684262"/>
              <a:gd name="connsiteX175" fmla="*/ 628310 w 1206769"/>
              <a:gd name="connsiteY175" fmla="*/ 930116 h 1684262"/>
              <a:gd name="connsiteX176" fmla="*/ 686032 w 1206769"/>
              <a:gd name="connsiteY176" fmla="*/ 837914 h 1684262"/>
              <a:gd name="connsiteX177" fmla="*/ 686032 w 1206769"/>
              <a:gd name="connsiteY177" fmla="*/ 837819 h 1684262"/>
              <a:gd name="connsiteX178" fmla="*/ 743658 w 1206769"/>
              <a:gd name="connsiteY178" fmla="*/ 1291400 h 1684262"/>
              <a:gd name="connsiteX179" fmla="*/ 547634 w 1206769"/>
              <a:gd name="connsiteY179" fmla="*/ 1206818 h 1684262"/>
              <a:gd name="connsiteX180" fmla="*/ 573446 w 1206769"/>
              <a:gd name="connsiteY180" fmla="*/ 1222439 h 1684262"/>
              <a:gd name="connsiteX181" fmla="*/ 603450 w 1206769"/>
              <a:gd name="connsiteY181" fmla="*/ 1227487 h 1684262"/>
              <a:gd name="connsiteX182" fmla="*/ 743658 w 1206769"/>
              <a:gd name="connsiteY182" fmla="*/ 1291495 h 1684262"/>
              <a:gd name="connsiteX183" fmla="*/ 743658 w 1206769"/>
              <a:gd name="connsiteY183" fmla="*/ 1291400 h 1684262"/>
              <a:gd name="connsiteX184" fmla="*/ 578399 w 1206769"/>
              <a:gd name="connsiteY184" fmla="*/ 945452 h 1684262"/>
              <a:gd name="connsiteX185" fmla="*/ 689842 w 1206769"/>
              <a:gd name="connsiteY185" fmla="*/ 1122236 h 1684262"/>
              <a:gd name="connsiteX186" fmla="*/ 578399 w 1206769"/>
              <a:gd name="connsiteY186" fmla="*/ 945547 h 1684262"/>
              <a:gd name="connsiteX187" fmla="*/ 578399 w 1206769"/>
              <a:gd name="connsiteY187" fmla="*/ 945452 h 1684262"/>
              <a:gd name="connsiteX188" fmla="*/ 351609 w 1206769"/>
              <a:gd name="connsiteY188" fmla="*/ 1045464 h 1684262"/>
              <a:gd name="connsiteX189" fmla="*/ 382375 w 1206769"/>
              <a:gd name="connsiteY189" fmla="*/ 887825 h 1684262"/>
              <a:gd name="connsiteX190" fmla="*/ 351609 w 1206769"/>
              <a:gd name="connsiteY190" fmla="*/ 1045559 h 1684262"/>
              <a:gd name="connsiteX191" fmla="*/ 351609 w 1206769"/>
              <a:gd name="connsiteY191" fmla="*/ 1045464 h 1684262"/>
              <a:gd name="connsiteX192" fmla="*/ 420761 w 1206769"/>
              <a:gd name="connsiteY192" fmla="*/ 1018413 h 1684262"/>
              <a:gd name="connsiteX193" fmla="*/ 605260 w 1206769"/>
              <a:gd name="connsiteY193" fmla="*/ 1180338 h 1684262"/>
              <a:gd name="connsiteX194" fmla="*/ 420761 w 1206769"/>
              <a:gd name="connsiteY194" fmla="*/ 1018413 h 1684262"/>
              <a:gd name="connsiteX195" fmla="*/ 366944 w 1206769"/>
              <a:gd name="connsiteY195" fmla="*/ 1414272 h 1684262"/>
              <a:gd name="connsiteX196" fmla="*/ 597640 w 1206769"/>
              <a:gd name="connsiteY196" fmla="*/ 1460468 h 1684262"/>
              <a:gd name="connsiteX197" fmla="*/ 366944 w 1206769"/>
              <a:gd name="connsiteY197" fmla="*/ 1414463 h 1684262"/>
              <a:gd name="connsiteX198" fmla="*/ 366944 w 1206769"/>
              <a:gd name="connsiteY198" fmla="*/ 1414272 h 1684262"/>
              <a:gd name="connsiteX199" fmla="*/ 536108 w 1206769"/>
              <a:gd name="connsiteY199" fmla="*/ 1644968 h 1684262"/>
              <a:gd name="connsiteX200" fmla="*/ 498008 w 1206769"/>
              <a:gd name="connsiteY200" fmla="*/ 1625918 h 1684262"/>
              <a:gd name="connsiteX201" fmla="*/ 471148 w 1206769"/>
              <a:gd name="connsiteY201" fmla="*/ 1618202 h 1684262"/>
              <a:gd name="connsiteX202" fmla="*/ 471148 w 1206769"/>
              <a:gd name="connsiteY202" fmla="*/ 1664399 h 1684262"/>
              <a:gd name="connsiteX203" fmla="*/ 401901 w 1206769"/>
              <a:gd name="connsiteY203" fmla="*/ 1579817 h 1684262"/>
              <a:gd name="connsiteX204" fmla="*/ 536108 w 1206769"/>
              <a:gd name="connsiteY204" fmla="*/ 1645158 h 1684262"/>
              <a:gd name="connsiteX205" fmla="*/ 536108 w 1206769"/>
              <a:gd name="connsiteY205" fmla="*/ 1644968 h 1684262"/>
              <a:gd name="connsiteX206" fmla="*/ 616785 w 1206769"/>
              <a:gd name="connsiteY206" fmla="*/ 1564196 h 1684262"/>
              <a:gd name="connsiteX207" fmla="*/ 555349 w 1206769"/>
              <a:gd name="connsiteY207" fmla="*/ 1541145 h 1684262"/>
              <a:gd name="connsiteX208" fmla="*/ 638597 w 1206769"/>
              <a:gd name="connsiteY208" fmla="*/ 1493520 h 1684262"/>
              <a:gd name="connsiteX209" fmla="*/ 739848 w 1206769"/>
              <a:gd name="connsiteY209" fmla="*/ 1525715 h 1684262"/>
              <a:gd name="connsiteX210" fmla="*/ 616785 w 1206769"/>
              <a:gd name="connsiteY210" fmla="*/ 1564386 h 1684262"/>
              <a:gd name="connsiteX211" fmla="*/ 616785 w 1206769"/>
              <a:gd name="connsiteY211" fmla="*/ 1564196 h 1684262"/>
              <a:gd name="connsiteX212" fmla="*/ 752231 w 1206769"/>
              <a:gd name="connsiteY212" fmla="*/ 1664779 h 1684262"/>
              <a:gd name="connsiteX213" fmla="*/ 739658 w 1206769"/>
              <a:gd name="connsiteY213" fmla="*/ 1664779 h 1684262"/>
              <a:gd name="connsiteX214" fmla="*/ 731180 w 1206769"/>
              <a:gd name="connsiteY214" fmla="*/ 1664779 h 1684262"/>
              <a:gd name="connsiteX215" fmla="*/ 727561 w 1206769"/>
              <a:gd name="connsiteY215" fmla="*/ 1664779 h 1684262"/>
              <a:gd name="connsiteX216" fmla="*/ 713750 w 1206769"/>
              <a:gd name="connsiteY216" fmla="*/ 1666780 h 1684262"/>
              <a:gd name="connsiteX217" fmla="*/ 704225 w 1206769"/>
              <a:gd name="connsiteY217" fmla="*/ 1665256 h 1684262"/>
              <a:gd name="connsiteX218" fmla="*/ 705558 w 1206769"/>
              <a:gd name="connsiteY218" fmla="*/ 1667733 h 1684262"/>
              <a:gd name="connsiteX219" fmla="*/ 790045 w 1206769"/>
              <a:gd name="connsiteY219" fmla="*/ 1610106 h 1684262"/>
              <a:gd name="connsiteX220" fmla="*/ 752231 w 1206769"/>
              <a:gd name="connsiteY220" fmla="*/ 1664970 h 1684262"/>
              <a:gd name="connsiteX221" fmla="*/ 752231 w 1206769"/>
              <a:gd name="connsiteY221" fmla="*/ 1664779 h 1684262"/>
              <a:gd name="connsiteX222" fmla="*/ 857863 w 1206769"/>
              <a:gd name="connsiteY222" fmla="*/ 1591056 h 1684262"/>
              <a:gd name="connsiteX223" fmla="*/ 838813 w 1206769"/>
              <a:gd name="connsiteY223" fmla="*/ 1568958 h 1684262"/>
              <a:gd name="connsiteX224" fmla="*/ 836146 w 1206769"/>
              <a:gd name="connsiteY224" fmla="*/ 1564291 h 1684262"/>
              <a:gd name="connsiteX225" fmla="*/ 955179 w 1206769"/>
              <a:gd name="connsiteY225" fmla="*/ 1500720 h 1684262"/>
              <a:gd name="connsiteX226" fmla="*/ 1066493 w 1206769"/>
              <a:gd name="connsiteY226" fmla="*/ 1492065 h 1684262"/>
              <a:gd name="connsiteX227" fmla="*/ 857863 w 1206769"/>
              <a:gd name="connsiteY227" fmla="*/ 1591247 h 1684262"/>
              <a:gd name="connsiteX228" fmla="*/ 857863 w 1206769"/>
              <a:gd name="connsiteY228" fmla="*/ 1591056 h 1684262"/>
              <a:gd name="connsiteX229" fmla="*/ 1054979 w 1206769"/>
              <a:gd name="connsiteY229" fmla="*/ 1445037 h 1684262"/>
              <a:gd name="connsiteX230" fmla="*/ 916632 w 1206769"/>
              <a:gd name="connsiteY230" fmla="*/ 1468184 h 1684262"/>
              <a:gd name="connsiteX231" fmla="*/ 1028170 w 1206769"/>
              <a:gd name="connsiteY231" fmla="*/ 1445228 h 1684262"/>
              <a:gd name="connsiteX232" fmla="*/ 1054979 w 1206769"/>
              <a:gd name="connsiteY232" fmla="*/ 1445037 h 1684262"/>
              <a:gd name="connsiteX233" fmla="*/ 862816 w 1206769"/>
              <a:gd name="connsiteY233" fmla="*/ 1410462 h 1684262"/>
              <a:gd name="connsiteX234" fmla="*/ 647551 w 1206769"/>
              <a:gd name="connsiteY234" fmla="*/ 1448562 h 1684262"/>
              <a:gd name="connsiteX235" fmla="*/ 862816 w 1206769"/>
              <a:gd name="connsiteY235" fmla="*/ 1410653 h 1684262"/>
              <a:gd name="connsiteX236" fmla="*/ 862816 w 1206769"/>
              <a:gd name="connsiteY236" fmla="*/ 1410462 h 1684262"/>
              <a:gd name="connsiteX237" fmla="*/ 689842 w 1206769"/>
              <a:gd name="connsiteY237" fmla="*/ 1391412 h 1684262"/>
              <a:gd name="connsiteX238" fmla="*/ 924347 w 1206769"/>
              <a:gd name="connsiteY238" fmla="*/ 1306830 h 1684262"/>
              <a:gd name="connsiteX239" fmla="*/ 689842 w 1206769"/>
              <a:gd name="connsiteY239" fmla="*/ 1391412 h 1684262"/>
              <a:gd name="connsiteX240" fmla="*/ 1162663 w 1206769"/>
              <a:gd name="connsiteY240" fmla="*/ 1057085 h 1684262"/>
              <a:gd name="connsiteX241" fmla="*/ 1148756 w 1206769"/>
              <a:gd name="connsiteY241" fmla="*/ 1134428 h 1684262"/>
              <a:gd name="connsiteX242" fmla="*/ 1066841 w 1206769"/>
              <a:gd name="connsiteY242" fmla="*/ 1139762 h 1684262"/>
              <a:gd name="connsiteX243" fmla="*/ 1035790 w 1206769"/>
              <a:gd name="connsiteY243" fmla="*/ 1087755 h 1684262"/>
              <a:gd name="connsiteX244" fmla="*/ 1162663 w 1206769"/>
              <a:gd name="connsiteY244" fmla="*/ 1057085 h 1684262"/>
              <a:gd name="connsiteX245" fmla="*/ 987913 w 1206769"/>
              <a:gd name="connsiteY245" fmla="*/ 1181170 h 1684262"/>
              <a:gd name="connsiteX246" fmla="*/ 958923 w 1206769"/>
              <a:gd name="connsiteY246" fmla="*/ 1264444 h 1684262"/>
              <a:gd name="connsiteX247" fmla="*/ 905107 w 1206769"/>
              <a:gd name="connsiteY247" fmla="*/ 1118330 h 1684262"/>
              <a:gd name="connsiteX248" fmla="*/ 987913 w 1206769"/>
              <a:gd name="connsiteY248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2 w 1206769"/>
              <a:gd name="connsiteY87" fmla="*/ 1363507 h 1684262"/>
              <a:gd name="connsiteX88" fmla="*/ 802904 w 1206769"/>
              <a:gd name="connsiteY88" fmla="*/ 1350454 h 1684262"/>
              <a:gd name="connsiteX89" fmla="*/ 841956 w 1206769"/>
              <a:gd name="connsiteY89" fmla="*/ 1326547 h 1684262"/>
              <a:gd name="connsiteX90" fmla="*/ 1018286 w 1206769"/>
              <a:gd name="connsiteY90" fmla="*/ 1315425 h 1684262"/>
              <a:gd name="connsiteX91" fmla="*/ 980354 w 1206769"/>
              <a:gd name="connsiteY91" fmla="*/ 1268921 h 1684262"/>
              <a:gd name="connsiteX92" fmla="*/ 1084177 w 1206769"/>
              <a:gd name="connsiteY92" fmla="*/ 1211294 h 1684262"/>
              <a:gd name="connsiteX93" fmla="*/ 911203 w 1206769"/>
              <a:gd name="connsiteY93" fmla="*/ 1022890 h 1684262"/>
              <a:gd name="connsiteX94" fmla="*/ 1193429 w 1206769"/>
              <a:gd name="connsiteY94" fmla="*/ 899446 h 1684262"/>
              <a:gd name="connsiteX95" fmla="*/ 759089 w 1206769"/>
              <a:gd name="connsiteY95" fmla="*/ 61246 h 1684262"/>
              <a:gd name="connsiteX96" fmla="*/ 720989 w 1206769"/>
              <a:gd name="connsiteY96" fmla="*/ 145828 h 1684262"/>
              <a:gd name="connsiteX97" fmla="*/ 759089 w 1206769"/>
              <a:gd name="connsiteY97" fmla="*/ 61436 h 1684262"/>
              <a:gd name="connsiteX98" fmla="*/ 759089 w 1206769"/>
              <a:gd name="connsiteY98" fmla="*/ 61246 h 1684262"/>
              <a:gd name="connsiteX99" fmla="*/ 363611 w 1206769"/>
              <a:gd name="connsiteY99" fmla="*/ 545783 h 1684262"/>
              <a:gd name="connsiteX100" fmla="*/ 348275 w 1206769"/>
              <a:gd name="connsiteY100" fmla="*/ 553498 h 1684262"/>
              <a:gd name="connsiteX101" fmla="*/ 363611 w 1206769"/>
              <a:gd name="connsiteY101" fmla="*/ 545783 h 1684262"/>
              <a:gd name="connsiteX102" fmla="*/ 232451 w 1206769"/>
              <a:gd name="connsiteY102" fmla="*/ 523113 h 1684262"/>
              <a:gd name="connsiteX103" fmla="*/ 254694 w 1206769"/>
              <a:gd name="connsiteY103" fmla="*/ 664096 h 1684262"/>
              <a:gd name="connsiteX104" fmla="*/ 232451 w 1206769"/>
              <a:gd name="connsiteY104" fmla="*/ 523113 h 1684262"/>
              <a:gd name="connsiteX105" fmla="*/ 340084 w 1206769"/>
              <a:gd name="connsiteY105" fmla="*/ 692277 h 1684262"/>
              <a:gd name="connsiteX106" fmla="*/ 470767 w 1206769"/>
              <a:gd name="connsiteY106" fmla="*/ 684562 h 1684262"/>
              <a:gd name="connsiteX107" fmla="*/ 340084 w 1206769"/>
              <a:gd name="connsiteY107" fmla="*/ 691896 h 1684262"/>
              <a:gd name="connsiteX108" fmla="*/ 340084 w 1206769"/>
              <a:gd name="connsiteY108" fmla="*/ 692277 h 1684262"/>
              <a:gd name="connsiteX109" fmla="*/ 382375 w 1206769"/>
              <a:gd name="connsiteY109" fmla="*/ 615410 h 1684262"/>
              <a:gd name="connsiteX110" fmla="*/ 516868 w 1206769"/>
              <a:gd name="connsiteY110" fmla="*/ 688372 h 1684262"/>
              <a:gd name="connsiteX111" fmla="*/ 382661 w 1206769"/>
              <a:gd name="connsiteY111" fmla="*/ 615029 h 1684262"/>
              <a:gd name="connsiteX112" fmla="*/ 382375 w 1206769"/>
              <a:gd name="connsiteY112" fmla="*/ 615410 h 1684262"/>
              <a:gd name="connsiteX113" fmla="*/ 201400 w 1206769"/>
              <a:gd name="connsiteY113" fmla="*/ 907542 h 1684262"/>
              <a:gd name="connsiteX114" fmla="*/ 163300 w 1206769"/>
              <a:gd name="connsiteY114" fmla="*/ 838295 h 1684262"/>
              <a:gd name="connsiteX115" fmla="*/ 201686 w 1206769"/>
              <a:gd name="connsiteY115" fmla="*/ 907161 h 1684262"/>
              <a:gd name="connsiteX116" fmla="*/ 201400 w 1206769"/>
              <a:gd name="connsiteY116" fmla="*/ 907542 h 1684262"/>
              <a:gd name="connsiteX117" fmla="*/ 97811 w 1206769"/>
              <a:gd name="connsiteY117" fmla="*/ 1285557 h 1684262"/>
              <a:gd name="connsiteX118" fmla="*/ 123279 w 1206769"/>
              <a:gd name="connsiteY118" fmla="*/ 1264178 h 1684262"/>
              <a:gd name="connsiteX119" fmla="*/ 231975 w 1206769"/>
              <a:gd name="connsiteY119" fmla="*/ 1341501 h 1684262"/>
              <a:gd name="connsiteX120" fmla="*/ 97811 w 1206769"/>
              <a:gd name="connsiteY120" fmla="*/ 1285557 h 1684262"/>
              <a:gd name="connsiteX121" fmla="*/ 232928 w 1206769"/>
              <a:gd name="connsiteY121" fmla="*/ 1376077 h 1684262"/>
              <a:gd name="connsiteX122" fmla="*/ 279029 w 1206769"/>
              <a:gd name="connsiteY122" fmla="*/ 1379887 h 1684262"/>
              <a:gd name="connsiteX123" fmla="*/ 232451 w 1206769"/>
              <a:gd name="connsiteY123" fmla="*/ 1376077 h 1684262"/>
              <a:gd name="connsiteX124" fmla="*/ 232928 w 1206769"/>
              <a:gd name="connsiteY124" fmla="*/ 1376077 h 1684262"/>
              <a:gd name="connsiteX125" fmla="*/ 856244 w 1206769"/>
              <a:gd name="connsiteY125" fmla="*/ 715613 h 1684262"/>
              <a:gd name="connsiteX126" fmla="*/ 817635 w 1206769"/>
              <a:gd name="connsiteY126" fmla="*/ 708913 h 1684262"/>
              <a:gd name="connsiteX127" fmla="*/ 721084 w 1206769"/>
              <a:gd name="connsiteY127" fmla="*/ 657225 h 1684262"/>
              <a:gd name="connsiteX128" fmla="*/ 855767 w 1206769"/>
              <a:gd name="connsiteY128" fmla="*/ 715613 h 1684262"/>
              <a:gd name="connsiteX129" fmla="*/ 856244 w 1206769"/>
              <a:gd name="connsiteY129" fmla="*/ 715613 h 1684262"/>
              <a:gd name="connsiteX130" fmla="*/ 663458 w 1206769"/>
              <a:gd name="connsiteY130" fmla="*/ 722662 h 1684262"/>
              <a:gd name="connsiteX131" fmla="*/ 644408 w 1206769"/>
              <a:gd name="connsiteY131" fmla="*/ 807149 h 1684262"/>
              <a:gd name="connsiteX132" fmla="*/ 662981 w 1206769"/>
              <a:gd name="connsiteY132" fmla="*/ 723138 h 1684262"/>
              <a:gd name="connsiteX133" fmla="*/ 663458 w 1206769"/>
              <a:gd name="connsiteY133" fmla="*/ 722662 h 1684262"/>
              <a:gd name="connsiteX134" fmla="*/ 628882 w 1206769"/>
              <a:gd name="connsiteY134" fmla="*/ 753332 h 1684262"/>
              <a:gd name="connsiteX135" fmla="*/ 655742 w 1206769"/>
              <a:gd name="connsiteY135" fmla="*/ 726472 h 1684262"/>
              <a:gd name="connsiteX136" fmla="*/ 628406 w 1206769"/>
              <a:gd name="connsiteY136" fmla="*/ 753332 h 1684262"/>
              <a:gd name="connsiteX137" fmla="*/ 628882 w 1206769"/>
              <a:gd name="connsiteY137" fmla="*/ 753332 h 1684262"/>
              <a:gd name="connsiteX138" fmla="*/ 771090 w 1206769"/>
              <a:gd name="connsiteY138" fmla="*/ 757237 h 1684262"/>
              <a:gd name="connsiteX139" fmla="*/ 690318 w 1206769"/>
              <a:gd name="connsiteY139" fmla="*/ 822579 h 1684262"/>
              <a:gd name="connsiteX140" fmla="*/ 770614 w 1206769"/>
              <a:gd name="connsiteY140" fmla="*/ 757237 h 1684262"/>
              <a:gd name="connsiteX141" fmla="*/ 771090 w 1206769"/>
              <a:gd name="connsiteY141" fmla="*/ 757237 h 1684262"/>
              <a:gd name="connsiteX142" fmla="*/ 759565 w 1206769"/>
              <a:gd name="connsiteY142" fmla="*/ 538162 h 1684262"/>
              <a:gd name="connsiteX143" fmla="*/ 851767 w 1206769"/>
              <a:gd name="connsiteY143" fmla="*/ 480536 h 1684262"/>
              <a:gd name="connsiteX144" fmla="*/ 759089 w 1206769"/>
              <a:gd name="connsiteY144" fmla="*/ 538067 h 1684262"/>
              <a:gd name="connsiteX145" fmla="*/ 759565 w 1206769"/>
              <a:gd name="connsiteY145" fmla="*/ 538162 h 1684262"/>
              <a:gd name="connsiteX146" fmla="*/ 877961 w 1206769"/>
              <a:gd name="connsiteY146" fmla="*/ 342138 h 1684262"/>
              <a:gd name="connsiteX147" fmla="*/ 812619 w 1206769"/>
              <a:gd name="connsiteY147" fmla="*/ 442055 h 1684262"/>
              <a:gd name="connsiteX148" fmla="*/ 877961 w 1206769"/>
              <a:gd name="connsiteY148" fmla="*/ 342138 h 1684262"/>
              <a:gd name="connsiteX149" fmla="*/ 681841 w 1206769"/>
              <a:gd name="connsiteY149" fmla="*/ 323088 h 1684262"/>
              <a:gd name="connsiteX150" fmla="*/ 758803 w 1206769"/>
              <a:gd name="connsiteY150" fmla="*/ 430816 h 1684262"/>
              <a:gd name="connsiteX151" fmla="*/ 643455 w 1206769"/>
              <a:gd name="connsiteY151" fmla="*/ 396145 h 1684262"/>
              <a:gd name="connsiteX152" fmla="*/ 639550 w 1206769"/>
              <a:gd name="connsiteY152" fmla="*/ 438436 h 1684262"/>
              <a:gd name="connsiteX153" fmla="*/ 682127 w 1206769"/>
              <a:gd name="connsiteY153" fmla="*/ 323088 h 1684262"/>
              <a:gd name="connsiteX154" fmla="*/ 681841 w 1206769"/>
              <a:gd name="connsiteY154" fmla="*/ 323088 h 1684262"/>
              <a:gd name="connsiteX155" fmla="*/ 351323 w 1206769"/>
              <a:gd name="connsiteY155" fmla="*/ 219361 h 1684262"/>
              <a:gd name="connsiteX156" fmla="*/ 383994 w 1206769"/>
              <a:gd name="connsiteY156" fmla="*/ 183070 h 1684262"/>
              <a:gd name="connsiteX157" fmla="*/ 403711 w 1206769"/>
              <a:gd name="connsiteY157" fmla="*/ 175069 h 1684262"/>
              <a:gd name="connsiteX158" fmla="*/ 411331 w 1206769"/>
              <a:gd name="connsiteY158" fmla="*/ 176117 h 1684262"/>
              <a:gd name="connsiteX159" fmla="*/ 569351 w 1206769"/>
              <a:gd name="connsiteY159" fmla="*/ 242792 h 1684262"/>
              <a:gd name="connsiteX160" fmla="*/ 569922 w 1206769"/>
              <a:gd name="connsiteY160" fmla="*/ 242792 h 1684262"/>
              <a:gd name="connsiteX161" fmla="*/ 558873 w 1206769"/>
              <a:gd name="connsiteY161" fmla="*/ 299942 h 1684262"/>
              <a:gd name="connsiteX162" fmla="*/ 351609 w 1206769"/>
              <a:gd name="connsiteY162" fmla="*/ 219075 h 1684262"/>
              <a:gd name="connsiteX163" fmla="*/ 351323 w 1206769"/>
              <a:gd name="connsiteY163" fmla="*/ 219361 h 1684262"/>
              <a:gd name="connsiteX164" fmla="*/ 470767 w 1206769"/>
              <a:gd name="connsiteY164" fmla="*/ 361188 h 1684262"/>
              <a:gd name="connsiteX165" fmla="*/ 566874 w 1206769"/>
              <a:gd name="connsiteY165" fmla="*/ 503396 h 1684262"/>
              <a:gd name="connsiteX166" fmla="*/ 470767 w 1206769"/>
              <a:gd name="connsiteY166" fmla="*/ 361188 h 1684262"/>
              <a:gd name="connsiteX167" fmla="*/ 632216 w 1206769"/>
              <a:gd name="connsiteY167" fmla="*/ 453485 h 1684262"/>
              <a:gd name="connsiteX168" fmla="*/ 699367 w 1206769"/>
              <a:gd name="connsiteY168" fmla="*/ 515112 h 1684262"/>
              <a:gd name="connsiteX169" fmla="*/ 759089 w 1206769"/>
              <a:gd name="connsiteY169" fmla="*/ 438055 h 1684262"/>
              <a:gd name="connsiteX170" fmla="*/ 678317 w 1206769"/>
              <a:gd name="connsiteY170" fmla="*/ 611029 h 1684262"/>
              <a:gd name="connsiteX171" fmla="*/ 640217 w 1206769"/>
              <a:gd name="connsiteY171" fmla="*/ 587978 h 1684262"/>
              <a:gd name="connsiteX172" fmla="*/ 632216 w 1206769"/>
              <a:gd name="connsiteY172" fmla="*/ 453581 h 1684262"/>
              <a:gd name="connsiteX173" fmla="*/ 632216 w 1206769"/>
              <a:gd name="connsiteY173" fmla="*/ 453485 h 1684262"/>
              <a:gd name="connsiteX174" fmla="*/ 686032 w 1206769"/>
              <a:gd name="connsiteY174" fmla="*/ 837819 h 1684262"/>
              <a:gd name="connsiteX175" fmla="*/ 628310 w 1206769"/>
              <a:gd name="connsiteY175" fmla="*/ 930116 h 1684262"/>
              <a:gd name="connsiteX176" fmla="*/ 686032 w 1206769"/>
              <a:gd name="connsiteY176" fmla="*/ 837914 h 1684262"/>
              <a:gd name="connsiteX177" fmla="*/ 686032 w 1206769"/>
              <a:gd name="connsiteY177" fmla="*/ 837819 h 1684262"/>
              <a:gd name="connsiteX178" fmla="*/ 743658 w 1206769"/>
              <a:gd name="connsiteY178" fmla="*/ 1291400 h 1684262"/>
              <a:gd name="connsiteX179" fmla="*/ 547634 w 1206769"/>
              <a:gd name="connsiteY179" fmla="*/ 1206818 h 1684262"/>
              <a:gd name="connsiteX180" fmla="*/ 573446 w 1206769"/>
              <a:gd name="connsiteY180" fmla="*/ 1222439 h 1684262"/>
              <a:gd name="connsiteX181" fmla="*/ 603450 w 1206769"/>
              <a:gd name="connsiteY181" fmla="*/ 1227487 h 1684262"/>
              <a:gd name="connsiteX182" fmla="*/ 743658 w 1206769"/>
              <a:gd name="connsiteY182" fmla="*/ 1291495 h 1684262"/>
              <a:gd name="connsiteX183" fmla="*/ 743658 w 1206769"/>
              <a:gd name="connsiteY183" fmla="*/ 1291400 h 1684262"/>
              <a:gd name="connsiteX184" fmla="*/ 578399 w 1206769"/>
              <a:gd name="connsiteY184" fmla="*/ 945452 h 1684262"/>
              <a:gd name="connsiteX185" fmla="*/ 689842 w 1206769"/>
              <a:gd name="connsiteY185" fmla="*/ 1122236 h 1684262"/>
              <a:gd name="connsiteX186" fmla="*/ 578399 w 1206769"/>
              <a:gd name="connsiteY186" fmla="*/ 945547 h 1684262"/>
              <a:gd name="connsiteX187" fmla="*/ 578399 w 1206769"/>
              <a:gd name="connsiteY187" fmla="*/ 945452 h 1684262"/>
              <a:gd name="connsiteX188" fmla="*/ 351609 w 1206769"/>
              <a:gd name="connsiteY188" fmla="*/ 1045464 h 1684262"/>
              <a:gd name="connsiteX189" fmla="*/ 382375 w 1206769"/>
              <a:gd name="connsiteY189" fmla="*/ 887825 h 1684262"/>
              <a:gd name="connsiteX190" fmla="*/ 351609 w 1206769"/>
              <a:gd name="connsiteY190" fmla="*/ 1045559 h 1684262"/>
              <a:gd name="connsiteX191" fmla="*/ 351609 w 1206769"/>
              <a:gd name="connsiteY191" fmla="*/ 1045464 h 1684262"/>
              <a:gd name="connsiteX192" fmla="*/ 420761 w 1206769"/>
              <a:gd name="connsiteY192" fmla="*/ 1018413 h 1684262"/>
              <a:gd name="connsiteX193" fmla="*/ 605260 w 1206769"/>
              <a:gd name="connsiteY193" fmla="*/ 1180338 h 1684262"/>
              <a:gd name="connsiteX194" fmla="*/ 420761 w 1206769"/>
              <a:gd name="connsiteY194" fmla="*/ 1018413 h 1684262"/>
              <a:gd name="connsiteX195" fmla="*/ 366944 w 1206769"/>
              <a:gd name="connsiteY195" fmla="*/ 1414272 h 1684262"/>
              <a:gd name="connsiteX196" fmla="*/ 597640 w 1206769"/>
              <a:gd name="connsiteY196" fmla="*/ 1460468 h 1684262"/>
              <a:gd name="connsiteX197" fmla="*/ 366944 w 1206769"/>
              <a:gd name="connsiteY197" fmla="*/ 1414463 h 1684262"/>
              <a:gd name="connsiteX198" fmla="*/ 366944 w 1206769"/>
              <a:gd name="connsiteY198" fmla="*/ 1414272 h 1684262"/>
              <a:gd name="connsiteX199" fmla="*/ 536108 w 1206769"/>
              <a:gd name="connsiteY199" fmla="*/ 1644968 h 1684262"/>
              <a:gd name="connsiteX200" fmla="*/ 498008 w 1206769"/>
              <a:gd name="connsiteY200" fmla="*/ 1625918 h 1684262"/>
              <a:gd name="connsiteX201" fmla="*/ 471148 w 1206769"/>
              <a:gd name="connsiteY201" fmla="*/ 1618202 h 1684262"/>
              <a:gd name="connsiteX202" fmla="*/ 471148 w 1206769"/>
              <a:gd name="connsiteY202" fmla="*/ 1664399 h 1684262"/>
              <a:gd name="connsiteX203" fmla="*/ 401901 w 1206769"/>
              <a:gd name="connsiteY203" fmla="*/ 1579817 h 1684262"/>
              <a:gd name="connsiteX204" fmla="*/ 536108 w 1206769"/>
              <a:gd name="connsiteY204" fmla="*/ 1645158 h 1684262"/>
              <a:gd name="connsiteX205" fmla="*/ 536108 w 1206769"/>
              <a:gd name="connsiteY205" fmla="*/ 1644968 h 1684262"/>
              <a:gd name="connsiteX206" fmla="*/ 616785 w 1206769"/>
              <a:gd name="connsiteY206" fmla="*/ 1564196 h 1684262"/>
              <a:gd name="connsiteX207" fmla="*/ 555349 w 1206769"/>
              <a:gd name="connsiteY207" fmla="*/ 1541145 h 1684262"/>
              <a:gd name="connsiteX208" fmla="*/ 638597 w 1206769"/>
              <a:gd name="connsiteY208" fmla="*/ 1493520 h 1684262"/>
              <a:gd name="connsiteX209" fmla="*/ 739848 w 1206769"/>
              <a:gd name="connsiteY209" fmla="*/ 1525715 h 1684262"/>
              <a:gd name="connsiteX210" fmla="*/ 616785 w 1206769"/>
              <a:gd name="connsiteY210" fmla="*/ 1564386 h 1684262"/>
              <a:gd name="connsiteX211" fmla="*/ 616785 w 1206769"/>
              <a:gd name="connsiteY211" fmla="*/ 1564196 h 1684262"/>
              <a:gd name="connsiteX212" fmla="*/ 752231 w 1206769"/>
              <a:gd name="connsiteY212" fmla="*/ 1664779 h 1684262"/>
              <a:gd name="connsiteX213" fmla="*/ 739658 w 1206769"/>
              <a:gd name="connsiteY213" fmla="*/ 1664779 h 1684262"/>
              <a:gd name="connsiteX214" fmla="*/ 731180 w 1206769"/>
              <a:gd name="connsiteY214" fmla="*/ 1664779 h 1684262"/>
              <a:gd name="connsiteX215" fmla="*/ 727561 w 1206769"/>
              <a:gd name="connsiteY215" fmla="*/ 1664779 h 1684262"/>
              <a:gd name="connsiteX216" fmla="*/ 713750 w 1206769"/>
              <a:gd name="connsiteY216" fmla="*/ 1666780 h 1684262"/>
              <a:gd name="connsiteX217" fmla="*/ 704225 w 1206769"/>
              <a:gd name="connsiteY217" fmla="*/ 1665256 h 1684262"/>
              <a:gd name="connsiteX218" fmla="*/ 705558 w 1206769"/>
              <a:gd name="connsiteY218" fmla="*/ 1667733 h 1684262"/>
              <a:gd name="connsiteX219" fmla="*/ 790045 w 1206769"/>
              <a:gd name="connsiteY219" fmla="*/ 1610106 h 1684262"/>
              <a:gd name="connsiteX220" fmla="*/ 752231 w 1206769"/>
              <a:gd name="connsiteY220" fmla="*/ 1664970 h 1684262"/>
              <a:gd name="connsiteX221" fmla="*/ 752231 w 1206769"/>
              <a:gd name="connsiteY221" fmla="*/ 1664779 h 1684262"/>
              <a:gd name="connsiteX222" fmla="*/ 857863 w 1206769"/>
              <a:gd name="connsiteY222" fmla="*/ 1591056 h 1684262"/>
              <a:gd name="connsiteX223" fmla="*/ 838813 w 1206769"/>
              <a:gd name="connsiteY223" fmla="*/ 1568958 h 1684262"/>
              <a:gd name="connsiteX224" fmla="*/ 836146 w 1206769"/>
              <a:gd name="connsiteY224" fmla="*/ 1564291 h 1684262"/>
              <a:gd name="connsiteX225" fmla="*/ 955179 w 1206769"/>
              <a:gd name="connsiteY225" fmla="*/ 1500720 h 1684262"/>
              <a:gd name="connsiteX226" fmla="*/ 1066493 w 1206769"/>
              <a:gd name="connsiteY226" fmla="*/ 1492065 h 1684262"/>
              <a:gd name="connsiteX227" fmla="*/ 857863 w 1206769"/>
              <a:gd name="connsiteY227" fmla="*/ 1591247 h 1684262"/>
              <a:gd name="connsiteX228" fmla="*/ 857863 w 1206769"/>
              <a:gd name="connsiteY228" fmla="*/ 1591056 h 1684262"/>
              <a:gd name="connsiteX229" fmla="*/ 1054979 w 1206769"/>
              <a:gd name="connsiteY229" fmla="*/ 1445037 h 1684262"/>
              <a:gd name="connsiteX230" fmla="*/ 916632 w 1206769"/>
              <a:gd name="connsiteY230" fmla="*/ 1468184 h 1684262"/>
              <a:gd name="connsiteX231" fmla="*/ 1028170 w 1206769"/>
              <a:gd name="connsiteY231" fmla="*/ 1445228 h 1684262"/>
              <a:gd name="connsiteX232" fmla="*/ 1054979 w 1206769"/>
              <a:gd name="connsiteY232" fmla="*/ 1445037 h 1684262"/>
              <a:gd name="connsiteX233" fmla="*/ 862816 w 1206769"/>
              <a:gd name="connsiteY233" fmla="*/ 1410462 h 1684262"/>
              <a:gd name="connsiteX234" fmla="*/ 647551 w 1206769"/>
              <a:gd name="connsiteY234" fmla="*/ 1448562 h 1684262"/>
              <a:gd name="connsiteX235" fmla="*/ 862816 w 1206769"/>
              <a:gd name="connsiteY235" fmla="*/ 1410653 h 1684262"/>
              <a:gd name="connsiteX236" fmla="*/ 862816 w 1206769"/>
              <a:gd name="connsiteY236" fmla="*/ 1410462 h 1684262"/>
              <a:gd name="connsiteX237" fmla="*/ 689842 w 1206769"/>
              <a:gd name="connsiteY237" fmla="*/ 1391412 h 1684262"/>
              <a:gd name="connsiteX238" fmla="*/ 924347 w 1206769"/>
              <a:gd name="connsiteY238" fmla="*/ 1306830 h 1684262"/>
              <a:gd name="connsiteX239" fmla="*/ 689842 w 1206769"/>
              <a:gd name="connsiteY239" fmla="*/ 1391412 h 1684262"/>
              <a:gd name="connsiteX240" fmla="*/ 1162663 w 1206769"/>
              <a:gd name="connsiteY240" fmla="*/ 1057085 h 1684262"/>
              <a:gd name="connsiteX241" fmla="*/ 1148756 w 1206769"/>
              <a:gd name="connsiteY241" fmla="*/ 1134428 h 1684262"/>
              <a:gd name="connsiteX242" fmla="*/ 1066841 w 1206769"/>
              <a:gd name="connsiteY242" fmla="*/ 1139762 h 1684262"/>
              <a:gd name="connsiteX243" fmla="*/ 1035790 w 1206769"/>
              <a:gd name="connsiteY243" fmla="*/ 1087755 h 1684262"/>
              <a:gd name="connsiteX244" fmla="*/ 1162663 w 1206769"/>
              <a:gd name="connsiteY244" fmla="*/ 1057085 h 1684262"/>
              <a:gd name="connsiteX245" fmla="*/ 987913 w 1206769"/>
              <a:gd name="connsiteY245" fmla="*/ 1181170 h 1684262"/>
              <a:gd name="connsiteX246" fmla="*/ 958923 w 1206769"/>
              <a:gd name="connsiteY246" fmla="*/ 1264444 h 1684262"/>
              <a:gd name="connsiteX247" fmla="*/ 905107 w 1206769"/>
              <a:gd name="connsiteY247" fmla="*/ 1118330 h 1684262"/>
              <a:gd name="connsiteX248" fmla="*/ 987913 w 1206769"/>
              <a:gd name="connsiteY248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2 w 1206769"/>
              <a:gd name="connsiteY87" fmla="*/ 1363507 h 1684262"/>
              <a:gd name="connsiteX88" fmla="*/ 802904 w 1206769"/>
              <a:gd name="connsiteY88" fmla="*/ 1350454 h 1684262"/>
              <a:gd name="connsiteX89" fmla="*/ 841956 w 1206769"/>
              <a:gd name="connsiteY89" fmla="*/ 1326547 h 1684262"/>
              <a:gd name="connsiteX90" fmla="*/ 1018286 w 1206769"/>
              <a:gd name="connsiteY90" fmla="*/ 1315425 h 1684262"/>
              <a:gd name="connsiteX91" fmla="*/ 980354 w 1206769"/>
              <a:gd name="connsiteY91" fmla="*/ 1268921 h 1684262"/>
              <a:gd name="connsiteX92" fmla="*/ 1091488 w 1206769"/>
              <a:gd name="connsiteY92" fmla="*/ 1221043 h 1684262"/>
              <a:gd name="connsiteX93" fmla="*/ 911203 w 1206769"/>
              <a:gd name="connsiteY93" fmla="*/ 1022890 h 1684262"/>
              <a:gd name="connsiteX94" fmla="*/ 1193429 w 1206769"/>
              <a:gd name="connsiteY94" fmla="*/ 899446 h 1684262"/>
              <a:gd name="connsiteX95" fmla="*/ 759089 w 1206769"/>
              <a:gd name="connsiteY95" fmla="*/ 61246 h 1684262"/>
              <a:gd name="connsiteX96" fmla="*/ 720989 w 1206769"/>
              <a:gd name="connsiteY96" fmla="*/ 145828 h 1684262"/>
              <a:gd name="connsiteX97" fmla="*/ 759089 w 1206769"/>
              <a:gd name="connsiteY97" fmla="*/ 61436 h 1684262"/>
              <a:gd name="connsiteX98" fmla="*/ 759089 w 1206769"/>
              <a:gd name="connsiteY98" fmla="*/ 61246 h 1684262"/>
              <a:gd name="connsiteX99" fmla="*/ 363611 w 1206769"/>
              <a:gd name="connsiteY99" fmla="*/ 545783 h 1684262"/>
              <a:gd name="connsiteX100" fmla="*/ 348275 w 1206769"/>
              <a:gd name="connsiteY100" fmla="*/ 553498 h 1684262"/>
              <a:gd name="connsiteX101" fmla="*/ 363611 w 1206769"/>
              <a:gd name="connsiteY101" fmla="*/ 545783 h 1684262"/>
              <a:gd name="connsiteX102" fmla="*/ 232451 w 1206769"/>
              <a:gd name="connsiteY102" fmla="*/ 523113 h 1684262"/>
              <a:gd name="connsiteX103" fmla="*/ 254694 w 1206769"/>
              <a:gd name="connsiteY103" fmla="*/ 664096 h 1684262"/>
              <a:gd name="connsiteX104" fmla="*/ 232451 w 1206769"/>
              <a:gd name="connsiteY104" fmla="*/ 523113 h 1684262"/>
              <a:gd name="connsiteX105" fmla="*/ 340084 w 1206769"/>
              <a:gd name="connsiteY105" fmla="*/ 692277 h 1684262"/>
              <a:gd name="connsiteX106" fmla="*/ 470767 w 1206769"/>
              <a:gd name="connsiteY106" fmla="*/ 684562 h 1684262"/>
              <a:gd name="connsiteX107" fmla="*/ 340084 w 1206769"/>
              <a:gd name="connsiteY107" fmla="*/ 691896 h 1684262"/>
              <a:gd name="connsiteX108" fmla="*/ 340084 w 1206769"/>
              <a:gd name="connsiteY108" fmla="*/ 692277 h 1684262"/>
              <a:gd name="connsiteX109" fmla="*/ 382375 w 1206769"/>
              <a:gd name="connsiteY109" fmla="*/ 615410 h 1684262"/>
              <a:gd name="connsiteX110" fmla="*/ 516868 w 1206769"/>
              <a:gd name="connsiteY110" fmla="*/ 688372 h 1684262"/>
              <a:gd name="connsiteX111" fmla="*/ 382661 w 1206769"/>
              <a:gd name="connsiteY111" fmla="*/ 615029 h 1684262"/>
              <a:gd name="connsiteX112" fmla="*/ 382375 w 1206769"/>
              <a:gd name="connsiteY112" fmla="*/ 615410 h 1684262"/>
              <a:gd name="connsiteX113" fmla="*/ 201400 w 1206769"/>
              <a:gd name="connsiteY113" fmla="*/ 907542 h 1684262"/>
              <a:gd name="connsiteX114" fmla="*/ 163300 w 1206769"/>
              <a:gd name="connsiteY114" fmla="*/ 838295 h 1684262"/>
              <a:gd name="connsiteX115" fmla="*/ 201686 w 1206769"/>
              <a:gd name="connsiteY115" fmla="*/ 907161 h 1684262"/>
              <a:gd name="connsiteX116" fmla="*/ 201400 w 1206769"/>
              <a:gd name="connsiteY116" fmla="*/ 907542 h 1684262"/>
              <a:gd name="connsiteX117" fmla="*/ 97811 w 1206769"/>
              <a:gd name="connsiteY117" fmla="*/ 1285557 h 1684262"/>
              <a:gd name="connsiteX118" fmla="*/ 123279 w 1206769"/>
              <a:gd name="connsiteY118" fmla="*/ 1264178 h 1684262"/>
              <a:gd name="connsiteX119" fmla="*/ 231975 w 1206769"/>
              <a:gd name="connsiteY119" fmla="*/ 1341501 h 1684262"/>
              <a:gd name="connsiteX120" fmla="*/ 97811 w 1206769"/>
              <a:gd name="connsiteY120" fmla="*/ 1285557 h 1684262"/>
              <a:gd name="connsiteX121" fmla="*/ 232928 w 1206769"/>
              <a:gd name="connsiteY121" fmla="*/ 1376077 h 1684262"/>
              <a:gd name="connsiteX122" fmla="*/ 279029 w 1206769"/>
              <a:gd name="connsiteY122" fmla="*/ 1379887 h 1684262"/>
              <a:gd name="connsiteX123" fmla="*/ 232451 w 1206769"/>
              <a:gd name="connsiteY123" fmla="*/ 1376077 h 1684262"/>
              <a:gd name="connsiteX124" fmla="*/ 232928 w 1206769"/>
              <a:gd name="connsiteY124" fmla="*/ 1376077 h 1684262"/>
              <a:gd name="connsiteX125" fmla="*/ 856244 w 1206769"/>
              <a:gd name="connsiteY125" fmla="*/ 715613 h 1684262"/>
              <a:gd name="connsiteX126" fmla="*/ 817635 w 1206769"/>
              <a:gd name="connsiteY126" fmla="*/ 708913 h 1684262"/>
              <a:gd name="connsiteX127" fmla="*/ 721084 w 1206769"/>
              <a:gd name="connsiteY127" fmla="*/ 657225 h 1684262"/>
              <a:gd name="connsiteX128" fmla="*/ 855767 w 1206769"/>
              <a:gd name="connsiteY128" fmla="*/ 715613 h 1684262"/>
              <a:gd name="connsiteX129" fmla="*/ 856244 w 1206769"/>
              <a:gd name="connsiteY129" fmla="*/ 715613 h 1684262"/>
              <a:gd name="connsiteX130" fmla="*/ 663458 w 1206769"/>
              <a:gd name="connsiteY130" fmla="*/ 722662 h 1684262"/>
              <a:gd name="connsiteX131" fmla="*/ 644408 w 1206769"/>
              <a:gd name="connsiteY131" fmla="*/ 807149 h 1684262"/>
              <a:gd name="connsiteX132" fmla="*/ 662981 w 1206769"/>
              <a:gd name="connsiteY132" fmla="*/ 723138 h 1684262"/>
              <a:gd name="connsiteX133" fmla="*/ 663458 w 1206769"/>
              <a:gd name="connsiteY133" fmla="*/ 722662 h 1684262"/>
              <a:gd name="connsiteX134" fmla="*/ 628882 w 1206769"/>
              <a:gd name="connsiteY134" fmla="*/ 753332 h 1684262"/>
              <a:gd name="connsiteX135" fmla="*/ 655742 w 1206769"/>
              <a:gd name="connsiteY135" fmla="*/ 726472 h 1684262"/>
              <a:gd name="connsiteX136" fmla="*/ 628406 w 1206769"/>
              <a:gd name="connsiteY136" fmla="*/ 753332 h 1684262"/>
              <a:gd name="connsiteX137" fmla="*/ 628882 w 1206769"/>
              <a:gd name="connsiteY137" fmla="*/ 753332 h 1684262"/>
              <a:gd name="connsiteX138" fmla="*/ 771090 w 1206769"/>
              <a:gd name="connsiteY138" fmla="*/ 757237 h 1684262"/>
              <a:gd name="connsiteX139" fmla="*/ 690318 w 1206769"/>
              <a:gd name="connsiteY139" fmla="*/ 822579 h 1684262"/>
              <a:gd name="connsiteX140" fmla="*/ 770614 w 1206769"/>
              <a:gd name="connsiteY140" fmla="*/ 757237 h 1684262"/>
              <a:gd name="connsiteX141" fmla="*/ 771090 w 1206769"/>
              <a:gd name="connsiteY141" fmla="*/ 757237 h 1684262"/>
              <a:gd name="connsiteX142" fmla="*/ 759565 w 1206769"/>
              <a:gd name="connsiteY142" fmla="*/ 538162 h 1684262"/>
              <a:gd name="connsiteX143" fmla="*/ 851767 w 1206769"/>
              <a:gd name="connsiteY143" fmla="*/ 480536 h 1684262"/>
              <a:gd name="connsiteX144" fmla="*/ 759089 w 1206769"/>
              <a:gd name="connsiteY144" fmla="*/ 538067 h 1684262"/>
              <a:gd name="connsiteX145" fmla="*/ 759565 w 1206769"/>
              <a:gd name="connsiteY145" fmla="*/ 538162 h 1684262"/>
              <a:gd name="connsiteX146" fmla="*/ 877961 w 1206769"/>
              <a:gd name="connsiteY146" fmla="*/ 342138 h 1684262"/>
              <a:gd name="connsiteX147" fmla="*/ 812619 w 1206769"/>
              <a:gd name="connsiteY147" fmla="*/ 442055 h 1684262"/>
              <a:gd name="connsiteX148" fmla="*/ 877961 w 1206769"/>
              <a:gd name="connsiteY148" fmla="*/ 342138 h 1684262"/>
              <a:gd name="connsiteX149" fmla="*/ 681841 w 1206769"/>
              <a:gd name="connsiteY149" fmla="*/ 323088 h 1684262"/>
              <a:gd name="connsiteX150" fmla="*/ 758803 w 1206769"/>
              <a:gd name="connsiteY150" fmla="*/ 430816 h 1684262"/>
              <a:gd name="connsiteX151" fmla="*/ 643455 w 1206769"/>
              <a:gd name="connsiteY151" fmla="*/ 396145 h 1684262"/>
              <a:gd name="connsiteX152" fmla="*/ 639550 w 1206769"/>
              <a:gd name="connsiteY152" fmla="*/ 438436 h 1684262"/>
              <a:gd name="connsiteX153" fmla="*/ 682127 w 1206769"/>
              <a:gd name="connsiteY153" fmla="*/ 323088 h 1684262"/>
              <a:gd name="connsiteX154" fmla="*/ 681841 w 1206769"/>
              <a:gd name="connsiteY154" fmla="*/ 323088 h 1684262"/>
              <a:gd name="connsiteX155" fmla="*/ 351323 w 1206769"/>
              <a:gd name="connsiteY155" fmla="*/ 219361 h 1684262"/>
              <a:gd name="connsiteX156" fmla="*/ 383994 w 1206769"/>
              <a:gd name="connsiteY156" fmla="*/ 183070 h 1684262"/>
              <a:gd name="connsiteX157" fmla="*/ 403711 w 1206769"/>
              <a:gd name="connsiteY157" fmla="*/ 175069 h 1684262"/>
              <a:gd name="connsiteX158" fmla="*/ 411331 w 1206769"/>
              <a:gd name="connsiteY158" fmla="*/ 176117 h 1684262"/>
              <a:gd name="connsiteX159" fmla="*/ 569351 w 1206769"/>
              <a:gd name="connsiteY159" fmla="*/ 242792 h 1684262"/>
              <a:gd name="connsiteX160" fmla="*/ 569922 w 1206769"/>
              <a:gd name="connsiteY160" fmla="*/ 242792 h 1684262"/>
              <a:gd name="connsiteX161" fmla="*/ 558873 w 1206769"/>
              <a:gd name="connsiteY161" fmla="*/ 299942 h 1684262"/>
              <a:gd name="connsiteX162" fmla="*/ 351609 w 1206769"/>
              <a:gd name="connsiteY162" fmla="*/ 219075 h 1684262"/>
              <a:gd name="connsiteX163" fmla="*/ 351323 w 1206769"/>
              <a:gd name="connsiteY163" fmla="*/ 219361 h 1684262"/>
              <a:gd name="connsiteX164" fmla="*/ 470767 w 1206769"/>
              <a:gd name="connsiteY164" fmla="*/ 361188 h 1684262"/>
              <a:gd name="connsiteX165" fmla="*/ 566874 w 1206769"/>
              <a:gd name="connsiteY165" fmla="*/ 503396 h 1684262"/>
              <a:gd name="connsiteX166" fmla="*/ 470767 w 1206769"/>
              <a:gd name="connsiteY166" fmla="*/ 361188 h 1684262"/>
              <a:gd name="connsiteX167" fmla="*/ 632216 w 1206769"/>
              <a:gd name="connsiteY167" fmla="*/ 453485 h 1684262"/>
              <a:gd name="connsiteX168" fmla="*/ 699367 w 1206769"/>
              <a:gd name="connsiteY168" fmla="*/ 515112 h 1684262"/>
              <a:gd name="connsiteX169" fmla="*/ 759089 w 1206769"/>
              <a:gd name="connsiteY169" fmla="*/ 438055 h 1684262"/>
              <a:gd name="connsiteX170" fmla="*/ 678317 w 1206769"/>
              <a:gd name="connsiteY170" fmla="*/ 611029 h 1684262"/>
              <a:gd name="connsiteX171" fmla="*/ 640217 w 1206769"/>
              <a:gd name="connsiteY171" fmla="*/ 587978 h 1684262"/>
              <a:gd name="connsiteX172" fmla="*/ 632216 w 1206769"/>
              <a:gd name="connsiteY172" fmla="*/ 453581 h 1684262"/>
              <a:gd name="connsiteX173" fmla="*/ 632216 w 1206769"/>
              <a:gd name="connsiteY173" fmla="*/ 453485 h 1684262"/>
              <a:gd name="connsiteX174" fmla="*/ 686032 w 1206769"/>
              <a:gd name="connsiteY174" fmla="*/ 837819 h 1684262"/>
              <a:gd name="connsiteX175" fmla="*/ 628310 w 1206769"/>
              <a:gd name="connsiteY175" fmla="*/ 930116 h 1684262"/>
              <a:gd name="connsiteX176" fmla="*/ 686032 w 1206769"/>
              <a:gd name="connsiteY176" fmla="*/ 837914 h 1684262"/>
              <a:gd name="connsiteX177" fmla="*/ 686032 w 1206769"/>
              <a:gd name="connsiteY177" fmla="*/ 837819 h 1684262"/>
              <a:gd name="connsiteX178" fmla="*/ 743658 w 1206769"/>
              <a:gd name="connsiteY178" fmla="*/ 1291400 h 1684262"/>
              <a:gd name="connsiteX179" fmla="*/ 547634 w 1206769"/>
              <a:gd name="connsiteY179" fmla="*/ 1206818 h 1684262"/>
              <a:gd name="connsiteX180" fmla="*/ 573446 w 1206769"/>
              <a:gd name="connsiteY180" fmla="*/ 1222439 h 1684262"/>
              <a:gd name="connsiteX181" fmla="*/ 603450 w 1206769"/>
              <a:gd name="connsiteY181" fmla="*/ 1227487 h 1684262"/>
              <a:gd name="connsiteX182" fmla="*/ 743658 w 1206769"/>
              <a:gd name="connsiteY182" fmla="*/ 1291495 h 1684262"/>
              <a:gd name="connsiteX183" fmla="*/ 743658 w 1206769"/>
              <a:gd name="connsiteY183" fmla="*/ 1291400 h 1684262"/>
              <a:gd name="connsiteX184" fmla="*/ 578399 w 1206769"/>
              <a:gd name="connsiteY184" fmla="*/ 945452 h 1684262"/>
              <a:gd name="connsiteX185" fmla="*/ 689842 w 1206769"/>
              <a:gd name="connsiteY185" fmla="*/ 1122236 h 1684262"/>
              <a:gd name="connsiteX186" fmla="*/ 578399 w 1206769"/>
              <a:gd name="connsiteY186" fmla="*/ 945547 h 1684262"/>
              <a:gd name="connsiteX187" fmla="*/ 578399 w 1206769"/>
              <a:gd name="connsiteY187" fmla="*/ 945452 h 1684262"/>
              <a:gd name="connsiteX188" fmla="*/ 351609 w 1206769"/>
              <a:gd name="connsiteY188" fmla="*/ 1045464 h 1684262"/>
              <a:gd name="connsiteX189" fmla="*/ 382375 w 1206769"/>
              <a:gd name="connsiteY189" fmla="*/ 887825 h 1684262"/>
              <a:gd name="connsiteX190" fmla="*/ 351609 w 1206769"/>
              <a:gd name="connsiteY190" fmla="*/ 1045559 h 1684262"/>
              <a:gd name="connsiteX191" fmla="*/ 351609 w 1206769"/>
              <a:gd name="connsiteY191" fmla="*/ 1045464 h 1684262"/>
              <a:gd name="connsiteX192" fmla="*/ 420761 w 1206769"/>
              <a:gd name="connsiteY192" fmla="*/ 1018413 h 1684262"/>
              <a:gd name="connsiteX193" fmla="*/ 605260 w 1206769"/>
              <a:gd name="connsiteY193" fmla="*/ 1180338 h 1684262"/>
              <a:gd name="connsiteX194" fmla="*/ 420761 w 1206769"/>
              <a:gd name="connsiteY194" fmla="*/ 1018413 h 1684262"/>
              <a:gd name="connsiteX195" fmla="*/ 366944 w 1206769"/>
              <a:gd name="connsiteY195" fmla="*/ 1414272 h 1684262"/>
              <a:gd name="connsiteX196" fmla="*/ 597640 w 1206769"/>
              <a:gd name="connsiteY196" fmla="*/ 1460468 h 1684262"/>
              <a:gd name="connsiteX197" fmla="*/ 366944 w 1206769"/>
              <a:gd name="connsiteY197" fmla="*/ 1414463 h 1684262"/>
              <a:gd name="connsiteX198" fmla="*/ 366944 w 1206769"/>
              <a:gd name="connsiteY198" fmla="*/ 1414272 h 1684262"/>
              <a:gd name="connsiteX199" fmla="*/ 536108 w 1206769"/>
              <a:gd name="connsiteY199" fmla="*/ 1644968 h 1684262"/>
              <a:gd name="connsiteX200" fmla="*/ 498008 w 1206769"/>
              <a:gd name="connsiteY200" fmla="*/ 1625918 h 1684262"/>
              <a:gd name="connsiteX201" fmla="*/ 471148 w 1206769"/>
              <a:gd name="connsiteY201" fmla="*/ 1618202 h 1684262"/>
              <a:gd name="connsiteX202" fmla="*/ 471148 w 1206769"/>
              <a:gd name="connsiteY202" fmla="*/ 1664399 h 1684262"/>
              <a:gd name="connsiteX203" fmla="*/ 401901 w 1206769"/>
              <a:gd name="connsiteY203" fmla="*/ 1579817 h 1684262"/>
              <a:gd name="connsiteX204" fmla="*/ 536108 w 1206769"/>
              <a:gd name="connsiteY204" fmla="*/ 1645158 h 1684262"/>
              <a:gd name="connsiteX205" fmla="*/ 536108 w 1206769"/>
              <a:gd name="connsiteY205" fmla="*/ 1644968 h 1684262"/>
              <a:gd name="connsiteX206" fmla="*/ 616785 w 1206769"/>
              <a:gd name="connsiteY206" fmla="*/ 1564196 h 1684262"/>
              <a:gd name="connsiteX207" fmla="*/ 555349 w 1206769"/>
              <a:gd name="connsiteY207" fmla="*/ 1541145 h 1684262"/>
              <a:gd name="connsiteX208" fmla="*/ 638597 w 1206769"/>
              <a:gd name="connsiteY208" fmla="*/ 1493520 h 1684262"/>
              <a:gd name="connsiteX209" fmla="*/ 739848 w 1206769"/>
              <a:gd name="connsiteY209" fmla="*/ 1525715 h 1684262"/>
              <a:gd name="connsiteX210" fmla="*/ 616785 w 1206769"/>
              <a:gd name="connsiteY210" fmla="*/ 1564386 h 1684262"/>
              <a:gd name="connsiteX211" fmla="*/ 616785 w 1206769"/>
              <a:gd name="connsiteY211" fmla="*/ 1564196 h 1684262"/>
              <a:gd name="connsiteX212" fmla="*/ 752231 w 1206769"/>
              <a:gd name="connsiteY212" fmla="*/ 1664779 h 1684262"/>
              <a:gd name="connsiteX213" fmla="*/ 739658 w 1206769"/>
              <a:gd name="connsiteY213" fmla="*/ 1664779 h 1684262"/>
              <a:gd name="connsiteX214" fmla="*/ 731180 w 1206769"/>
              <a:gd name="connsiteY214" fmla="*/ 1664779 h 1684262"/>
              <a:gd name="connsiteX215" fmla="*/ 727561 w 1206769"/>
              <a:gd name="connsiteY215" fmla="*/ 1664779 h 1684262"/>
              <a:gd name="connsiteX216" fmla="*/ 713750 w 1206769"/>
              <a:gd name="connsiteY216" fmla="*/ 1666780 h 1684262"/>
              <a:gd name="connsiteX217" fmla="*/ 704225 w 1206769"/>
              <a:gd name="connsiteY217" fmla="*/ 1665256 h 1684262"/>
              <a:gd name="connsiteX218" fmla="*/ 705558 w 1206769"/>
              <a:gd name="connsiteY218" fmla="*/ 1667733 h 1684262"/>
              <a:gd name="connsiteX219" fmla="*/ 790045 w 1206769"/>
              <a:gd name="connsiteY219" fmla="*/ 1610106 h 1684262"/>
              <a:gd name="connsiteX220" fmla="*/ 752231 w 1206769"/>
              <a:gd name="connsiteY220" fmla="*/ 1664970 h 1684262"/>
              <a:gd name="connsiteX221" fmla="*/ 752231 w 1206769"/>
              <a:gd name="connsiteY221" fmla="*/ 1664779 h 1684262"/>
              <a:gd name="connsiteX222" fmla="*/ 857863 w 1206769"/>
              <a:gd name="connsiteY222" fmla="*/ 1591056 h 1684262"/>
              <a:gd name="connsiteX223" fmla="*/ 838813 w 1206769"/>
              <a:gd name="connsiteY223" fmla="*/ 1568958 h 1684262"/>
              <a:gd name="connsiteX224" fmla="*/ 836146 w 1206769"/>
              <a:gd name="connsiteY224" fmla="*/ 1564291 h 1684262"/>
              <a:gd name="connsiteX225" fmla="*/ 955179 w 1206769"/>
              <a:gd name="connsiteY225" fmla="*/ 1500720 h 1684262"/>
              <a:gd name="connsiteX226" fmla="*/ 1066493 w 1206769"/>
              <a:gd name="connsiteY226" fmla="*/ 1492065 h 1684262"/>
              <a:gd name="connsiteX227" fmla="*/ 857863 w 1206769"/>
              <a:gd name="connsiteY227" fmla="*/ 1591247 h 1684262"/>
              <a:gd name="connsiteX228" fmla="*/ 857863 w 1206769"/>
              <a:gd name="connsiteY228" fmla="*/ 1591056 h 1684262"/>
              <a:gd name="connsiteX229" fmla="*/ 1054979 w 1206769"/>
              <a:gd name="connsiteY229" fmla="*/ 1445037 h 1684262"/>
              <a:gd name="connsiteX230" fmla="*/ 916632 w 1206769"/>
              <a:gd name="connsiteY230" fmla="*/ 1468184 h 1684262"/>
              <a:gd name="connsiteX231" fmla="*/ 1028170 w 1206769"/>
              <a:gd name="connsiteY231" fmla="*/ 1445228 h 1684262"/>
              <a:gd name="connsiteX232" fmla="*/ 1054979 w 1206769"/>
              <a:gd name="connsiteY232" fmla="*/ 1445037 h 1684262"/>
              <a:gd name="connsiteX233" fmla="*/ 862816 w 1206769"/>
              <a:gd name="connsiteY233" fmla="*/ 1410462 h 1684262"/>
              <a:gd name="connsiteX234" fmla="*/ 647551 w 1206769"/>
              <a:gd name="connsiteY234" fmla="*/ 1448562 h 1684262"/>
              <a:gd name="connsiteX235" fmla="*/ 862816 w 1206769"/>
              <a:gd name="connsiteY235" fmla="*/ 1410653 h 1684262"/>
              <a:gd name="connsiteX236" fmla="*/ 862816 w 1206769"/>
              <a:gd name="connsiteY236" fmla="*/ 1410462 h 1684262"/>
              <a:gd name="connsiteX237" fmla="*/ 689842 w 1206769"/>
              <a:gd name="connsiteY237" fmla="*/ 1391412 h 1684262"/>
              <a:gd name="connsiteX238" fmla="*/ 924347 w 1206769"/>
              <a:gd name="connsiteY238" fmla="*/ 1306830 h 1684262"/>
              <a:gd name="connsiteX239" fmla="*/ 689842 w 1206769"/>
              <a:gd name="connsiteY239" fmla="*/ 1391412 h 1684262"/>
              <a:gd name="connsiteX240" fmla="*/ 1162663 w 1206769"/>
              <a:gd name="connsiteY240" fmla="*/ 1057085 h 1684262"/>
              <a:gd name="connsiteX241" fmla="*/ 1148756 w 1206769"/>
              <a:gd name="connsiteY241" fmla="*/ 1134428 h 1684262"/>
              <a:gd name="connsiteX242" fmla="*/ 1066841 w 1206769"/>
              <a:gd name="connsiteY242" fmla="*/ 1139762 h 1684262"/>
              <a:gd name="connsiteX243" fmla="*/ 1035790 w 1206769"/>
              <a:gd name="connsiteY243" fmla="*/ 1087755 h 1684262"/>
              <a:gd name="connsiteX244" fmla="*/ 1162663 w 1206769"/>
              <a:gd name="connsiteY244" fmla="*/ 1057085 h 1684262"/>
              <a:gd name="connsiteX245" fmla="*/ 987913 w 1206769"/>
              <a:gd name="connsiteY245" fmla="*/ 1181170 h 1684262"/>
              <a:gd name="connsiteX246" fmla="*/ 958923 w 1206769"/>
              <a:gd name="connsiteY246" fmla="*/ 1264444 h 1684262"/>
              <a:gd name="connsiteX247" fmla="*/ 905107 w 1206769"/>
              <a:gd name="connsiteY247" fmla="*/ 1118330 h 1684262"/>
              <a:gd name="connsiteX248" fmla="*/ 987913 w 1206769"/>
              <a:gd name="connsiteY248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2 w 1206769"/>
              <a:gd name="connsiteY87" fmla="*/ 1363507 h 1684262"/>
              <a:gd name="connsiteX88" fmla="*/ 802904 w 1206769"/>
              <a:gd name="connsiteY88" fmla="*/ 1350454 h 1684262"/>
              <a:gd name="connsiteX89" fmla="*/ 841956 w 1206769"/>
              <a:gd name="connsiteY89" fmla="*/ 1326547 h 1684262"/>
              <a:gd name="connsiteX90" fmla="*/ 1018286 w 1206769"/>
              <a:gd name="connsiteY90" fmla="*/ 1315425 h 1684262"/>
              <a:gd name="connsiteX91" fmla="*/ 980354 w 1206769"/>
              <a:gd name="connsiteY91" fmla="*/ 1268921 h 1684262"/>
              <a:gd name="connsiteX92" fmla="*/ 1091488 w 1206769"/>
              <a:gd name="connsiteY92" fmla="*/ 1221043 h 1684262"/>
              <a:gd name="connsiteX93" fmla="*/ 911203 w 1206769"/>
              <a:gd name="connsiteY93" fmla="*/ 1022890 h 1684262"/>
              <a:gd name="connsiteX94" fmla="*/ 1193429 w 1206769"/>
              <a:gd name="connsiteY94" fmla="*/ 899446 h 1684262"/>
              <a:gd name="connsiteX95" fmla="*/ 759089 w 1206769"/>
              <a:gd name="connsiteY95" fmla="*/ 61246 h 1684262"/>
              <a:gd name="connsiteX96" fmla="*/ 720989 w 1206769"/>
              <a:gd name="connsiteY96" fmla="*/ 145828 h 1684262"/>
              <a:gd name="connsiteX97" fmla="*/ 759089 w 1206769"/>
              <a:gd name="connsiteY97" fmla="*/ 61436 h 1684262"/>
              <a:gd name="connsiteX98" fmla="*/ 759089 w 1206769"/>
              <a:gd name="connsiteY98" fmla="*/ 61246 h 1684262"/>
              <a:gd name="connsiteX99" fmla="*/ 363611 w 1206769"/>
              <a:gd name="connsiteY99" fmla="*/ 545783 h 1684262"/>
              <a:gd name="connsiteX100" fmla="*/ 348275 w 1206769"/>
              <a:gd name="connsiteY100" fmla="*/ 553498 h 1684262"/>
              <a:gd name="connsiteX101" fmla="*/ 363611 w 1206769"/>
              <a:gd name="connsiteY101" fmla="*/ 545783 h 1684262"/>
              <a:gd name="connsiteX102" fmla="*/ 232451 w 1206769"/>
              <a:gd name="connsiteY102" fmla="*/ 523113 h 1684262"/>
              <a:gd name="connsiteX103" fmla="*/ 254694 w 1206769"/>
              <a:gd name="connsiteY103" fmla="*/ 664096 h 1684262"/>
              <a:gd name="connsiteX104" fmla="*/ 232451 w 1206769"/>
              <a:gd name="connsiteY104" fmla="*/ 523113 h 1684262"/>
              <a:gd name="connsiteX105" fmla="*/ 340084 w 1206769"/>
              <a:gd name="connsiteY105" fmla="*/ 692277 h 1684262"/>
              <a:gd name="connsiteX106" fmla="*/ 470767 w 1206769"/>
              <a:gd name="connsiteY106" fmla="*/ 684562 h 1684262"/>
              <a:gd name="connsiteX107" fmla="*/ 340084 w 1206769"/>
              <a:gd name="connsiteY107" fmla="*/ 691896 h 1684262"/>
              <a:gd name="connsiteX108" fmla="*/ 340084 w 1206769"/>
              <a:gd name="connsiteY108" fmla="*/ 692277 h 1684262"/>
              <a:gd name="connsiteX109" fmla="*/ 382375 w 1206769"/>
              <a:gd name="connsiteY109" fmla="*/ 615410 h 1684262"/>
              <a:gd name="connsiteX110" fmla="*/ 516868 w 1206769"/>
              <a:gd name="connsiteY110" fmla="*/ 688372 h 1684262"/>
              <a:gd name="connsiteX111" fmla="*/ 382661 w 1206769"/>
              <a:gd name="connsiteY111" fmla="*/ 615029 h 1684262"/>
              <a:gd name="connsiteX112" fmla="*/ 382375 w 1206769"/>
              <a:gd name="connsiteY112" fmla="*/ 615410 h 1684262"/>
              <a:gd name="connsiteX113" fmla="*/ 201400 w 1206769"/>
              <a:gd name="connsiteY113" fmla="*/ 907542 h 1684262"/>
              <a:gd name="connsiteX114" fmla="*/ 163300 w 1206769"/>
              <a:gd name="connsiteY114" fmla="*/ 838295 h 1684262"/>
              <a:gd name="connsiteX115" fmla="*/ 201686 w 1206769"/>
              <a:gd name="connsiteY115" fmla="*/ 907161 h 1684262"/>
              <a:gd name="connsiteX116" fmla="*/ 201400 w 1206769"/>
              <a:gd name="connsiteY116" fmla="*/ 907542 h 1684262"/>
              <a:gd name="connsiteX117" fmla="*/ 97811 w 1206769"/>
              <a:gd name="connsiteY117" fmla="*/ 1285557 h 1684262"/>
              <a:gd name="connsiteX118" fmla="*/ 123279 w 1206769"/>
              <a:gd name="connsiteY118" fmla="*/ 1264178 h 1684262"/>
              <a:gd name="connsiteX119" fmla="*/ 231975 w 1206769"/>
              <a:gd name="connsiteY119" fmla="*/ 1341501 h 1684262"/>
              <a:gd name="connsiteX120" fmla="*/ 97811 w 1206769"/>
              <a:gd name="connsiteY120" fmla="*/ 1285557 h 1684262"/>
              <a:gd name="connsiteX121" fmla="*/ 232928 w 1206769"/>
              <a:gd name="connsiteY121" fmla="*/ 1376077 h 1684262"/>
              <a:gd name="connsiteX122" fmla="*/ 279029 w 1206769"/>
              <a:gd name="connsiteY122" fmla="*/ 1379887 h 1684262"/>
              <a:gd name="connsiteX123" fmla="*/ 232451 w 1206769"/>
              <a:gd name="connsiteY123" fmla="*/ 1376077 h 1684262"/>
              <a:gd name="connsiteX124" fmla="*/ 232928 w 1206769"/>
              <a:gd name="connsiteY124" fmla="*/ 1376077 h 1684262"/>
              <a:gd name="connsiteX125" fmla="*/ 856244 w 1206769"/>
              <a:gd name="connsiteY125" fmla="*/ 715613 h 1684262"/>
              <a:gd name="connsiteX126" fmla="*/ 817635 w 1206769"/>
              <a:gd name="connsiteY126" fmla="*/ 708913 h 1684262"/>
              <a:gd name="connsiteX127" fmla="*/ 721084 w 1206769"/>
              <a:gd name="connsiteY127" fmla="*/ 657225 h 1684262"/>
              <a:gd name="connsiteX128" fmla="*/ 855767 w 1206769"/>
              <a:gd name="connsiteY128" fmla="*/ 715613 h 1684262"/>
              <a:gd name="connsiteX129" fmla="*/ 856244 w 1206769"/>
              <a:gd name="connsiteY129" fmla="*/ 715613 h 1684262"/>
              <a:gd name="connsiteX130" fmla="*/ 663458 w 1206769"/>
              <a:gd name="connsiteY130" fmla="*/ 722662 h 1684262"/>
              <a:gd name="connsiteX131" fmla="*/ 644408 w 1206769"/>
              <a:gd name="connsiteY131" fmla="*/ 807149 h 1684262"/>
              <a:gd name="connsiteX132" fmla="*/ 662981 w 1206769"/>
              <a:gd name="connsiteY132" fmla="*/ 723138 h 1684262"/>
              <a:gd name="connsiteX133" fmla="*/ 663458 w 1206769"/>
              <a:gd name="connsiteY133" fmla="*/ 722662 h 1684262"/>
              <a:gd name="connsiteX134" fmla="*/ 628882 w 1206769"/>
              <a:gd name="connsiteY134" fmla="*/ 753332 h 1684262"/>
              <a:gd name="connsiteX135" fmla="*/ 655742 w 1206769"/>
              <a:gd name="connsiteY135" fmla="*/ 726472 h 1684262"/>
              <a:gd name="connsiteX136" fmla="*/ 628406 w 1206769"/>
              <a:gd name="connsiteY136" fmla="*/ 753332 h 1684262"/>
              <a:gd name="connsiteX137" fmla="*/ 628882 w 1206769"/>
              <a:gd name="connsiteY137" fmla="*/ 753332 h 1684262"/>
              <a:gd name="connsiteX138" fmla="*/ 771090 w 1206769"/>
              <a:gd name="connsiteY138" fmla="*/ 757237 h 1684262"/>
              <a:gd name="connsiteX139" fmla="*/ 690318 w 1206769"/>
              <a:gd name="connsiteY139" fmla="*/ 822579 h 1684262"/>
              <a:gd name="connsiteX140" fmla="*/ 770614 w 1206769"/>
              <a:gd name="connsiteY140" fmla="*/ 757237 h 1684262"/>
              <a:gd name="connsiteX141" fmla="*/ 771090 w 1206769"/>
              <a:gd name="connsiteY141" fmla="*/ 757237 h 1684262"/>
              <a:gd name="connsiteX142" fmla="*/ 759565 w 1206769"/>
              <a:gd name="connsiteY142" fmla="*/ 538162 h 1684262"/>
              <a:gd name="connsiteX143" fmla="*/ 851767 w 1206769"/>
              <a:gd name="connsiteY143" fmla="*/ 480536 h 1684262"/>
              <a:gd name="connsiteX144" fmla="*/ 759089 w 1206769"/>
              <a:gd name="connsiteY144" fmla="*/ 538067 h 1684262"/>
              <a:gd name="connsiteX145" fmla="*/ 759565 w 1206769"/>
              <a:gd name="connsiteY145" fmla="*/ 538162 h 1684262"/>
              <a:gd name="connsiteX146" fmla="*/ 877961 w 1206769"/>
              <a:gd name="connsiteY146" fmla="*/ 342138 h 1684262"/>
              <a:gd name="connsiteX147" fmla="*/ 812619 w 1206769"/>
              <a:gd name="connsiteY147" fmla="*/ 442055 h 1684262"/>
              <a:gd name="connsiteX148" fmla="*/ 877961 w 1206769"/>
              <a:gd name="connsiteY148" fmla="*/ 342138 h 1684262"/>
              <a:gd name="connsiteX149" fmla="*/ 681841 w 1206769"/>
              <a:gd name="connsiteY149" fmla="*/ 323088 h 1684262"/>
              <a:gd name="connsiteX150" fmla="*/ 758803 w 1206769"/>
              <a:gd name="connsiteY150" fmla="*/ 430816 h 1684262"/>
              <a:gd name="connsiteX151" fmla="*/ 643455 w 1206769"/>
              <a:gd name="connsiteY151" fmla="*/ 396145 h 1684262"/>
              <a:gd name="connsiteX152" fmla="*/ 639550 w 1206769"/>
              <a:gd name="connsiteY152" fmla="*/ 438436 h 1684262"/>
              <a:gd name="connsiteX153" fmla="*/ 682127 w 1206769"/>
              <a:gd name="connsiteY153" fmla="*/ 323088 h 1684262"/>
              <a:gd name="connsiteX154" fmla="*/ 681841 w 1206769"/>
              <a:gd name="connsiteY154" fmla="*/ 323088 h 1684262"/>
              <a:gd name="connsiteX155" fmla="*/ 351323 w 1206769"/>
              <a:gd name="connsiteY155" fmla="*/ 219361 h 1684262"/>
              <a:gd name="connsiteX156" fmla="*/ 383994 w 1206769"/>
              <a:gd name="connsiteY156" fmla="*/ 183070 h 1684262"/>
              <a:gd name="connsiteX157" fmla="*/ 403711 w 1206769"/>
              <a:gd name="connsiteY157" fmla="*/ 175069 h 1684262"/>
              <a:gd name="connsiteX158" fmla="*/ 411331 w 1206769"/>
              <a:gd name="connsiteY158" fmla="*/ 176117 h 1684262"/>
              <a:gd name="connsiteX159" fmla="*/ 569351 w 1206769"/>
              <a:gd name="connsiteY159" fmla="*/ 242792 h 1684262"/>
              <a:gd name="connsiteX160" fmla="*/ 569922 w 1206769"/>
              <a:gd name="connsiteY160" fmla="*/ 242792 h 1684262"/>
              <a:gd name="connsiteX161" fmla="*/ 558873 w 1206769"/>
              <a:gd name="connsiteY161" fmla="*/ 299942 h 1684262"/>
              <a:gd name="connsiteX162" fmla="*/ 351609 w 1206769"/>
              <a:gd name="connsiteY162" fmla="*/ 219075 h 1684262"/>
              <a:gd name="connsiteX163" fmla="*/ 351323 w 1206769"/>
              <a:gd name="connsiteY163" fmla="*/ 219361 h 1684262"/>
              <a:gd name="connsiteX164" fmla="*/ 470767 w 1206769"/>
              <a:gd name="connsiteY164" fmla="*/ 361188 h 1684262"/>
              <a:gd name="connsiteX165" fmla="*/ 566874 w 1206769"/>
              <a:gd name="connsiteY165" fmla="*/ 503396 h 1684262"/>
              <a:gd name="connsiteX166" fmla="*/ 470767 w 1206769"/>
              <a:gd name="connsiteY166" fmla="*/ 361188 h 1684262"/>
              <a:gd name="connsiteX167" fmla="*/ 632216 w 1206769"/>
              <a:gd name="connsiteY167" fmla="*/ 453485 h 1684262"/>
              <a:gd name="connsiteX168" fmla="*/ 699367 w 1206769"/>
              <a:gd name="connsiteY168" fmla="*/ 515112 h 1684262"/>
              <a:gd name="connsiteX169" fmla="*/ 759089 w 1206769"/>
              <a:gd name="connsiteY169" fmla="*/ 438055 h 1684262"/>
              <a:gd name="connsiteX170" fmla="*/ 678317 w 1206769"/>
              <a:gd name="connsiteY170" fmla="*/ 611029 h 1684262"/>
              <a:gd name="connsiteX171" fmla="*/ 640217 w 1206769"/>
              <a:gd name="connsiteY171" fmla="*/ 587978 h 1684262"/>
              <a:gd name="connsiteX172" fmla="*/ 632216 w 1206769"/>
              <a:gd name="connsiteY172" fmla="*/ 453581 h 1684262"/>
              <a:gd name="connsiteX173" fmla="*/ 632216 w 1206769"/>
              <a:gd name="connsiteY173" fmla="*/ 453485 h 1684262"/>
              <a:gd name="connsiteX174" fmla="*/ 686032 w 1206769"/>
              <a:gd name="connsiteY174" fmla="*/ 837819 h 1684262"/>
              <a:gd name="connsiteX175" fmla="*/ 628310 w 1206769"/>
              <a:gd name="connsiteY175" fmla="*/ 930116 h 1684262"/>
              <a:gd name="connsiteX176" fmla="*/ 686032 w 1206769"/>
              <a:gd name="connsiteY176" fmla="*/ 837914 h 1684262"/>
              <a:gd name="connsiteX177" fmla="*/ 686032 w 1206769"/>
              <a:gd name="connsiteY177" fmla="*/ 837819 h 1684262"/>
              <a:gd name="connsiteX178" fmla="*/ 743658 w 1206769"/>
              <a:gd name="connsiteY178" fmla="*/ 1291400 h 1684262"/>
              <a:gd name="connsiteX179" fmla="*/ 547634 w 1206769"/>
              <a:gd name="connsiteY179" fmla="*/ 1206818 h 1684262"/>
              <a:gd name="connsiteX180" fmla="*/ 573446 w 1206769"/>
              <a:gd name="connsiteY180" fmla="*/ 1222439 h 1684262"/>
              <a:gd name="connsiteX181" fmla="*/ 603450 w 1206769"/>
              <a:gd name="connsiteY181" fmla="*/ 1227487 h 1684262"/>
              <a:gd name="connsiteX182" fmla="*/ 743658 w 1206769"/>
              <a:gd name="connsiteY182" fmla="*/ 1291495 h 1684262"/>
              <a:gd name="connsiteX183" fmla="*/ 743658 w 1206769"/>
              <a:gd name="connsiteY183" fmla="*/ 1291400 h 1684262"/>
              <a:gd name="connsiteX184" fmla="*/ 578399 w 1206769"/>
              <a:gd name="connsiteY184" fmla="*/ 945452 h 1684262"/>
              <a:gd name="connsiteX185" fmla="*/ 689842 w 1206769"/>
              <a:gd name="connsiteY185" fmla="*/ 1122236 h 1684262"/>
              <a:gd name="connsiteX186" fmla="*/ 578399 w 1206769"/>
              <a:gd name="connsiteY186" fmla="*/ 945547 h 1684262"/>
              <a:gd name="connsiteX187" fmla="*/ 578399 w 1206769"/>
              <a:gd name="connsiteY187" fmla="*/ 945452 h 1684262"/>
              <a:gd name="connsiteX188" fmla="*/ 351609 w 1206769"/>
              <a:gd name="connsiteY188" fmla="*/ 1045464 h 1684262"/>
              <a:gd name="connsiteX189" fmla="*/ 382375 w 1206769"/>
              <a:gd name="connsiteY189" fmla="*/ 887825 h 1684262"/>
              <a:gd name="connsiteX190" fmla="*/ 351609 w 1206769"/>
              <a:gd name="connsiteY190" fmla="*/ 1045559 h 1684262"/>
              <a:gd name="connsiteX191" fmla="*/ 351609 w 1206769"/>
              <a:gd name="connsiteY191" fmla="*/ 1045464 h 1684262"/>
              <a:gd name="connsiteX192" fmla="*/ 420761 w 1206769"/>
              <a:gd name="connsiteY192" fmla="*/ 1018413 h 1684262"/>
              <a:gd name="connsiteX193" fmla="*/ 605260 w 1206769"/>
              <a:gd name="connsiteY193" fmla="*/ 1180338 h 1684262"/>
              <a:gd name="connsiteX194" fmla="*/ 420761 w 1206769"/>
              <a:gd name="connsiteY194" fmla="*/ 1018413 h 1684262"/>
              <a:gd name="connsiteX195" fmla="*/ 366944 w 1206769"/>
              <a:gd name="connsiteY195" fmla="*/ 1414272 h 1684262"/>
              <a:gd name="connsiteX196" fmla="*/ 597640 w 1206769"/>
              <a:gd name="connsiteY196" fmla="*/ 1460468 h 1684262"/>
              <a:gd name="connsiteX197" fmla="*/ 366944 w 1206769"/>
              <a:gd name="connsiteY197" fmla="*/ 1414463 h 1684262"/>
              <a:gd name="connsiteX198" fmla="*/ 366944 w 1206769"/>
              <a:gd name="connsiteY198" fmla="*/ 1414272 h 1684262"/>
              <a:gd name="connsiteX199" fmla="*/ 536108 w 1206769"/>
              <a:gd name="connsiteY199" fmla="*/ 1644968 h 1684262"/>
              <a:gd name="connsiteX200" fmla="*/ 498008 w 1206769"/>
              <a:gd name="connsiteY200" fmla="*/ 1625918 h 1684262"/>
              <a:gd name="connsiteX201" fmla="*/ 471148 w 1206769"/>
              <a:gd name="connsiteY201" fmla="*/ 1618202 h 1684262"/>
              <a:gd name="connsiteX202" fmla="*/ 471148 w 1206769"/>
              <a:gd name="connsiteY202" fmla="*/ 1664399 h 1684262"/>
              <a:gd name="connsiteX203" fmla="*/ 401901 w 1206769"/>
              <a:gd name="connsiteY203" fmla="*/ 1579817 h 1684262"/>
              <a:gd name="connsiteX204" fmla="*/ 536108 w 1206769"/>
              <a:gd name="connsiteY204" fmla="*/ 1645158 h 1684262"/>
              <a:gd name="connsiteX205" fmla="*/ 536108 w 1206769"/>
              <a:gd name="connsiteY205" fmla="*/ 1644968 h 1684262"/>
              <a:gd name="connsiteX206" fmla="*/ 616785 w 1206769"/>
              <a:gd name="connsiteY206" fmla="*/ 1564196 h 1684262"/>
              <a:gd name="connsiteX207" fmla="*/ 555349 w 1206769"/>
              <a:gd name="connsiteY207" fmla="*/ 1541145 h 1684262"/>
              <a:gd name="connsiteX208" fmla="*/ 638597 w 1206769"/>
              <a:gd name="connsiteY208" fmla="*/ 1493520 h 1684262"/>
              <a:gd name="connsiteX209" fmla="*/ 739848 w 1206769"/>
              <a:gd name="connsiteY209" fmla="*/ 1525715 h 1684262"/>
              <a:gd name="connsiteX210" fmla="*/ 616785 w 1206769"/>
              <a:gd name="connsiteY210" fmla="*/ 1564386 h 1684262"/>
              <a:gd name="connsiteX211" fmla="*/ 616785 w 1206769"/>
              <a:gd name="connsiteY211" fmla="*/ 1564196 h 1684262"/>
              <a:gd name="connsiteX212" fmla="*/ 752231 w 1206769"/>
              <a:gd name="connsiteY212" fmla="*/ 1664779 h 1684262"/>
              <a:gd name="connsiteX213" fmla="*/ 739658 w 1206769"/>
              <a:gd name="connsiteY213" fmla="*/ 1664779 h 1684262"/>
              <a:gd name="connsiteX214" fmla="*/ 731180 w 1206769"/>
              <a:gd name="connsiteY214" fmla="*/ 1664779 h 1684262"/>
              <a:gd name="connsiteX215" fmla="*/ 727561 w 1206769"/>
              <a:gd name="connsiteY215" fmla="*/ 1664779 h 1684262"/>
              <a:gd name="connsiteX216" fmla="*/ 713750 w 1206769"/>
              <a:gd name="connsiteY216" fmla="*/ 1666780 h 1684262"/>
              <a:gd name="connsiteX217" fmla="*/ 704225 w 1206769"/>
              <a:gd name="connsiteY217" fmla="*/ 1665256 h 1684262"/>
              <a:gd name="connsiteX218" fmla="*/ 705558 w 1206769"/>
              <a:gd name="connsiteY218" fmla="*/ 1667733 h 1684262"/>
              <a:gd name="connsiteX219" fmla="*/ 790045 w 1206769"/>
              <a:gd name="connsiteY219" fmla="*/ 1610106 h 1684262"/>
              <a:gd name="connsiteX220" fmla="*/ 752231 w 1206769"/>
              <a:gd name="connsiteY220" fmla="*/ 1664970 h 1684262"/>
              <a:gd name="connsiteX221" fmla="*/ 752231 w 1206769"/>
              <a:gd name="connsiteY221" fmla="*/ 1664779 h 1684262"/>
              <a:gd name="connsiteX222" fmla="*/ 857863 w 1206769"/>
              <a:gd name="connsiteY222" fmla="*/ 1591056 h 1684262"/>
              <a:gd name="connsiteX223" fmla="*/ 838813 w 1206769"/>
              <a:gd name="connsiteY223" fmla="*/ 1568958 h 1684262"/>
              <a:gd name="connsiteX224" fmla="*/ 836146 w 1206769"/>
              <a:gd name="connsiteY224" fmla="*/ 1564291 h 1684262"/>
              <a:gd name="connsiteX225" fmla="*/ 955179 w 1206769"/>
              <a:gd name="connsiteY225" fmla="*/ 1500720 h 1684262"/>
              <a:gd name="connsiteX226" fmla="*/ 1066493 w 1206769"/>
              <a:gd name="connsiteY226" fmla="*/ 1492065 h 1684262"/>
              <a:gd name="connsiteX227" fmla="*/ 857863 w 1206769"/>
              <a:gd name="connsiteY227" fmla="*/ 1591247 h 1684262"/>
              <a:gd name="connsiteX228" fmla="*/ 857863 w 1206769"/>
              <a:gd name="connsiteY228" fmla="*/ 1591056 h 1684262"/>
              <a:gd name="connsiteX229" fmla="*/ 1054979 w 1206769"/>
              <a:gd name="connsiteY229" fmla="*/ 1445037 h 1684262"/>
              <a:gd name="connsiteX230" fmla="*/ 916632 w 1206769"/>
              <a:gd name="connsiteY230" fmla="*/ 1468184 h 1684262"/>
              <a:gd name="connsiteX231" fmla="*/ 1028170 w 1206769"/>
              <a:gd name="connsiteY231" fmla="*/ 1445228 h 1684262"/>
              <a:gd name="connsiteX232" fmla="*/ 1054979 w 1206769"/>
              <a:gd name="connsiteY232" fmla="*/ 1445037 h 1684262"/>
              <a:gd name="connsiteX233" fmla="*/ 862816 w 1206769"/>
              <a:gd name="connsiteY233" fmla="*/ 1410462 h 1684262"/>
              <a:gd name="connsiteX234" fmla="*/ 647551 w 1206769"/>
              <a:gd name="connsiteY234" fmla="*/ 1448562 h 1684262"/>
              <a:gd name="connsiteX235" fmla="*/ 862816 w 1206769"/>
              <a:gd name="connsiteY235" fmla="*/ 1410653 h 1684262"/>
              <a:gd name="connsiteX236" fmla="*/ 862816 w 1206769"/>
              <a:gd name="connsiteY236" fmla="*/ 1410462 h 1684262"/>
              <a:gd name="connsiteX237" fmla="*/ 689842 w 1206769"/>
              <a:gd name="connsiteY237" fmla="*/ 1391412 h 1684262"/>
              <a:gd name="connsiteX238" fmla="*/ 924347 w 1206769"/>
              <a:gd name="connsiteY238" fmla="*/ 1306830 h 1684262"/>
              <a:gd name="connsiteX239" fmla="*/ 689842 w 1206769"/>
              <a:gd name="connsiteY239" fmla="*/ 1391412 h 1684262"/>
              <a:gd name="connsiteX240" fmla="*/ 1162663 w 1206769"/>
              <a:gd name="connsiteY240" fmla="*/ 1057085 h 1684262"/>
              <a:gd name="connsiteX241" fmla="*/ 1148756 w 1206769"/>
              <a:gd name="connsiteY241" fmla="*/ 1134428 h 1684262"/>
              <a:gd name="connsiteX242" fmla="*/ 1066841 w 1206769"/>
              <a:gd name="connsiteY242" fmla="*/ 1139762 h 1684262"/>
              <a:gd name="connsiteX243" fmla="*/ 1035790 w 1206769"/>
              <a:gd name="connsiteY243" fmla="*/ 1087755 h 1684262"/>
              <a:gd name="connsiteX244" fmla="*/ 1162663 w 1206769"/>
              <a:gd name="connsiteY244" fmla="*/ 1057085 h 1684262"/>
              <a:gd name="connsiteX245" fmla="*/ 987913 w 1206769"/>
              <a:gd name="connsiteY245" fmla="*/ 1181170 h 1684262"/>
              <a:gd name="connsiteX246" fmla="*/ 958923 w 1206769"/>
              <a:gd name="connsiteY246" fmla="*/ 1264444 h 1684262"/>
              <a:gd name="connsiteX247" fmla="*/ 905107 w 1206769"/>
              <a:gd name="connsiteY247" fmla="*/ 1118330 h 1684262"/>
              <a:gd name="connsiteX248" fmla="*/ 987913 w 1206769"/>
              <a:gd name="connsiteY248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94173 w 1206769"/>
              <a:gd name="connsiteY75" fmla="*/ 1528286 h 1684262"/>
              <a:gd name="connsiteX76" fmla="*/ 275123 w 1206769"/>
              <a:gd name="connsiteY76" fmla="*/ 1516571 h 1684262"/>
              <a:gd name="connsiteX77" fmla="*/ 273028 w 1206769"/>
              <a:gd name="connsiteY77" fmla="*/ 1515809 h 1684262"/>
              <a:gd name="connsiteX78" fmla="*/ 255883 w 1206769"/>
              <a:gd name="connsiteY78" fmla="*/ 1502664 h 1684262"/>
              <a:gd name="connsiteX79" fmla="*/ 255883 w 1206769"/>
              <a:gd name="connsiteY79" fmla="*/ 1502664 h 1684262"/>
              <a:gd name="connsiteX80" fmla="*/ 239976 w 1206769"/>
              <a:gd name="connsiteY80" fmla="*/ 1484281 h 1684262"/>
              <a:gd name="connsiteX81" fmla="*/ 203495 w 1206769"/>
              <a:gd name="connsiteY81" fmla="*/ 1484281 h 1684262"/>
              <a:gd name="connsiteX82" fmla="*/ 187303 w 1206769"/>
              <a:gd name="connsiteY82" fmla="*/ 1499140 h 1684262"/>
              <a:gd name="connsiteX83" fmla="*/ 490674 w 1206769"/>
              <a:gd name="connsiteY83" fmla="*/ 1673352 h 1684262"/>
              <a:gd name="connsiteX84" fmla="*/ 757374 w 1206769"/>
              <a:gd name="connsiteY84" fmla="*/ 1682401 h 1684262"/>
              <a:gd name="connsiteX85" fmla="*/ 988070 w 1206769"/>
              <a:gd name="connsiteY85" fmla="*/ 1594485 h 1684262"/>
              <a:gd name="connsiteX86" fmla="*/ 1152566 w 1206769"/>
              <a:gd name="connsiteY86" fmla="*/ 1394460 h 1684262"/>
              <a:gd name="connsiteX87" fmla="*/ 918822 w 1206769"/>
              <a:gd name="connsiteY87" fmla="*/ 1363507 h 1684262"/>
              <a:gd name="connsiteX88" fmla="*/ 802904 w 1206769"/>
              <a:gd name="connsiteY88" fmla="*/ 1350454 h 1684262"/>
              <a:gd name="connsiteX89" fmla="*/ 841956 w 1206769"/>
              <a:gd name="connsiteY89" fmla="*/ 1326547 h 1684262"/>
              <a:gd name="connsiteX90" fmla="*/ 1018286 w 1206769"/>
              <a:gd name="connsiteY90" fmla="*/ 1315425 h 1684262"/>
              <a:gd name="connsiteX91" fmla="*/ 980354 w 1206769"/>
              <a:gd name="connsiteY91" fmla="*/ 1268921 h 1684262"/>
              <a:gd name="connsiteX92" fmla="*/ 1091488 w 1206769"/>
              <a:gd name="connsiteY92" fmla="*/ 1221043 h 1684262"/>
              <a:gd name="connsiteX93" fmla="*/ 911203 w 1206769"/>
              <a:gd name="connsiteY93" fmla="*/ 1022890 h 1684262"/>
              <a:gd name="connsiteX94" fmla="*/ 1193429 w 1206769"/>
              <a:gd name="connsiteY94" fmla="*/ 899446 h 1684262"/>
              <a:gd name="connsiteX95" fmla="*/ 759089 w 1206769"/>
              <a:gd name="connsiteY95" fmla="*/ 61246 h 1684262"/>
              <a:gd name="connsiteX96" fmla="*/ 720989 w 1206769"/>
              <a:gd name="connsiteY96" fmla="*/ 145828 h 1684262"/>
              <a:gd name="connsiteX97" fmla="*/ 759089 w 1206769"/>
              <a:gd name="connsiteY97" fmla="*/ 61436 h 1684262"/>
              <a:gd name="connsiteX98" fmla="*/ 759089 w 1206769"/>
              <a:gd name="connsiteY98" fmla="*/ 61246 h 1684262"/>
              <a:gd name="connsiteX99" fmla="*/ 363611 w 1206769"/>
              <a:gd name="connsiteY99" fmla="*/ 545783 h 1684262"/>
              <a:gd name="connsiteX100" fmla="*/ 348275 w 1206769"/>
              <a:gd name="connsiteY100" fmla="*/ 553498 h 1684262"/>
              <a:gd name="connsiteX101" fmla="*/ 363611 w 1206769"/>
              <a:gd name="connsiteY101" fmla="*/ 545783 h 1684262"/>
              <a:gd name="connsiteX102" fmla="*/ 232451 w 1206769"/>
              <a:gd name="connsiteY102" fmla="*/ 523113 h 1684262"/>
              <a:gd name="connsiteX103" fmla="*/ 254694 w 1206769"/>
              <a:gd name="connsiteY103" fmla="*/ 664096 h 1684262"/>
              <a:gd name="connsiteX104" fmla="*/ 232451 w 1206769"/>
              <a:gd name="connsiteY104" fmla="*/ 523113 h 1684262"/>
              <a:gd name="connsiteX105" fmla="*/ 340084 w 1206769"/>
              <a:gd name="connsiteY105" fmla="*/ 692277 h 1684262"/>
              <a:gd name="connsiteX106" fmla="*/ 470767 w 1206769"/>
              <a:gd name="connsiteY106" fmla="*/ 684562 h 1684262"/>
              <a:gd name="connsiteX107" fmla="*/ 340084 w 1206769"/>
              <a:gd name="connsiteY107" fmla="*/ 691896 h 1684262"/>
              <a:gd name="connsiteX108" fmla="*/ 340084 w 1206769"/>
              <a:gd name="connsiteY108" fmla="*/ 692277 h 1684262"/>
              <a:gd name="connsiteX109" fmla="*/ 382375 w 1206769"/>
              <a:gd name="connsiteY109" fmla="*/ 615410 h 1684262"/>
              <a:gd name="connsiteX110" fmla="*/ 516868 w 1206769"/>
              <a:gd name="connsiteY110" fmla="*/ 688372 h 1684262"/>
              <a:gd name="connsiteX111" fmla="*/ 382661 w 1206769"/>
              <a:gd name="connsiteY111" fmla="*/ 615029 h 1684262"/>
              <a:gd name="connsiteX112" fmla="*/ 382375 w 1206769"/>
              <a:gd name="connsiteY112" fmla="*/ 615410 h 1684262"/>
              <a:gd name="connsiteX113" fmla="*/ 201400 w 1206769"/>
              <a:gd name="connsiteY113" fmla="*/ 907542 h 1684262"/>
              <a:gd name="connsiteX114" fmla="*/ 163300 w 1206769"/>
              <a:gd name="connsiteY114" fmla="*/ 838295 h 1684262"/>
              <a:gd name="connsiteX115" fmla="*/ 201686 w 1206769"/>
              <a:gd name="connsiteY115" fmla="*/ 907161 h 1684262"/>
              <a:gd name="connsiteX116" fmla="*/ 201400 w 1206769"/>
              <a:gd name="connsiteY116" fmla="*/ 907542 h 1684262"/>
              <a:gd name="connsiteX117" fmla="*/ 97811 w 1206769"/>
              <a:gd name="connsiteY117" fmla="*/ 1285557 h 1684262"/>
              <a:gd name="connsiteX118" fmla="*/ 123279 w 1206769"/>
              <a:gd name="connsiteY118" fmla="*/ 1264178 h 1684262"/>
              <a:gd name="connsiteX119" fmla="*/ 231975 w 1206769"/>
              <a:gd name="connsiteY119" fmla="*/ 1341501 h 1684262"/>
              <a:gd name="connsiteX120" fmla="*/ 97811 w 1206769"/>
              <a:gd name="connsiteY120" fmla="*/ 1285557 h 1684262"/>
              <a:gd name="connsiteX121" fmla="*/ 232928 w 1206769"/>
              <a:gd name="connsiteY121" fmla="*/ 1376077 h 1684262"/>
              <a:gd name="connsiteX122" fmla="*/ 279029 w 1206769"/>
              <a:gd name="connsiteY122" fmla="*/ 1379887 h 1684262"/>
              <a:gd name="connsiteX123" fmla="*/ 232451 w 1206769"/>
              <a:gd name="connsiteY123" fmla="*/ 1376077 h 1684262"/>
              <a:gd name="connsiteX124" fmla="*/ 232928 w 1206769"/>
              <a:gd name="connsiteY124" fmla="*/ 1376077 h 1684262"/>
              <a:gd name="connsiteX125" fmla="*/ 856244 w 1206769"/>
              <a:gd name="connsiteY125" fmla="*/ 715613 h 1684262"/>
              <a:gd name="connsiteX126" fmla="*/ 817635 w 1206769"/>
              <a:gd name="connsiteY126" fmla="*/ 708913 h 1684262"/>
              <a:gd name="connsiteX127" fmla="*/ 721084 w 1206769"/>
              <a:gd name="connsiteY127" fmla="*/ 657225 h 1684262"/>
              <a:gd name="connsiteX128" fmla="*/ 855767 w 1206769"/>
              <a:gd name="connsiteY128" fmla="*/ 715613 h 1684262"/>
              <a:gd name="connsiteX129" fmla="*/ 856244 w 1206769"/>
              <a:gd name="connsiteY129" fmla="*/ 715613 h 1684262"/>
              <a:gd name="connsiteX130" fmla="*/ 663458 w 1206769"/>
              <a:gd name="connsiteY130" fmla="*/ 722662 h 1684262"/>
              <a:gd name="connsiteX131" fmla="*/ 644408 w 1206769"/>
              <a:gd name="connsiteY131" fmla="*/ 807149 h 1684262"/>
              <a:gd name="connsiteX132" fmla="*/ 662981 w 1206769"/>
              <a:gd name="connsiteY132" fmla="*/ 723138 h 1684262"/>
              <a:gd name="connsiteX133" fmla="*/ 663458 w 1206769"/>
              <a:gd name="connsiteY133" fmla="*/ 722662 h 1684262"/>
              <a:gd name="connsiteX134" fmla="*/ 628882 w 1206769"/>
              <a:gd name="connsiteY134" fmla="*/ 753332 h 1684262"/>
              <a:gd name="connsiteX135" fmla="*/ 655742 w 1206769"/>
              <a:gd name="connsiteY135" fmla="*/ 726472 h 1684262"/>
              <a:gd name="connsiteX136" fmla="*/ 628406 w 1206769"/>
              <a:gd name="connsiteY136" fmla="*/ 753332 h 1684262"/>
              <a:gd name="connsiteX137" fmla="*/ 628882 w 1206769"/>
              <a:gd name="connsiteY137" fmla="*/ 753332 h 1684262"/>
              <a:gd name="connsiteX138" fmla="*/ 771090 w 1206769"/>
              <a:gd name="connsiteY138" fmla="*/ 757237 h 1684262"/>
              <a:gd name="connsiteX139" fmla="*/ 690318 w 1206769"/>
              <a:gd name="connsiteY139" fmla="*/ 822579 h 1684262"/>
              <a:gd name="connsiteX140" fmla="*/ 770614 w 1206769"/>
              <a:gd name="connsiteY140" fmla="*/ 757237 h 1684262"/>
              <a:gd name="connsiteX141" fmla="*/ 771090 w 1206769"/>
              <a:gd name="connsiteY141" fmla="*/ 757237 h 1684262"/>
              <a:gd name="connsiteX142" fmla="*/ 759565 w 1206769"/>
              <a:gd name="connsiteY142" fmla="*/ 538162 h 1684262"/>
              <a:gd name="connsiteX143" fmla="*/ 851767 w 1206769"/>
              <a:gd name="connsiteY143" fmla="*/ 480536 h 1684262"/>
              <a:gd name="connsiteX144" fmla="*/ 759089 w 1206769"/>
              <a:gd name="connsiteY144" fmla="*/ 538067 h 1684262"/>
              <a:gd name="connsiteX145" fmla="*/ 759565 w 1206769"/>
              <a:gd name="connsiteY145" fmla="*/ 538162 h 1684262"/>
              <a:gd name="connsiteX146" fmla="*/ 877961 w 1206769"/>
              <a:gd name="connsiteY146" fmla="*/ 342138 h 1684262"/>
              <a:gd name="connsiteX147" fmla="*/ 812619 w 1206769"/>
              <a:gd name="connsiteY147" fmla="*/ 442055 h 1684262"/>
              <a:gd name="connsiteX148" fmla="*/ 877961 w 1206769"/>
              <a:gd name="connsiteY148" fmla="*/ 342138 h 1684262"/>
              <a:gd name="connsiteX149" fmla="*/ 681841 w 1206769"/>
              <a:gd name="connsiteY149" fmla="*/ 323088 h 1684262"/>
              <a:gd name="connsiteX150" fmla="*/ 758803 w 1206769"/>
              <a:gd name="connsiteY150" fmla="*/ 430816 h 1684262"/>
              <a:gd name="connsiteX151" fmla="*/ 643455 w 1206769"/>
              <a:gd name="connsiteY151" fmla="*/ 396145 h 1684262"/>
              <a:gd name="connsiteX152" fmla="*/ 639550 w 1206769"/>
              <a:gd name="connsiteY152" fmla="*/ 438436 h 1684262"/>
              <a:gd name="connsiteX153" fmla="*/ 682127 w 1206769"/>
              <a:gd name="connsiteY153" fmla="*/ 323088 h 1684262"/>
              <a:gd name="connsiteX154" fmla="*/ 681841 w 1206769"/>
              <a:gd name="connsiteY154" fmla="*/ 323088 h 1684262"/>
              <a:gd name="connsiteX155" fmla="*/ 351323 w 1206769"/>
              <a:gd name="connsiteY155" fmla="*/ 219361 h 1684262"/>
              <a:gd name="connsiteX156" fmla="*/ 383994 w 1206769"/>
              <a:gd name="connsiteY156" fmla="*/ 183070 h 1684262"/>
              <a:gd name="connsiteX157" fmla="*/ 403711 w 1206769"/>
              <a:gd name="connsiteY157" fmla="*/ 175069 h 1684262"/>
              <a:gd name="connsiteX158" fmla="*/ 411331 w 1206769"/>
              <a:gd name="connsiteY158" fmla="*/ 176117 h 1684262"/>
              <a:gd name="connsiteX159" fmla="*/ 569351 w 1206769"/>
              <a:gd name="connsiteY159" fmla="*/ 242792 h 1684262"/>
              <a:gd name="connsiteX160" fmla="*/ 569922 w 1206769"/>
              <a:gd name="connsiteY160" fmla="*/ 242792 h 1684262"/>
              <a:gd name="connsiteX161" fmla="*/ 558873 w 1206769"/>
              <a:gd name="connsiteY161" fmla="*/ 299942 h 1684262"/>
              <a:gd name="connsiteX162" fmla="*/ 351609 w 1206769"/>
              <a:gd name="connsiteY162" fmla="*/ 219075 h 1684262"/>
              <a:gd name="connsiteX163" fmla="*/ 351323 w 1206769"/>
              <a:gd name="connsiteY163" fmla="*/ 219361 h 1684262"/>
              <a:gd name="connsiteX164" fmla="*/ 470767 w 1206769"/>
              <a:gd name="connsiteY164" fmla="*/ 361188 h 1684262"/>
              <a:gd name="connsiteX165" fmla="*/ 566874 w 1206769"/>
              <a:gd name="connsiteY165" fmla="*/ 503396 h 1684262"/>
              <a:gd name="connsiteX166" fmla="*/ 470767 w 1206769"/>
              <a:gd name="connsiteY166" fmla="*/ 361188 h 1684262"/>
              <a:gd name="connsiteX167" fmla="*/ 632216 w 1206769"/>
              <a:gd name="connsiteY167" fmla="*/ 453485 h 1684262"/>
              <a:gd name="connsiteX168" fmla="*/ 699367 w 1206769"/>
              <a:gd name="connsiteY168" fmla="*/ 515112 h 1684262"/>
              <a:gd name="connsiteX169" fmla="*/ 759089 w 1206769"/>
              <a:gd name="connsiteY169" fmla="*/ 438055 h 1684262"/>
              <a:gd name="connsiteX170" fmla="*/ 678317 w 1206769"/>
              <a:gd name="connsiteY170" fmla="*/ 611029 h 1684262"/>
              <a:gd name="connsiteX171" fmla="*/ 640217 w 1206769"/>
              <a:gd name="connsiteY171" fmla="*/ 587978 h 1684262"/>
              <a:gd name="connsiteX172" fmla="*/ 632216 w 1206769"/>
              <a:gd name="connsiteY172" fmla="*/ 453581 h 1684262"/>
              <a:gd name="connsiteX173" fmla="*/ 632216 w 1206769"/>
              <a:gd name="connsiteY173" fmla="*/ 453485 h 1684262"/>
              <a:gd name="connsiteX174" fmla="*/ 686032 w 1206769"/>
              <a:gd name="connsiteY174" fmla="*/ 837819 h 1684262"/>
              <a:gd name="connsiteX175" fmla="*/ 628310 w 1206769"/>
              <a:gd name="connsiteY175" fmla="*/ 930116 h 1684262"/>
              <a:gd name="connsiteX176" fmla="*/ 686032 w 1206769"/>
              <a:gd name="connsiteY176" fmla="*/ 837914 h 1684262"/>
              <a:gd name="connsiteX177" fmla="*/ 686032 w 1206769"/>
              <a:gd name="connsiteY177" fmla="*/ 837819 h 1684262"/>
              <a:gd name="connsiteX178" fmla="*/ 743658 w 1206769"/>
              <a:gd name="connsiteY178" fmla="*/ 1291400 h 1684262"/>
              <a:gd name="connsiteX179" fmla="*/ 547634 w 1206769"/>
              <a:gd name="connsiteY179" fmla="*/ 1206818 h 1684262"/>
              <a:gd name="connsiteX180" fmla="*/ 573446 w 1206769"/>
              <a:gd name="connsiteY180" fmla="*/ 1222439 h 1684262"/>
              <a:gd name="connsiteX181" fmla="*/ 603450 w 1206769"/>
              <a:gd name="connsiteY181" fmla="*/ 1227487 h 1684262"/>
              <a:gd name="connsiteX182" fmla="*/ 743658 w 1206769"/>
              <a:gd name="connsiteY182" fmla="*/ 1291495 h 1684262"/>
              <a:gd name="connsiteX183" fmla="*/ 743658 w 1206769"/>
              <a:gd name="connsiteY183" fmla="*/ 1291400 h 1684262"/>
              <a:gd name="connsiteX184" fmla="*/ 578399 w 1206769"/>
              <a:gd name="connsiteY184" fmla="*/ 945452 h 1684262"/>
              <a:gd name="connsiteX185" fmla="*/ 689842 w 1206769"/>
              <a:gd name="connsiteY185" fmla="*/ 1122236 h 1684262"/>
              <a:gd name="connsiteX186" fmla="*/ 578399 w 1206769"/>
              <a:gd name="connsiteY186" fmla="*/ 945547 h 1684262"/>
              <a:gd name="connsiteX187" fmla="*/ 578399 w 1206769"/>
              <a:gd name="connsiteY187" fmla="*/ 945452 h 1684262"/>
              <a:gd name="connsiteX188" fmla="*/ 351609 w 1206769"/>
              <a:gd name="connsiteY188" fmla="*/ 1045464 h 1684262"/>
              <a:gd name="connsiteX189" fmla="*/ 382375 w 1206769"/>
              <a:gd name="connsiteY189" fmla="*/ 887825 h 1684262"/>
              <a:gd name="connsiteX190" fmla="*/ 351609 w 1206769"/>
              <a:gd name="connsiteY190" fmla="*/ 1045559 h 1684262"/>
              <a:gd name="connsiteX191" fmla="*/ 351609 w 1206769"/>
              <a:gd name="connsiteY191" fmla="*/ 1045464 h 1684262"/>
              <a:gd name="connsiteX192" fmla="*/ 420761 w 1206769"/>
              <a:gd name="connsiteY192" fmla="*/ 1018413 h 1684262"/>
              <a:gd name="connsiteX193" fmla="*/ 605260 w 1206769"/>
              <a:gd name="connsiteY193" fmla="*/ 1180338 h 1684262"/>
              <a:gd name="connsiteX194" fmla="*/ 420761 w 1206769"/>
              <a:gd name="connsiteY194" fmla="*/ 1018413 h 1684262"/>
              <a:gd name="connsiteX195" fmla="*/ 366944 w 1206769"/>
              <a:gd name="connsiteY195" fmla="*/ 1414272 h 1684262"/>
              <a:gd name="connsiteX196" fmla="*/ 597640 w 1206769"/>
              <a:gd name="connsiteY196" fmla="*/ 1460468 h 1684262"/>
              <a:gd name="connsiteX197" fmla="*/ 366944 w 1206769"/>
              <a:gd name="connsiteY197" fmla="*/ 1414463 h 1684262"/>
              <a:gd name="connsiteX198" fmla="*/ 366944 w 1206769"/>
              <a:gd name="connsiteY198" fmla="*/ 1414272 h 1684262"/>
              <a:gd name="connsiteX199" fmla="*/ 536108 w 1206769"/>
              <a:gd name="connsiteY199" fmla="*/ 1644968 h 1684262"/>
              <a:gd name="connsiteX200" fmla="*/ 498008 w 1206769"/>
              <a:gd name="connsiteY200" fmla="*/ 1625918 h 1684262"/>
              <a:gd name="connsiteX201" fmla="*/ 471148 w 1206769"/>
              <a:gd name="connsiteY201" fmla="*/ 1618202 h 1684262"/>
              <a:gd name="connsiteX202" fmla="*/ 471148 w 1206769"/>
              <a:gd name="connsiteY202" fmla="*/ 1664399 h 1684262"/>
              <a:gd name="connsiteX203" fmla="*/ 401901 w 1206769"/>
              <a:gd name="connsiteY203" fmla="*/ 1579817 h 1684262"/>
              <a:gd name="connsiteX204" fmla="*/ 536108 w 1206769"/>
              <a:gd name="connsiteY204" fmla="*/ 1645158 h 1684262"/>
              <a:gd name="connsiteX205" fmla="*/ 536108 w 1206769"/>
              <a:gd name="connsiteY205" fmla="*/ 1644968 h 1684262"/>
              <a:gd name="connsiteX206" fmla="*/ 616785 w 1206769"/>
              <a:gd name="connsiteY206" fmla="*/ 1564196 h 1684262"/>
              <a:gd name="connsiteX207" fmla="*/ 555349 w 1206769"/>
              <a:gd name="connsiteY207" fmla="*/ 1541145 h 1684262"/>
              <a:gd name="connsiteX208" fmla="*/ 638597 w 1206769"/>
              <a:gd name="connsiteY208" fmla="*/ 1493520 h 1684262"/>
              <a:gd name="connsiteX209" fmla="*/ 739848 w 1206769"/>
              <a:gd name="connsiteY209" fmla="*/ 1525715 h 1684262"/>
              <a:gd name="connsiteX210" fmla="*/ 616785 w 1206769"/>
              <a:gd name="connsiteY210" fmla="*/ 1564386 h 1684262"/>
              <a:gd name="connsiteX211" fmla="*/ 616785 w 1206769"/>
              <a:gd name="connsiteY211" fmla="*/ 1564196 h 1684262"/>
              <a:gd name="connsiteX212" fmla="*/ 752231 w 1206769"/>
              <a:gd name="connsiteY212" fmla="*/ 1664779 h 1684262"/>
              <a:gd name="connsiteX213" fmla="*/ 739658 w 1206769"/>
              <a:gd name="connsiteY213" fmla="*/ 1664779 h 1684262"/>
              <a:gd name="connsiteX214" fmla="*/ 731180 w 1206769"/>
              <a:gd name="connsiteY214" fmla="*/ 1664779 h 1684262"/>
              <a:gd name="connsiteX215" fmla="*/ 727561 w 1206769"/>
              <a:gd name="connsiteY215" fmla="*/ 1664779 h 1684262"/>
              <a:gd name="connsiteX216" fmla="*/ 713750 w 1206769"/>
              <a:gd name="connsiteY216" fmla="*/ 1666780 h 1684262"/>
              <a:gd name="connsiteX217" fmla="*/ 704225 w 1206769"/>
              <a:gd name="connsiteY217" fmla="*/ 1665256 h 1684262"/>
              <a:gd name="connsiteX218" fmla="*/ 705558 w 1206769"/>
              <a:gd name="connsiteY218" fmla="*/ 1667733 h 1684262"/>
              <a:gd name="connsiteX219" fmla="*/ 790045 w 1206769"/>
              <a:gd name="connsiteY219" fmla="*/ 1610106 h 1684262"/>
              <a:gd name="connsiteX220" fmla="*/ 752231 w 1206769"/>
              <a:gd name="connsiteY220" fmla="*/ 1664970 h 1684262"/>
              <a:gd name="connsiteX221" fmla="*/ 752231 w 1206769"/>
              <a:gd name="connsiteY221" fmla="*/ 1664779 h 1684262"/>
              <a:gd name="connsiteX222" fmla="*/ 857863 w 1206769"/>
              <a:gd name="connsiteY222" fmla="*/ 1591056 h 1684262"/>
              <a:gd name="connsiteX223" fmla="*/ 838813 w 1206769"/>
              <a:gd name="connsiteY223" fmla="*/ 1568958 h 1684262"/>
              <a:gd name="connsiteX224" fmla="*/ 836146 w 1206769"/>
              <a:gd name="connsiteY224" fmla="*/ 1564291 h 1684262"/>
              <a:gd name="connsiteX225" fmla="*/ 955179 w 1206769"/>
              <a:gd name="connsiteY225" fmla="*/ 1500720 h 1684262"/>
              <a:gd name="connsiteX226" fmla="*/ 1066493 w 1206769"/>
              <a:gd name="connsiteY226" fmla="*/ 1492065 h 1684262"/>
              <a:gd name="connsiteX227" fmla="*/ 857863 w 1206769"/>
              <a:gd name="connsiteY227" fmla="*/ 1591247 h 1684262"/>
              <a:gd name="connsiteX228" fmla="*/ 857863 w 1206769"/>
              <a:gd name="connsiteY228" fmla="*/ 1591056 h 1684262"/>
              <a:gd name="connsiteX229" fmla="*/ 1054979 w 1206769"/>
              <a:gd name="connsiteY229" fmla="*/ 1445037 h 1684262"/>
              <a:gd name="connsiteX230" fmla="*/ 916632 w 1206769"/>
              <a:gd name="connsiteY230" fmla="*/ 1468184 h 1684262"/>
              <a:gd name="connsiteX231" fmla="*/ 1028170 w 1206769"/>
              <a:gd name="connsiteY231" fmla="*/ 1445228 h 1684262"/>
              <a:gd name="connsiteX232" fmla="*/ 1054979 w 1206769"/>
              <a:gd name="connsiteY232" fmla="*/ 1445037 h 1684262"/>
              <a:gd name="connsiteX233" fmla="*/ 862816 w 1206769"/>
              <a:gd name="connsiteY233" fmla="*/ 1410462 h 1684262"/>
              <a:gd name="connsiteX234" fmla="*/ 647551 w 1206769"/>
              <a:gd name="connsiteY234" fmla="*/ 1448562 h 1684262"/>
              <a:gd name="connsiteX235" fmla="*/ 862816 w 1206769"/>
              <a:gd name="connsiteY235" fmla="*/ 1410653 h 1684262"/>
              <a:gd name="connsiteX236" fmla="*/ 862816 w 1206769"/>
              <a:gd name="connsiteY236" fmla="*/ 1410462 h 1684262"/>
              <a:gd name="connsiteX237" fmla="*/ 689842 w 1206769"/>
              <a:gd name="connsiteY237" fmla="*/ 1391412 h 1684262"/>
              <a:gd name="connsiteX238" fmla="*/ 924347 w 1206769"/>
              <a:gd name="connsiteY238" fmla="*/ 1306830 h 1684262"/>
              <a:gd name="connsiteX239" fmla="*/ 689842 w 1206769"/>
              <a:gd name="connsiteY239" fmla="*/ 1391412 h 1684262"/>
              <a:gd name="connsiteX240" fmla="*/ 1162663 w 1206769"/>
              <a:gd name="connsiteY240" fmla="*/ 1057085 h 1684262"/>
              <a:gd name="connsiteX241" fmla="*/ 1148756 w 1206769"/>
              <a:gd name="connsiteY241" fmla="*/ 1134428 h 1684262"/>
              <a:gd name="connsiteX242" fmla="*/ 1066841 w 1206769"/>
              <a:gd name="connsiteY242" fmla="*/ 1139762 h 1684262"/>
              <a:gd name="connsiteX243" fmla="*/ 1035790 w 1206769"/>
              <a:gd name="connsiteY243" fmla="*/ 1087755 h 1684262"/>
              <a:gd name="connsiteX244" fmla="*/ 1162663 w 1206769"/>
              <a:gd name="connsiteY244" fmla="*/ 1057085 h 1684262"/>
              <a:gd name="connsiteX245" fmla="*/ 987913 w 1206769"/>
              <a:gd name="connsiteY245" fmla="*/ 1181170 h 1684262"/>
              <a:gd name="connsiteX246" fmla="*/ 958923 w 1206769"/>
              <a:gd name="connsiteY246" fmla="*/ 1264444 h 1684262"/>
              <a:gd name="connsiteX247" fmla="*/ 905107 w 1206769"/>
              <a:gd name="connsiteY247" fmla="*/ 1118330 h 1684262"/>
              <a:gd name="connsiteX248" fmla="*/ 987913 w 1206769"/>
              <a:gd name="connsiteY248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75123 w 1206769"/>
              <a:gd name="connsiteY75" fmla="*/ 1516571 h 1684262"/>
              <a:gd name="connsiteX76" fmla="*/ 273028 w 1206769"/>
              <a:gd name="connsiteY76" fmla="*/ 1515809 h 1684262"/>
              <a:gd name="connsiteX77" fmla="*/ 255883 w 1206769"/>
              <a:gd name="connsiteY77" fmla="*/ 1502664 h 1684262"/>
              <a:gd name="connsiteX78" fmla="*/ 255883 w 1206769"/>
              <a:gd name="connsiteY78" fmla="*/ 1502664 h 1684262"/>
              <a:gd name="connsiteX79" fmla="*/ 239976 w 1206769"/>
              <a:gd name="connsiteY79" fmla="*/ 1484281 h 1684262"/>
              <a:gd name="connsiteX80" fmla="*/ 203495 w 1206769"/>
              <a:gd name="connsiteY80" fmla="*/ 1484281 h 1684262"/>
              <a:gd name="connsiteX81" fmla="*/ 187303 w 1206769"/>
              <a:gd name="connsiteY81" fmla="*/ 1499140 h 1684262"/>
              <a:gd name="connsiteX82" fmla="*/ 490674 w 1206769"/>
              <a:gd name="connsiteY82" fmla="*/ 1673352 h 1684262"/>
              <a:gd name="connsiteX83" fmla="*/ 757374 w 1206769"/>
              <a:gd name="connsiteY83" fmla="*/ 1682401 h 1684262"/>
              <a:gd name="connsiteX84" fmla="*/ 988070 w 1206769"/>
              <a:gd name="connsiteY84" fmla="*/ 1594485 h 1684262"/>
              <a:gd name="connsiteX85" fmla="*/ 1152566 w 1206769"/>
              <a:gd name="connsiteY85" fmla="*/ 1394460 h 1684262"/>
              <a:gd name="connsiteX86" fmla="*/ 918822 w 1206769"/>
              <a:gd name="connsiteY86" fmla="*/ 1363507 h 1684262"/>
              <a:gd name="connsiteX87" fmla="*/ 802904 w 1206769"/>
              <a:gd name="connsiteY87" fmla="*/ 1350454 h 1684262"/>
              <a:gd name="connsiteX88" fmla="*/ 841956 w 1206769"/>
              <a:gd name="connsiteY88" fmla="*/ 1326547 h 1684262"/>
              <a:gd name="connsiteX89" fmla="*/ 1018286 w 1206769"/>
              <a:gd name="connsiteY89" fmla="*/ 1315425 h 1684262"/>
              <a:gd name="connsiteX90" fmla="*/ 980354 w 1206769"/>
              <a:gd name="connsiteY90" fmla="*/ 1268921 h 1684262"/>
              <a:gd name="connsiteX91" fmla="*/ 1091488 w 1206769"/>
              <a:gd name="connsiteY91" fmla="*/ 1221043 h 1684262"/>
              <a:gd name="connsiteX92" fmla="*/ 911203 w 1206769"/>
              <a:gd name="connsiteY92" fmla="*/ 1022890 h 1684262"/>
              <a:gd name="connsiteX93" fmla="*/ 1193429 w 1206769"/>
              <a:gd name="connsiteY93" fmla="*/ 899446 h 1684262"/>
              <a:gd name="connsiteX94" fmla="*/ 759089 w 1206769"/>
              <a:gd name="connsiteY94" fmla="*/ 61246 h 1684262"/>
              <a:gd name="connsiteX95" fmla="*/ 720989 w 1206769"/>
              <a:gd name="connsiteY95" fmla="*/ 145828 h 1684262"/>
              <a:gd name="connsiteX96" fmla="*/ 759089 w 1206769"/>
              <a:gd name="connsiteY96" fmla="*/ 61436 h 1684262"/>
              <a:gd name="connsiteX97" fmla="*/ 759089 w 1206769"/>
              <a:gd name="connsiteY97" fmla="*/ 61246 h 1684262"/>
              <a:gd name="connsiteX98" fmla="*/ 363611 w 1206769"/>
              <a:gd name="connsiteY98" fmla="*/ 545783 h 1684262"/>
              <a:gd name="connsiteX99" fmla="*/ 348275 w 1206769"/>
              <a:gd name="connsiteY99" fmla="*/ 553498 h 1684262"/>
              <a:gd name="connsiteX100" fmla="*/ 363611 w 1206769"/>
              <a:gd name="connsiteY100" fmla="*/ 545783 h 1684262"/>
              <a:gd name="connsiteX101" fmla="*/ 232451 w 1206769"/>
              <a:gd name="connsiteY101" fmla="*/ 523113 h 1684262"/>
              <a:gd name="connsiteX102" fmla="*/ 254694 w 1206769"/>
              <a:gd name="connsiteY102" fmla="*/ 664096 h 1684262"/>
              <a:gd name="connsiteX103" fmla="*/ 232451 w 1206769"/>
              <a:gd name="connsiteY103" fmla="*/ 523113 h 1684262"/>
              <a:gd name="connsiteX104" fmla="*/ 340084 w 1206769"/>
              <a:gd name="connsiteY104" fmla="*/ 692277 h 1684262"/>
              <a:gd name="connsiteX105" fmla="*/ 470767 w 1206769"/>
              <a:gd name="connsiteY105" fmla="*/ 684562 h 1684262"/>
              <a:gd name="connsiteX106" fmla="*/ 340084 w 1206769"/>
              <a:gd name="connsiteY106" fmla="*/ 691896 h 1684262"/>
              <a:gd name="connsiteX107" fmla="*/ 340084 w 1206769"/>
              <a:gd name="connsiteY107" fmla="*/ 692277 h 1684262"/>
              <a:gd name="connsiteX108" fmla="*/ 382375 w 1206769"/>
              <a:gd name="connsiteY108" fmla="*/ 615410 h 1684262"/>
              <a:gd name="connsiteX109" fmla="*/ 516868 w 1206769"/>
              <a:gd name="connsiteY109" fmla="*/ 688372 h 1684262"/>
              <a:gd name="connsiteX110" fmla="*/ 382661 w 1206769"/>
              <a:gd name="connsiteY110" fmla="*/ 615029 h 1684262"/>
              <a:gd name="connsiteX111" fmla="*/ 382375 w 1206769"/>
              <a:gd name="connsiteY111" fmla="*/ 615410 h 1684262"/>
              <a:gd name="connsiteX112" fmla="*/ 201400 w 1206769"/>
              <a:gd name="connsiteY112" fmla="*/ 907542 h 1684262"/>
              <a:gd name="connsiteX113" fmla="*/ 163300 w 1206769"/>
              <a:gd name="connsiteY113" fmla="*/ 838295 h 1684262"/>
              <a:gd name="connsiteX114" fmla="*/ 201686 w 1206769"/>
              <a:gd name="connsiteY114" fmla="*/ 907161 h 1684262"/>
              <a:gd name="connsiteX115" fmla="*/ 201400 w 1206769"/>
              <a:gd name="connsiteY115" fmla="*/ 907542 h 1684262"/>
              <a:gd name="connsiteX116" fmla="*/ 97811 w 1206769"/>
              <a:gd name="connsiteY116" fmla="*/ 1285557 h 1684262"/>
              <a:gd name="connsiteX117" fmla="*/ 123279 w 1206769"/>
              <a:gd name="connsiteY117" fmla="*/ 1264178 h 1684262"/>
              <a:gd name="connsiteX118" fmla="*/ 231975 w 1206769"/>
              <a:gd name="connsiteY118" fmla="*/ 1341501 h 1684262"/>
              <a:gd name="connsiteX119" fmla="*/ 97811 w 1206769"/>
              <a:gd name="connsiteY119" fmla="*/ 1285557 h 1684262"/>
              <a:gd name="connsiteX120" fmla="*/ 232928 w 1206769"/>
              <a:gd name="connsiteY120" fmla="*/ 1376077 h 1684262"/>
              <a:gd name="connsiteX121" fmla="*/ 279029 w 1206769"/>
              <a:gd name="connsiteY121" fmla="*/ 1379887 h 1684262"/>
              <a:gd name="connsiteX122" fmla="*/ 232451 w 1206769"/>
              <a:gd name="connsiteY122" fmla="*/ 1376077 h 1684262"/>
              <a:gd name="connsiteX123" fmla="*/ 232928 w 1206769"/>
              <a:gd name="connsiteY123" fmla="*/ 1376077 h 1684262"/>
              <a:gd name="connsiteX124" fmla="*/ 856244 w 1206769"/>
              <a:gd name="connsiteY124" fmla="*/ 715613 h 1684262"/>
              <a:gd name="connsiteX125" fmla="*/ 817635 w 1206769"/>
              <a:gd name="connsiteY125" fmla="*/ 708913 h 1684262"/>
              <a:gd name="connsiteX126" fmla="*/ 721084 w 1206769"/>
              <a:gd name="connsiteY126" fmla="*/ 657225 h 1684262"/>
              <a:gd name="connsiteX127" fmla="*/ 855767 w 1206769"/>
              <a:gd name="connsiteY127" fmla="*/ 715613 h 1684262"/>
              <a:gd name="connsiteX128" fmla="*/ 856244 w 1206769"/>
              <a:gd name="connsiteY128" fmla="*/ 715613 h 1684262"/>
              <a:gd name="connsiteX129" fmla="*/ 663458 w 1206769"/>
              <a:gd name="connsiteY129" fmla="*/ 722662 h 1684262"/>
              <a:gd name="connsiteX130" fmla="*/ 644408 w 1206769"/>
              <a:gd name="connsiteY130" fmla="*/ 807149 h 1684262"/>
              <a:gd name="connsiteX131" fmla="*/ 662981 w 1206769"/>
              <a:gd name="connsiteY131" fmla="*/ 723138 h 1684262"/>
              <a:gd name="connsiteX132" fmla="*/ 663458 w 1206769"/>
              <a:gd name="connsiteY132" fmla="*/ 722662 h 1684262"/>
              <a:gd name="connsiteX133" fmla="*/ 628882 w 1206769"/>
              <a:gd name="connsiteY133" fmla="*/ 753332 h 1684262"/>
              <a:gd name="connsiteX134" fmla="*/ 655742 w 1206769"/>
              <a:gd name="connsiteY134" fmla="*/ 726472 h 1684262"/>
              <a:gd name="connsiteX135" fmla="*/ 628406 w 1206769"/>
              <a:gd name="connsiteY135" fmla="*/ 753332 h 1684262"/>
              <a:gd name="connsiteX136" fmla="*/ 628882 w 1206769"/>
              <a:gd name="connsiteY136" fmla="*/ 753332 h 1684262"/>
              <a:gd name="connsiteX137" fmla="*/ 771090 w 1206769"/>
              <a:gd name="connsiteY137" fmla="*/ 757237 h 1684262"/>
              <a:gd name="connsiteX138" fmla="*/ 690318 w 1206769"/>
              <a:gd name="connsiteY138" fmla="*/ 822579 h 1684262"/>
              <a:gd name="connsiteX139" fmla="*/ 770614 w 1206769"/>
              <a:gd name="connsiteY139" fmla="*/ 757237 h 1684262"/>
              <a:gd name="connsiteX140" fmla="*/ 771090 w 1206769"/>
              <a:gd name="connsiteY140" fmla="*/ 757237 h 1684262"/>
              <a:gd name="connsiteX141" fmla="*/ 759565 w 1206769"/>
              <a:gd name="connsiteY141" fmla="*/ 538162 h 1684262"/>
              <a:gd name="connsiteX142" fmla="*/ 851767 w 1206769"/>
              <a:gd name="connsiteY142" fmla="*/ 480536 h 1684262"/>
              <a:gd name="connsiteX143" fmla="*/ 759089 w 1206769"/>
              <a:gd name="connsiteY143" fmla="*/ 538067 h 1684262"/>
              <a:gd name="connsiteX144" fmla="*/ 759565 w 1206769"/>
              <a:gd name="connsiteY144" fmla="*/ 538162 h 1684262"/>
              <a:gd name="connsiteX145" fmla="*/ 877961 w 1206769"/>
              <a:gd name="connsiteY145" fmla="*/ 342138 h 1684262"/>
              <a:gd name="connsiteX146" fmla="*/ 812619 w 1206769"/>
              <a:gd name="connsiteY146" fmla="*/ 442055 h 1684262"/>
              <a:gd name="connsiteX147" fmla="*/ 877961 w 1206769"/>
              <a:gd name="connsiteY147" fmla="*/ 342138 h 1684262"/>
              <a:gd name="connsiteX148" fmla="*/ 681841 w 1206769"/>
              <a:gd name="connsiteY148" fmla="*/ 323088 h 1684262"/>
              <a:gd name="connsiteX149" fmla="*/ 758803 w 1206769"/>
              <a:gd name="connsiteY149" fmla="*/ 430816 h 1684262"/>
              <a:gd name="connsiteX150" fmla="*/ 643455 w 1206769"/>
              <a:gd name="connsiteY150" fmla="*/ 396145 h 1684262"/>
              <a:gd name="connsiteX151" fmla="*/ 639550 w 1206769"/>
              <a:gd name="connsiteY151" fmla="*/ 438436 h 1684262"/>
              <a:gd name="connsiteX152" fmla="*/ 682127 w 1206769"/>
              <a:gd name="connsiteY152" fmla="*/ 323088 h 1684262"/>
              <a:gd name="connsiteX153" fmla="*/ 681841 w 1206769"/>
              <a:gd name="connsiteY153" fmla="*/ 323088 h 1684262"/>
              <a:gd name="connsiteX154" fmla="*/ 351323 w 1206769"/>
              <a:gd name="connsiteY154" fmla="*/ 219361 h 1684262"/>
              <a:gd name="connsiteX155" fmla="*/ 383994 w 1206769"/>
              <a:gd name="connsiteY155" fmla="*/ 183070 h 1684262"/>
              <a:gd name="connsiteX156" fmla="*/ 403711 w 1206769"/>
              <a:gd name="connsiteY156" fmla="*/ 175069 h 1684262"/>
              <a:gd name="connsiteX157" fmla="*/ 411331 w 1206769"/>
              <a:gd name="connsiteY157" fmla="*/ 176117 h 1684262"/>
              <a:gd name="connsiteX158" fmla="*/ 569351 w 1206769"/>
              <a:gd name="connsiteY158" fmla="*/ 242792 h 1684262"/>
              <a:gd name="connsiteX159" fmla="*/ 569922 w 1206769"/>
              <a:gd name="connsiteY159" fmla="*/ 242792 h 1684262"/>
              <a:gd name="connsiteX160" fmla="*/ 558873 w 1206769"/>
              <a:gd name="connsiteY160" fmla="*/ 299942 h 1684262"/>
              <a:gd name="connsiteX161" fmla="*/ 351609 w 1206769"/>
              <a:gd name="connsiteY161" fmla="*/ 219075 h 1684262"/>
              <a:gd name="connsiteX162" fmla="*/ 351323 w 1206769"/>
              <a:gd name="connsiteY162" fmla="*/ 219361 h 1684262"/>
              <a:gd name="connsiteX163" fmla="*/ 470767 w 1206769"/>
              <a:gd name="connsiteY163" fmla="*/ 361188 h 1684262"/>
              <a:gd name="connsiteX164" fmla="*/ 566874 w 1206769"/>
              <a:gd name="connsiteY164" fmla="*/ 503396 h 1684262"/>
              <a:gd name="connsiteX165" fmla="*/ 470767 w 1206769"/>
              <a:gd name="connsiteY165" fmla="*/ 361188 h 1684262"/>
              <a:gd name="connsiteX166" fmla="*/ 632216 w 1206769"/>
              <a:gd name="connsiteY166" fmla="*/ 453485 h 1684262"/>
              <a:gd name="connsiteX167" fmla="*/ 699367 w 1206769"/>
              <a:gd name="connsiteY167" fmla="*/ 515112 h 1684262"/>
              <a:gd name="connsiteX168" fmla="*/ 759089 w 1206769"/>
              <a:gd name="connsiteY168" fmla="*/ 438055 h 1684262"/>
              <a:gd name="connsiteX169" fmla="*/ 678317 w 1206769"/>
              <a:gd name="connsiteY169" fmla="*/ 611029 h 1684262"/>
              <a:gd name="connsiteX170" fmla="*/ 640217 w 1206769"/>
              <a:gd name="connsiteY170" fmla="*/ 587978 h 1684262"/>
              <a:gd name="connsiteX171" fmla="*/ 632216 w 1206769"/>
              <a:gd name="connsiteY171" fmla="*/ 453581 h 1684262"/>
              <a:gd name="connsiteX172" fmla="*/ 632216 w 1206769"/>
              <a:gd name="connsiteY172" fmla="*/ 453485 h 1684262"/>
              <a:gd name="connsiteX173" fmla="*/ 686032 w 1206769"/>
              <a:gd name="connsiteY173" fmla="*/ 837819 h 1684262"/>
              <a:gd name="connsiteX174" fmla="*/ 628310 w 1206769"/>
              <a:gd name="connsiteY174" fmla="*/ 930116 h 1684262"/>
              <a:gd name="connsiteX175" fmla="*/ 686032 w 1206769"/>
              <a:gd name="connsiteY175" fmla="*/ 837914 h 1684262"/>
              <a:gd name="connsiteX176" fmla="*/ 686032 w 1206769"/>
              <a:gd name="connsiteY176" fmla="*/ 837819 h 1684262"/>
              <a:gd name="connsiteX177" fmla="*/ 743658 w 1206769"/>
              <a:gd name="connsiteY177" fmla="*/ 1291400 h 1684262"/>
              <a:gd name="connsiteX178" fmla="*/ 547634 w 1206769"/>
              <a:gd name="connsiteY178" fmla="*/ 1206818 h 1684262"/>
              <a:gd name="connsiteX179" fmla="*/ 573446 w 1206769"/>
              <a:gd name="connsiteY179" fmla="*/ 1222439 h 1684262"/>
              <a:gd name="connsiteX180" fmla="*/ 603450 w 1206769"/>
              <a:gd name="connsiteY180" fmla="*/ 1227487 h 1684262"/>
              <a:gd name="connsiteX181" fmla="*/ 743658 w 1206769"/>
              <a:gd name="connsiteY181" fmla="*/ 1291495 h 1684262"/>
              <a:gd name="connsiteX182" fmla="*/ 743658 w 1206769"/>
              <a:gd name="connsiteY182" fmla="*/ 1291400 h 1684262"/>
              <a:gd name="connsiteX183" fmla="*/ 578399 w 1206769"/>
              <a:gd name="connsiteY183" fmla="*/ 945452 h 1684262"/>
              <a:gd name="connsiteX184" fmla="*/ 689842 w 1206769"/>
              <a:gd name="connsiteY184" fmla="*/ 1122236 h 1684262"/>
              <a:gd name="connsiteX185" fmla="*/ 578399 w 1206769"/>
              <a:gd name="connsiteY185" fmla="*/ 945547 h 1684262"/>
              <a:gd name="connsiteX186" fmla="*/ 578399 w 1206769"/>
              <a:gd name="connsiteY186" fmla="*/ 945452 h 1684262"/>
              <a:gd name="connsiteX187" fmla="*/ 351609 w 1206769"/>
              <a:gd name="connsiteY187" fmla="*/ 1045464 h 1684262"/>
              <a:gd name="connsiteX188" fmla="*/ 382375 w 1206769"/>
              <a:gd name="connsiteY188" fmla="*/ 887825 h 1684262"/>
              <a:gd name="connsiteX189" fmla="*/ 351609 w 1206769"/>
              <a:gd name="connsiteY189" fmla="*/ 1045559 h 1684262"/>
              <a:gd name="connsiteX190" fmla="*/ 351609 w 1206769"/>
              <a:gd name="connsiteY190" fmla="*/ 1045464 h 1684262"/>
              <a:gd name="connsiteX191" fmla="*/ 420761 w 1206769"/>
              <a:gd name="connsiteY191" fmla="*/ 1018413 h 1684262"/>
              <a:gd name="connsiteX192" fmla="*/ 605260 w 1206769"/>
              <a:gd name="connsiteY192" fmla="*/ 1180338 h 1684262"/>
              <a:gd name="connsiteX193" fmla="*/ 420761 w 1206769"/>
              <a:gd name="connsiteY193" fmla="*/ 1018413 h 1684262"/>
              <a:gd name="connsiteX194" fmla="*/ 366944 w 1206769"/>
              <a:gd name="connsiteY194" fmla="*/ 1414272 h 1684262"/>
              <a:gd name="connsiteX195" fmla="*/ 597640 w 1206769"/>
              <a:gd name="connsiteY195" fmla="*/ 1460468 h 1684262"/>
              <a:gd name="connsiteX196" fmla="*/ 366944 w 1206769"/>
              <a:gd name="connsiteY196" fmla="*/ 1414463 h 1684262"/>
              <a:gd name="connsiteX197" fmla="*/ 366944 w 1206769"/>
              <a:gd name="connsiteY197" fmla="*/ 1414272 h 1684262"/>
              <a:gd name="connsiteX198" fmla="*/ 536108 w 1206769"/>
              <a:gd name="connsiteY198" fmla="*/ 1644968 h 1684262"/>
              <a:gd name="connsiteX199" fmla="*/ 498008 w 1206769"/>
              <a:gd name="connsiteY199" fmla="*/ 1625918 h 1684262"/>
              <a:gd name="connsiteX200" fmla="*/ 471148 w 1206769"/>
              <a:gd name="connsiteY200" fmla="*/ 1618202 h 1684262"/>
              <a:gd name="connsiteX201" fmla="*/ 471148 w 1206769"/>
              <a:gd name="connsiteY201" fmla="*/ 1664399 h 1684262"/>
              <a:gd name="connsiteX202" fmla="*/ 401901 w 1206769"/>
              <a:gd name="connsiteY202" fmla="*/ 1579817 h 1684262"/>
              <a:gd name="connsiteX203" fmla="*/ 536108 w 1206769"/>
              <a:gd name="connsiteY203" fmla="*/ 1645158 h 1684262"/>
              <a:gd name="connsiteX204" fmla="*/ 536108 w 1206769"/>
              <a:gd name="connsiteY204" fmla="*/ 1644968 h 1684262"/>
              <a:gd name="connsiteX205" fmla="*/ 616785 w 1206769"/>
              <a:gd name="connsiteY205" fmla="*/ 1564196 h 1684262"/>
              <a:gd name="connsiteX206" fmla="*/ 555349 w 1206769"/>
              <a:gd name="connsiteY206" fmla="*/ 1541145 h 1684262"/>
              <a:gd name="connsiteX207" fmla="*/ 638597 w 1206769"/>
              <a:gd name="connsiteY207" fmla="*/ 1493520 h 1684262"/>
              <a:gd name="connsiteX208" fmla="*/ 739848 w 1206769"/>
              <a:gd name="connsiteY208" fmla="*/ 1525715 h 1684262"/>
              <a:gd name="connsiteX209" fmla="*/ 616785 w 1206769"/>
              <a:gd name="connsiteY209" fmla="*/ 1564386 h 1684262"/>
              <a:gd name="connsiteX210" fmla="*/ 616785 w 1206769"/>
              <a:gd name="connsiteY210" fmla="*/ 1564196 h 1684262"/>
              <a:gd name="connsiteX211" fmla="*/ 752231 w 1206769"/>
              <a:gd name="connsiteY211" fmla="*/ 1664779 h 1684262"/>
              <a:gd name="connsiteX212" fmla="*/ 739658 w 1206769"/>
              <a:gd name="connsiteY212" fmla="*/ 1664779 h 1684262"/>
              <a:gd name="connsiteX213" fmla="*/ 731180 w 1206769"/>
              <a:gd name="connsiteY213" fmla="*/ 1664779 h 1684262"/>
              <a:gd name="connsiteX214" fmla="*/ 727561 w 1206769"/>
              <a:gd name="connsiteY214" fmla="*/ 1664779 h 1684262"/>
              <a:gd name="connsiteX215" fmla="*/ 713750 w 1206769"/>
              <a:gd name="connsiteY215" fmla="*/ 1666780 h 1684262"/>
              <a:gd name="connsiteX216" fmla="*/ 704225 w 1206769"/>
              <a:gd name="connsiteY216" fmla="*/ 1665256 h 1684262"/>
              <a:gd name="connsiteX217" fmla="*/ 705558 w 1206769"/>
              <a:gd name="connsiteY217" fmla="*/ 1667733 h 1684262"/>
              <a:gd name="connsiteX218" fmla="*/ 790045 w 1206769"/>
              <a:gd name="connsiteY218" fmla="*/ 1610106 h 1684262"/>
              <a:gd name="connsiteX219" fmla="*/ 752231 w 1206769"/>
              <a:gd name="connsiteY219" fmla="*/ 1664970 h 1684262"/>
              <a:gd name="connsiteX220" fmla="*/ 752231 w 1206769"/>
              <a:gd name="connsiteY220" fmla="*/ 1664779 h 1684262"/>
              <a:gd name="connsiteX221" fmla="*/ 857863 w 1206769"/>
              <a:gd name="connsiteY221" fmla="*/ 1591056 h 1684262"/>
              <a:gd name="connsiteX222" fmla="*/ 838813 w 1206769"/>
              <a:gd name="connsiteY222" fmla="*/ 1568958 h 1684262"/>
              <a:gd name="connsiteX223" fmla="*/ 836146 w 1206769"/>
              <a:gd name="connsiteY223" fmla="*/ 1564291 h 1684262"/>
              <a:gd name="connsiteX224" fmla="*/ 955179 w 1206769"/>
              <a:gd name="connsiteY224" fmla="*/ 1500720 h 1684262"/>
              <a:gd name="connsiteX225" fmla="*/ 1066493 w 1206769"/>
              <a:gd name="connsiteY225" fmla="*/ 1492065 h 1684262"/>
              <a:gd name="connsiteX226" fmla="*/ 857863 w 1206769"/>
              <a:gd name="connsiteY226" fmla="*/ 1591247 h 1684262"/>
              <a:gd name="connsiteX227" fmla="*/ 857863 w 1206769"/>
              <a:gd name="connsiteY227" fmla="*/ 1591056 h 1684262"/>
              <a:gd name="connsiteX228" fmla="*/ 1054979 w 1206769"/>
              <a:gd name="connsiteY228" fmla="*/ 1445037 h 1684262"/>
              <a:gd name="connsiteX229" fmla="*/ 916632 w 1206769"/>
              <a:gd name="connsiteY229" fmla="*/ 1468184 h 1684262"/>
              <a:gd name="connsiteX230" fmla="*/ 1028170 w 1206769"/>
              <a:gd name="connsiteY230" fmla="*/ 1445228 h 1684262"/>
              <a:gd name="connsiteX231" fmla="*/ 1054979 w 1206769"/>
              <a:gd name="connsiteY231" fmla="*/ 1445037 h 1684262"/>
              <a:gd name="connsiteX232" fmla="*/ 862816 w 1206769"/>
              <a:gd name="connsiteY232" fmla="*/ 1410462 h 1684262"/>
              <a:gd name="connsiteX233" fmla="*/ 647551 w 1206769"/>
              <a:gd name="connsiteY233" fmla="*/ 1448562 h 1684262"/>
              <a:gd name="connsiteX234" fmla="*/ 862816 w 1206769"/>
              <a:gd name="connsiteY234" fmla="*/ 1410653 h 1684262"/>
              <a:gd name="connsiteX235" fmla="*/ 862816 w 1206769"/>
              <a:gd name="connsiteY235" fmla="*/ 1410462 h 1684262"/>
              <a:gd name="connsiteX236" fmla="*/ 689842 w 1206769"/>
              <a:gd name="connsiteY236" fmla="*/ 1391412 h 1684262"/>
              <a:gd name="connsiteX237" fmla="*/ 924347 w 1206769"/>
              <a:gd name="connsiteY237" fmla="*/ 1306830 h 1684262"/>
              <a:gd name="connsiteX238" fmla="*/ 689842 w 1206769"/>
              <a:gd name="connsiteY238" fmla="*/ 1391412 h 1684262"/>
              <a:gd name="connsiteX239" fmla="*/ 1162663 w 1206769"/>
              <a:gd name="connsiteY239" fmla="*/ 1057085 h 1684262"/>
              <a:gd name="connsiteX240" fmla="*/ 1148756 w 1206769"/>
              <a:gd name="connsiteY240" fmla="*/ 1134428 h 1684262"/>
              <a:gd name="connsiteX241" fmla="*/ 1066841 w 1206769"/>
              <a:gd name="connsiteY241" fmla="*/ 1139762 h 1684262"/>
              <a:gd name="connsiteX242" fmla="*/ 1035790 w 1206769"/>
              <a:gd name="connsiteY242" fmla="*/ 1087755 h 1684262"/>
              <a:gd name="connsiteX243" fmla="*/ 1162663 w 1206769"/>
              <a:gd name="connsiteY243" fmla="*/ 1057085 h 1684262"/>
              <a:gd name="connsiteX244" fmla="*/ 987913 w 1206769"/>
              <a:gd name="connsiteY244" fmla="*/ 1181170 h 1684262"/>
              <a:gd name="connsiteX245" fmla="*/ 958923 w 1206769"/>
              <a:gd name="connsiteY245" fmla="*/ 1264444 h 1684262"/>
              <a:gd name="connsiteX246" fmla="*/ 905107 w 1206769"/>
              <a:gd name="connsiteY246" fmla="*/ 1118330 h 1684262"/>
              <a:gd name="connsiteX247" fmla="*/ 987913 w 1206769"/>
              <a:gd name="connsiteY247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75123 w 1206769"/>
              <a:gd name="connsiteY75" fmla="*/ 1516571 h 1684262"/>
              <a:gd name="connsiteX76" fmla="*/ 255883 w 1206769"/>
              <a:gd name="connsiteY76" fmla="*/ 1502664 h 1684262"/>
              <a:gd name="connsiteX77" fmla="*/ 255883 w 1206769"/>
              <a:gd name="connsiteY77" fmla="*/ 1502664 h 1684262"/>
              <a:gd name="connsiteX78" fmla="*/ 239976 w 1206769"/>
              <a:gd name="connsiteY78" fmla="*/ 1484281 h 1684262"/>
              <a:gd name="connsiteX79" fmla="*/ 203495 w 1206769"/>
              <a:gd name="connsiteY79" fmla="*/ 1484281 h 1684262"/>
              <a:gd name="connsiteX80" fmla="*/ 187303 w 1206769"/>
              <a:gd name="connsiteY80" fmla="*/ 1499140 h 1684262"/>
              <a:gd name="connsiteX81" fmla="*/ 490674 w 1206769"/>
              <a:gd name="connsiteY81" fmla="*/ 1673352 h 1684262"/>
              <a:gd name="connsiteX82" fmla="*/ 757374 w 1206769"/>
              <a:gd name="connsiteY82" fmla="*/ 1682401 h 1684262"/>
              <a:gd name="connsiteX83" fmla="*/ 988070 w 1206769"/>
              <a:gd name="connsiteY83" fmla="*/ 1594485 h 1684262"/>
              <a:gd name="connsiteX84" fmla="*/ 1152566 w 1206769"/>
              <a:gd name="connsiteY84" fmla="*/ 1394460 h 1684262"/>
              <a:gd name="connsiteX85" fmla="*/ 918822 w 1206769"/>
              <a:gd name="connsiteY85" fmla="*/ 1363507 h 1684262"/>
              <a:gd name="connsiteX86" fmla="*/ 802904 w 1206769"/>
              <a:gd name="connsiteY86" fmla="*/ 1350454 h 1684262"/>
              <a:gd name="connsiteX87" fmla="*/ 841956 w 1206769"/>
              <a:gd name="connsiteY87" fmla="*/ 1326547 h 1684262"/>
              <a:gd name="connsiteX88" fmla="*/ 1018286 w 1206769"/>
              <a:gd name="connsiteY88" fmla="*/ 1315425 h 1684262"/>
              <a:gd name="connsiteX89" fmla="*/ 980354 w 1206769"/>
              <a:gd name="connsiteY89" fmla="*/ 1268921 h 1684262"/>
              <a:gd name="connsiteX90" fmla="*/ 1091488 w 1206769"/>
              <a:gd name="connsiteY90" fmla="*/ 1221043 h 1684262"/>
              <a:gd name="connsiteX91" fmla="*/ 911203 w 1206769"/>
              <a:gd name="connsiteY91" fmla="*/ 1022890 h 1684262"/>
              <a:gd name="connsiteX92" fmla="*/ 1193429 w 1206769"/>
              <a:gd name="connsiteY92" fmla="*/ 899446 h 1684262"/>
              <a:gd name="connsiteX93" fmla="*/ 759089 w 1206769"/>
              <a:gd name="connsiteY93" fmla="*/ 61246 h 1684262"/>
              <a:gd name="connsiteX94" fmla="*/ 720989 w 1206769"/>
              <a:gd name="connsiteY94" fmla="*/ 145828 h 1684262"/>
              <a:gd name="connsiteX95" fmla="*/ 759089 w 1206769"/>
              <a:gd name="connsiteY95" fmla="*/ 61436 h 1684262"/>
              <a:gd name="connsiteX96" fmla="*/ 759089 w 1206769"/>
              <a:gd name="connsiteY96" fmla="*/ 61246 h 1684262"/>
              <a:gd name="connsiteX97" fmla="*/ 363611 w 1206769"/>
              <a:gd name="connsiteY97" fmla="*/ 545783 h 1684262"/>
              <a:gd name="connsiteX98" fmla="*/ 348275 w 1206769"/>
              <a:gd name="connsiteY98" fmla="*/ 553498 h 1684262"/>
              <a:gd name="connsiteX99" fmla="*/ 363611 w 1206769"/>
              <a:gd name="connsiteY99" fmla="*/ 545783 h 1684262"/>
              <a:gd name="connsiteX100" fmla="*/ 232451 w 1206769"/>
              <a:gd name="connsiteY100" fmla="*/ 523113 h 1684262"/>
              <a:gd name="connsiteX101" fmla="*/ 254694 w 1206769"/>
              <a:gd name="connsiteY101" fmla="*/ 664096 h 1684262"/>
              <a:gd name="connsiteX102" fmla="*/ 232451 w 1206769"/>
              <a:gd name="connsiteY102" fmla="*/ 523113 h 1684262"/>
              <a:gd name="connsiteX103" fmla="*/ 340084 w 1206769"/>
              <a:gd name="connsiteY103" fmla="*/ 692277 h 1684262"/>
              <a:gd name="connsiteX104" fmla="*/ 470767 w 1206769"/>
              <a:gd name="connsiteY104" fmla="*/ 684562 h 1684262"/>
              <a:gd name="connsiteX105" fmla="*/ 340084 w 1206769"/>
              <a:gd name="connsiteY105" fmla="*/ 691896 h 1684262"/>
              <a:gd name="connsiteX106" fmla="*/ 340084 w 1206769"/>
              <a:gd name="connsiteY106" fmla="*/ 692277 h 1684262"/>
              <a:gd name="connsiteX107" fmla="*/ 382375 w 1206769"/>
              <a:gd name="connsiteY107" fmla="*/ 615410 h 1684262"/>
              <a:gd name="connsiteX108" fmla="*/ 516868 w 1206769"/>
              <a:gd name="connsiteY108" fmla="*/ 688372 h 1684262"/>
              <a:gd name="connsiteX109" fmla="*/ 382661 w 1206769"/>
              <a:gd name="connsiteY109" fmla="*/ 615029 h 1684262"/>
              <a:gd name="connsiteX110" fmla="*/ 382375 w 1206769"/>
              <a:gd name="connsiteY110" fmla="*/ 615410 h 1684262"/>
              <a:gd name="connsiteX111" fmla="*/ 201400 w 1206769"/>
              <a:gd name="connsiteY111" fmla="*/ 907542 h 1684262"/>
              <a:gd name="connsiteX112" fmla="*/ 163300 w 1206769"/>
              <a:gd name="connsiteY112" fmla="*/ 838295 h 1684262"/>
              <a:gd name="connsiteX113" fmla="*/ 201686 w 1206769"/>
              <a:gd name="connsiteY113" fmla="*/ 907161 h 1684262"/>
              <a:gd name="connsiteX114" fmla="*/ 201400 w 1206769"/>
              <a:gd name="connsiteY114" fmla="*/ 907542 h 1684262"/>
              <a:gd name="connsiteX115" fmla="*/ 97811 w 1206769"/>
              <a:gd name="connsiteY115" fmla="*/ 1285557 h 1684262"/>
              <a:gd name="connsiteX116" fmla="*/ 123279 w 1206769"/>
              <a:gd name="connsiteY116" fmla="*/ 1264178 h 1684262"/>
              <a:gd name="connsiteX117" fmla="*/ 231975 w 1206769"/>
              <a:gd name="connsiteY117" fmla="*/ 1341501 h 1684262"/>
              <a:gd name="connsiteX118" fmla="*/ 97811 w 1206769"/>
              <a:gd name="connsiteY118" fmla="*/ 1285557 h 1684262"/>
              <a:gd name="connsiteX119" fmla="*/ 232928 w 1206769"/>
              <a:gd name="connsiteY119" fmla="*/ 1376077 h 1684262"/>
              <a:gd name="connsiteX120" fmla="*/ 279029 w 1206769"/>
              <a:gd name="connsiteY120" fmla="*/ 1379887 h 1684262"/>
              <a:gd name="connsiteX121" fmla="*/ 232451 w 1206769"/>
              <a:gd name="connsiteY121" fmla="*/ 1376077 h 1684262"/>
              <a:gd name="connsiteX122" fmla="*/ 232928 w 1206769"/>
              <a:gd name="connsiteY122" fmla="*/ 1376077 h 1684262"/>
              <a:gd name="connsiteX123" fmla="*/ 856244 w 1206769"/>
              <a:gd name="connsiteY123" fmla="*/ 715613 h 1684262"/>
              <a:gd name="connsiteX124" fmla="*/ 817635 w 1206769"/>
              <a:gd name="connsiteY124" fmla="*/ 708913 h 1684262"/>
              <a:gd name="connsiteX125" fmla="*/ 721084 w 1206769"/>
              <a:gd name="connsiteY125" fmla="*/ 657225 h 1684262"/>
              <a:gd name="connsiteX126" fmla="*/ 855767 w 1206769"/>
              <a:gd name="connsiteY126" fmla="*/ 715613 h 1684262"/>
              <a:gd name="connsiteX127" fmla="*/ 856244 w 1206769"/>
              <a:gd name="connsiteY127" fmla="*/ 715613 h 1684262"/>
              <a:gd name="connsiteX128" fmla="*/ 663458 w 1206769"/>
              <a:gd name="connsiteY128" fmla="*/ 722662 h 1684262"/>
              <a:gd name="connsiteX129" fmla="*/ 644408 w 1206769"/>
              <a:gd name="connsiteY129" fmla="*/ 807149 h 1684262"/>
              <a:gd name="connsiteX130" fmla="*/ 662981 w 1206769"/>
              <a:gd name="connsiteY130" fmla="*/ 723138 h 1684262"/>
              <a:gd name="connsiteX131" fmla="*/ 663458 w 1206769"/>
              <a:gd name="connsiteY131" fmla="*/ 722662 h 1684262"/>
              <a:gd name="connsiteX132" fmla="*/ 628882 w 1206769"/>
              <a:gd name="connsiteY132" fmla="*/ 753332 h 1684262"/>
              <a:gd name="connsiteX133" fmla="*/ 655742 w 1206769"/>
              <a:gd name="connsiteY133" fmla="*/ 726472 h 1684262"/>
              <a:gd name="connsiteX134" fmla="*/ 628406 w 1206769"/>
              <a:gd name="connsiteY134" fmla="*/ 753332 h 1684262"/>
              <a:gd name="connsiteX135" fmla="*/ 628882 w 1206769"/>
              <a:gd name="connsiteY135" fmla="*/ 753332 h 1684262"/>
              <a:gd name="connsiteX136" fmla="*/ 771090 w 1206769"/>
              <a:gd name="connsiteY136" fmla="*/ 757237 h 1684262"/>
              <a:gd name="connsiteX137" fmla="*/ 690318 w 1206769"/>
              <a:gd name="connsiteY137" fmla="*/ 822579 h 1684262"/>
              <a:gd name="connsiteX138" fmla="*/ 770614 w 1206769"/>
              <a:gd name="connsiteY138" fmla="*/ 757237 h 1684262"/>
              <a:gd name="connsiteX139" fmla="*/ 771090 w 1206769"/>
              <a:gd name="connsiteY139" fmla="*/ 757237 h 1684262"/>
              <a:gd name="connsiteX140" fmla="*/ 759565 w 1206769"/>
              <a:gd name="connsiteY140" fmla="*/ 538162 h 1684262"/>
              <a:gd name="connsiteX141" fmla="*/ 851767 w 1206769"/>
              <a:gd name="connsiteY141" fmla="*/ 480536 h 1684262"/>
              <a:gd name="connsiteX142" fmla="*/ 759089 w 1206769"/>
              <a:gd name="connsiteY142" fmla="*/ 538067 h 1684262"/>
              <a:gd name="connsiteX143" fmla="*/ 759565 w 1206769"/>
              <a:gd name="connsiteY143" fmla="*/ 538162 h 1684262"/>
              <a:gd name="connsiteX144" fmla="*/ 877961 w 1206769"/>
              <a:gd name="connsiteY144" fmla="*/ 342138 h 1684262"/>
              <a:gd name="connsiteX145" fmla="*/ 812619 w 1206769"/>
              <a:gd name="connsiteY145" fmla="*/ 442055 h 1684262"/>
              <a:gd name="connsiteX146" fmla="*/ 877961 w 1206769"/>
              <a:gd name="connsiteY146" fmla="*/ 342138 h 1684262"/>
              <a:gd name="connsiteX147" fmla="*/ 681841 w 1206769"/>
              <a:gd name="connsiteY147" fmla="*/ 323088 h 1684262"/>
              <a:gd name="connsiteX148" fmla="*/ 758803 w 1206769"/>
              <a:gd name="connsiteY148" fmla="*/ 430816 h 1684262"/>
              <a:gd name="connsiteX149" fmla="*/ 643455 w 1206769"/>
              <a:gd name="connsiteY149" fmla="*/ 396145 h 1684262"/>
              <a:gd name="connsiteX150" fmla="*/ 639550 w 1206769"/>
              <a:gd name="connsiteY150" fmla="*/ 438436 h 1684262"/>
              <a:gd name="connsiteX151" fmla="*/ 682127 w 1206769"/>
              <a:gd name="connsiteY151" fmla="*/ 323088 h 1684262"/>
              <a:gd name="connsiteX152" fmla="*/ 681841 w 1206769"/>
              <a:gd name="connsiteY152" fmla="*/ 323088 h 1684262"/>
              <a:gd name="connsiteX153" fmla="*/ 351323 w 1206769"/>
              <a:gd name="connsiteY153" fmla="*/ 219361 h 1684262"/>
              <a:gd name="connsiteX154" fmla="*/ 383994 w 1206769"/>
              <a:gd name="connsiteY154" fmla="*/ 183070 h 1684262"/>
              <a:gd name="connsiteX155" fmla="*/ 403711 w 1206769"/>
              <a:gd name="connsiteY155" fmla="*/ 175069 h 1684262"/>
              <a:gd name="connsiteX156" fmla="*/ 411331 w 1206769"/>
              <a:gd name="connsiteY156" fmla="*/ 176117 h 1684262"/>
              <a:gd name="connsiteX157" fmla="*/ 569351 w 1206769"/>
              <a:gd name="connsiteY157" fmla="*/ 242792 h 1684262"/>
              <a:gd name="connsiteX158" fmla="*/ 569922 w 1206769"/>
              <a:gd name="connsiteY158" fmla="*/ 242792 h 1684262"/>
              <a:gd name="connsiteX159" fmla="*/ 558873 w 1206769"/>
              <a:gd name="connsiteY159" fmla="*/ 299942 h 1684262"/>
              <a:gd name="connsiteX160" fmla="*/ 351609 w 1206769"/>
              <a:gd name="connsiteY160" fmla="*/ 219075 h 1684262"/>
              <a:gd name="connsiteX161" fmla="*/ 351323 w 1206769"/>
              <a:gd name="connsiteY161" fmla="*/ 219361 h 1684262"/>
              <a:gd name="connsiteX162" fmla="*/ 470767 w 1206769"/>
              <a:gd name="connsiteY162" fmla="*/ 361188 h 1684262"/>
              <a:gd name="connsiteX163" fmla="*/ 566874 w 1206769"/>
              <a:gd name="connsiteY163" fmla="*/ 503396 h 1684262"/>
              <a:gd name="connsiteX164" fmla="*/ 470767 w 1206769"/>
              <a:gd name="connsiteY164" fmla="*/ 361188 h 1684262"/>
              <a:gd name="connsiteX165" fmla="*/ 632216 w 1206769"/>
              <a:gd name="connsiteY165" fmla="*/ 453485 h 1684262"/>
              <a:gd name="connsiteX166" fmla="*/ 699367 w 1206769"/>
              <a:gd name="connsiteY166" fmla="*/ 515112 h 1684262"/>
              <a:gd name="connsiteX167" fmla="*/ 759089 w 1206769"/>
              <a:gd name="connsiteY167" fmla="*/ 438055 h 1684262"/>
              <a:gd name="connsiteX168" fmla="*/ 678317 w 1206769"/>
              <a:gd name="connsiteY168" fmla="*/ 611029 h 1684262"/>
              <a:gd name="connsiteX169" fmla="*/ 640217 w 1206769"/>
              <a:gd name="connsiteY169" fmla="*/ 587978 h 1684262"/>
              <a:gd name="connsiteX170" fmla="*/ 632216 w 1206769"/>
              <a:gd name="connsiteY170" fmla="*/ 453581 h 1684262"/>
              <a:gd name="connsiteX171" fmla="*/ 632216 w 1206769"/>
              <a:gd name="connsiteY171" fmla="*/ 453485 h 1684262"/>
              <a:gd name="connsiteX172" fmla="*/ 686032 w 1206769"/>
              <a:gd name="connsiteY172" fmla="*/ 837819 h 1684262"/>
              <a:gd name="connsiteX173" fmla="*/ 628310 w 1206769"/>
              <a:gd name="connsiteY173" fmla="*/ 930116 h 1684262"/>
              <a:gd name="connsiteX174" fmla="*/ 686032 w 1206769"/>
              <a:gd name="connsiteY174" fmla="*/ 837914 h 1684262"/>
              <a:gd name="connsiteX175" fmla="*/ 686032 w 1206769"/>
              <a:gd name="connsiteY175" fmla="*/ 837819 h 1684262"/>
              <a:gd name="connsiteX176" fmla="*/ 743658 w 1206769"/>
              <a:gd name="connsiteY176" fmla="*/ 1291400 h 1684262"/>
              <a:gd name="connsiteX177" fmla="*/ 547634 w 1206769"/>
              <a:gd name="connsiteY177" fmla="*/ 1206818 h 1684262"/>
              <a:gd name="connsiteX178" fmla="*/ 573446 w 1206769"/>
              <a:gd name="connsiteY178" fmla="*/ 1222439 h 1684262"/>
              <a:gd name="connsiteX179" fmla="*/ 603450 w 1206769"/>
              <a:gd name="connsiteY179" fmla="*/ 1227487 h 1684262"/>
              <a:gd name="connsiteX180" fmla="*/ 743658 w 1206769"/>
              <a:gd name="connsiteY180" fmla="*/ 1291495 h 1684262"/>
              <a:gd name="connsiteX181" fmla="*/ 743658 w 1206769"/>
              <a:gd name="connsiteY181" fmla="*/ 1291400 h 1684262"/>
              <a:gd name="connsiteX182" fmla="*/ 578399 w 1206769"/>
              <a:gd name="connsiteY182" fmla="*/ 945452 h 1684262"/>
              <a:gd name="connsiteX183" fmla="*/ 689842 w 1206769"/>
              <a:gd name="connsiteY183" fmla="*/ 1122236 h 1684262"/>
              <a:gd name="connsiteX184" fmla="*/ 578399 w 1206769"/>
              <a:gd name="connsiteY184" fmla="*/ 945547 h 1684262"/>
              <a:gd name="connsiteX185" fmla="*/ 578399 w 1206769"/>
              <a:gd name="connsiteY185" fmla="*/ 945452 h 1684262"/>
              <a:gd name="connsiteX186" fmla="*/ 351609 w 1206769"/>
              <a:gd name="connsiteY186" fmla="*/ 1045464 h 1684262"/>
              <a:gd name="connsiteX187" fmla="*/ 382375 w 1206769"/>
              <a:gd name="connsiteY187" fmla="*/ 887825 h 1684262"/>
              <a:gd name="connsiteX188" fmla="*/ 351609 w 1206769"/>
              <a:gd name="connsiteY188" fmla="*/ 1045559 h 1684262"/>
              <a:gd name="connsiteX189" fmla="*/ 351609 w 1206769"/>
              <a:gd name="connsiteY189" fmla="*/ 1045464 h 1684262"/>
              <a:gd name="connsiteX190" fmla="*/ 420761 w 1206769"/>
              <a:gd name="connsiteY190" fmla="*/ 1018413 h 1684262"/>
              <a:gd name="connsiteX191" fmla="*/ 605260 w 1206769"/>
              <a:gd name="connsiteY191" fmla="*/ 1180338 h 1684262"/>
              <a:gd name="connsiteX192" fmla="*/ 420761 w 1206769"/>
              <a:gd name="connsiteY192" fmla="*/ 1018413 h 1684262"/>
              <a:gd name="connsiteX193" fmla="*/ 366944 w 1206769"/>
              <a:gd name="connsiteY193" fmla="*/ 1414272 h 1684262"/>
              <a:gd name="connsiteX194" fmla="*/ 597640 w 1206769"/>
              <a:gd name="connsiteY194" fmla="*/ 1460468 h 1684262"/>
              <a:gd name="connsiteX195" fmla="*/ 366944 w 1206769"/>
              <a:gd name="connsiteY195" fmla="*/ 1414463 h 1684262"/>
              <a:gd name="connsiteX196" fmla="*/ 366944 w 1206769"/>
              <a:gd name="connsiteY196" fmla="*/ 1414272 h 1684262"/>
              <a:gd name="connsiteX197" fmla="*/ 536108 w 1206769"/>
              <a:gd name="connsiteY197" fmla="*/ 1644968 h 1684262"/>
              <a:gd name="connsiteX198" fmla="*/ 498008 w 1206769"/>
              <a:gd name="connsiteY198" fmla="*/ 1625918 h 1684262"/>
              <a:gd name="connsiteX199" fmla="*/ 471148 w 1206769"/>
              <a:gd name="connsiteY199" fmla="*/ 1618202 h 1684262"/>
              <a:gd name="connsiteX200" fmla="*/ 471148 w 1206769"/>
              <a:gd name="connsiteY200" fmla="*/ 1664399 h 1684262"/>
              <a:gd name="connsiteX201" fmla="*/ 401901 w 1206769"/>
              <a:gd name="connsiteY201" fmla="*/ 1579817 h 1684262"/>
              <a:gd name="connsiteX202" fmla="*/ 536108 w 1206769"/>
              <a:gd name="connsiteY202" fmla="*/ 1645158 h 1684262"/>
              <a:gd name="connsiteX203" fmla="*/ 536108 w 1206769"/>
              <a:gd name="connsiteY203" fmla="*/ 1644968 h 1684262"/>
              <a:gd name="connsiteX204" fmla="*/ 616785 w 1206769"/>
              <a:gd name="connsiteY204" fmla="*/ 1564196 h 1684262"/>
              <a:gd name="connsiteX205" fmla="*/ 555349 w 1206769"/>
              <a:gd name="connsiteY205" fmla="*/ 1541145 h 1684262"/>
              <a:gd name="connsiteX206" fmla="*/ 638597 w 1206769"/>
              <a:gd name="connsiteY206" fmla="*/ 1493520 h 1684262"/>
              <a:gd name="connsiteX207" fmla="*/ 739848 w 1206769"/>
              <a:gd name="connsiteY207" fmla="*/ 1525715 h 1684262"/>
              <a:gd name="connsiteX208" fmla="*/ 616785 w 1206769"/>
              <a:gd name="connsiteY208" fmla="*/ 1564386 h 1684262"/>
              <a:gd name="connsiteX209" fmla="*/ 616785 w 1206769"/>
              <a:gd name="connsiteY209" fmla="*/ 1564196 h 1684262"/>
              <a:gd name="connsiteX210" fmla="*/ 752231 w 1206769"/>
              <a:gd name="connsiteY210" fmla="*/ 1664779 h 1684262"/>
              <a:gd name="connsiteX211" fmla="*/ 739658 w 1206769"/>
              <a:gd name="connsiteY211" fmla="*/ 1664779 h 1684262"/>
              <a:gd name="connsiteX212" fmla="*/ 731180 w 1206769"/>
              <a:gd name="connsiteY212" fmla="*/ 1664779 h 1684262"/>
              <a:gd name="connsiteX213" fmla="*/ 727561 w 1206769"/>
              <a:gd name="connsiteY213" fmla="*/ 1664779 h 1684262"/>
              <a:gd name="connsiteX214" fmla="*/ 713750 w 1206769"/>
              <a:gd name="connsiteY214" fmla="*/ 1666780 h 1684262"/>
              <a:gd name="connsiteX215" fmla="*/ 704225 w 1206769"/>
              <a:gd name="connsiteY215" fmla="*/ 1665256 h 1684262"/>
              <a:gd name="connsiteX216" fmla="*/ 705558 w 1206769"/>
              <a:gd name="connsiteY216" fmla="*/ 1667733 h 1684262"/>
              <a:gd name="connsiteX217" fmla="*/ 790045 w 1206769"/>
              <a:gd name="connsiteY217" fmla="*/ 1610106 h 1684262"/>
              <a:gd name="connsiteX218" fmla="*/ 752231 w 1206769"/>
              <a:gd name="connsiteY218" fmla="*/ 1664970 h 1684262"/>
              <a:gd name="connsiteX219" fmla="*/ 752231 w 1206769"/>
              <a:gd name="connsiteY219" fmla="*/ 1664779 h 1684262"/>
              <a:gd name="connsiteX220" fmla="*/ 857863 w 1206769"/>
              <a:gd name="connsiteY220" fmla="*/ 1591056 h 1684262"/>
              <a:gd name="connsiteX221" fmla="*/ 838813 w 1206769"/>
              <a:gd name="connsiteY221" fmla="*/ 1568958 h 1684262"/>
              <a:gd name="connsiteX222" fmla="*/ 836146 w 1206769"/>
              <a:gd name="connsiteY222" fmla="*/ 1564291 h 1684262"/>
              <a:gd name="connsiteX223" fmla="*/ 955179 w 1206769"/>
              <a:gd name="connsiteY223" fmla="*/ 1500720 h 1684262"/>
              <a:gd name="connsiteX224" fmla="*/ 1066493 w 1206769"/>
              <a:gd name="connsiteY224" fmla="*/ 1492065 h 1684262"/>
              <a:gd name="connsiteX225" fmla="*/ 857863 w 1206769"/>
              <a:gd name="connsiteY225" fmla="*/ 1591247 h 1684262"/>
              <a:gd name="connsiteX226" fmla="*/ 857863 w 1206769"/>
              <a:gd name="connsiteY226" fmla="*/ 1591056 h 1684262"/>
              <a:gd name="connsiteX227" fmla="*/ 1054979 w 1206769"/>
              <a:gd name="connsiteY227" fmla="*/ 1445037 h 1684262"/>
              <a:gd name="connsiteX228" fmla="*/ 916632 w 1206769"/>
              <a:gd name="connsiteY228" fmla="*/ 1468184 h 1684262"/>
              <a:gd name="connsiteX229" fmla="*/ 1028170 w 1206769"/>
              <a:gd name="connsiteY229" fmla="*/ 1445228 h 1684262"/>
              <a:gd name="connsiteX230" fmla="*/ 1054979 w 1206769"/>
              <a:gd name="connsiteY230" fmla="*/ 1445037 h 1684262"/>
              <a:gd name="connsiteX231" fmla="*/ 862816 w 1206769"/>
              <a:gd name="connsiteY231" fmla="*/ 1410462 h 1684262"/>
              <a:gd name="connsiteX232" fmla="*/ 647551 w 1206769"/>
              <a:gd name="connsiteY232" fmla="*/ 1448562 h 1684262"/>
              <a:gd name="connsiteX233" fmla="*/ 862816 w 1206769"/>
              <a:gd name="connsiteY233" fmla="*/ 1410653 h 1684262"/>
              <a:gd name="connsiteX234" fmla="*/ 862816 w 1206769"/>
              <a:gd name="connsiteY234" fmla="*/ 1410462 h 1684262"/>
              <a:gd name="connsiteX235" fmla="*/ 689842 w 1206769"/>
              <a:gd name="connsiteY235" fmla="*/ 1391412 h 1684262"/>
              <a:gd name="connsiteX236" fmla="*/ 924347 w 1206769"/>
              <a:gd name="connsiteY236" fmla="*/ 1306830 h 1684262"/>
              <a:gd name="connsiteX237" fmla="*/ 689842 w 1206769"/>
              <a:gd name="connsiteY237" fmla="*/ 1391412 h 1684262"/>
              <a:gd name="connsiteX238" fmla="*/ 1162663 w 1206769"/>
              <a:gd name="connsiteY238" fmla="*/ 1057085 h 1684262"/>
              <a:gd name="connsiteX239" fmla="*/ 1148756 w 1206769"/>
              <a:gd name="connsiteY239" fmla="*/ 1134428 h 1684262"/>
              <a:gd name="connsiteX240" fmla="*/ 1066841 w 1206769"/>
              <a:gd name="connsiteY240" fmla="*/ 1139762 h 1684262"/>
              <a:gd name="connsiteX241" fmla="*/ 1035790 w 1206769"/>
              <a:gd name="connsiteY241" fmla="*/ 1087755 h 1684262"/>
              <a:gd name="connsiteX242" fmla="*/ 1162663 w 1206769"/>
              <a:gd name="connsiteY242" fmla="*/ 1057085 h 1684262"/>
              <a:gd name="connsiteX243" fmla="*/ 987913 w 1206769"/>
              <a:gd name="connsiteY243" fmla="*/ 1181170 h 1684262"/>
              <a:gd name="connsiteX244" fmla="*/ 958923 w 1206769"/>
              <a:gd name="connsiteY244" fmla="*/ 1264444 h 1684262"/>
              <a:gd name="connsiteX245" fmla="*/ 905107 w 1206769"/>
              <a:gd name="connsiteY245" fmla="*/ 1118330 h 1684262"/>
              <a:gd name="connsiteX246" fmla="*/ 987913 w 1206769"/>
              <a:gd name="connsiteY246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309509 w 1206769"/>
              <a:gd name="connsiteY74" fmla="*/ 1541241 h 1684262"/>
              <a:gd name="connsiteX75" fmla="*/ 255883 w 1206769"/>
              <a:gd name="connsiteY75" fmla="*/ 1502664 h 1684262"/>
              <a:gd name="connsiteX76" fmla="*/ 255883 w 1206769"/>
              <a:gd name="connsiteY76" fmla="*/ 1502664 h 1684262"/>
              <a:gd name="connsiteX77" fmla="*/ 239976 w 1206769"/>
              <a:gd name="connsiteY77" fmla="*/ 1484281 h 1684262"/>
              <a:gd name="connsiteX78" fmla="*/ 203495 w 1206769"/>
              <a:gd name="connsiteY78" fmla="*/ 1484281 h 1684262"/>
              <a:gd name="connsiteX79" fmla="*/ 187303 w 1206769"/>
              <a:gd name="connsiteY79" fmla="*/ 1499140 h 1684262"/>
              <a:gd name="connsiteX80" fmla="*/ 490674 w 1206769"/>
              <a:gd name="connsiteY80" fmla="*/ 1673352 h 1684262"/>
              <a:gd name="connsiteX81" fmla="*/ 757374 w 1206769"/>
              <a:gd name="connsiteY81" fmla="*/ 1682401 h 1684262"/>
              <a:gd name="connsiteX82" fmla="*/ 988070 w 1206769"/>
              <a:gd name="connsiteY82" fmla="*/ 1594485 h 1684262"/>
              <a:gd name="connsiteX83" fmla="*/ 1152566 w 1206769"/>
              <a:gd name="connsiteY83" fmla="*/ 1394460 h 1684262"/>
              <a:gd name="connsiteX84" fmla="*/ 918822 w 1206769"/>
              <a:gd name="connsiteY84" fmla="*/ 1363507 h 1684262"/>
              <a:gd name="connsiteX85" fmla="*/ 802904 w 1206769"/>
              <a:gd name="connsiteY85" fmla="*/ 1350454 h 1684262"/>
              <a:gd name="connsiteX86" fmla="*/ 841956 w 1206769"/>
              <a:gd name="connsiteY86" fmla="*/ 1326547 h 1684262"/>
              <a:gd name="connsiteX87" fmla="*/ 1018286 w 1206769"/>
              <a:gd name="connsiteY87" fmla="*/ 1315425 h 1684262"/>
              <a:gd name="connsiteX88" fmla="*/ 980354 w 1206769"/>
              <a:gd name="connsiteY88" fmla="*/ 1268921 h 1684262"/>
              <a:gd name="connsiteX89" fmla="*/ 1091488 w 1206769"/>
              <a:gd name="connsiteY89" fmla="*/ 1221043 h 1684262"/>
              <a:gd name="connsiteX90" fmla="*/ 911203 w 1206769"/>
              <a:gd name="connsiteY90" fmla="*/ 1022890 h 1684262"/>
              <a:gd name="connsiteX91" fmla="*/ 1193429 w 1206769"/>
              <a:gd name="connsiteY91" fmla="*/ 899446 h 1684262"/>
              <a:gd name="connsiteX92" fmla="*/ 759089 w 1206769"/>
              <a:gd name="connsiteY92" fmla="*/ 61246 h 1684262"/>
              <a:gd name="connsiteX93" fmla="*/ 720989 w 1206769"/>
              <a:gd name="connsiteY93" fmla="*/ 145828 h 1684262"/>
              <a:gd name="connsiteX94" fmla="*/ 759089 w 1206769"/>
              <a:gd name="connsiteY94" fmla="*/ 61436 h 1684262"/>
              <a:gd name="connsiteX95" fmla="*/ 759089 w 1206769"/>
              <a:gd name="connsiteY95" fmla="*/ 61246 h 1684262"/>
              <a:gd name="connsiteX96" fmla="*/ 363611 w 1206769"/>
              <a:gd name="connsiteY96" fmla="*/ 545783 h 1684262"/>
              <a:gd name="connsiteX97" fmla="*/ 348275 w 1206769"/>
              <a:gd name="connsiteY97" fmla="*/ 553498 h 1684262"/>
              <a:gd name="connsiteX98" fmla="*/ 363611 w 1206769"/>
              <a:gd name="connsiteY98" fmla="*/ 545783 h 1684262"/>
              <a:gd name="connsiteX99" fmla="*/ 232451 w 1206769"/>
              <a:gd name="connsiteY99" fmla="*/ 523113 h 1684262"/>
              <a:gd name="connsiteX100" fmla="*/ 254694 w 1206769"/>
              <a:gd name="connsiteY100" fmla="*/ 664096 h 1684262"/>
              <a:gd name="connsiteX101" fmla="*/ 232451 w 1206769"/>
              <a:gd name="connsiteY101" fmla="*/ 523113 h 1684262"/>
              <a:gd name="connsiteX102" fmla="*/ 340084 w 1206769"/>
              <a:gd name="connsiteY102" fmla="*/ 692277 h 1684262"/>
              <a:gd name="connsiteX103" fmla="*/ 470767 w 1206769"/>
              <a:gd name="connsiteY103" fmla="*/ 684562 h 1684262"/>
              <a:gd name="connsiteX104" fmla="*/ 340084 w 1206769"/>
              <a:gd name="connsiteY104" fmla="*/ 691896 h 1684262"/>
              <a:gd name="connsiteX105" fmla="*/ 340084 w 1206769"/>
              <a:gd name="connsiteY105" fmla="*/ 692277 h 1684262"/>
              <a:gd name="connsiteX106" fmla="*/ 382375 w 1206769"/>
              <a:gd name="connsiteY106" fmla="*/ 615410 h 1684262"/>
              <a:gd name="connsiteX107" fmla="*/ 516868 w 1206769"/>
              <a:gd name="connsiteY107" fmla="*/ 688372 h 1684262"/>
              <a:gd name="connsiteX108" fmla="*/ 382661 w 1206769"/>
              <a:gd name="connsiteY108" fmla="*/ 615029 h 1684262"/>
              <a:gd name="connsiteX109" fmla="*/ 382375 w 1206769"/>
              <a:gd name="connsiteY109" fmla="*/ 615410 h 1684262"/>
              <a:gd name="connsiteX110" fmla="*/ 201400 w 1206769"/>
              <a:gd name="connsiteY110" fmla="*/ 907542 h 1684262"/>
              <a:gd name="connsiteX111" fmla="*/ 163300 w 1206769"/>
              <a:gd name="connsiteY111" fmla="*/ 838295 h 1684262"/>
              <a:gd name="connsiteX112" fmla="*/ 201686 w 1206769"/>
              <a:gd name="connsiteY112" fmla="*/ 907161 h 1684262"/>
              <a:gd name="connsiteX113" fmla="*/ 201400 w 1206769"/>
              <a:gd name="connsiteY113" fmla="*/ 907542 h 1684262"/>
              <a:gd name="connsiteX114" fmla="*/ 97811 w 1206769"/>
              <a:gd name="connsiteY114" fmla="*/ 1285557 h 1684262"/>
              <a:gd name="connsiteX115" fmla="*/ 123279 w 1206769"/>
              <a:gd name="connsiteY115" fmla="*/ 1264178 h 1684262"/>
              <a:gd name="connsiteX116" fmla="*/ 231975 w 1206769"/>
              <a:gd name="connsiteY116" fmla="*/ 1341501 h 1684262"/>
              <a:gd name="connsiteX117" fmla="*/ 97811 w 1206769"/>
              <a:gd name="connsiteY117" fmla="*/ 1285557 h 1684262"/>
              <a:gd name="connsiteX118" fmla="*/ 232928 w 1206769"/>
              <a:gd name="connsiteY118" fmla="*/ 1376077 h 1684262"/>
              <a:gd name="connsiteX119" fmla="*/ 279029 w 1206769"/>
              <a:gd name="connsiteY119" fmla="*/ 1379887 h 1684262"/>
              <a:gd name="connsiteX120" fmla="*/ 232451 w 1206769"/>
              <a:gd name="connsiteY120" fmla="*/ 1376077 h 1684262"/>
              <a:gd name="connsiteX121" fmla="*/ 232928 w 1206769"/>
              <a:gd name="connsiteY121" fmla="*/ 1376077 h 1684262"/>
              <a:gd name="connsiteX122" fmla="*/ 856244 w 1206769"/>
              <a:gd name="connsiteY122" fmla="*/ 715613 h 1684262"/>
              <a:gd name="connsiteX123" fmla="*/ 817635 w 1206769"/>
              <a:gd name="connsiteY123" fmla="*/ 708913 h 1684262"/>
              <a:gd name="connsiteX124" fmla="*/ 721084 w 1206769"/>
              <a:gd name="connsiteY124" fmla="*/ 657225 h 1684262"/>
              <a:gd name="connsiteX125" fmla="*/ 855767 w 1206769"/>
              <a:gd name="connsiteY125" fmla="*/ 715613 h 1684262"/>
              <a:gd name="connsiteX126" fmla="*/ 856244 w 1206769"/>
              <a:gd name="connsiteY126" fmla="*/ 715613 h 1684262"/>
              <a:gd name="connsiteX127" fmla="*/ 663458 w 1206769"/>
              <a:gd name="connsiteY127" fmla="*/ 722662 h 1684262"/>
              <a:gd name="connsiteX128" fmla="*/ 644408 w 1206769"/>
              <a:gd name="connsiteY128" fmla="*/ 807149 h 1684262"/>
              <a:gd name="connsiteX129" fmla="*/ 662981 w 1206769"/>
              <a:gd name="connsiteY129" fmla="*/ 723138 h 1684262"/>
              <a:gd name="connsiteX130" fmla="*/ 663458 w 1206769"/>
              <a:gd name="connsiteY130" fmla="*/ 722662 h 1684262"/>
              <a:gd name="connsiteX131" fmla="*/ 628882 w 1206769"/>
              <a:gd name="connsiteY131" fmla="*/ 753332 h 1684262"/>
              <a:gd name="connsiteX132" fmla="*/ 655742 w 1206769"/>
              <a:gd name="connsiteY132" fmla="*/ 726472 h 1684262"/>
              <a:gd name="connsiteX133" fmla="*/ 628406 w 1206769"/>
              <a:gd name="connsiteY133" fmla="*/ 753332 h 1684262"/>
              <a:gd name="connsiteX134" fmla="*/ 628882 w 1206769"/>
              <a:gd name="connsiteY134" fmla="*/ 753332 h 1684262"/>
              <a:gd name="connsiteX135" fmla="*/ 771090 w 1206769"/>
              <a:gd name="connsiteY135" fmla="*/ 757237 h 1684262"/>
              <a:gd name="connsiteX136" fmla="*/ 690318 w 1206769"/>
              <a:gd name="connsiteY136" fmla="*/ 822579 h 1684262"/>
              <a:gd name="connsiteX137" fmla="*/ 770614 w 1206769"/>
              <a:gd name="connsiteY137" fmla="*/ 757237 h 1684262"/>
              <a:gd name="connsiteX138" fmla="*/ 771090 w 1206769"/>
              <a:gd name="connsiteY138" fmla="*/ 757237 h 1684262"/>
              <a:gd name="connsiteX139" fmla="*/ 759565 w 1206769"/>
              <a:gd name="connsiteY139" fmla="*/ 538162 h 1684262"/>
              <a:gd name="connsiteX140" fmla="*/ 851767 w 1206769"/>
              <a:gd name="connsiteY140" fmla="*/ 480536 h 1684262"/>
              <a:gd name="connsiteX141" fmla="*/ 759089 w 1206769"/>
              <a:gd name="connsiteY141" fmla="*/ 538067 h 1684262"/>
              <a:gd name="connsiteX142" fmla="*/ 759565 w 1206769"/>
              <a:gd name="connsiteY142" fmla="*/ 538162 h 1684262"/>
              <a:gd name="connsiteX143" fmla="*/ 877961 w 1206769"/>
              <a:gd name="connsiteY143" fmla="*/ 342138 h 1684262"/>
              <a:gd name="connsiteX144" fmla="*/ 812619 w 1206769"/>
              <a:gd name="connsiteY144" fmla="*/ 442055 h 1684262"/>
              <a:gd name="connsiteX145" fmla="*/ 877961 w 1206769"/>
              <a:gd name="connsiteY145" fmla="*/ 342138 h 1684262"/>
              <a:gd name="connsiteX146" fmla="*/ 681841 w 1206769"/>
              <a:gd name="connsiteY146" fmla="*/ 323088 h 1684262"/>
              <a:gd name="connsiteX147" fmla="*/ 758803 w 1206769"/>
              <a:gd name="connsiteY147" fmla="*/ 430816 h 1684262"/>
              <a:gd name="connsiteX148" fmla="*/ 643455 w 1206769"/>
              <a:gd name="connsiteY148" fmla="*/ 396145 h 1684262"/>
              <a:gd name="connsiteX149" fmla="*/ 639550 w 1206769"/>
              <a:gd name="connsiteY149" fmla="*/ 438436 h 1684262"/>
              <a:gd name="connsiteX150" fmla="*/ 682127 w 1206769"/>
              <a:gd name="connsiteY150" fmla="*/ 323088 h 1684262"/>
              <a:gd name="connsiteX151" fmla="*/ 681841 w 1206769"/>
              <a:gd name="connsiteY151" fmla="*/ 323088 h 1684262"/>
              <a:gd name="connsiteX152" fmla="*/ 351323 w 1206769"/>
              <a:gd name="connsiteY152" fmla="*/ 219361 h 1684262"/>
              <a:gd name="connsiteX153" fmla="*/ 383994 w 1206769"/>
              <a:gd name="connsiteY153" fmla="*/ 183070 h 1684262"/>
              <a:gd name="connsiteX154" fmla="*/ 403711 w 1206769"/>
              <a:gd name="connsiteY154" fmla="*/ 175069 h 1684262"/>
              <a:gd name="connsiteX155" fmla="*/ 411331 w 1206769"/>
              <a:gd name="connsiteY155" fmla="*/ 176117 h 1684262"/>
              <a:gd name="connsiteX156" fmla="*/ 569351 w 1206769"/>
              <a:gd name="connsiteY156" fmla="*/ 242792 h 1684262"/>
              <a:gd name="connsiteX157" fmla="*/ 569922 w 1206769"/>
              <a:gd name="connsiteY157" fmla="*/ 242792 h 1684262"/>
              <a:gd name="connsiteX158" fmla="*/ 558873 w 1206769"/>
              <a:gd name="connsiteY158" fmla="*/ 299942 h 1684262"/>
              <a:gd name="connsiteX159" fmla="*/ 351609 w 1206769"/>
              <a:gd name="connsiteY159" fmla="*/ 219075 h 1684262"/>
              <a:gd name="connsiteX160" fmla="*/ 351323 w 1206769"/>
              <a:gd name="connsiteY160" fmla="*/ 219361 h 1684262"/>
              <a:gd name="connsiteX161" fmla="*/ 470767 w 1206769"/>
              <a:gd name="connsiteY161" fmla="*/ 361188 h 1684262"/>
              <a:gd name="connsiteX162" fmla="*/ 566874 w 1206769"/>
              <a:gd name="connsiteY162" fmla="*/ 503396 h 1684262"/>
              <a:gd name="connsiteX163" fmla="*/ 470767 w 1206769"/>
              <a:gd name="connsiteY163" fmla="*/ 361188 h 1684262"/>
              <a:gd name="connsiteX164" fmla="*/ 632216 w 1206769"/>
              <a:gd name="connsiteY164" fmla="*/ 453485 h 1684262"/>
              <a:gd name="connsiteX165" fmla="*/ 699367 w 1206769"/>
              <a:gd name="connsiteY165" fmla="*/ 515112 h 1684262"/>
              <a:gd name="connsiteX166" fmla="*/ 759089 w 1206769"/>
              <a:gd name="connsiteY166" fmla="*/ 438055 h 1684262"/>
              <a:gd name="connsiteX167" fmla="*/ 678317 w 1206769"/>
              <a:gd name="connsiteY167" fmla="*/ 611029 h 1684262"/>
              <a:gd name="connsiteX168" fmla="*/ 640217 w 1206769"/>
              <a:gd name="connsiteY168" fmla="*/ 587978 h 1684262"/>
              <a:gd name="connsiteX169" fmla="*/ 632216 w 1206769"/>
              <a:gd name="connsiteY169" fmla="*/ 453581 h 1684262"/>
              <a:gd name="connsiteX170" fmla="*/ 632216 w 1206769"/>
              <a:gd name="connsiteY170" fmla="*/ 453485 h 1684262"/>
              <a:gd name="connsiteX171" fmla="*/ 686032 w 1206769"/>
              <a:gd name="connsiteY171" fmla="*/ 837819 h 1684262"/>
              <a:gd name="connsiteX172" fmla="*/ 628310 w 1206769"/>
              <a:gd name="connsiteY172" fmla="*/ 930116 h 1684262"/>
              <a:gd name="connsiteX173" fmla="*/ 686032 w 1206769"/>
              <a:gd name="connsiteY173" fmla="*/ 837914 h 1684262"/>
              <a:gd name="connsiteX174" fmla="*/ 686032 w 1206769"/>
              <a:gd name="connsiteY174" fmla="*/ 837819 h 1684262"/>
              <a:gd name="connsiteX175" fmla="*/ 743658 w 1206769"/>
              <a:gd name="connsiteY175" fmla="*/ 1291400 h 1684262"/>
              <a:gd name="connsiteX176" fmla="*/ 547634 w 1206769"/>
              <a:gd name="connsiteY176" fmla="*/ 1206818 h 1684262"/>
              <a:gd name="connsiteX177" fmla="*/ 573446 w 1206769"/>
              <a:gd name="connsiteY177" fmla="*/ 1222439 h 1684262"/>
              <a:gd name="connsiteX178" fmla="*/ 603450 w 1206769"/>
              <a:gd name="connsiteY178" fmla="*/ 1227487 h 1684262"/>
              <a:gd name="connsiteX179" fmla="*/ 743658 w 1206769"/>
              <a:gd name="connsiteY179" fmla="*/ 1291495 h 1684262"/>
              <a:gd name="connsiteX180" fmla="*/ 743658 w 1206769"/>
              <a:gd name="connsiteY180" fmla="*/ 1291400 h 1684262"/>
              <a:gd name="connsiteX181" fmla="*/ 578399 w 1206769"/>
              <a:gd name="connsiteY181" fmla="*/ 945452 h 1684262"/>
              <a:gd name="connsiteX182" fmla="*/ 689842 w 1206769"/>
              <a:gd name="connsiteY182" fmla="*/ 1122236 h 1684262"/>
              <a:gd name="connsiteX183" fmla="*/ 578399 w 1206769"/>
              <a:gd name="connsiteY183" fmla="*/ 945547 h 1684262"/>
              <a:gd name="connsiteX184" fmla="*/ 578399 w 1206769"/>
              <a:gd name="connsiteY184" fmla="*/ 945452 h 1684262"/>
              <a:gd name="connsiteX185" fmla="*/ 351609 w 1206769"/>
              <a:gd name="connsiteY185" fmla="*/ 1045464 h 1684262"/>
              <a:gd name="connsiteX186" fmla="*/ 382375 w 1206769"/>
              <a:gd name="connsiteY186" fmla="*/ 887825 h 1684262"/>
              <a:gd name="connsiteX187" fmla="*/ 351609 w 1206769"/>
              <a:gd name="connsiteY187" fmla="*/ 1045559 h 1684262"/>
              <a:gd name="connsiteX188" fmla="*/ 351609 w 1206769"/>
              <a:gd name="connsiteY188" fmla="*/ 1045464 h 1684262"/>
              <a:gd name="connsiteX189" fmla="*/ 420761 w 1206769"/>
              <a:gd name="connsiteY189" fmla="*/ 1018413 h 1684262"/>
              <a:gd name="connsiteX190" fmla="*/ 605260 w 1206769"/>
              <a:gd name="connsiteY190" fmla="*/ 1180338 h 1684262"/>
              <a:gd name="connsiteX191" fmla="*/ 420761 w 1206769"/>
              <a:gd name="connsiteY191" fmla="*/ 1018413 h 1684262"/>
              <a:gd name="connsiteX192" fmla="*/ 366944 w 1206769"/>
              <a:gd name="connsiteY192" fmla="*/ 1414272 h 1684262"/>
              <a:gd name="connsiteX193" fmla="*/ 597640 w 1206769"/>
              <a:gd name="connsiteY193" fmla="*/ 1460468 h 1684262"/>
              <a:gd name="connsiteX194" fmla="*/ 366944 w 1206769"/>
              <a:gd name="connsiteY194" fmla="*/ 1414463 h 1684262"/>
              <a:gd name="connsiteX195" fmla="*/ 366944 w 1206769"/>
              <a:gd name="connsiteY195" fmla="*/ 1414272 h 1684262"/>
              <a:gd name="connsiteX196" fmla="*/ 536108 w 1206769"/>
              <a:gd name="connsiteY196" fmla="*/ 1644968 h 1684262"/>
              <a:gd name="connsiteX197" fmla="*/ 498008 w 1206769"/>
              <a:gd name="connsiteY197" fmla="*/ 1625918 h 1684262"/>
              <a:gd name="connsiteX198" fmla="*/ 471148 w 1206769"/>
              <a:gd name="connsiteY198" fmla="*/ 1618202 h 1684262"/>
              <a:gd name="connsiteX199" fmla="*/ 471148 w 1206769"/>
              <a:gd name="connsiteY199" fmla="*/ 1664399 h 1684262"/>
              <a:gd name="connsiteX200" fmla="*/ 401901 w 1206769"/>
              <a:gd name="connsiteY200" fmla="*/ 1579817 h 1684262"/>
              <a:gd name="connsiteX201" fmla="*/ 536108 w 1206769"/>
              <a:gd name="connsiteY201" fmla="*/ 1645158 h 1684262"/>
              <a:gd name="connsiteX202" fmla="*/ 536108 w 1206769"/>
              <a:gd name="connsiteY202" fmla="*/ 1644968 h 1684262"/>
              <a:gd name="connsiteX203" fmla="*/ 616785 w 1206769"/>
              <a:gd name="connsiteY203" fmla="*/ 1564196 h 1684262"/>
              <a:gd name="connsiteX204" fmla="*/ 555349 w 1206769"/>
              <a:gd name="connsiteY204" fmla="*/ 1541145 h 1684262"/>
              <a:gd name="connsiteX205" fmla="*/ 638597 w 1206769"/>
              <a:gd name="connsiteY205" fmla="*/ 1493520 h 1684262"/>
              <a:gd name="connsiteX206" fmla="*/ 739848 w 1206769"/>
              <a:gd name="connsiteY206" fmla="*/ 1525715 h 1684262"/>
              <a:gd name="connsiteX207" fmla="*/ 616785 w 1206769"/>
              <a:gd name="connsiteY207" fmla="*/ 1564386 h 1684262"/>
              <a:gd name="connsiteX208" fmla="*/ 616785 w 1206769"/>
              <a:gd name="connsiteY208" fmla="*/ 1564196 h 1684262"/>
              <a:gd name="connsiteX209" fmla="*/ 752231 w 1206769"/>
              <a:gd name="connsiteY209" fmla="*/ 1664779 h 1684262"/>
              <a:gd name="connsiteX210" fmla="*/ 739658 w 1206769"/>
              <a:gd name="connsiteY210" fmla="*/ 1664779 h 1684262"/>
              <a:gd name="connsiteX211" fmla="*/ 731180 w 1206769"/>
              <a:gd name="connsiteY211" fmla="*/ 1664779 h 1684262"/>
              <a:gd name="connsiteX212" fmla="*/ 727561 w 1206769"/>
              <a:gd name="connsiteY212" fmla="*/ 1664779 h 1684262"/>
              <a:gd name="connsiteX213" fmla="*/ 713750 w 1206769"/>
              <a:gd name="connsiteY213" fmla="*/ 1666780 h 1684262"/>
              <a:gd name="connsiteX214" fmla="*/ 704225 w 1206769"/>
              <a:gd name="connsiteY214" fmla="*/ 1665256 h 1684262"/>
              <a:gd name="connsiteX215" fmla="*/ 705558 w 1206769"/>
              <a:gd name="connsiteY215" fmla="*/ 1667733 h 1684262"/>
              <a:gd name="connsiteX216" fmla="*/ 790045 w 1206769"/>
              <a:gd name="connsiteY216" fmla="*/ 1610106 h 1684262"/>
              <a:gd name="connsiteX217" fmla="*/ 752231 w 1206769"/>
              <a:gd name="connsiteY217" fmla="*/ 1664970 h 1684262"/>
              <a:gd name="connsiteX218" fmla="*/ 752231 w 1206769"/>
              <a:gd name="connsiteY218" fmla="*/ 1664779 h 1684262"/>
              <a:gd name="connsiteX219" fmla="*/ 857863 w 1206769"/>
              <a:gd name="connsiteY219" fmla="*/ 1591056 h 1684262"/>
              <a:gd name="connsiteX220" fmla="*/ 838813 w 1206769"/>
              <a:gd name="connsiteY220" fmla="*/ 1568958 h 1684262"/>
              <a:gd name="connsiteX221" fmla="*/ 836146 w 1206769"/>
              <a:gd name="connsiteY221" fmla="*/ 1564291 h 1684262"/>
              <a:gd name="connsiteX222" fmla="*/ 955179 w 1206769"/>
              <a:gd name="connsiteY222" fmla="*/ 1500720 h 1684262"/>
              <a:gd name="connsiteX223" fmla="*/ 1066493 w 1206769"/>
              <a:gd name="connsiteY223" fmla="*/ 1492065 h 1684262"/>
              <a:gd name="connsiteX224" fmla="*/ 857863 w 1206769"/>
              <a:gd name="connsiteY224" fmla="*/ 1591247 h 1684262"/>
              <a:gd name="connsiteX225" fmla="*/ 857863 w 1206769"/>
              <a:gd name="connsiteY225" fmla="*/ 1591056 h 1684262"/>
              <a:gd name="connsiteX226" fmla="*/ 1054979 w 1206769"/>
              <a:gd name="connsiteY226" fmla="*/ 1445037 h 1684262"/>
              <a:gd name="connsiteX227" fmla="*/ 916632 w 1206769"/>
              <a:gd name="connsiteY227" fmla="*/ 1468184 h 1684262"/>
              <a:gd name="connsiteX228" fmla="*/ 1028170 w 1206769"/>
              <a:gd name="connsiteY228" fmla="*/ 1445228 h 1684262"/>
              <a:gd name="connsiteX229" fmla="*/ 1054979 w 1206769"/>
              <a:gd name="connsiteY229" fmla="*/ 1445037 h 1684262"/>
              <a:gd name="connsiteX230" fmla="*/ 862816 w 1206769"/>
              <a:gd name="connsiteY230" fmla="*/ 1410462 h 1684262"/>
              <a:gd name="connsiteX231" fmla="*/ 647551 w 1206769"/>
              <a:gd name="connsiteY231" fmla="*/ 1448562 h 1684262"/>
              <a:gd name="connsiteX232" fmla="*/ 862816 w 1206769"/>
              <a:gd name="connsiteY232" fmla="*/ 1410653 h 1684262"/>
              <a:gd name="connsiteX233" fmla="*/ 862816 w 1206769"/>
              <a:gd name="connsiteY233" fmla="*/ 1410462 h 1684262"/>
              <a:gd name="connsiteX234" fmla="*/ 689842 w 1206769"/>
              <a:gd name="connsiteY234" fmla="*/ 1391412 h 1684262"/>
              <a:gd name="connsiteX235" fmla="*/ 924347 w 1206769"/>
              <a:gd name="connsiteY235" fmla="*/ 1306830 h 1684262"/>
              <a:gd name="connsiteX236" fmla="*/ 689842 w 1206769"/>
              <a:gd name="connsiteY236" fmla="*/ 1391412 h 1684262"/>
              <a:gd name="connsiteX237" fmla="*/ 1162663 w 1206769"/>
              <a:gd name="connsiteY237" fmla="*/ 1057085 h 1684262"/>
              <a:gd name="connsiteX238" fmla="*/ 1148756 w 1206769"/>
              <a:gd name="connsiteY238" fmla="*/ 1134428 h 1684262"/>
              <a:gd name="connsiteX239" fmla="*/ 1066841 w 1206769"/>
              <a:gd name="connsiteY239" fmla="*/ 1139762 h 1684262"/>
              <a:gd name="connsiteX240" fmla="*/ 1035790 w 1206769"/>
              <a:gd name="connsiteY240" fmla="*/ 1087755 h 1684262"/>
              <a:gd name="connsiteX241" fmla="*/ 1162663 w 1206769"/>
              <a:gd name="connsiteY241" fmla="*/ 1057085 h 1684262"/>
              <a:gd name="connsiteX242" fmla="*/ 987913 w 1206769"/>
              <a:gd name="connsiteY242" fmla="*/ 1181170 h 1684262"/>
              <a:gd name="connsiteX243" fmla="*/ 958923 w 1206769"/>
              <a:gd name="connsiteY243" fmla="*/ 1264444 h 1684262"/>
              <a:gd name="connsiteX244" fmla="*/ 905107 w 1206769"/>
              <a:gd name="connsiteY244" fmla="*/ 1118330 h 1684262"/>
              <a:gd name="connsiteX245" fmla="*/ 987913 w 1206769"/>
              <a:gd name="connsiteY245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329797 w 1206769"/>
              <a:gd name="connsiteY73" fmla="*/ 1549622 h 1684262"/>
              <a:gd name="connsiteX74" fmla="*/ 255883 w 1206769"/>
              <a:gd name="connsiteY74" fmla="*/ 1502664 h 1684262"/>
              <a:gd name="connsiteX75" fmla="*/ 255883 w 1206769"/>
              <a:gd name="connsiteY75" fmla="*/ 1502664 h 1684262"/>
              <a:gd name="connsiteX76" fmla="*/ 239976 w 1206769"/>
              <a:gd name="connsiteY76" fmla="*/ 1484281 h 1684262"/>
              <a:gd name="connsiteX77" fmla="*/ 203495 w 1206769"/>
              <a:gd name="connsiteY77" fmla="*/ 1484281 h 1684262"/>
              <a:gd name="connsiteX78" fmla="*/ 187303 w 1206769"/>
              <a:gd name="connsiteY78" fmla="*/ 1499140 h 1684262"/>
              <a:gd name="connsiteX79" fmla="*/ 490674 w 1206769"/>
              <a:gd name="connsiteY79" fmla="*/ 1673352 h 1684262"/>
              <a:gd name="connsiteX80" fmla="*/ 757374 w 1206769"/>
              <a:gd name="connsiteY80" fmla="*/ 1682401 h 1684262"/>
              <a:gd name="connsiteX81" fmla="*/ 988070 w 1206769"/>
              <a:gd name="connsiteY81" fmla="*/ 1594485 h 1684262"/>
              <a:gd name="connsiteX82" fmla="*/ 1152566 w 1206769"/>
              <a:gd name="connsiteY82" fmla="*/ 1394460 h 1684262"/>
              <a:gd name="connsiteX83" fmla="*/ 918822 w 1206769"/>
              <a:gd name="connsiteY83" fmla="*/ 1363507 h 1684262"/>
              <a:gd name="connsiteX84" fmla="*/ 802904 w 1206769"/>
              <a:gd name="connsiteY84" fmla="*/ 1350454 h 1684262"/>
              <a:gd name="connsiteX85" fmla="*/ 841956 w 1206769"/>
              <a:gd name="connsiteY85" fmla="*/ 1326547 h 1684262"/>
              <a:gd name="connsiteX86" fmla="*/ 1018286 w 1206769"/>
              <a:gd name="connsiteY86" fmla="*/ 1315425 h 1684262"/>
              <a:gd name="connsiteX87" fmla="*/ 980354 w 1206769"/>
              <a:gd name="connsiteY87" fmla="*/ 1268921 h 1684262"/>
              <a:gd name="connsiteX88" fmla="*/ 1091488 w 1206769"/>
              <a:gd name="connsiteY88" fmla="*/ 1221043 h 1684262"/>
              <a:gd name="connsiteX89" fmla="*/ 911203 w 1206769"/>
              <a:gd name="connsiteY89" fmla="*/ 1022890 h 1684262"/>
              <a:gd name="connsiteX90" fmla="*/ 1193429 w 1206769"/>
              <a:gd name="connsiteY90" fmla="*/ 899446 h 1684262"/>
              <a:gd name="connsiteX91" fmla="*/ 759089 w 1206769"/>
              <a:gd name="connsiteY91" fmla="*/ 61246 h 1684262"/>
              <a:gd name="connsiteX92" fmla="*/ 720989 w 1206769"/>
              <a:gd name="connsiteY92" fmla="*/ 145828 h 1684262"/>
              <a:gd name="connsiteX93" fmla="*/ 759089 w 1206769"/>
              <a:gd name="connsiteY93" fmla="*/ 61436 h 1684262"/>
              <a:gd name="connsiteX94" fmla="*/ 759089 w 1206769"/>
              <a:gd name="connsiteY94" fmla="*/ 61246 h 1684262"/>
              <a:gd name="connsiteX95" fmla="*/ 363611 w 1206769"/>
              <a:gd name="connsiteY95" fmla="*/ 545783 h 1684262"/>
              <a:gd name="connsiteX96" fmla="*/ 348275 w 1206769"/>
              <a:gd name="connsiteY96" fmla="*/ 553498 h 1684262"/>
              <a:gd name="connsiteX97" fmla="*/ 363611 w 1206769"/>
              <a:gd name="connsiteY97" fmla="*/ 545783 h 1684262"/>
              <a:gd name="connsiteX98" fmla="*/ 232451 w 1206769"/>
              <a:gd name="connsiteY98" fmla="*/ 523113 h 1684262"/>
              <a:gd name="connsiteX99" fmla="*/ 254694 w 1206769"/>
              <a:gd name="connsiteY99" fmla="*/ 664096 h 1684262"/>
              <a:gd name="connsiteX100" fmla="*/ 232451 w 1206769"/>
              <a:gd name="connsiteY100" fmla="*/ 523113 h 1684262"/>
              <a:gd name="connsiteX101" fmla="*/ 340084 w 1206769"/>
              <a:gd name="connsiteY101" fmla="*/ 692277 h 1684262"/>
              <a:gd name="connsiteX102" fmla="*/ 470767 w 1206769"/>
              <a:gd name="connsiteY102" fmla="*/ 684562 h 1684262"/>
              <a:gd name="connsiteX103" fmla="*/ 340084 w 1206769"/>
              <a:gd name="connsiteY103" fmla="*/ 691896 h 1684262"/>
              <a:gd name="connsiteX104" fmla="*/ 340084 w 1206769"/>
              <a:gd name="connsiteY104" fmla="*/ 692277 h 1684262"/>
              <a:gd name="connsiteX105" fmla="*/ 382375 w 1206769"/>
              <a:gd name="connsiteY105" fmla="*/ 615410 h 1684262"/>
              <a:gd name="connsiteX106" fmla="*/ 516868 w 1206769"/>
              <a:gd name="connsiteY106" fmla="*/ 688372 h 1684262"/>
              <a:gd name="connsiteX107" fmla="*/ 382661 w 1206769"/>
              <a:gd name="connsiteY107" fmla="*/ 615029 h 1684262"/>
              <a:gd name="connsiteX108" fmla="*/ 382375 w 1206769"/>
              <a:gd name="connsiteY108" fmla="*/ 615410 h 1684262"/>
              <a:gd name="connsiteX109" fmla="*/ 201400 w 1206769"/>
              <a:gd name="connsiteY109" fmla="*/ 907542 h 1684262"/>
              <a:gd name="connsiteX110" fmla="*/ 163300 w 1206769"/>
              <a:gd name="connsiteY110" fmla="*/ 838295 h 1684262"/>
              <a:gd name="connsiteX111" fmla="*/ 201686 w 1206769"/>
              <a:gd name="connsiteY111" fmla="*/ 907161 h 1684262"/>
              <a:gd name="connsiteX112" fmla="*/ 201400 w 1206769"/>
              <a:gd name="connsiteY112" fmla="*/ 907542 h 1684262"/>
              <a:gd name="connsiteX113" fmla="*/ 97811 w 1206769"/>
              <a:gd name="connsiteY113" fmla="*/ 1285557 h 1684262"/>
              <a:gd name="connsiteX114" fmla="*/ 123279 w 1206769"/>
              <a:gd name="connsiteY114" fmla="*/ 1264178 h 1684262"/>
              <a:gd name="connsiteX115" fmla="*/ 231975 w 1206769"/>
              <a:gd name="connsiteY115" fmla="*/ 1341501 h 1684262"/>
              <a:gd name="connsiteX116" fmla="*/ 97811 w 1206769"/>
              <a:gd name="connsiteY116" fmla="*/ 1285557 h 1684262"/>
              <a:gd name="connsiteX117" fmla="*/ 232928 w 1206769"/>
              <a:gd name="connsiteY117" fmla="*/ 1376077 h 1684262"/>
              <a:gd name="connsiteX118" fmla="*/ 279029 w 1206769"/>
              <a:gd name="connsiteY118" fmla="*/ 1379887 h 1684262"/>
              <a:gd name="connsiteX119" fmla="*/ 232451 w 1206769"/>
              <a:gd name="connsiteY119" fmla="*/ 1376077 h 1684262"/>
              <a:gd name="connsiteX120" fmla="*/ 232928 w 1206769"/>
              <a:gd name="connsiteY120" fmla="*/ 1376077 h 1684262"/>
              <a:gd name="connsiteX121" fmla="*/ 856244 w 1206769"/>
              <a:gd name="connsiteY121" fmla="*/ 715613 h 1684262"/>
              <a:gd name="connsiteX122" fmla="*/ 817635 w 1206769"/>
              <a:gd name="connsiteY122" fmla="*/ 708913 h 1684262"/>
              <a:gd name="connsiteX123" fmla="*/ 721084 w 1206769"/>
              <a:gd name="connsiteY123" fmla="*/ 657225 h 1684262"/>
              <a:gd name="connsiteX124" fmla="*/ 855767 w 1206769"/>
              <a:gd name="connsiteY124" fmla="*/ 715613 h 1684262"/>
              <a:gd name="connsiteX125" fmla="*/ 856244 w 1206769"/>
              <a:gd name="connsiteY125" fmla="*/ 715613 h 1684262"/>
              <a:gd name="connsiteX126" fmla="*/ 663458 w 1206769"/>
              <a:gd name="connsiteY126" fmla="*/ 722662 h 1684262"/>
              <a:gd name="connsiteX127" fmla="*/ 644408 w 1206769"/>
              <a:gd name="connsiteY127" fmla="*/ 807149 h 1684262"/>
              <a:gd name="connsiteX128" fmla="*/ 662981 w 1206769"/>
              <a:gd name="connsiteY128" fmla="*/ 723138 h 1684262"/>
              <a:gd name="connsiteX129" fmla="*/ 663458 w 1206769"/>
              <a:gd name="connsiteY129" fmla="*/ 722662 h 1684262"/>
              <a:gd name="connsiteX130" fmla="*/ 628882 w 1206769"/>
              <a:gd name="connsiteY130" fmla="*/ 753332 h 1684262"/>
              <a:gd name="connsiteX131" fmla="*/ 655742 w 1206769"/>
              <a:gd name="connsiteY131" fmla="*/ 726472 h 1684262"/>
              <a:gd name="connsiteX132" fmla="*/ 628406 w 1206769"/>
              <a:gd name="connsiteY132" fmla="*/ 753332 h 1684262"/>
              <a:gd name="connsiteX133" fmla="*/ 628882 w 1206769"/>
              <a:gd name="connsiteY133" fmla="*/ 753332 h 1684262"/>
              <a:gd name="connsiteX134" fmla="*/ 771090 w 1206769"/>
              <a:gd name="connsiteY134" fmla="*/ 757237 h 1684262"/>
              <a:gd name="connsiteX135" fmla="*/ 690318 w 1206769"/>
              <a:gd name="connsiteY135" fmla="*/ 822579 h 1684262"/>
              <a:gd name="connsiteX136" fmla="*/ 770614 w 1206769"/>
              <a:gd name="connsiteY136" fmla="*/ 757237 h 1684262"/>
              <a:gd name="connsiteX137" fmla="*/ 771090 w 1206769"/>
              <a:gd name="connsiteY137" fmla="*/ 757237 h 1684262"/>
              <a:gd name="connsiteX138" fmla="*/ 759565 w 1206769"/>
              <a:gd name="connsiteY138" fmla="*/ 538162 h 1684262"/>
              <a:gd name="connsiteX139" fmla="*/ 851767 w 1206769"/>
              <a:gd name="connsiteY139" fmla="*/ 480536 h 1684262"/>
              <a:gd name="connsiteX140" fmla="*/ 759089 w 1206769"/>
              <a:gd name="connsiteY140" fmla="*/ 538067 h 1684262"/>
              <a:gd name="connsiteX141" fmla="*/ 759565 w 1206769"/>
              <a:gd name="connsiteY141" fmla="*/ 538162 h 1684262"/>
              <a:gd name="connsiteX142" fmla="*/ 877961 w 1206769"/>
              <a:gd name="connsiteY142" fmla="*/ 342138 h 1684262"/>
              <a:gd name="connsiteX143" fmla="*/ 812619 w 1206769"/>
              <a:gd name="connsiteY143" fmla="*/ 442055 h 1684262"/>
              <a:gd name="connsiteX144" fmla="*/ 877961 w 1206769"/>
              <a:gd name="connsiteY144" fmla="*/ 342138 h 1684262"/>
              <a:gd name="connsiteX145" fmla="*/ 681841 w 1206769"/>
              <a:gd name="connsiteY145" fmla="*/ 323088 h 1684262"/>
              <a:gd name="connsiteX146" fmla="*/ 758803 w 1206769"/>
              <a:gd name="connsiteY146" fmla="*/ 430816 h 1684262"/>
              <a:gd name="connsiteX147" fmla="*/ 643455 w 1206769"/>
              <a:gd name="connsiteY147" fmla="*/ 396145 h 1684262"/>
              <a:gd name="connsiteX148" fmla="*/ 639550 w 1206769"/>
              <a:gd name="connsiteY148" fmla="*/ 438436 h 1684262"/>
              <a:gd name="connsiteX149" fmla="*/ 682127 w 1206769"/>
              <a:gd name="connsiteY149" fmla="*/ 323088 h 1684262"/>
              <a:gd name="connsiteX150" fmla="*/ 681841 w 1206769"/>
              <a:gd name="connsiteY150" fmla="*/ 323088 h 1684262"/>
              <a:gd name="connsiteX151" fmla="*/ 351323 w 1206769"/>
              <a:gd name="connsiteY151" fmla="*/ 219361 h 1684262"/>
              <a:gd name="connsiteX152" fmla="*/ 383994 w 1206769"/>
              <a:gd name="connsiteY152" fmla="*/ 183070 h 1684262"/>
              <a:gd name="connsiteX153" fmla="*/ 403711 w 1206769"/>
              <a:gd name="connsiteY153" fmla="*/ 175069 h 1684262"/>
              <a:gd name="connsiteX154" fmla="*/ 411331 w 1206769"/>
              <a:gd name="connsiteY154" fmla="*/ 176117 h 1684262"/>
              <a:gd name="connsiteX155" fmla="*/ 569351 w 1206769"/>
              <a:gd name="connsiteY155" fmla="*/ 242792 h 1684262"/>
              <a:gd name="connsiteX156" fmla="*/ 569922 w 1206769"/>
              <a:gd name="connsiteY156" fmla="*/ 242792 h 1684262"/>
              <a:gd name="connsiteX157" fmla="*/ 558873 w 1206769"/>
              <a:gd name="connsiteY157" fmla="*/ 299942 h 1684262"/>
              <a:gd name="connsiteX158" fmla="*/ 351609 w 1206769"/>
              <a:gd name="connsiteY158" fmla="*/ 219075 h 1684262"/>
              <a:gd name="connsiteX159" fmla="*/ 351323 w 1206769"/>
              <a:gd name="connsiteY159" fmla="*/ 219361 h 1684262"/>
              <a:gd name="connsiteX160" fmla="*/ 470767 w 1206769"/>
              <a:gd name="connsiteY160" fmla="*/ 361188 h 1684262"/>
              <a:gd name="connsiteX161" fmla="*/ 566874 w 1206769"/>
              <a:gd name="connsiteY161" fmla="*/ 503396 h 1684262"/>
              <a:gd name="connsiteX162" fmla="*/ 470767 w 1206769"/>
              <a:gd name="connsiteY162" fmla="*/ 361188 h 1684262"/>
              <a:gd name="connsiteX163" fmla="*/ 632216 w 1206769"/>
              <a:gd name="connsiteY163" fmla="*/ 453485 h 1684262"/>
              <a:gd name="connsiteX164" fmla="*/ 699367 w 1206769"/>
              <a:gd name="connsiteY164" fmla="*/ 515112 h 1684262"/>
              <a:gd name="connsiteX165" fmla="*/ 759089 w 1206769"/>
              <a:gd name="connsiteY165" fmla="*/ 438055 h 1684262"/>
              <a:gd name="connsiteX166" fmla="*/ 678317 w 1206769"/>
              <a:gd name="connsiteY166" fmla="*/ 611029 h 1684262"/>
              <a:gd name="connsiteX167" fmla="*/ 640217 w 1206769"/>
              <a:gd name="connsiteY167" fmla="*/ 587978 h 1684262"/>
              <a:gd name="connsiteX168" fmla="*/ 632216 w 1206769"/>
              <a:gd name="connsiteY168" fmla="*/ 453581 h 1684262"/>
              <a:gd name="connsiteX169" fmla="*/ 632216 w 1206769"/>
              <a:gd name="connsiteY169" fmla="*/ 453485 h 1684262"/>
              <a:gd name="connsiteX170" fmla="*/ 686032 w 1206769"/>
              <a:gd name="connsiteY170" fmla="*/ 837819 h 1684262"/>
              <a:gd name="connsiteX171" fmla="*/ 628310 w 1206769"/>
              <a:gd name="connsiteY171" fmla="*/ 930116 h 1684262"/>
              <a:gd name="connsiteX172" fmla="*/ 686032 w 1206769"/>
              <a:gd name="connsiteY172" fmla="*/ 837914 h 1684262"/>
              <a:gd name="connsiteX173" fmla="*/ 686032 w 1206769"/>
              <a:gd name="connsiteY173" fmla="*/ 837819 h 1684262"/>
              <a:gd name="connsiteX174" fmla="*/ 743658 w 1206769"/>
              <a:gd name="connsiteY174" fmla="*/ 1291400 h 1684262"/>
              <a:gd name="connsiteX175" fmla="*/ 547634 w 1206769"/>
              <a:gd name="connsiteY175" fmla="*/ 1206818 h 1684262"/>
              <a:gd name="connsiteX176" fmla="*/ 573446 w 1206769"/>
              <a:gd name="connsiteY176" fmla="*/ 1222439 h 1684262"/>
              <a:gd name="connsiteX177" fmla="*/ 603450 w 1206769"/>
              <a:gd name="connsiteY177" fmla="*/ 1227487 h 1684262"/>
              <a:gd name="connsiteX178" fmla="*/ 743658 w 1206769"/>
              <a:gd name="connsiteY178" fmla="*/ 1291495 h 1684262"/>
              <a:gd name="connsiteX179" fmla="*/ 743658 w 1206769"/>
              <a:gd name="connsiteY179" fmla="*/ 1291400 h 1684262"/>
              <a:gd name="connsiteX180" fmla="*/ 578399 w 1206769"/>
              <a:gd name="connsiteY180" fmla="*/ 945452 h 1684262"/>
              <a:gd name="connsiteX181" fmla="*/ 689842 w 1206769"/>
              <a:gd name="connsiteY181" fmla="*/ 1122236 h 1684262"/>
              <a:gd name="connsiteX182" fmla="*/ 578399 w 1206769"/>
              <a:gd name="connsiteY182" fmla="*/ 945547 h 1684262"/>
              <a:gd name="connsiteX183" fmla="*/ 578399 w 1206769"/>
              <a:gd name="connsiteY183" fmla="*/ 945452 h 1684262"/>
              <a:gd name="connsiteX184" fmla="*/ 351609 w 1206769"/>
              <a:gd name="connsiteY184" fmla="*/ 1045464 h 1684262"/>
              <a:gd name="connsiteX185" fmla="*/ 382375 w 1206769"/>
              <a:gd name="connsiteY185" fmla="*/ 887825 h 1684262"/>
              <a:gd name="connsiteX186" fmla="*/ 351609 w 1206769"/>
              <a:gd name="connsiteY186" fmla="*/ 1045559 h 1684262"/>
              <a:gd name="connsiteX187" fmla="*/ 351609 w 1206769"/>
              <a:gd name="connsiteY187" fmla="*/ 1045464 h 1684262"/>
              <a:gd name="connsiteX188" fmla="*/ 420761 w 1206769"/>
              <a:gd name="connsiteY188" fmla="*/ 1018413 h 1684262"/>
              <a:gd name="connsiteX189" fmla="*/ 605260 w 1206769"/>
              <a:gd name="connsiteY189" fmla="*/ 1180338 h 1684262"/>
              <a:gd name="connsiteX190" fmla="*/ 420761 w 1206769"/>
              <a:gd name="connsiteY190" fmla="*/ 1018413 h 1684262"/>
              <a:gd name="connsiteX191" fmla="*/ 366944 w 1206769"/>
              <a:gd name="connsiteY191" fmla="*/ 1414272 h 1684262"/>
              <a:gd name="connsiteX192" fmla="*/ 597640 w 1206769"/>
              <a:gd name="connsiteY192" fmla="*/ 1460468 h 1684262"/>
              <a:gd name="connsiteX193" fmla="*/ 366944 w 1206769"/>
              <a:gd name="connsiteY193" fmla="*/ 1414463 h 1684262"/>
              <a:gd name="connsiteX194" fmla="*/ 366944 w 1206769"/>
              <a:gd name="connsiteY194" fmla="*/ 1414272 h 1684262"/>
              <a:gd name="connsiteX195" fmla="*/ 536108 w 1206769"/>
              <a:gd name="connsiteY195" fmla="*/ 1644968 h 1684262"/>
              <a:gd name="connsiteX196" fmla="*/ 498008 w 1206769"/>
              <a:gd name="connsiteY196" fmla="*/ 1625918 h 1684262"/>
              <a:gd name="connsiteX197" fmla="*/ 471148 w 1206769"/>
              <a:gd name="connsiteY197" fmla="*/ 1618202 h 1684262"/>
              <a:gd name="connsiteX198" fmla="*/ 471148 w 1206769"/>
              <a:gd name="connsiteY198" fmla="*/ 1664399 h 1684262"/>
              <a:gd name="connsiteX199" fmla="*/ 401901 w 1206769"/>
              <a:gd name="connsiteY199" fmla="*/ 1579817 h 1684262"/>
              <a:gd name="connsiteX200" fmla="*/ 536108 w 1206769"/>
              <a:gd name="connsiteY200" fmla="*/ 1645158 h 1684262"/>
              <a:gd name="connsiteX201" fmla="*/ 536108 w 1206769"/>
              <a:gd name="connsiteY201" fmla="*/ 1644968 h 1684262"/>
              <a:gd name="connsiteX202" fmla="*/ 616785 w 1206769"/>
              <a:gd name="connsiteY202" fmla="*/ 1564196 h 1684262"/>
              <a:gd name="connsiteX203" fmla="*/ 555349 w 1206769"/>
              <a:gd name="connsiteY203" fmla="*/ 1541145 h 1684262"/>
              <a:gd name="connsiteX204" fmla="*/ 638597 w 1206769"/>
              <a:gd name="connsiteY204" fmla="*/ 1493520 h 1684262"/>
              <a:gd name="connsiteX205" fmla="*/ 739848 w 1206769"/>
              <a:gd name="connsiteY205" fmla="*/ 1525715 h 1684262"/>
              <a:gd name="connsiteX206" fmla="*/ 616785 w 1206769"/>
              <a:gd name="connsiteY206" fmla="*/ 1564386 h 1684262"/>
              <a:gd name="connsiteX207" fmla="*/ 616785 w 1206769"/>
              <a:gd name="connsiteY207" fmla="*/ 1564196 h 1684262"/>
              <a:gd name="connsiteX208" fmla="*/ 752231 w 1206769"/>
              <a:gd name="connsiteY208" fmla="*/ 1664779 h 1684262"/>
              <a:gd name="connsiteX209" fmla="*/ 739658 w 1206769"/>
              <a:gd name="connsiteY209" fmla="*/ 1664779 h 1684262"/>
              <a:gd name="connsiteX210" fmla="*/ 731180 w 1206769"/>
              <a:gd name="connsiteY210" fmla="*/ 1664779 h 1684262"/>
              <a:gd name="connsiteX211" fmla="*/ 727561 w 1206769"/>
              <a:gd name="connsiteY211" fmla="*/ 1664779 h 1684262"/>
              <a:gd name="connsiteX212" fmla="*/ 713750 w 1206769"/>
              <a:gd name="connsiteY212" fmla="*/ 1666780 h 1684262"/>
              <a:gd name="connsiteX213" fmla="*/ 704225 w 1206769"/>
              <a:gd name="connsiteY213" fmla="*/ 1665256 h 1684262"/>
              <a:gd name="connsiteX214" fmla="*/ 705558 w 1206769"/>
              <a:gd name="connsiteY214" fmla="*/ 1667733 h 1684262"/>
              <a:gd name="connsiteX215" fmla="*/ 790045 w 1206769"/>
              <a:gd name="connsiteY215" fmla="*/ 1610106 h 1684262"/>
              <a:gd name="connsiteX216" fmla="*/ 752231 w 1206769"/>
              <a:gd name="connsiteY216" fmla="*/ 1664970 h 1684262"/>
              <a:gd name="connsiteX217" fmla="*/ 752231 w 1206769"/>
              <a:gd name="connsiteY217" fmla="*/ 1664779 h 1684262"/>
              <a:gd name="connsiteX218" fmla="*/ 857863 w 1206769"/>
              <a:gd name="connsiteY218" fmla="*/ 1591056 h 1684262"/>
              <a:gd name="connsiteX219" fmla="*/ 838813 w 1206769"/>
              <a:gd name="connsiteY219" fmla="*/ 1568958 h 1684262"/>
              <a:gd name="connsiteX220" fmla="*/ 836146 w 1206769"/>
              <a:gd name="connsiteY220" fmla="*/ 1564291 h 1684262"/>
              <a:gd name="connsiteX221" fmla="*/ 955179 w 1206769"/>
              <a:gd name="connsiteY221" fmla="*/ 1500720 h 1684262"/>
              <a:gd name="connsiteX222" fmla="*/ 1066493 w 1206769"/>
              <a:gd name="connsiteY222" fmla="*/ 1492065 h 1684262"/>
              <a:gd name="connsiteX223" fmla="*/ 857863 w 1206769"/>
              <a:gd name="connsiteY223" fmla="*/ 1591247 h 1684262"/>
              <a:gd name="connsiteX224" fmla="*/ 857863 w 1206769"/>
              <a:gd name="connsiteY224" fmla="*/ 1591056 h 1684262"/>
              <a:gd name="connsiteX225" fmla="*/ 1054979 w 1206769"/>
              <a:gd name="connsiteY225" fmla="*/ 1445037 h 1684262"/>
              <a:gd name="connsiteX226" fmla="*/ 916632 w 1206769"/>
              <a:gd name="connsiteY226" fmla="*/ 1468184 h 1684262"/>
              <a:gd name="connsiteX227" fmla="*/ 1028170 w 1206769"/>
              <a:gd name="connsiteY227" fmla="*/ 1445228 h 1684262"/>
              <a:gd name="connsiteX228" fmla="*/ 1054979 w 1206769"/>
              <a:gd name="connsiteY228" fmla="*/ 1445037 h 1684262"/>
              <a:gd name="connsiteX229" fmla="*/ 862816 w 1206769"/>
              <a:gd name="connsiteY229" fmla="*/ 1410462 h 1684262"/>
              <a:gd name="connsiteX230" fmla="*/ 647551 w 1206769"/>
              <a:gd name="connsiteY230" fmla="*/ 1448562 h 1684262"/>
              <a:gd name="connsiteX231" fmla="*/ 862816 w 1206769"/>
              <a:gd name="connsiteY231" fmla="*/ 1410653 h 1684262"/>
              <a:gd name="connsiteX232" fmla="*/ 862816 w 1206769"/>
              <a:gd name="connsiteY232" fmla="*/ 1410462 h 1684262"/>
              <a:gd name="connsiteX233" fmla="*/ 689842 w 1206769"/>
              <a:gd name="connsiteY233" fmla="*/ 1391412 h 1684262"/>
              <a:gd name="connsiteX234" fmla="*/ 924347 w 1206769"/>
              <a:gd name="connsiteY234" fmla="*/ 1306830 h 1684262"/>
              <a:gd name="connsiteX235" fmla="*/ 689842 w 1206769"/>
              <a:gd name="connsiteY235" fmla="*/ 1391412 h 1684262"/>
              <a:gd name="connsiteX236" fmla="*/ 1162663 w 1206769"/>
              <a:gd name="connsiteY236" fmla="*/ 1057085 h 1684262"/>
              <a:gd name="connsiteX237" fmla="*/ 1148756 w 1206769"/>
              <a:gd name="connsiteY237" fmla="*/ 1134428 h 1684262"/>
              <a:gd name="connsiteX238" fmla="*/ 1066841 w 1206769"/>
              <a:gd name="connsiteY238" fmla="*/ 1139762 h 1684262"/>
              <a:gd name="connsiteX239" fmla="*/ 1035790 w 1206769"/>
              <a:gd name="connsiteY239" fmla="*/ 1087755 h 1684262"/>
              <a:gd name="connsiteX240" fmla="*/ 1162663 w 1206769"/>
              <a:gd name="connsiteY240" fmla="*/ 1057085 h 1684262"/>
              <a:gd name="connsiteX241" fmla="*/ 987913 w 1206769"/>
              <a:gd name="connsiteY241" fmla="*/ 1181170 h 1684262"/>
              <a:gd name="connsiteX242" fmla="*/ 958923 w 1206769"/>
              <a:gd name="connsiteY242" fmla="*/ 1264444 h 1684262"/>
              <a:gd name="connsiteX243" fmla="*/ 905107 w 1206769"/>
              <a:gd name="connsiteY243" fmla="*/ 1118330 h 1684262"/>
              <a:gd name="connsiteX244" fmla="*/ 987913 w 1206769"/>
              <a:gd name="connsiteY244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0738 w 1206769"/>
              <a:gd name="connsiteY15" fmla="*/ 677704 h 1684262"/>
              <a:gd name="connsiteX16" fmla="*/ 1005881 w 1206769"/>
              <a:gd name="connsiteY16" fmla="*/ 661511 h 1684262"/>
              <a:gd name="connsiteX17" fmla="*/ 1065794 w 1206769"/>
              <a:gd name="connsiteY17" fmla="*/ 651415 h 1684262"/>
              <a:gd name="connsiteX18" fmla="*/ 1073223 w 1206769"/>
              <a:gd name="connsiteY18" fmla="*/ 652653 h 1684262"/>
              <a:gd name="connsiteX19" fmla="*/ 1086272 w 1206769"/>
              <a:gd name="connsiteY19" fmla="*/ 660654 h 1684262"/>
              <a:gd name="connsiteX20" fmla="*/ 1102560 w 1206769"/>
              <a:gd name="connsiteY20" fmla="*/ 657701 h 1684262"/>
              <a:gd name="connsiteX21" fmla="*/ 739848 w 1206769"/>
              <a:gd name="connsiteY21" fmla="*/ 595694 h 1684262"/>
              <a:gd name="connsiteX22" fmla="*/ 716893 w 1206769"/>
              <a:gd name="connsiteY22" fmla="*/ 318992 h 1684262"/>
              <a:gd name="connsiteX23" fmla="*/ 920537 w 1206769"/>
              <a:gd name="connsiteY23" fmla="*/ 246031 h 1684262"/>
              <a:gd name="connsiteX24" fmla="*/ 682412 w 1206769"/>
              <a:gd name="connsiteY24" fmla="*/ 238316 h 1684262"/>
              <a:gd name="connsiteX25" fmla="*/ 928538 w 1206769"/>
              <a:gd name="connsiteY25" fmla="*/ 226790 h 1684262"/>
              <a:gd name="connsiteX26" fmla="*/ 720893 w 1206769"/>
              <a:gd name="connsiteY26" fmla="*/ 196025 h 1684262"/>
              <a:gd name="connsiteX27" fmla="*/ 736229 w 1206769"/>
              <a:gd name="connsiteY27" fmla="*/ 49911 h 1684262"/>
              <a:gd name="connsiteX28" fmla="*/ 663267 w 1206769"/>
              <a:gd name="connsiteY28" fmla="*/ 0 h 1684262"/>
              <a:gd name="connsiteX29" fmla="*/ 625167 w 1206769"/>
              <a:gd name="connsiteY29" fmla="*/ 103727 h 1684262"/>
              <a:gd name="connsiteX30" fmla="*/ 625167 w 1206769"/>
              <a:gd name="connsiteY30" fmla="*/ 288322 h 1684262"/>
              <a:gd name="connsiteX31" fmla="*/ 336845 w 1206769"/>
              <a:gd name="connsiteY31" fmla="*/ 261366 h 1684262"/>
              <a:gd name="connsiteX32" fmla="*/ 367611 w 1206769"/>
              <a:gd name="connsiteY32" fmla="*/ 307467 h 1684262"/>
              <a:gd name="connsiteX33" fmla="*/ 579066 w 1206769"/>
              <a:gd name="connsiteY33" fmla="*/ 615029 h 1684262"/>
              <a:gd name="connsiteX34" fmla="*/ 263884 w 1206769"/>
              <a:gd name="connsiteY34" fmla="*/ 511207 h 1684262"/>
              <a:gd name="connsiteX35" fmla="*/ 233118 w 1206769"/>
              <a:gd name="connsiteY35" fmla="*/ 714947 h 1684262"/>
              <a:gd name="connsiteX36" fmla="*/ 532965 w 1206769"/>
              <a:gd name="connsiteY36" fmla="*/ 807149 h 1684262"/>
              <a:gd name="connsiteX37" fmla="*/ 513915 w 1206769"/>
              <a:gd name="connsiteY37" fmla="*/ 803339 h 1684262"/>
              <a:gd name="connsiteX38" fmla="*/ 502390 w 1206769"/>
              <a:gd name="connsiteY38" fmla="*/ 791813 h 1684262"/>
              <a:gd name="connsiteX39" fmla="*/ 464290 w 1206769"/>
              <a:gd name="connsiteY39" fmla="*/ 772763 h 1684262"/>
              <a:gd name="connsiteX40" fmla="*/ 375231 w 1206769"/>
              <a:gd name="connsiteY40" fmla="*/ 788670 h 1684262"/>
              <a:gd name="connsiteX41" fmla="*/ 418189 w 1206769"/>
              <a:gd name="connsiteY41" fmla="*/ 826770 h 1684262"/>
              <a:gd name="connsiteX42" fmla="*/ 333607 w 1206769"/>
              <a:gd name="connsiteY42" fmla="*/ 826770 h 1684262"/>
              <a:gd name="connsiteX43" fmla="*/ 276457 w 1206769"/>
              <a:gd name="connsiteY43" fmla="*/ 857536 h 1684262"/>
              <a:gd name="connsiteX44" fmla="*/ 288458 w 1206769"/>
              <a:gd name="connsiteY44" fmla="*/ 766001 h 1684262"/>
              <a:gd name="connsiteX45" fmla="*/ 138059 w 1206769"/>
              <a:gd name="connsiteY45" fmla="*/ 911352 h 1684262"/>
              <a:gd name="connsiteX46" fmla="*/ 237976 w 1206769"/>
              <a:gd name="connsiteY46" fmla="*/ 961358 h 1684262"/>
              <a:gd name="connsiteX47" fmla="*/ 75102 w 1206769"/>
              <a:gd name="connsiteY47" fmla="*/ 1025783 h 1684262"/>
              <a:gd name="connsiteX48" fmla="*/ 80432 w 1206769"/>
              <a:gd name="connsiteY48" fmla="*/ 915162 h 1684262"/>
              <a:gd name="connsiteX49" fmla="*/ 91958 w 1206769"/>
              <a:gd name="connsiteY49" fmla="*/ 1107377 h 1684262"/>
              <a:gd name="connsiteX50" fmla="*/ 214925 w 1206769"/>
              <a:gd name="connsiteY50" fmla="*/ 1157383 h 1684262"/>
              <a:gd name="connsiteX51" fmla="*/ 322463 w 1206769"/>
              <a:gd name="connsiteY51" fmla="*/ 1240346 h 1684262"/>
              <a:gd name="connsiteX52" fmla="*/ 309794 w 1206769"/>
              <a:gd name="connsiteY52" fmla="*/ 1240346 h 1684262"/>
              <a:gd name="connsiteX53" fmla="*/ 311699 w 1206769"/>
              <a:gd name="connsiteY53" fmla="*/ 1248728 h 1684262"/>
              <a:gd name="connsiteX54" fmla="*/ 310842 w 1206769"/>
              <a:gd name="connsiteY54" fmla="*/ 1254824 h 1684262"/>
              <a:gd name="connsiteX55" fmla="*/ 309223 w 1206769"/>
              <a:gd name="connsiteY55" fmla="*/ 1259396 h 1684262"/>
              <a:gd name="connsiteX56" fmla="*/ 301317 w 1206769"/>
              <a:gd name="connsiteY56" fmla="*/ 1268063 h 1684262"/>
              <a:gd name="connsiteX57" fmla="*/ 283886 w 1206769"/>
              <a:gd name="connsiteY57" fmla="*/ 1268063 h 1684262"/>
              <a:gd name="connsiteX58" fmla="*/ 284934 w 1206769"/>
              <a:gd name="connsiteY58" fmla="*/ 1275207 h 1684262"/>
              <a:gd name="connsiteX59" fmla="*/ 395615 w 1206769"/>
              <a:gd name="connsiteY59" fmla="*/ 1319117 h 1684262"/>
              <a:gd name="connsiteX60" fmla="*/ 257026 w 1206769"/>
              <a:gd name="connsiteY60" fmla="*/ 1309592 h 1684262"/>
              <a:gd name="connsiteX61" fmla="*/ 257026 w 1206769"/>
              <a:gd name="connsiteY61" fmla="*/ 1309592 h 1684262"/>
              <a:gd name="connsiteX62" fmla="*/ 248263 w 1206769"/>
              <a:gd name="connsiteY62" fmla="*/ 1308259 h 1684262"/>
              <a:gd name="connsiteX63" fmla="*/ 247691 w 1206769"/>
              <a:gd name="connsiteY63" fmla="*/ 1308735 h 1684262"/>
              <a:gd name="connsiteX64" fmla="*/ 229880 w 1206769"/>
              <a:gd name="connsiteY64" fmla="*/ 1312259 h 1684262"/>
              <a:gd name="connsiteX65" fmla="*/ 146155 w 1206769"/>
              <a:gd name="connsiteY65" fmla="*/ 1230344 h 1684262"/>
              <a:gd name="connsiteX66" fmla="*/ 115389 w 1206769"/>
              <a:gd name="connsiteY66" fmla="*/ 1430369 h 1684262"/>
              <a:gd name="connsiteX67" fmla="*/ 349799 w 1206769"/>
              <a:gd name="connsiteY67" fmla="*/ 1480280 h 1684262"/>
              <a:gd name="connsiteX68" fmla="*/ 299507 w 1206769"/>
              <a:gd name="connsiteY68" fmla="*/ 1464659 h 1684262"/>
              <a:gd name="connsiteX69" fmla="*/ 321034 w 1206769"/>
              <a:gd name="connsiteY69" fmla="*/ 1477042 h 1684262"/>
              <a:gd name="connsiteX70" fmla="*/ 330559 w 1206769"/>
              <a:gd name="connsiteY70" fmla="*/ 1484376 h 1684262"/>
              <a:gd name="connsiteX71" fmla="*/ 388280 w 1206769"/>
              <a:gd name="connsiteY71" fmla="*/ 1545717 h 1684262"/>
              <a:gd name="connsiteX72" fmla="*/ 348847 w 1206769"/>
              <a:gd name="connsiteY72" fmla="*/ 1542479 h 1684262"/>
              <a:gd name="connsiteX73" fmla="*/ 255883 w 1206769"/>
              <a:gd name="connsiteY73" fmla="*/ 1502664 h 1684262"/>
              <a:gd name="connsiteX74" fmla="*/ 255883 w 1206769"/>
              <a:gd name="connsiteY74" fmla="*/ 1502664 h 1684262"/>
              <a:gd name="connsiteX75" fmla="*/ 239976 w 1206769"/>
              <a:gd name="connsiteY75" fmla="*/ 1484281 h 1684262"/>
              <a:gd name="connsiteX76" fmla="*/ 203495 w 1206769"/>
              <a:gd name="connsiteY76" fmla="*/ 1484281 h 1684262"/>
              <a:gd name="connsiteX77" fmla="*/ 187303 w 1206769"/>
              <a:gd name="connsiteY77" fmla="*/ 1499140 h 1684262"/>
              <a:gd name="connsiteX78" fmla="*/ 490674 w 1206769"/>
              <a:gd name="connsiteY78" fmla="*/ 1673352 h 1684262"/>
              <a:gd name="connsiteX79" fmla="*/ 757374 w 1206769"/>
              <a:gd name="connsiteY79" fmla="*/ 1682401 h 1684262"/>
              <a:gd name="connsiteX80" fmla="*/ 988070 w 1206769"/>
              <a:gd name="connsiteY80" fmla="*/ 1594485 h 1684262"/>
              <a:gd name="connsiteX81" fmla="*/ 1152566 w 1206769"/>
              <a:gd name="connsiteY81" fmla="*/ 1394460 h 1684262"/>
              <a:gd name="connsiteX82" fmla="*/ 918822 w 1206769"/>
              <a:gd name="connsiteY82" fmla="*/ 1363507 h 1684262"/>
              <a:gd name="connsiteX83" fmla="*/ 802904 w 1206769"/>
              <a:gd name="connsiteY83" fmla="*/ 1350454 h 1684262"/>
              <a:gd name="connsiteX84" fmla="*/ 841956 w 1206769"/>
              <a:gd name="connsiteY84" fmla="*/ 1326547 h 1684262"/>
              <a:gd name="connsiteX85" fmla="*/ 1018286 w 1206769"/>
              <a:gd name="connsiteY85" fmla="*/ 1315425 h 1684262"/>
              <a:gd name="connsiteX86" fmla="*/ 980354 w 1206769"/>
              <a:gd name="connsiteY86" fmla="*/ 1268921 h 1684262"/>
              <a:gd name="connsiteX87" fmla="*/ 1091488 w 1206769"/>
              <a:gd name="connsiteY87" fmla="*/ 1221043 h 1684262"/>
              <a:gd name="connsiteX88" fmla="*/ 911203 w 1206769"/>
              <a:gd name="connsiteY88" fmla="*/ 1022890 h 1684262"/>
              <a:gd name="connsiteX89" fmla="*/ 1193429 w 1206769"/>
              <a:gd name="connsiteY89" fmla="*/ 899446 h 1684262"/>
              <a:gd name="connsiteX90" fmla="*/ 759089 w 1206769"/>
              <a:gd name="connsiteY90" fmla="*/ 61246 h 1684262"/>
              <a:gd name="connsiteX91" fmla="*/ 720989 w 1206769"/>
              <a:gd name="connsiteY91" fmla="*/ 145828 h 1684262"/>
              <a:gd name="connsiteX92" fmla="*/ 759089 w 1206769"/>
              <a:gd name="connsiteY92" fmla="*/ 61436 h 1684262"/>
              <a:gd name="connsiteX93" fmla="*/ 759089 w 1206769"/>
              <a:gd name="connsiteY93" fmla="*/ 61246 h 1684262"/>
              <a:gd name="connsiteX94" fmla="*/ 363611 w 1206769"/>
              <a:gd name="connsiteY94" fmla="*/ 545783 h 1684262"/>
              <a:gd name="connsiteX95" fmla="*/ 348275 w 1206769"/>
              <a:gd name="connsiteY95" fmla="*/ 553498 h 1684262"/>
              <a:gd name="connsiteX96" fmla="*/ 363611 w 1206769"/>
              <a:gd name="connsiteY96" fmla="*/ 545783 h 1684262"/>
              <a:gd name="connsiteX97" fmla="*/ 232451 w 1206769"/>
              <a:gd name="connsiteY97" fmla="*/ 523113 h 1684262"/>
              <a:gd name="connsiteX98" fmla="*/ 254694 w 1206769"/>
              <a:gd name="connsiteY98" fmla="*/ 664096 h 1684262"/>
              <a:gd name="connsiteX99" fmla="*/ 232451 w 1206769"/>
              <a:gd name="connsiteY99" fmla="*/ 523113 h 1684262"/>
              <a:gd name="connsiteX100" fmla="*/ 340084 w 1206769"/>
              <a:gd name="connsiteY100" fmla="*/ 692277 h 1684262"/>
              <a:gd name="connsiteX101" fmla="*/ 470767 w 1206769"/>
              <a:gd name="connsiteY101" fmla="*/ 684562 h 1684262"/>
              <a:gd name="connsiteX102" fmla="*/ 340084 w 1206769"/>
              <a:gd name="connsiteY102" fmla="*/ 691896 h 1684262"/>
              <a:gd name="connsiteX103" fmla="*/ 340084 w 1206769"/>
              <a:gd name="connsiteY103" fmla="*/ 692277 h 1684262"/>
              <a:gd name="connsiteX104" fmla="*/ 382375 w 1206769"/>
              <a:gd name="connsiteY104" fmla="*/ 615410 h 1684262"/>
              <a:gd name="connsiteX105" fmla="*/ 516868 w 1206769"/>
              <a:gd name="connsiteY105" fmla="*/ 688372 h 1684262"/>
              <a:gd name="connsiteX106" fmla="*/ 382661 w 1206769"/>
              <a:gd name="connsiteY106" fmla="*/ 615029 h 1684262"/>
              <a:gd name="connsiteX107" fmla="*/ 382375 w 1206769"/>
              <a:gd name="connsiteY107" fmla="*/ 615410 h 1684262"/>
              <a:gd name="connsiteX108" fmla="*/ 201400 w 1206769"/>
              <a:gd name="connsiteY108" fmla="*/ 907542 h 1684262"/>
              <a:gd name="connsiteX109" fmla="*/ 163300 w 1206769"/>
              <a:gd name="connsiteY109" fmla="*/ 838295 h 1684262"/>
              <a:gd name="connsiteX110" fmla="*/ 201686 w 1206769"/>
              <a:gd name="connsiteY110" fmla="*/ 907161 h 1684262"/>
              <a:gd name="connsiteX111" fmla="*/ 201400 w 1206769"/>
              <a:gd name="connsiteY111" fmla="*/ 907542 h 1684262"/>
              <a:gd name="connsiteX112" fmla="*/ 97811 w 1206769"/>
              <a:gd name="connsiteY112" fmla="*/ 1285557 h 1684262"/>
              <a:gd name="connsiteX113" fmla="*/ 123279 w 1206769"/>
              <a:gd name="connsiteY113" fmla="*/ 1264178 h 1684262"/>
              <a:gd name="connsiteX114" fmla="*/ 231975 w 1206769"/>
              <a:gd name="connsiteY114" fmla="*/ 1341501 h 1684262"/>
              <a:gd name="connsiteX115" fmla="*/ 97811 w 1206769"/>
              <a:gd name="connsiteY115" fmla="*/ 1285557 h 1684262"/>
              <a:gd name="connsiteX116" fmla="*/ 232928 w 1206769"/>
              <a:gd name="connsiteY116" fmla="*/ 1376077 h 1684262"/>
              <a:gd name="connsiteX117" fmla="*/ 279029 w 1206769"/>
              <a:gd name="connsiteY117" fmla="*/ 1379887 h 1684262"/>
              <a:gd name="connsiteX118" fmla="*/ 232451 w 1206769"/>
              <a:gd name="connsiteY118" fmla="*/ 1376077 h 1684262"/>
              <a:gd name="connsiteX119" fmla="*/ 232928 w 1206769"/>
              <a:gd name="connsiteY119" fmla="*/ 1376077 h 1684262"/>
              <a:gd name="connsiteX120" fmla="*/ 856244 w 1206769"/>
              <a:gd name="connsiteY120" fmla="*/ 715613 h 1684262"/>
              <a:gd name="connsiteX121" fmla="*/ 817635 w 1206769"/>
              <a:gd name="connsiteY121" fmla="*/ 708913 h 1684262"/>
              <a:gd name="connsiteX122" fmla="*/ 721084 w 1206769"/>
              <a:gd name="connsiteY122" fmla="*/ 657225 h 1684262"/>
              <a:gd name="connsiteX123" fmla="*/ 855767 w 1206769"/>
              <a:gd name="connsiteY123" fmla="*/ 715613 h 1684262"/>
              <a:gd name="connsiteX124" fmla="*/ 856244 w 1206769"/>
              <a:gd name="connsiteY124" fmla="*/ 715613 h 1684262"/>
              <a:gd name="connsiteX125" fmla="*/ 663458 w 1206769"/>
              <a:gd name="connsiteY125" fmla="*/ 722662 h 1684262"/>
              <a:gd name="connsiteX126" fmla="*/ 644408 w 1206769"/>
              <a:gd name="connsiteY126" fmla="*/ 807149 h 1684262"/>
              <a:gd name="connsiteX127" fmla="*/ 662981 w 1206769"/>
              <a:gd name="connsiteY127" fmla="*/ 723138 h 1684262"/>
              <a:gd name="connsiteX128" fmla="*/ 663458 w 1206769"/>
              <a:gd name="connsiteY128" fmla="*/ 722662 h 1684262"/>
              <a:gd name="connsiteX129" fmla="*/ 628882 w 1206769"/>
              <a:gd name="connsiteY129" fmla="*/ 753332 h 1684262"/>
              <a:gd name="connsiteX130" fmla="*/ 655742 w 1206769"/>
              <a:gd name="connsiteY130" fmla="*/ 726472 h 1684262"/>
              <a:gd name="connsiteX131" fmla="*/ 628406 w 1206769"/>
              <a:gd name="connsiteY131" fmla="*/ 753332 h 1684262"/>
              <a:gd name="connsiteX132" fmla="*/ 628882 w 1206769"/>
              <a:gd name="connsiteY132" fmla="*/ 753332 h 1684262"/>
              <a:gd name="connsiteX133" fmla="*/ 771090 w 1206769"/>
              <a:gd name="connsiteY133" fmla="*/ 757237 h 1684262"/>
              <a:gd name="connsiteX134" fmla="*/ 690318 w 1206769"/>
              <a:gd name="connsiteY134" fmla="*/ 822579 h 1684262"/>
              <a:gd name="connsiteX135" fmla="*/ 770614 w 1206769"/>
              <a:gd name="connsiteY135" fmla="*/ 757237 h 1684262"/>
              <a:gd name="connsiteX136" fmla="*/ 771090 w 1206769"/>
              <a:gd name="connsiteY136" fmla="*/ 757237 h 1684262"/>
              <a:gd name="connsiteX137" fmla="*/ 759565 w 1206769"/>
              <a:gd name="connsiteY137" fmla="*/ 538162 h 1684262"/>
              <a:gd name="connsiteX138" fmla="*/ 851767 w 1206769"/>
              <a:gd name="connsiteY138" fmla="*/ 480536 h 1684262"/>
              <a:gd name="connsiteX139" fmla="*/ 759089 w 1206769"/>
              <a:gd name="connsiteY139" fmla="*/ 538067 h 1684262"/>
              <a:gd name="connsiteX140" fmla="*/ 759565 w 1206769"/>
              <a:gd name="connsiteY140" fmla="*/ 538162 h 1684262"/>
              <a:gd name="connsiteX141" fmla="*/ 877961 w 1206769"/>
              <a:gd name="connsiteY141" fmla="*/ 342138 h 1684262"/>
              <a:gd name="connsiteX142" fmla="*/ 812619 w 1206769"/>
              <a:gd name="connsiteY142" fmla="*/ 442055 h 1684262"/>
              <a:gd name="connsiteX143" fmla="*/ 877961 w 1206769"/>
              <a:gd name="connsiteY143" fmla="*/ 342138 h 1684262"/>
              <a:gd name="connsiteX144" fmla="*/ 681841 w 1206769"/>
              <a:gd name="connsiteY144" fmla="*/ 323088 h 1684262"/>
              <a:gd name="connsiteX145" fmla="*/ 758803 w 1206769"/>
              <a:gd name="connsiteY145" fmla="*/ 430816 h 1684262"/>
              <a:gd name="connsiteX146" fmla="*/ 643455 w 1206769"/>
              <a:gd name="connsiteY146" fmla="*/ 396145 h 1684262"/>
              <a:gd name="connsiteX147" fmla="*/ 639550 w 1206769"/>
              <a:gd name="connsiteY147" fmla="*/ 438436 h 1684262"/>
              <a:gd name="connsiteX148" fmla="*/ 682127 w 1206769"/>
              <a:gd name="connsiteY148" fmla="*/ 323088 h 1684262"/>
              <a:gd name="connsiteX149" fmla="*/ 681841 w 1206769"/>
              <a:gd name="connsiteY149" fmla="*/ 323088 h 1684262"/>
              <a:gd name="connsiteX150" fmla="*/ 351323 w 1206769"/>
              <a:gd name="connsiteY150" fmla="*/ 219361 h 1684262"/>
              <a:gd name="connsiteX151" fmla="*/ 383994 w 1206769"/>
              <a:gd name="connsiteY151" fmla="*/ 183070 h 1684262"/>
              <a:gd name="connsiteX152" fmla="*/ 403711 w 1206769"/>
              <a:gd name="connsiteY152" fmla="*/ 175069 h 1684262"/>
              <a:gd name="connsiteX153" fmla="*/ 411331 w 1206769"/>
              <a:gd name="connsiteY153" fmla="*/ 176117 h 1684262"/>
              <a:gd name="connsiteX154" fmla="*/ 569351 w 1206769"/>
              <a:gd name="connsiteY154" fmla="*/ 242792 h 1684262"/>
              <a:gd name="connsiteX155" fmla="*/ 569922 w 1206769"/>
              <a:gd name="connsiteY155" fmla="*/ 242792 h 1684262"/>
              <a:gd name="connsiteX156" fmla="*/ 558873 w 1206769"/>
              <a:gd name="connsiteY156" fmla="*/ 299942 h 1684262"/>
              <a:gd name="connsiteX157" fmla="*/ 351609 w 1206769"/>
              <a:gd name="connsiteY157" fmla="*/ 219075 h 1684262"/>
              <a:gd name="connsiteX158" fmla="*/ 351323 w 1206769"/>
              <a:gd name="connsiteY158" fmla="*/ 219361 h 1684262"/>
              <a:gd name="connsiteX159" fmla="*/ 470767 w 1206769"/>
              <a:gd name="connsiteY159" fmla="*/ 361188 h 1684262"/>
              <a:gd name="connsiteX160" fmla="*/ 566874 w 1206769"/>
              <a:gd name="connsiteY160" fmla="*/ 503396 h 1684262"/>
              <a:gd name="connsiteX161" fmla="*/ 470767 w 1206769"/>
              <a:gd name="connsiteY161" fmla="*/ 361188 h 1684262"/>
              <a:gd name="connsiteX162" fmla="*/ 632216 w 1206769"/>
              <a:gd name="connsiteY162" fmla="*/ 453485 h 1684262"/>
              <a:gd name="connsiteX163" fmla="*/ 699367 w 1206769"/>
              <a:gd name="connsiteY163" fmla="*/ 515112 h 1684262"/>
              <a:gd name="connsiteX164" fmla="*/ 759089 w 1206769"/>
              <a:gd name="connsiteY164" fmla="*/ 438055 h 1684262"/>
              <a:gd name="connsiteX165" fmla="*/ 678317 w 1206769"/>
              <a:gd name="connsiteY165" fmla="*/ 611029 h 1684262"/>
              <a:gd name="connsiteX166" fmla="*/ 640217 w 1206769"/>
              <a:gd name="connsiteY166" fmla="*/ 587978 h 1684262"/>
              <a:gd name="connsiteX167" fmla="*/ 632216 w 1206769"/>
              <a:gd name="connsiteY167" fmla="*/ 453581 h 1684262"/>
              <a:gd name="connsiteX168" fmla="*/ 632216 w 1206769"/>
              <a:gd name="connsiteY168" fmla="*/ 453485 h 1684262"/>
              <a:gd name="connsiteX169" fmla="*/ 686032 w 1206769"/>
              <a:gd name="connsiteY169" fmla="*/ 837819 h 1684262"/>
              <a:gd name="connsiteX170" fmla="*/ 628310 w 1206769"/>
              <a:gd name="connsiteY170" fmla="*/ 930116 h 1684262"/>
              <a:gd name="connsiteX171" fmla="*/ 686032 w 1206769"/>
              <a:gd name="connsiteY171" fmla="*/ 837914 h 1684262"/>
              <a:gd name="connsiteX172" fmla="*/ 686032 w 1206769"/>
              <a:gd name="connsiteY172" fmla="*/ 837819 h 1684262"/>
              <a:gd name="connsiteX173" fmla="*/ 743658 w 1206769"/>
              <a:gd name="connsiteY173" fmla="*/ 1291400 h 1684262"/>
              <a:gd name="connsiteX174" fmla="*/ 547634 w 1206769"/>
              <a:gd name="connsiteY174" fmla="*/ 1206818 h 1684262"/>
              <a:gd name="connsiteX175" fmla="*/ 573446 w 1206769"/>
              <a:gd name="connsiteY175" fmla="*/ 1222439 h 1684262"/>
              <a:gd name="connsiteX176" fmla="*/ 603450 w 1206769"/>
              <a:gd name="connsiteY176" fmla="*/ 1227487 h 1684262"/>
              <a:gd name="connsiteX177" fmla="*/ 743658 w 1206769"/>
              <a:gd name="connsiteY177" fmla="*/ 1291495 h 1684262"/>
              <a:gd name="connsiteX178" fmla="*/ 743658 w 1206769"/>
              <a:gd name="connsiteY178" fmla="*/ 1291400 h 1684262"/>
              <a:gd name="connsiteX179" fmla="*/ 578399 w 1206769"/>
              <a:gd name="connsiteY179" fmla="*/ 945452 h 1684262"/>
              <a:gd name="connsiteX180" fmla="*/ 689842 w 1206769"/>
              <a:gd name="connsiteY180" fmla="*/ 1122236 h 1684262"/>
              <a:gd name="connsiteX181" fmla="*/ 578399 w 1206769"/>
              <a:gd name="connsiteY181" fmla="*/ 945547 h 1684262"/>
              <a:gd name="connsiteX182" fmla="*/ 578399 w 1206769"/>
              <a:gd name="connsiteY182" fmla="*/ 945452 h 1684262"/>
              <a:gd name="connsiteX183" fmla="*/ 351609 w 1206769"/>
              <a:gd name="connsiteY183" fmla="*/ 1045464 h 1684262"/>
              <a:gd name="connsiteX184" fmla="*/ 382375 w 1206769"/>
              <a:gd name="connsiteY184" fmla="*/ 887825 h 1684262"/>
              <a:gd name="connsiteX185" fmla="*/ 351609 w 1206769"/>
              <a:gd name="connsiteY185" fmla="*/ 1045559 h 1684262"/>
              <a:gd name="connsiteX186" fmla="*/ 351609 w 1206769"/>
              <a:gd name="connsiteY186" fmla="*/ 1045464 h 1684262"/>
              <a:gd name="connsiteX187" fmla="*/ 420761 w 1206769"/>
              <a:gd name="connsiteY187" fmla="*/ 1018413 h 1684262"/>
              <a:gd name="connsiteX188" fmla="*/ 605260 w 1206769"/>
              <a:gd name="connsiteY188" fmla="*/ 1180338 h 1684262"/>
              <a:gd name="connsiteX189" fmla="*/ 420761 w 1206769"/>
              <a:gd name="connsiteY189" fmla="*/ 1018413 h 1684262"/>
              <a:gd name="connsiteX190" fmla="*/ 366944 w 1206769"/>
              <a:gd name="connsiteY190" fmla="*/ 1414272 h 1684262"/>
              <a:gd name="connsiteX191" fmla="*/ 597640 w 1206769"/>
              <a:gd name="connsiteY191" fmla="*/ 1460468 h 1684262"/>
              <a:gd name="connsiteX192" fmla="*/ 366944 w 1206769"/>
              <a:gd name="connsiteY192" fmla="*/ 1414463 h 1684262"/>
              <a:gd name="connsiteX193" fmla="*/ 366944 w 1206769"/>
              <a:gd name="connsiteY193" fmla="*/ 1414272 h 1684262"/>
              <a:gd name="connsiteX194" fmla="*/ 536108 w 1206769"/>
              <a:gd name="connsiteY194" fmla="*/ 1644968 h 1684262"/>
              <a:gd name="connsiteX195" fmla="*/ 498008 w 1206769"/>
              <a:gd name="connsiteY195" fmla="*/ 1625918 h 1684262"/>
              <a:gd name="connsiteX196" fmla="*/ 471148 w 1206769"/>
              <a:gd name="connsiteY196" fmla="*/ 1618202 h 1684262"/>
              <a:gd name="connsiteX197" fmla="*/ 471148 w 1206769"/>
              <a:gd name="connsiteY197" fmla="*/ 1664399 h 1684262"/>
              <a:gd name="connsiteX198" fmla="*/ 401901 w 1206769"/>
              <a:gd name="connsiteY198" fmla="*/ 1579817 h 1684262"/>
              <a:gd name="connsiteX199" fmla="*/ 536108 w 1206769"/>
              <a:gd name="connsiteY199" fmla="*/ 1645158 h 1684262"/>
              <a:gd name="connsiteX200" fmla="*/ 536108 w 1206769"/>
              <a:gd name="connsiteY200" fmla="*/ 1644968 h 1684262"/>
              <a:gd name="connsiteX201" fmla="*/ 616785 w 1206769"/>
              <a:gd name="connsiteY201" fmla="*/ 1564196 h 1684262"/>
              <a:gd name="connsiteX202" fmla="*/ 555349 w 1206769"/>
              <a:gd name="connsiteY202" fmla="*/ 1541145 h 1684262"/>
              <a:gd name="connsiteX203" fmla="*/ 638597 w 1206769"/>
              <a:gd name="connsiteY203" fmla="*/ 1493520 h 1684262"/>
              <a:gd name="connsiteX204" fmla="*/ 739848 w 1206769"/>
              <a:gd name="connsiteY204" fmla="*/ 1525715 h 1684262"/>
              <a:gd name="connsiteX205" fmla="*/ 616785 w 1206769"/>
              <a:gd name="connsiteY205" fmla="*/ 1564386 h 1684262"/>
              <a:gd name="connsiteX206" fmla="*/ 616785 w 1206769"/>
              <a:gd name="connsiteY206" fmla="*/ 1564196 h 1684262"/>
              <a:gd name="connsiteX207" fmla="*/ 752231 w 1206769"/>
              <a:gd name="connsiteY207" fmla="*/ 1664779 h 1684262"/>
              <a:gd name="connsiteX208" fmla="*/ 739658 w 1206769"/>
              <a:gd name="connsiteY208" fmla="*/ 1664779 h 1684262"/>
              <a:gd name="connsiteX209" fmla="*/ 731180 w 1206769"/>
              <a:gd name="connsiteY209" fmla="*/ 1664779 h 1684262"/>
              <a:gd name="connsiteX210" fmla="*/ 727561 w 1206769"/>
              <a:gd name="connsiteY210" fmla="*/ 1664779 h 1684262"/>
              <a:gd name="connsiteX211" fmla="*/ 713750 w 1206769"/>
              <a:gd name="connsiteY211" fmla="*/ 1666780 h 1684262"/>
              <a:gd name="connsiteX212" fmla="*/ 704225 w 1206769"/>
              <a:gd name="connsiteY212" fmla="*/ 1665256 h 1684262"/>
              <a:gd name="connsiteX213" fmla="*/ 705558 w 1206769"/>
              <a:gd name="connsiteY213" fmla="*/ 1667733 h 1684262"/>
              <a:gd name="connsiteX214" fmla="*/ 790045 w 1206769"/>
              <a:gd name="connsiteY214" fmla="*/ 1610106 h 1684262"/>
              <a:gd name="connsiteX215" fmla="*/ 752231 w 1206769"/>
              <a:gd name="connsiteY215" fmla="*/ 1664970 h 1684262"/>
              <a:gd name="connsiteX216" fmla="*/ 752231 w 1206769"/>
              <a:gd name="connsiteY216" fmla="*/ 1664779 h 1684262"/>
              <a:gd name="connsiteX217" fmla="*/ 857863 w 1206769"/>
              <a:gd name="connsiteY217" fmla="*/ 1591056 h 1684262"/>
              <a:gd name="connsiteX218" fmla="*/ 838813 w 1206769"/>
              <a:gd name="connsiteY218" fmla="*/ 1568958 h 1684262"/>
              <a:gd name="connsiteX219" fmla="*/ 836146 w 1206769"/>
              <a:gd name="connsiteY219" fmla="*/ 1564291 h 1684262"/>
              <a:gd name="connsiteX220" fmla="*/ 955179 w 1206769"/>
              <a:gd name="connsiteY220" fmla="*/ 1500720 h 1684262"/>
              <a:gd name="connsiteX221" fmla="*/ 1066493 w 1206769"/>
              <a:gd name="connsiteY221" fmla="*/ 1492065 h 1684262"/>
              <a:gd name="connsiteX222" fmla="*/ 857863 w 1206769"/>
              <a:gd name="connsiteY222" fmla="*/ 1591247 h 1684262"/>
              <a:gd name="connsiteX223" fmla="*/ 857863 w 1206769"/>
              <a:gd name="connsiteY223" fmla="*/ 1591056 h 1684262"/>
              <a:gd name="connsiteX224" fmla="*/ 1054979 w 1206769"/>
              <a:gd name="connsiteY224" fmla="*/ 1445037 h 1684262"/>
              <a:gd name="connsiteX225" fmla="*/ 916632 w 1206769"/>
              <a:gd name="connsiteY225" fmla="*/ 1468184 h 1684262"/>
              <a:gd name="connsiteX226" fmla="*/ 1028170 w 1206769"/>
              <a:gd name="connsiteY226" fmla="*/ 1445228 h 1684262"/>
              <a:gd name="connsiteX227" fmla="*/ 1054979 w 1206769"/>
              <a:gd name="connsiteY227" fmla="*/ 1445037 h 1684262"/>
              <a:gd name="connsiteX228" fmla="*/ 862816 w 1206769"/>
              <a:gd name="connsiteY228" fmla="*/ 1410462 h 1684262"/>
              <a:gd name="connsiteX229" fmla="*/ 647551 w 1206769"/>
              <a:gd name="connsiteY229" fmla="*/ 1448562 h 1684262"/>
              <a:gd name="connsiteX230" fmla="*/ 862816 w 1206769"/>
              <a:gd name="connsiteY230" fmla="*/ 1410653 h 1684262"/>
              <a:gd name="connsiteX231" fmla="*/ 862816 w 1206769"/>
              <a:gd name="connsiteY231" fmla="*/ 1410462 h 1684262"/>
              <a:gd name="connsiteX232" fmla="*/ 689842 w 1206769"/>
              <a:gd name="connsiteY232" fmla="*/ 1391412 h 1684262"/>
              <a:gd name="connsiteX233" fmla="*/ 924347 w 1206769"/>
              <a:gd name="connsiteY233" fmla="*/ 1306830 h 1684262"/>
              <a:gd name="connsiteX234" fmla="*/ 689842 w 1206769"/>
              <a:gd name="connsiteY234" fmla="*/ 1391412 h 1684262"/>
              <a:gd name="connsiteX235" fmla="*/ 1162663 w 1206769"/>
              <a:gd name="connsiteY235" fmla="*/ 1057085 h 1684262"/>
              <a:gd name="connsiteX236" fmla="*/ 1148756 w 1206769"/>
              <a:gd name="connsiteY236" fmla="*/ 1134428 h 1684262"/>
              <a:gd name="connsiteX237" fmla="*/ 1066841 w 1206769"/>
              <a:gd name="connsiteY237" fmla="*/ 1139762 h 1684262"/>
              <a:gd name="connsiteX238" fmla="*/ 1035790 w 1206769"/>
              <a:gd name="connsiteY238" fmla="*/ 1087755 h 1684262"/>
              <a:gd name="connsiteX239" fmla="*/ 1162663 w 1206769"/>
              <a:gd name="connsiteY239" fmla="*/ 1057085 h 1684262"/>
              <a:gd name="connsiteX240" fmla="*/ 987913 w 1206769"/>
              <a:gd name="connsiteY240" fmla="*/ 1181170 h 1684262"/>
              <a:gd name="connsiteX241" fmla="*/ 958923 w 1206769"/>
              <a:gd name="connsiteY241" fmla="*/ 1264444 h 1684262"/>
              <a:gd name="connsiteX242" fmla="*/ 905107 w 1206769"/>
              <a:gd name="connsiteY242" fmla="*/ 1118330 h 1684262"/>
              <a:gd name="connsiteX243" fmla="*/ 987913 w 1206769"/>
              <a:gd name="connsiteY243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5881 w 1206769"/>
              <a:gd name="connsiteY15" fmla="*/ 661511 h 1684262"/>
              <a:gd name="connsiteX16" fmla="*/ 1065794 w 1206769"/>
              <a:gd name="connsiteY16" fmla="*/ 651415 h 1684262"/>
              <a:gd name="connsiteX17" fmla="*/ 1073223 w 1206769"/>
              <a:gd name="connsiteY17" fmla="*/ 652653 h 1684262"/>
              <a:gd name="connsiteX18" fmla="*/ 1086272 w 1206769"/>
              <a:gd name="connsiteY18" fmla="*/ 660654 h 1684262"/>
              <a:gd name="connsiteX19" fmla="*/ 1102560 w 1206769"/>
              <a:gd name="connsiteY19" fmla="*/ 657701 h 1684262"/>
              <a:gd name="connsiteX20" fmla="*/ 739848 w 1206769"/>
              <a:gd name="connsiteY20" fmla="*/ 595694 h 1684262"/>
              <a:gd name="connsiteX21" fmla="*/ 716893 w 1206769"/>
              <a:gd name="connsiteY21" fmla="*/ 318992 h 1684262"/>
              <a:gd name="connsiteX22" fmla="*/ 920537 w 1206769"/>
              <a:gd name="connsiteY22" fmla="*/ 246031 h 1684262"/>
              <a:gd name="connsiteX23" fmla="*/ 682412 w 1206769"/>
              <a:gd name="connsiteY23" fmla="*/ 238316 h 1684262"/>
              <a:gd name="connsiteX24" fmla="*/ 928538 w 1206769"/>
              <a:gd name="connsiteY24" fmla="*/ 226790 h 1684262"/>
              <a:gd name="connsiteX25" fmla="*/ 720893 w 1206769"/>
              <a:gd name="connsiteY25" fmla="*/ 196025 h 1684262"/>
              <a:gd name="connsiteX26" fmla="*/ 736229 w 1206769"/>
              <a:gd name="connsiteY26" fmla="*/ 49911 h 1684262"/>
              <a:gd name="connsiteX27" fmla="*/ 663267 w 1206769"/>
              <a:gd name="connsiteY27" fmla="*/ 0 h 1684262"/>
              <a:gd name="connsiteX28" fmla="*/ 625167 w 1206769"/>
              <a:gd name="connsiteY28" fmla="*/ 103727 h 1684262"/>
              <a:gd name="connsiteX29" fmla="*/ 625167 w 1206769"/>
              <a:gd name="connsiteY29" fmla="*/ 288322 h 1684262"/>
              <a:gd name="connsiteX30" fmla="*/ 336845 w 1206769"/>
              <a:gd name="connsiteY30" fmla="*/ 261366 h 1684262"/>
              <a:gd name="connsiteX31" fmla="*/ 367611 w 1206769"/>
              <a:gd name="connsiteY31" fmla="*/ 307467 h 1684262"/>
              <a:gd name="connsiteX32" fmla="*/ 579066 w 1206769"/>
              <a:gd name="connsiteY32" fmla="*/ 615029 h 1684262"/>
              <a:gd name="connsiteX33" fmla="*/ 263884 w 1206769"/>
              <a:gd name="connsiteY33" fmla="*/ 511207 h 1684262"/>
              <a:gd name="connsiteX34" fmla="*/ 233118 w 1206769"/>
              <a:gd name="connsiteY34" fmla="*/ 714947 h 1684262"/>
              <a:gd name="connsiteX35" fmla="*/ 532965 w 1206769"/>
              <a:gd name="connsiteY35" fmla="*/ 807149 h 1684262"/>
              <a:gd name="connsiteX36" fmla="*/ 513915 w 1206769"/>
              <a:gd name="connsiteY36" fmla="*/ 803339 h 1684262"/>
              <a:gd name="connsiteX37" fmla="*/ 502390 w 1206769"/>
              <a:gd name="connsiteY37" fmla="*/ 791813 h 1684262"/>
              <a:gd name="connsiteX38" fmla="*/ 464290 w 1206769"/>
              <a:gd name="connsiteY38" fmla="*/ 772763 h 1684262"/>
              <a:gd name="connsiteX39" fmla="*/ 375231 w 1206769"/>
              <a:gd name="connsiteY39" fmla="*/ 788670 h 1684262"/>
              <a:gd name="connsiteX40" fmla="*/ 418189 w 1206769"/>
              <a:gd name="connsiteY40" fmla="*/ 826770 h 1684262"/>
              <a:gd name="connsiteX41" fmla="*/ 333607 w 1206769"/>
              <a:gd name="connsiteY41" fmla="*/ 826770 h 1684262"/>
              <a:gd name="connsiteX42" fmla="*/ 276457 w 1206769"/>
              <a:gd name="connsiteY42" fmla="*/ 857536 h 1684262"/>
              <a:gd name="connsiteX43" fmla="*/ 288458 w 1206769"/>
              <a:gd name="connsiteY43" fmla="*/ 766001 h 1684262"/>
              <a:gd name="connsiteX44" fmla="*/ 138059 w 1206769"/>
              <a:gd name="connsiteY44" fmla="*/ 911352 h 1684262"/>
              <a:gd name="connsiteX45" fmla="*/ 237976 w 1206769"/>
              <a:gd name="connsiteY45" fmla="*/ 961358 h 1684262"/>
              <a:gd name="connsiteX46" fmla="*/ 75102 w 1206769"/>
              <a:gd name="connsiteY46" fmla="*/ 1025783 h 1684262"/>
              <a:gd name="connsiteX47" fmla="*/ 80432 w 1206769"/>
              <a:gd name="connsiteY47" fmla="*/ 915162 h 1684262"/>
              <a:gd name="connsiteX48" fmla="*/ 91958 w 1206769"/>
              <a:gd name="connsiteY48" fmla="*/ 1107377 h 1684262"/>
              <a:gd name="connsiteX49" fmla="*/ 214925 w 1206769"/>
              <a:gd name="connsiteY49" fmla="*/ 1157383 h 1684262"/>
              <a:gd name="connsiteX50" fmla="*/ 322463 w 1206769"/>
              <a:gd name="connsiteY50" fmla="*/ 1240346 h 1684262"/>
              <a:gd name="connsiteX51" fmla="*/ 309794 w 1206769"/>
              <a:gd name="connsiteY51" fmla="*/ 1240346 h 1684262"/>
              <a:gd name="connsiteX52" fmla="*/ 311699 w 1206769"/>
              <a:gd name="connsiteY52" fmla="*/ 1248728 h 1684262"/>
              <a:gd name="connsiteX53" fmla="*/ 310842 w 1206769"/>
              <a:gd name="connsiteY53" fmla="*/ 1254824 h 1684262"/>
              <a:gd name="connsiteX54" fmla="*/ 309223 w 1206769"/>
              <a:gd name="connsiteY54" fmla="*/ 1259396 h 1684262"/>
              <a:gd name="connsiteX55" fmla="*/ 301317 w 1206769"/>
              <a:gd name="connsiteY55" fmla="*/ 1268063 h 1684262"/>
              <a:gd name="connsiteX56" fmla="*/ 283886 w 1206769"/>
              <a:gd name="connsiteY56" fmla="*/ 1268063 h 1684262"/>
              <a:gd name="connsiteX57" fmla="*/ 284934 w 1206769"/>
              <a:gd name="connsiteY57" fmla="*/ 1275207 h 1684262"/>
              <a:gd name="connsiteX58" fmla="*/ 395615 w 1206769"/>
              <a:gd name="connsiteY58" fmla="*/ 1319117 h 1684262"/>
              <a:gd name="connsiteX59" fmla="*/ 257026 w 1206769"/>
              <a:gd name="connsiteY59" fmla="*/ 1309592 h 1684262"/>
              <a:gd name="connsiteX60" fmla="*/ 257026 w 1206769"/>
              <a:gd name="connsiteY60" fmla="*/ 1309592 h 1684262"/>
              <a:gd name="connsiteX61" fmla="*/ 248263 w 1206769"/>
              <a:gd name="connsiteY61" fmla="*/ 1308259 h 1684262"/>
              <a:gd name="connsiteX62" fmla="*/ 247691 w 1206769"/>
              <a:gd name="connsiteY62" fmla="*/ 1308735 h 1684262"/>
              <a:gd name="connsiteX63" fmla="*/ 229880 w 1206769"/>
              <a:gd name="connsiteY63" fmla="*/ 1312259 h 1684262"/>
              <a:gd name="connsiteX64" fmla="*/ 146155 w 1206769"/>
              <a:gd name="connsiteY64" fmla="*/ 1230344 h 1684262"/>
              <a:gd name="connsiteX65" fmla="*/ 115389 w 1206769"/>
              <a:gd name="connsiteY65" fmla="*/ 1430369 h 1684262"/>
              <a:gd name="connsiteX66" fmla="*/ 349799 w 1206769"/>
              <a:gd name="connsiteY66" fmla="*/ 1480280 h 1684262"/>
              <a:gd name="connsiteX67" fmla="*/ 299507 w 1206769"/>
              <a:gd name="connsiteY67" fmla="*/ 1464659 h 1684262"/>
              <a:gd name="connsiteX68" fmla="*/ 321034 w 1206769"/>
              <a:gd name="connsiteY68" fmla="*/ 1477042 h 1684262"/>
              <a:gd name="connsiteX69" fmla="*/ 330559 w 1206769"/>
              <a:gd name="connsiteY69" fmla="*/ 1484376 h 1684262"/>
              <a:gd name="connsiteX70" fmla="*/ 388280 w 1206769"/>
              <a:gd name="connsiteY70" fmla="*/ 1545717 h 1684262"/>
              <a:gd name="connsiteX71" fmla="*/ 348847 w 1206769"/>
              <a:gd name="connsiteY71" fmla="*/ 1542479 h 1684262"/>
              <a:gd name="connsiteX72" fmla="*/ 255883 w 1206769"/>
              <a:gd name="connsiteY72" fmla="*/ 1502664 h 1684262"/>
              <a:gd name="connsiteX73" fmla="*/ 255883 w 1206769"/>
              <a:gd name="connsiteY73" fmla="*/ 1502664 h 1684262"/>
              <a:gd name="connsiteX74" fmla="*/ 239976 w 1206769"/>
              <a:gd name="connsiteY74" fmla="*/ 1484281 h 1684262"/>
              <a:gd name="connsiteX75" fmla="*/ 203495 w 1206769"/>
              <a:gd name="connsiteY75" fmla="*/ 1484281 h 1684262"/>
              <a:gd name="connsiteX76" fmla="*/ 187303 w 1206769"/>
              <a:gd name="connsiteY76" fmla="*/ 1499140 h 1684262"/>
              <a:gd name="connsiteX77" fmla="*/ 490674 w 1206769"/>
              <a:gd name="connsiteY77" fmla="*/ 1673352 h 1684262"/>
              <a:gd name="connsiteX78" fmla="*/ 757374 w 1206769"/>
              <a:gd name="connsiteY78" fmla="*/ 1682401 h 1684262"/>
              <a:gd name="connsiteX79" fmla="*/ 988070 w 1206769"/>
              <a:gd name="connsiteY79" fmla="*/ 1594485 h 1684262"/>
              <a:gd name="connsiteX80" fmla="*/ 1152566 w 1206769"/>
              <a:gd name="connsiteY80" fmla="*/ 1394460 h 1684262"/>
              <a:gd name="connsiteX81" fmla="*/ 918822 w 1206769"/>
              <a:gd name="connsiteY81" fmla="*/ 1363507 h 1684262"/>
              <a:gd name="connsiteX82" fmla="*/ 802904 w 1206769"/>
              <a:gd name="connsiteY82" fmla="*/ 1350454 h 1684262"/>
              <a:gd name="connsiteX83" fmla="*/ 841956 w 1206769"/>
              <a:gd name="connsiteY83" fmla="*/ 1326547 h 1684262"/>
              <a:gd name="connsiteX84" fmla="*/ 1018286 w 1206769"/>
              <a:gd name="connsiteY84" fmla="*/ 1315425 h 1684262"/>
              <a:gd name="connsiteX85" fmla="*/ 980354 w 1206769"/>
              <a:gd name="connsiteY85" fmla="*/ 1268921 h 1684262"/>
              <a:gd name="connsiteX86" fmla="*/ 1091488 w 1206769"/>
              <a:gd name="connsiteY86" fmla="*/ 1221043 h 1684262"/>
              <a:gd name="connsiteX87" fmla="*/ 911203 w 1206769"/>
              <a:gd name="connsiteY87" fmla="*/ 1022890 h 1684262"/>
              <a:gd name="connsiteX88" fmla="*/ 1193429 w 1206769"/>
              <a:gd name="connsiteY88" fmla="*/ 899446 h 1684262"/>
              <a:gd name="connsiteX89" fmla="*/ 759089 w 1206769"/>
              <a:gd name="connsiteY89" fmla="*/ 61246 h 1684262"/>
              <a:gd name="connsiteX90" fmla="*/ 720989 w 1206769"/>
              <a:gd name="connsiteY90" fmla="*/ 145828 h 1684262"/>
              <a:gd name="connsiteX91" fmla="*/ 759089 w 1206769"/>
              <a:gd name="connsiteY91" fmla="*/ 61436 h 1684262"/>
              <a:gd name="connsiteX92" fmla="*/ 759089 w 1206769"/>
              <a:gd name="connsiteY92" fmla="*/ 61246 h 1684262"/>
              <a:gd name="connsiteX93" fmla="*/ 363611 w 1206769"/>
              <a:gd name="connsiteY93" fmla="*/ 545783 h 1684262"/>
              <a:gd name="connsiteX94" fmla="*/ 348275 w 1206769"/>
              <a:gd name="connsiteY94" fmla="*/ 553498 h 1684262"/>
              <a:gd name="connsiteX95" fmla="*/ 363611 w 1206769"/>
              <a:gd name="connsiteY95" fmla="*/ 545783 h 1684262"/>
              <a:gd name="connsiteX96" fmla="*/ 232451 w 1206769"/>
              <a:gd name="connsiteY96" fmla="*/ 523113 h 1684262"/>
              <a:gd name="connsiteX97" fmla="*/ 254694 w 1206769"/>
              <a:gd name="connsiteY97" fmla="*/ 664096 h 1684262"/>
              <a:gd name="connsiteX98" fmla="*/ 232451 w 1206769"/>
              <a:gd name="connsiteY98" fmla="*/ 523113 h 1684262"/>
              <a:gd name="connsiteX99" fmla="*/ 340084 w 1206769"/>
              <a:gd name="connsiteY99" fmla="*/ 692277 h 1684262"/>
              <a:gd name="connsiteX100" fmla="*/ 470767 w 1206769"/>
              <a:gd name="connsiteY100" fmla="*/ 684562 h 1684262"/>
              <a:gd name="connsiteX101" fmla="*/ 340084 w 1206769"/>
              <a:gd name="connsiteY101" fmla="*/ 691896 h 1684262"/>
              <a:gd name="connsiteX102" fmla="*/ 340084 w 1206769"/>
              <a:gd name="connsiteY102" fmla="*/ 692277 h 1684262"/>
              <a:gd name="connsiteX103" fmla="*/ 382375 w 1206769"/>
              <a:gd name="connsiteY103" fmla="*/ 615410 h 1684262"/>
              <a:gd name="connsiteX104" fmla="*/ 516868 w 1206769"/>
              <a:gd name="connsiteY104" fmla="*/ 688372 h 1684262"/>
              <a:gd name="connsiteX105" fmla="*/ 382661 w 1206769"/>
              <a:gd name="connsiteY105" fmla="*/ 615029 h 1684262"/>
              <a:gd name="connsiteX106" fmla="*/ 382375 w 1206769"/>
              <a:gd name="connsiteY106" fmla="*/ 615410 h 1684262"/>
              <a:gd name="connsiteX107" fmla="*/ 201400 w 1206769"/>
              <a:gd name="connsiteY107" fmla="*/ 907542 h 1684262"/>
              <a:gd name="connsiteX108" fmla="*/ 163300 w 1206769"/>
              <a:gd name="connsiteY108" fmla="*/ 838295 h 1684262"/>
              <a:gd name="connsiteX109" fmla="*/ 201686 w 1206769"/>
              <a:gd name="connsiteY109" fmla="*/ 907161 h 1684262"/>
              <a:gd name="connsiteX110" fmla="*/ 201400 w 1206769"/>
              <a:gd name="connsiteY110" fmla="*/ 907542 h 1684262"/>
              <a:gd name="connsiteX111" fmla="*/ 97811 w 1206769"/>
              <a:gd name="connsiteY111" fmla="*/ 1285557 h 1684262"/>
              <a:gd name="connsiteX112" fmla="*/ 123279 w 1206769"/>
              <a:gd name="connsiteY112" fmla="*/ 1264178 h 1684262"/>
              <a:gd name="connsiteX113" fmla="*/ 231975 w 1206769"/>
              <a:gd name="connsiteY113" fmla="*/ 1341501 h 1684262"/>
              <a:gd name="connsiteX114" fmla="*/ 97811 w 1206769"/>
              <a:gd name="connsiteY114" fmla="*/ 1285557 h 1684262"/>
              <a:gd name="connsiteX115" fmla="*/ 232928 w 1206769"/>
              <a:gd name="connsiteY115" fmla="*/ 1376077 h 1684262"/>
              <a:gd name="connsiteX116" fmla="*/ 279029 w 1206769"/>
              <a:gd name="connsiteY116" fmla="*/ 1379887 h 1684262"/>
              <a:gd name="connsiteX117" fmla="*/ 232451 w 1206769"/>
              <a:gd name="connsiteY117" fmla="*/ 1376077 h 1684262"/>
              <a:gd name="connsiteX118" fmla="*/ 232928 w 1206769"/>
              <a:gd name="connsiteY118" fmla="*/ 1376077 h 1684262"/>
              <a:gd name="connsiteX119" fmla="*/ 856244 w 1206769"/>
              <a:gd name="connsiteY119" fmla="*/ 715613 h 1684262"/>
              <a:gd name="connsiteX120" fmla="*/ 817635 w 1206769"/>
              <a:gd name="connsiteY120" fmla="*/ 708913 h 1684262"/>
              <a:gd name="connsiteX121" fmla="*/ 721084 w 1206769"/>
              <a:gd name="connsiteY121" fmla="*/ 657225 h 1684262"/>
              <a:gd name="connsiteX122" fmla="*/ 855767 w 1206769"/>
              <a:gd name="connsiteY122" fmla="*/ 715613 h 1684262"/>
              <a:gd name="connsiteX123" fmla="*/ 856244 w 1206769"/>
              <a:gd name="connsiteY123" fmla="*/ 715613 h 1684262"/>
              <a:gd name="connsiteX124" fmla="*/ 663458 w 1206769"/>
              <a:gd name="connsiteY124" fmla="*/ 722662 h 1684262"/>
              <a:gd name="connsiteX125" fmla="*/ 644408 w 1206769"/>
              <a:gd name="connsiteY125" fmla="*/ 807149 h 1684262"/>
              <a:gd name="connsiteX126" fmla="*/ 662981 w 1206769"/>
              <a:gd name="connsiteY126" fmla="*/ 723138 h 1684262"/>
              <a:gd name="connsiteX127" fmla="*/ 663458 w 1206769"/>
              <a:gd name="connsiteY127" fmla="*/ 722662 h 1684262"/>
              <a:gd name="connsiteX128" fmla="*/ 628882 w 1206769"/>
              <a:gd name="connsiteY128" fmla="*/ 753332 h 1684262"/>
              <a:gd name="connsiteX129" fmla="*/ 655742 w 1206769"/>
              <a:gd name="connsiteY129" fmla="*/ 726472 h 1684262"/>
              <a:gd name="connsiteX130" fmla="*/ 628406 w 1206769"/>
              <a:gd name="connsiteY130" fmla="*/ 753332 h 1684262"/>
              <a:gd name="connsiteX131" fmla="*/ 628882 w 1206769"/>
              <a:gd name="connsiteY131" fmla="*/ 753332 h 1684262"/>
              <a:gd name="connsiteX132" fmla="*/ 771090 w 1206769"/>
              <a:gd name="connsiteY132" fmla="*/ 757237 h 1684262"/>
              <a:gd name="connsiteX133" fmla="*/ 690318 w 1206769"/>
              <a:gd name="connsiteY133" fmla="*/ 822579 h 1684262"/>
              <a:gd name="connsiteX134" fmla="*/ 770614 w 1206769"/>
              <a:gd name="connsiteY134" fmla="*/ 757237 h 1684262"/>
              <a:gd name="connsiteX135" fmla="*/ 771090 w 1206769"/>
              <a:gd name="connsiteY135" fmla="*/ 757237 h 1684262"/>
              <a:gd name="connsiteX136" fmla="*/ 759565 w 1206769"/>
              <a:gd name="connsiteY136" fmla="*/ 538162 h 1684262"/>
              <a:gd name="connsiteX137" fmla="*/ 851767 w 1206769"/>
              <a:gd name="connsiteY137" fmla="*/ 480536 h 1684262"/>
              <a:gd name="connsiteX138" fmla="*/ 759089 w 1206769"/>
              <a:gd name="connsiteY138" fmla="*/ 538067 h 1684262"/>
              <a:gd name="connsiteX139" fmla="*/ 759565 w 1206769"/>
              <a:gd name="connsiteY139" fmla="*/ 538162 h 1684262"/>
              <a:gd name="connsiteX140" fmla="*/ 877961 w 1206769"/>
              <a:gd name="connsiteY140" fmla="*/ 342138 h 1684262"/>
              <a:gd name="connsiteX141" fmla="*/ 812619 w 1206769"/>
              <a:gd name="connsiteY141" fmla="*/ 442055 h 1684262"/>
              <a:gd name="connsiteX142" fmla="*/ 877961 w 1206769"/>
              <a:gd name="connsiteY142" fmla="*/ 342138 h 1684262"/>
              <a:gd name="connsiteX143" fmla="*/ 681841 w 1206769"/>
              <a:gd name="connsiteY143" fmla="*/ 323088 h 1684262"/>
              <a:gd name="connsiteX144" fmla="*/ 758803 w 1206769"/>
              <a:gd name="connsiteY144" fmla="*/ 430816 h 1684262"/>
              <a:gd name="connsiteX145" fmla="*/ 643455 w 1206769"/>
              <a:gd name="connsiteY145" fmla="*/ 396145 h 1684262"/>
              <a:gd name="connsiteX146" fmla="*/ 639550 w 1206769"/>
              <a:gd name="connsiteY146" fmla="*/ 438436 h 1684262"/>
              <a:gd name="connsiteX147" fmla="*/ 682127 w 1206769"/>
              <a:gd name="connsiteY147" fmla="*/ 323088 h 1684262"/>
              <a:gd name="connsiteX148" fmla="*/ 681841 w 1206769"/>
              <a:gd name="connsiteY148" fmla="*/ 323088 h 1684262"/>
              <a:gd name="connsiteX149" fmla="*/ 351323 w 1206769"/>
              <a:gd name="connsiteY149" fmla="*/ 219361 h 1684262"/>
              <a:gd name="connsiteX150" fmla="*/ 383994 w 1206769"/>
              <a:gd name="connsiteY150" fmla="*/ 183070 h 1684262"/>
              <a:gd name="connsiteX151" fmla="*/ 403711 w 1206769"/>
              <a:gd name="connsiteY151" fmla="*/ 175069 h 1684262"/>
              <a:gd name="connsiteX152" fmla="*/ 411331 w 1206769"/>
              <a:gd name="connsiteY152" fmla="*/ 176117 h 1684262"/>
              <a:gd name="connsiteX153" fmla="*/ 569351 w 1206769"/>
              <a:gd name="connsiteY153" fmla="*/ 242792 h 1684262"/>
              <a:gd name="connsiteX154" fmla="*/ 569922 w 1206769"/>
              <a:gd name="connsiteY154" fmla="*/ 242792 h 1684262"/>
              <a:gd name="connsiteX155" fmla="*/ 558873 w 1206769"/>
              <a:gd name="connsiteY155" fmla="*/ 299942 h 1684262"/>
              <a:gd name="connsiteX156" fmla="*/ 351609 w 1206769"/>
              <a:gd name="connsiteY156" fmla="*/ 219075 h 1684262"/>
              <a:gd name="connsiteX157" fmla="*/ 351323 w 1206769"/>
              <a:gd name="connsiteY157" fmla="*/ 219361 h 1684262"/>
              <a:gd name="connsiteX158" fmla="*/ 470767 w 1206769"/>
              <a:gd name="connsiteY158" fmla="*/ 361188 h 1684262"/>
              <a:gd name="connsiteX159" fmla="*/ 566874 w 1206769"/>
              <a:gd name="connsiteY159" fmla="*/ 503396 h 1684262"/>
              <a:gd name="connsiteX160" fmla="*/ 470767 w 1206769"/>
              <a:gd name="connsiteY160" fmla="*/ 361188 h 1684262"/>
              <a:gd name="connsiteX161" fmla="*/ 632216 w 1206769"/>
              <a:gd name="connsiteY161" fmla="*/ 453485 h 1684262"/>
              <a:gd name="connsiteX162" fmla="*/ 699367 w 1206769"/>
              <a:gd name="connsiteY162" fmla="*/ 515112 h 1684262"/>
              <a:gd name="connsiteX163" fmla="*/ 759089 w 1206769"/>
              <a:gd name="connsiteY163" fmla="*/ 438055 h 1684262"/>
              <a:gd name="connsiteX164" fmla="*/ 678317 w 1206769"/>
              <a:gd name="connsiteY164" fmla="*/ 611029 h 1684262"/>
              <a:gd name="connsiteX165" fmla="*/ 640217 w 1206769"/>
              <a:gd name="connsiteY165" fmla="*/ 587978 h 1684262"/>
              <a:gd name="connsiteX166" fmla="*/ 632216 w 1206769"/>
              <a:gd name="connsiteY166" fmla="*/ 453581 h 1684262"/>
              <a:gd name="connsiteX167" fmla="*/ 632216 w 1206769"/>
              <a:gd name="connsiteY167" fmla="*/ 453485 h 1684262"/>
              <a:gd name="connsiteX168" fmla="*/ 686032 w 1206769"/>
              <a:gd name="connsiteY168" fmla="*/ 837819 h 1684262"/>
              <a:gd name="connsiteX169" fmla="*/ 628310 w 1206769"/>
              <a:gd name="connsiteY169" fmla="*/ 930116 h 1684262"/>
              <a:gd name="connsiteX170" fmla="*/ 686032 w 1206769"/>
              <a:gd name="connsiteY170" fmla="*/ 837914 h 1684262"/>
              <a:gd name="connsiteX171" fmla="*/ 686032 w 1206769"/>
              <a:gd name="connsiteY171" fmla="*/ 837819 h 1684262"/>
              <a:gd name="connsiteX172" fmla="*/ 743658 w 1206769"/>
              <a:gd name="connsiteY172" fmla="*/ 1291400 h 1684262"/>
              <a:gd name="connsiteX173" fmla="*/ 547634 w 1206769"/>
              <a:gd name="connsiteY173" fmla="*/ 1206818 h 1684262"/>
              <a:gd name="connsiteX174" fmla="*/ 573446 w 1206769"/>
              <a:gd name="connsiteY174" fmla="*/ 1222439 h 1684262"/>
              <a:gd name="connsiteX175" fmla="*/ 603450 w 1206769"/>
              <a:gd name="connsiteY175" fmla="*/ 1227487 h 1684262"/>
              <a:gd name="connsiteX176" fmla="*/ 743658 w 1206769"/>
              <a:gd name="connsiteY176" fmla="*/ 1291495 h 1684262"/>
              <a:gd name="connsiteX177" fmla="*/ 743658 w 1206769"/>
              <a:gd name="connsiteY177" fmla="*/ 1291400 h 1684262"/>
              <a:gd name="connsiteX178" fmla="*/ 578399 w 1206769"/>
              <a:gd name="connsiteY178" fmla="*/ 945452 h 1684262"/>
              <a:gd name="connsiteX179" fmla="*/ 689842 w 1206769"/>
              <a:gd name="connsiteY179" fmla="*/ 1122236 h 1684262"/>
              <a:gd name="connsiteX180" fmla="*/ 578399 w 1206769"/>
              <a:gd name="connsiteY180" fmla="*/ 945547 h 1684262"/>
              <a:gd name="connsiteX181" fmla="*/ 578399 w 1206769"/>
              <a:gd name="connsiteY181" fmla="*/ 945452 h 1684262"/>
              <a:gd name="connsiteX182" fmla="*/ 351609 w 1206769"/>
              <a:gd name="connsiteY182" fmla="*/ 1045464 h 1684262"/>
              <a:gd name="connsiteX183" fmla="*/ 382375 w 1206769"/>
              <a:gd name="connsiteY183" fmla="*/ 887825 h 1684262"/>
              <a:gd name="connsiteX184" fmla="*/ 351609 w 1206769"/>
              <a:gd name="connsiteY184" fmla="*/ 1045559 h 1684262"/>
              <a:gd name="connsiteX185" fmla="*/ 351609 w 1206769"/>
              <a:gd name="connsiteY185" fmla="*/ 1045464 h 1684262"/>
              <a:gd name="connsiteX186" fmla="*/ 420761 w 1206769"/>
              <a:gd name="connsiteY186" fmla="*/ 1018413 h 1684262"/>
              <a:gd name="connsiteX187" fmla="*/ 605260 w 1206769"/>
              <a:gd name="connsiteY187" fmla="*/ 1180338 h 1684262"/>
              <a:gd name="connsiteX188" fmla="*/ 420761 w 1206769"/>
              <a:gd name="connsiteY188" fmla="*/ 1018413 h 1684262"/>
              <a:gd name="connsiteX189" fmla="*/ 366944 w 1206769"/>
              <a:gd name="connsiteY189" fmla="*/ 1414272 h 1684262"/>
              <a:gd name="connsiteX190" fmla="*/ 597640 w 1206769"/>
              <a:gd name="connsiteY190" fmla="*/ 1460468 h 1684262"/>
              <a:gd name="connsiteX191" fmla="*/ 366944 w 1206769"/>
              <a:gd name="connsiteY191" fmla="*/ 1414463 h 1684262"/>
              <a:gd name="connsiteX192" fmla="*/ 366944 w 1206769"/>
              <a:gd name="connsiteY192" fmla="*/ 1414272 h 1684262"/>
              <a:gd name="connsiteX193" fmla="*/ 536108 w 1206769"/>
              <a:gd name="connsiteY193" fmla="*/ 1644968 h 1684262"/>
              <a:gd name="connsiteX194" fmla="*/ 498008 w 1206769"/>
              <a:gd name="connsiteY194" fmla="*/ 1625918 h 1684262"/>
              <a:gd name="connsiteX195" fmla="*/ 471148 w 1206769"/>
              <a:gd name="connsiteY195" fmla="*/ 1618202 h 1684262"/>
              <a:gd name="connsiteX196" fmla="*/ 471148 w 1206769"/>
              <a:gd name="connsiteY196" fmla="*/ 1664399 h 1684262"/>
              <a:gd name="connsiteX197" fmla="*/ 401901 w 1206769"/>
              <a:gd name="connsiteY197" fmla="*/ 1579817 h 1684262"/>
              <a:gd name="connsiteX198" fmla="*/ 536108 w 1206769"/>
              <a:gd name="connsiteY198" fmla="*/ 1645158 h 1684262"/>
              <a:gd name="connsiteX199" fmla="*/ 536108 w 1206769"/>
              <a:gd name="connsiteY199" fmla="*/ 1644968 h 1684262"/>
              <a:gd name="connsiteX200" fmla="*/ 616785 w 1206769"/>
              <a:gd name="connsiteY200" fmla="*/ 1564196 h 1684262"/>
              <a:gd name="connsiteX201" fmla="*/ 555349 w 1206769"/>
              <a:gd name="connsiteY201" fmla="*/ 1541145 h 1684262"/>
              <a:gd name="connsiteX202" fmla="*/ 638597 w 1206769"/>
              <a:gd name="connsiteY202" fmla="*/ 1493520 h 1684262"/>
              <a:gd name="connsiteX203" fmla="*/ 739848 w 1206769"/>
              <a:gd name="connsiteY203" fmla="*/ 1525715 h 1684262"/>
              <a:gd name="connsiteX204" fmla="*/ 616785 w 1206769"/>
              <a:gd name="connsiteY204" fmla="*/ 1564386 h 1684262"/>
              <a:gd name="connsiteX205" fmla="*/ 616785 w 1206769"/>
              <a:gd name="connsiteY205" fmla="*/ 1564196 h 1684262"/>
              <a:gd name="connsiteX206" fmla="*/ 752231 w 1206769"/>
              <a:gd name="connsiteY206" fmla="*/ 1664779 h 1684262"/>
              <a:gd name="connsiteX207" fmla="*/ 739658 w 1206769"/>
              <a:gd name="connsiteY207" fmla="*/ 1664779 h 1684262"/>
              <a:gd name="connsiteX208" fmla="*/ 731180 w 1206769"/>
              <a:gd name="connsiteY208" fmla="*/ 1664779 h 1684262"/>
              <a:gd name="connsiteX209" fmla="*/ 727561 w 1206769"/>
              <a:gd name="connsiteY209" fmla="*/ 1664779 h 1684262"/>
              <a:gd name="connsiteX210" fmla="*/ 713750 w 1206769"/>
              <a:gd name="connsiteY210" fmla="*/ 1666780 h 1684262"/>
              <a:gd name="connsiteX211" fmla="*/ 704225 w 1206769"/>
              <a:gd name="connsiteY211" fmla="*/ 1665256 h 1684262"/>
              <a:gd name="connsiteX212" fmla="*/ 705558 w 1206769"/>
              <a:gd name="connsiteY212" fmla="*/ 1667733 h 1684262"/>
              <a:gd name="connsiteX213" fmla="*/ 790045 w 1206769"/>
              <a:gd name="connsiteY213" fmla="*/ 1610106 h 1684262"/>
              <a:gd name="connsiteX214" fmla="*/ 752231 w 1206769"/>
              <a:gd name="connsiteY214" fmla="*/ 1664970 h 1684262"/>
              <a:gd name="connsiteX215" fmla="*/ 752231 w 1206769"/>
              <a:gd name="connsiteY215" fmla="*/ 1664779 h 1684262"/>
              <a:gd name="connsiteX216" fmla="*/ 857863 w 1206769"/>
              <a:gd name="connsiteY216" fmla="*/ 1591056 h 1684262"/>
              <a:gd name="connsiteX217" fmla="*/ 838813 w 1206769"/>
              <a:gd name="connsiteY217" fmla="*/ 1568958 h 1684262"/>
              <a:gd name="connsiteX218" fmla="*/ 836146 w 1206769"/>
              <a:gd name="connsiteY218" fmla="*/ 1564291 h 1684262"/>
              <a:gd name="connsiteX219" fmla="*/ 955179 w 1206769"/>
              <a:gd name="connsiteY219" fmla="*/ 1500720 h 1684262"/>
              <a:gd name="connsiteX220" fmla="*/ 1066493 w 1206769"/>
              <a:gd name="connsiteY220" fmla="*/ 1492065 h 1684262"/>
              <a:gd name="connsiteX221" fmla="*/ 857863 w 1206769"/>
              <a:gd name="connsiteY221" fmla="*/ 1591247 h 1684262"/>
              <a:gd name="connsiteX222" fmla="*/ 857863 w 1206769"/>
              <a:gd name="connsiteY222" fmla="*/ 1591056 h 1684262"/>
              <a:gd name="connsiteX223" fmla="*/ 1054979 w 1206769"/>
              <a:gd name="connsiteY223" fmla="*/ 1445037 h 1684262"/>
              <a:gd name="connsiteX224" fmla="*/ 916632 w 1206769"/>
              <a:gd name="connsiteY224" fmla="*/ 1468184 h 1684262"/>
              <a:gd name="connsiteX225" fmla="*/ 1028170 w 1206769"/>
              <a:gd name="connsiteY225" fmla="*/ 1445228 h 1684262"/>
              <a:gd name="connsiteX226" fmla="*/ 1054979 w 1206769"/>
              <a:gd name="connsiteY226" fmla="*/ 1445037 h 1684262"/>
              <a:gd name="connsiteX227" fmla="*/ 862816 w 1206769"/>
              <a:gd name="connsiteY227" fmla="*/ 1410462 h 1684262"/>
              <a:gd name="connsiteX228" fmla="*/ 647551 w 1206769"/>
              <a:gd name="connsiteY228" fmla="*/ 1448562 h 1684262"/>
              <a:gd name="connsiteX229" fmla="*/ 862816 w 1206769"/>
              <a:gd name="connsiteY229" fmla="*/ 1410653 h 1684262"/>
              <a:gd name="connsiteX230" fmla="*/ 862816 w 1206769"/>
              <a:gd name="connsiteY230" fmla="*/ 1410462 h 1684262"/>
              <a:gd name="connsiteX231" fmla="*/ 689842 w 1206769"/>
              <a:gd name="connsiteY231" fmla="*/ 1391412 h 1684262"/>
              <a:gd name="connsiteX232" fmla="*/ 924347 w 1206769"/>
              <a:gd name="connsiteY232" fmla="*/ 1306830 h 1684262"/>
              <a:gd name="connsiteX233" fmla="*/ 689842 w 1206769"/>
              <a:gd name="connsiteY233" fmla="*/ 1391412 h 1684262"/>
              <a:gd name="connsiteX234" fmla="*/ 1162663 w 1206769"/>
              <a:gd name="connsiteY234" fmla="*/ 1057085 h 1684262"/>
              <a:gd name="connsiteX235" fmla="*/ 1148756 w 1206769"/>
              <a:gd name="connsiteY235" fmla="*/ 1134428 h 1684262"/>
              <a:gd name="connsiteX236" fmla="*/ 1066841 w 1206769"/>
              <a:gd name="connsiteY236" fmla="*/ 1139762 h 1684262"/>
              <a:gd name="connsiteX237" fmla="*/ 1035790 w 1206769"/>
              <a:gd name="connsiteY237" fmla="*/ 1087755 h 1684262"/>
              <a:gd name="connsiteX238" fmla="*/ 1162663 w 1206769"/>
              <a:gd name="connsiteY238" fmla="*/ 1057085 h 1684262"/>
              <a:gd name="connsiteX239" fmla="*/ 987913 w 1206769"/>
              <a:gd name="connsiteY239" fmla="*/ 1181170 h 1684262"/>
              <a:gd name="connsiteX240" fmla="*/ 958923 w 1206769"/>
              <a:gd name="connsiteY240" fmla="*/ 1264444 h 1684262"/>
              <a:gd name="connsiteX241" fmla="*/ 905107 w 1206769"/>
              <a:gd name="connsiteY241" fmla="*/ 1118330 h 1684262"/>
              <a:gd name="connsiteX242" fmla="*/ 987913 w 1206769"/>
              <a:gd name="connsiteY242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5881 w 1206769"/>
              <a:gd name="connsiteY15" fmla="*/ 661511 h 1684262"/>
              <a:gd name="connsiteX16" fmla="*/ 1065794 w 1206769"/>
              <a:gd name="connsiteY16" fmla="*/ 651415 h 1684262"/>
              <a:gd name="connsiteX17" fmla="*/ 1073223 w 1206769"/>
              <a:gd name="connsiteY17" fmla="*/ 652653 h 1684262"/>
              <a:gd name="connsiteX18" fmla="*/ 1102560 w 1206769"/>
              <a:gd name="connsiteY18" fmla="*/ 657701 h 1684262"/>
              <a:gd name="connsiteX19" fmla="*/ 739848 w 1206769"/>
              <a:gd name="connsiteY19" fmla="*/ 595694 h 1684262"/>
              <a:gd name="connsiteX20" fmla="*/ 716893 w 1206769"/>
              <a:gd name="connsiteY20" fmla="*/ 318992 h 1684262"/>
              <a:gd name="connsiteX21" fmla="*/ 920537 w 1206769"/>
              <a:gd name="connsiteY21" fmla="*/ 246031 h 1684262"/>
              <a:gd name="connsiteX22" fmla="*/ 682412 w 1206769"/>
              <a:gd name="connsiteY22" fmla="*/ 238316 h 1684262"/>
              <a:gd name="connsiteX23" fmla="*/ 928538 w 1206769"/>
              <a:gd name="connsiteY23" fmla="*/ 226790 h 1684262"/>
              <a:gd name="connsiteX24" fmla="*/ 720893 w 1206769"/>
              <a:gd name="connsiteY24" fmla="*/ 196025 h 1684262"/>
              <a:gd name="connsiteX25" fmla="*/ 736229 w 1206769"/>
              <a:gd name="connsiteY25" fmla="*/ 49911 h 1684262"/>
              <a:gd name="connsiteX26" fmla="*/ 663267 w 1206769"/>
              <a:gd name="connsiteY26" fmla="*/ 0 h 1684262"/>
              <a:gd name="connsiteX27" fmla="*/ 625167 w 1206769"/>
              <a:gd name="connsiteY27" fmla="*/ 103727 h 1684262"/>
              <a:gd name="connsiteX28" fmla="*/ 625167 w 1206769"/>
              <a:gd name="connsiteY28" fmla="*/ 288322 h 1684262"/>
              <a:gd name="connsiteX29" fmla="*/ 336845 w 1206769"/>
              <a:gd name="connsiteY29" fmla="*/ 261366 h 1684262"/>
              <a:gd name="connsiteX30" fmla="*/ 367611 w 1206769"/>
              <a:gd name="connsiteY30" fmla="*/ 307467 h 1684262"/>
              <a:gd name="connsiteX31" fmla="*/ 579066 w 1206769"/>
              <a:gd name="connsiteY31" fmla="*/ 615029 h 1684262"/>
              <a:gd name="connsiteX32" fmla="*/ 263884 w 1206769"/>
              <a:gd name="connsiteY32" fmla="*/ 511207 h 1684262"/>
              <a:gd name="connsiteX33" fmla="*/ 233118 w 1206769"/>
              <a:gd name="connsiteY33" fmla="*/ 714947 h 1684262"/>
              <a:gd name="connsiteX34" fmla="*/ 532965 w 1206769"/>
              <a:gd name="connsiteY34" fmla="*/ 807149 h 1684262"/>
              <a:gd name="connsiteX35" fmla="*/ 513915 w 1206769"/>
              <a:gd name="connsiteY35" fmla="*/ 803339 h 1684262"/>
              <a:gd name="connsiteX36" fmla="*/ 502390 w 1206769"/>
              <a:gd name="connsiteY36" fmla="*/ 791813 h 1684262"/>
              <a:gd name="connsiteX37" fmla="*/ 464290 w 1206769"/>
              <a:gd name="connsiteY37" fmla="*/ 772763 h 1684262"/>
              <a:gd name="connsiteX38" fmla="*/ 375231 w 1206769"/>
              <a:gd name="connsiteY38" fmla="*/ 788670 h 1684262"/>
              <a:gd name="connsiteX39" fmla="*/ 418189 w 1206769"/>
              <a:gd name="connsiteY39" fmla="*/ 826770 h 1684262"/>
              <a:gd name="connsiteX40" fmla="*/ 333607 w 1206769"/>
              <a:gd name="connsiteY40" fmla="*/ 826770 h 1684262"/>
              <a:gd name="connsiteX41" fmla="*/ 276457 w 1206769"/>
              <a:gd name="connsiteY41" fmla="*/ 857536 h 1684262"/>
              <a:gd name="connsiteX42" fmla="*/ 288458 w 1206769"/>
              <a:gd name="connsiteY42" fmla="*/ 766001 h 1684262"/>
              <a:gd name="connsiteX43" fmla="*/ 138059 w 1206769"/>
              <a:gd name="connsiteY43" fmla="*/ 911352 h 1684262"/>
              <a:gd name="connsiteX44" fmla="*/ 237976 w 1206769"/>
              <a:gd name="connsiteY44" fmla="*/ 961358 h 1684262"/>
              <a:gd name="connsiteX45" fmla="*/ 75102 w 1206769"/>
              <a:gd name="connsiteY45" fmla="*/ 1025783 h 1684262"/>
              <a:gd name="connsiteX46" fmla="*/ 80432 w 1206769"/>
              <a:gd name="connsiteY46" fmla="*/ 915162 h 1684262"/>
              <a:gd name="connsiteX47" fmla="*/ 91958 w 1206769"/>
              <a:gd name="connsiteY47" fmla="*/ 1107377 h 1684262"/>
              <a:gd name="connsiteX48" fmla="*/ 214925 w 1206769"/>
              <a:gd name="connsiteY48" fmla="*/ 1157383 h 1684262"/>
              <a:gd name="connsiteX49" fmla="*/ 322463 w 1206769"/>
              <a:gd name="connsiteY49" fmla="*/ 1240346 h 1684262"/>
              <a:gd name="connsiteX50" fmla="*/ 309794 w 1206769"/>
              <a:gd name="connsiteY50" fmla="*/ 1240346 h 1684262"/>
              <a:gd name="connsiteX51" fmla="*/ 311699 w 1206769"/>
              <a:gd name="connsiteY51" fmla="*/ 1248728 h 1684262"/>
              <a:gd name="connsiteX52" fmla="*/ 310842 w 1206769"/>
              <a:gd name="connsiteY52" fmla="*/ 1254824 h 1684262"/>
              <a:gd name="connsiteX53" fmla="*/ 309223 w 1206769"/>
              <a:gd name="connsiteY53" fmla="*/ 1259396 h 1684262"/>
              <a:gd name="connsiteX54" fmla="*/ 301317 w 1206769"/>
              <a:gd name="connsiteY54" fmla="*/ 1268063 h 1684262"/>
              <a:gd name="connsiteX55" fmla="*/ 283886 w 1206769"/>
              <a:gd name="connsiteY55" fmla="*/ 1268063 h 1684262"/>
              <a:gd name="connsiteX56" fmla="*/ 284934 w 1206769"/>
              <a:gd name="connsiteY56" fmla="*/ 1275207 h 1684262"/>
              <a:gd name="connsiteX57" fmla="*/ 395615 w 1206769"/>
              <a:gd name="connsiteY57" fmla="*/ 1319117 h 1684262"/>
              <a:gd name="connsiteX58" fmla="*/ 257026 w 1206769"/>
              <a:gd name="connsiteY58" fmla="*/ 1309592 h 1684262"/>
              <a:gd name="connsiteX59" fmla="*/ 257026 w 1206769"/>
              <a:gd name="connsiteY59" fmla="*/ 1309592 h 1684262"/>
              <a:gd name="connsiteX60" fmla="*/ 248263 w 1206769"/>
              <a:gd name="connsiteY60" fmla="*/ 1308259 h 1684262"/>
              <a:gd name="connsiteX61" fmla="*/ 247691 w 1206769"/>
              <a:gd name="connsiteY61" fmla="*/ 1308735 h 1684262"/>
              <a:gd name="connsiteX62" fmla="*/ 229880 w 1206769"/>
              <a:gd name="connsiteY62" fmla="*/ 1312259 h 1684262"/>
              <a:gd name="connsiteX63" fmla="*/ 146155 w 1206769"/>
              <a:gd name="connsiteY63" fmla="*/ 1230344 h 1684262"/>
              <a:gd name="connsiteX64" fmla="*/ 115389 w 1206769"/>
              <a:gd name="connsiteY64" fmla="*/ 1430369 h 1684262"/>
              <a:gd name="connsiteX65" fmla="*/ 349799 w 1206769"/>
              <a:gd name="connsiteY65" fmla="*/ 1480280 h 1684262"/>
              <a:gd name="connsiteX66" fmla="*/ 299507 w 1206769"/>
              <a:gd name="connsiteY66" fmla="*/ 1464659 h 1684262"/>
              <a:gd name="connsiteX67" fmla="*/ 321034 w 1206769"/>
              <a:gd name="connsiteY67" fmla="*/ 1477042 h 1684262"/>
              <a:gd name="connsiteX68" fmla="*/ 330559 w 1206769"/>
              <a:gd name="connsiteY68" fmla="*/ 1484376 h 1684262"/>
              <a:gd name="connsiteX69" fmla="*/ 388280 w 1206769"/>
              <a:gd name="connsiteY69" fmla="*/ 1545717 h 1684262"/>
              <a:gd name="connsiteX70" fmla="*/ 348847 w 1206769"/>
              <a:gd name="connsiteY70" fmla="*/ 1542479 h 1684262"/>
              <a:gd name="connsiteX71" fmla="*/ 255883 w 1206769"/>
              <a:gd name="connsiteY71" fmla="*/ 1502664 h 1684262"/>
              <a:gd name="connsiteX72" fmla="*/ 255883 w 1206769"/>
              <a:gd name="connsiteY72" fmla="*/ 1502664 h 1684262"/>
              <a:gd name="connsiteX73" fmla="*/ 239976 w 1206769"/>
              <a:gd name="connsiteY73" fmla="*/ 1484281 h 1684262"/>
              <a:gd name="connsiteX74" fmla="*/ 203495 w 1206769"/>
              <a:gd name="connsiteY74" fmla="*/ 1484281 h 1684262"/>
              <a:gd name="connsiteX75" fmla="*/ 187303 w 1206769"/>
              <a:gd name="connsiteY75" fmla="*/ 1499140 h 1684262"/>
              <a:gd name="connsiteX76" fmla="*/ 490674 w 1206769"/>
              <a:gd name="connsiteY76" fmla="*/ 1673352 h 1684262"/>
              <a:gd name="connsiteX77" fmla="*/ 757374 w 1206769"/>
              <a:gd name="connsiteY77" fmla="*/ 1682401 h 1684262"/>
              <a:gd name="connsiteX78" fmla="*/ 988070 w 1206769"/>
              <a:gd name="connsiteY78" fmla="*/ 1594485 h 1684262"/>
              <a:gd name="connsiteX79" fmla="*/ 1152566 w 1206769"/>
              <a:gd name="connsiteY79" fmla="*/ 1394460 h 1684262"/>
              <a:gd name="connsiteX80" fmla="*/ 918822 w 1206769"/>
              <a:gd name="connsiteY80" fmla="*/ 1363507 h 1684262"/>
              <a:gd name="connsiteX81" fmla="*/ 802904 w 1206769"/>
              <a:gd name="connsiteY81" fmla="*/ 1350454 h 1684262"/>
              <a:gd name="connsiteX82" fmla="*/ 841956 w 1206769"/>
              <a:gd name="connsiteY82" fmla="*/ 1326547 h 1684262"/>
              <a:gd name="connsiteX83" fmla="*/ 1018286 w 1206769"/>
              <a:gd name="connsiteY83" fmla="*/ 1315425 h 1684262"/>
              <a:gd name="connsiteX84" fmla="*/ 980354 w 1206769"/>
              <a:gd name="connsiteY84" fmla="*/ 1268921 h 1684262"/>
              <a:gd name="connsiteX85" fmla="*/ 1091488 w 1206769"/>
              <a:gd name="connsiteY85" fmla="*/ 1221043 h 1684262"/>
              <a:gd name="connsiteX86" fmla="*/ 911203 w 1206769"/>
              <a:gd name="connsiteY86" fmla="*/ 1022890 h 1684262"/>
              <a:gd name="connsiteX87" fmla="*/ 1193429 w 1206769"/>
              <a:gd name="connsiteY87" fmla="*/ 899446 h 1684262"/>
              <a:gd name="connsiteX88" fmla="*/ 759089 w 1206769"/>
              <a:gd name="connsiteY88" fmla="*/ 61246 h 1684262"/>
              <a:gd name="connsiteX89" fmla="*/ 720989 w 1206769"/>
              <a:gd name="connsiteY89" fmla="*/ 145828 h 1684262"/>
              <a:gd name="connsiteX90" fmla="*/ 759089 w 1206769"/>
              <a:gd name="connsiteY90" fmla="*/ 61436 h 1684262"/>
              <a:gd name="connsiteX91" fmla="*/ 759089 w 1206769"/>
              <a:gd name="connsiteY91" fmla="*/ 61246 h 1684262"/>
              <a:gd name="connsiteX92" fmla="*/ 363611 w 1206769"/>
              <a:gd name="connsiteY92" fmla="*/ 545783 h 1684262"/>
              <a:gd name="connsiteX93" fmla="*/ 348275 w 1206769"/>
              <a:gd name="connsiteY93" fmla="*/ 553498 h 1684262"/>
              <a:gd name="connsiteX94" fmla="*/ 363611 w 1206769"/>
              <a:gd name="connsiteY94" fmla="*/ 545783 h 1684262"/>
              <a:gd name="connsiteX95" fmla="*/ 232451 w 1206769"/>
              <a:gd name="connsiteY95" fmla="*/ 523113 h 1684262"/>
              <a:gd name="connsiteX96" fmla="*/ 254694 w 1206769"/>
              <a:gd name="connsiteY96" fmla="*/ 664096 h 1684262"/>
              <a:gd name="connsiteX97" fmla="*/ 232451 w 1206769"/>
              <a:gd name="connsiteY97" fmla="*/ 523113 h 1684262"/>
              <a:gd name="connsiteX98" fmla="*/ 340084 w 1206769"/>
              <a:gd name="connsiteY98" fmla="*/ 692277 h 1684262"/>
              <a:gd name="connsiteX99" fmla="*/ 470767 w 1206769"/>
              <a:gd name="connsiteY99" fmla="*/ 684562 h 1684262"/>
              <a:gd name="connsiteX100" fmla="*/ 340084 w 1206769"/>
              <a:gd name="connsiteY100" fmla="*/ 691896 h 1684262"/>
              <a:gd name="connsiteX101" fmla="*/ 340084 w 1206769"/>
              <a:gd name="connsiteY101" fmla="*/ 692277 h 1684262"/>
              <a:gd name="connsiteX102" fmla="*/ 382375 w 1206769"/>
              <a:gd name="connsiteY102" fmla="*/ 615410 h 1684262"/>
              <a:gd name="connsiteX103" fmla="*/ 516868 w 1206769"/>
              <a:gd name="connsiteY103" fmla="*/ 688372 h 1684262"/>
              <a:gd name="connsiteX104" fmla="*/ 382661 w 1206769"/>
              <a:gd name="connsiteY104" fmla="*/ 615029 h 1684262"/>
              <a:gd name="connsiteX105" fmla="*/ 382375 w 1206769"/>
              <a:gd name="connsiteY105" fmla="*/ 615410 h 1684262"/>
              <a:gd name="connsiteX106" fmla="*/ 201400 w 1206769"/>
              <a:gd name="connsiteY106" fmla="*/ 907542 h 1684262"/>
              <a:gd name="connsiteX107" fmla="*/ 163300 w 1206769"/>
              <a:gd name="connsiteY107" fmla="*/ 838295 h 1684262"/>
              <a:gd name="connsiteX108" fmla="*/ 201686 w 1206769"/>
              <a:gd name="connsiteY108" fmla="*/ 907161 h 1684262"/>
              <a:gd name="connsiteX109" fmla="*/ 201400 w 1206769"/>
              <a:gd name="connsiteY109" fmla="*/ 907542 h 1684262"/>
              <a:gd name="connsiteX110" fmla="*/ 97811 w 1206769"/>
              <a:gd name="connsiteY110" fmla="*/ 1285557 h 1684262"/>
              <a:gd name="connsiteX111" fmla="*/ 123279 w 1206769"/>
              <a:gd name="connsiteY111" fmla="*/ 1264178 h 1684262"/>
              <a:gd name="connsiteX112" fmla="*/ 231975 w 1206769"/>
              <a:gd name="connsiteY112" fmla="*/ 1341501 h 1684262"/>
              <a:gd name="connsiteX113" fmla="*/ 97811 w 1206769"/>
              <a:gd name="connsiteY113" fmla="*/ 1285557 h 1684262"/>
              <a:gd name="connsiteX114" fmla="*/ 232928 w 1206769"/>
              <a:gd name="connsiteY114" fmla="*/ 1376077 h 1684262"/>
              <a:gd name="connsiteX115" fmla="*/ 279029 w 1206769"/>
              <a:gd name="connsiteY115" fmla="*/ 1379887 h 1684262"/>
              <a:gd name="connsiteX116" fmla="*/ 232451 w 1206769"/>
              <a:gd name="connsiteY116" fmla="*/ 1376077 h 1684262"/>
              <a:gd name="connsiteX117" fmla="*/ 232928 w 1206769"/>
              <a:gd name="connsiteY117" fmla="*/ 1376077 h 1684262"/>
              <a:gd name="connsiteX118" fmla="*/ 856244 w 1206769"/>
              <a:gd name="connsiteY118" fmla="*/ 715613 h 1684262"/>
              <a:gd name="connsiteX119" fmla="*/ 817635 w 1206769"/>
              <a:gd name="connsiteY119" fmla="*/ 708913 h 1684262"/>
              <a:gd name="connsiteX120" fmla="*/ 721084 w 1206769"/>
              <a:gd name="connsiteY120" fmla="*/ 657225 h 1684262"/>
              <a:gd name="connsiteX121" fmla="*/ 855767 w 1206769"/>
              <a:gd name="connsiteY121" fmla="*/ 715613 h 1684262"/>
              <a:gd name="connsiteX122" fmla="*/ 856244 w 1206769"/>
              <a:gd name="connsiteY122" fmla="*/ 715613 h 1684262"/>
              <a:gd name="connsiteX123" fmla="*/ 663458 w 1206769"/>
              <a:gd name="connsiteY123" fmla="*/ 722662 h 1684262"/>
              <a:gd name="connsiteX124" fmla="*/ 644408 w 1206769"/>
              <a:gd name="connsiteY124" fmla="*/ 807149 h 1684262"/>
              <a:gd name="connsiteX125" fmla="*/ 662981 w 1206769"/>
              <a:gd name="connsiteY125" fmla="*/ 723138 h 1684262"/>
              <a:gd name="connsiteX126" fmla="*/ 663458 w 1206769"/>
              <a:gd name="connsiteY126" fmla="*/ 722662 h 1684262"/>
              <a:gd name="connsiteX127" fmla="*/ 628882 w 1206769"/>
              <a:gd name="connsiteY127" fmla="*/ 753332 h 1684262"/>
              <a:gd name="connsiteX128" fmla="*/ 655742 w 1206769"/>
              <a:gd name="connsiteY128" fmla="*/ 726472 h 1684262"/>
              <a:gd name="connsiteX129" fmla="*/ 628406 w 1206769"/>
              <a:gd name="connsiteY129" fmla="*/ 753332 h 1684262"/>
              <a:gd name="connsiteX130" fmla="*/ 628882 w 1206769"/>
              <a:gd name="connsiteY130" fmla="*/ 753332 h 1684262"/>
              <a:gd name="connsiteX131" fmla="*/ 771090 w 1206769"/>
              <a:gd name="connsiteY131" fmla="*/ 757237 h 1684262"/>
              <a:gd name="connsiteX132" fmla="*/ 690318 w 1206769"/>
              <a:gd name="connsiteY132" fmla="*/ 822579 h 1684262"/>
              <a:gd name="connsiteX133" fmla="*/ 770614 w 1206769"/>
              <a:gd name="connsiteY133" fmla="*/ 757237 h 1684262"/>
              <a:gd name="connsiteX134" fmla="*/ 771090 w 1206769"/>
              <a:gd name="connsiteY134" fmla="*/ 757237 h 1684262"/>
              <a:gd name="connsiteX135" fmla="*/ 759565 w 1206769"/>
              <a:gd name="connsiteY135" fmla="*/ 538162 h 1684262"/>
              <a:gd name="connsiteX136" fmla="*/ 851767 w 1206769"/>
              <a:gd name="connsiteY136" fmla="*/ 480536 h 1684262"/>
              <a:gd name="connsiteX137" fmla="*/ 759089 w 1206769"/>
              <a:gd name="connsiteY137" fmla="*/ 538067 h 1684262"/>
              <a:gd name="connsiteX138" fmla="*/ 759565 w 1206769"/>
              <a:gd name="connsiteY138" fmla="*/ 538162 h 1684262"/>
              <a:gd name="connsiteX139" fmla="*/ 877961 w 1206769"/>
              <a:gd name="connsiteY139" fmla="*/ 342138 h 1684262"/>
              <a:gd name="connsiteX140" fmla="*/ 812619 w 1206769"/>
              <a:gd name="connsiteY140" fmla="*/ 442055 h 1684262"/>
              <a:gd name="connsiteX141" fmla="*/ 877961 w 1206769"/>
              <a:gd name="connsiteY141" fmla="*/ 342138 h 1684262"/>
              <a:gd name="connsiteX142" fmla="*/ 681841 w 1206769"/>
              <a:gd name="connsiteY142" fmla="*/ 323088 h 1684262"/>
              <a:gd name="connsiteX143" fmla="*/ 758803 w 1206769"/>
              <a:gd name="connsiteY143" fmla="*/ 430816 h 1684262"/>
              <a:gd name="connsiteX144" fmla="*/ 643455 w 1206769"/>
              <a:gd name="connsiteY144" fmla="*/ 396145 h 1684262"/>
              <a:gd name="connsiteX145" fmla="*/ 639550 w 1206769"/>
              <a:gd name="connsiteY145" fmla="*/ 438436 h 1684262"/>
              <a:gd name="connsiteX146" fmla="*/ 682127 w 1206769"/>
              <a:gd name="connsiteY146" fmla="*/ 323088 h 1684262"/>
              <a:gd name="connsiteX147" fmla="*/ 681841 w 1206769"/>
              <a:gd name="connsiteY147" fmla="*/ 323088 h 1684262"/>
              <a:gd name="connsiteX148" fmla="*/ 351323 w 1206769"/>
              <a:gd name="connsiteY148" fmla="*/ 219361 h 1684262"/>
              <a:gd name="connsiteX149" fmla="*/ 383994 w 1206769"/>
              <a:gd name="connsiteY149" fmla="*/ 183070 h 1684262"/>
              <a:gd name="connsiteX150" fmla="*/ 403711 w 1206769"/>
              <a:gd name="connsiteY150" fmla="*/ 175069 h 1684262"/>
              <a:gd name="connsiteX151" fmla="*/ 411331 w 1206769"/>
              <a:gd name="connsiteY151" fmla="*/ 176117 h 1684262"/>
              <a:gd name="connsiteX152" fmla="*/ 569351 w 1206769"/>
              <a:gd name="connsiteY152" fmla="*/ 242792 h 1684262"/>
              <a:gd name="connsiteX153" fmla="*/ 569922 w 1206769"/>
              <a:gd name="connsiteY153" fmla="*/ 242792 h 1684262"/>
              <a:gd name="connsiteX154" fmla="*/ 558873 w 1206769"/>
              <a:gd name="connsiteY154" fmla="*/ 299942 h 1684262"/>
              <a:gd name="connsiteX155" fmla="*/ 351609 w 1206769"/>
              <a:gd name="connsiteY155" fmla="*/ 219075 h 1684262"/>
              <a:gd name="connsiteX156" fmla="*/ 351323 w 1206769"/>
              <a:gd name="connsiteY156" fmla="*/ 219361 h 1684262"/>
              <a:gd name="connsiteX157" fmla="*/ 470767 w 1206769"/>
              <a:gd name="connsiteY157" fmla="*/ 361188 h 1684262"/>
              <a:gd name="connsiteX158" fmla="*/ 566874 w 1206769"/>
              <a:gd name="connsiteY158" fmla="*/ 503396 h 1684262"/>
              <a:gd name="connsiteX159" fmla="*/ 470767 w 1206769"/>
              <a:gd name="connsiteY159" fmla="*/ 361188 h 1684262"/>
              <a:gd name="connsiteX160" fmla="*/ 632216 w 1206769"/>
              <a:gd name="connsiteY160" fmla="*/ 453485 h 1684262"/>
              <a:gd name="connsiteX161" fmla="*/ 699367 w 1206769"/>
              <a:gd name="connsiteY161" fmla="*/ 515112 h 1684262"/>
              <a:gd name="connsiteX162" fmla="*/ 759089 w 1206769"/>
              <a:gd name="connsiteY162" fmla="*/ 438055 h 1684262"/>
              <a:gd name="connsiteX163" fmla="*/ 678317 w 1206769"/>
              <a:gd name="connsiteY163" fmla="*/ 611029 h 1684262"/>
              <a:gd name="connsiteX164" fmla="*/ 640217 w 1206769"/>
              <a:gd name="connsiteY164" fmla="*/ 587978 h 1684262"/>
              <a:gd name="connsiteX165" fmla="*/ 632216 w 1206769"/>
              <a:gd name="connsiteY165" fmla="*/ 453581 h 1684262"/>
              <a:gd name="connsiteX166" fmla="*/ 632216 w 1206769"/>
              <a:gd name="connsiteY166" fmla="*/ 453485 h 1684262"/>
              <a:gd name="connsiteX167" fmla="*/ 686032 w 1206769"/>
              <a:gd name="connsiteY167" fmla="*/ 837819 h 1684262"/>
              <a:gd name="connsiteX168" fmla="*/ 628310 w 1206769"/>
              <a:gd name="connsiteY168" fmla="*/ 930116 h 1684262"/>
              <a:gd name="connsiteX169" fmla="*/ 686032 w 1206769"/>
              <a:gd name="connsiteY169" fmla="*/ 837914 h 1684262"/>
              <a:gd name="connsiteX170" fmla="*/ 686032 w 1206769"/>
              <a:gd name="connsiteY170" fmla="*/ 837819 h 1684262"/>
              <a:gd name="connsiteX171" fmla="*/ 743658 w 1206769"/>
              <a:gd name="connsiteY171" fmla="*/ 1291400 h 1684262"/>
              <a:gd name="connsiteX172" fmla="*/ 547634 w 1206769"/>
              <a:gd name="connsiteY172" fmla="*/ 1206818 h 1684262"/>
              <a:gd name="connsiteX173" fmla="*/ 573446 w 1206769"/>
              <a:gd name="connsiteY173" fmla="*/ 1222439 h 1684262"/>
              <a:gd name="connsiteX174" fmla="*/ 603450 w 1206769"/>
              <a:gd name="connsiteY174" fmla="*/ 1227487 h 1684262"/>
              <a:gd name="connsiteX175" fmla="*/ 743658 w 1206769"/>
              <a:gd name="connsiteY175" fmla="*/ 1291495 h 1684262"/>
              <a:gd name="connsiteX176" fmla="*/ 743658 w 1206769"/>
              <a:gd name="connsiteY176" fmla="*/ 1291400 h 1684262"/>
              <a:gd name="connsiteX177" fmla="*/ 578399 w 1206769"/>
              <a:gd name="connsiteY177" fmla="*/ 945452 h 1684262"/>
              <a:gd name="connsiteX178" fmla="*/ 689842 w 1206769"/>
              <a:gd name="connsiteY178" fmla="*/ 1122236 h 1684262"/>
              <a:gd name="connsiteX179" fmla="*/ 578399 w 1206769"/>
              <a:gd name="connsiteY179" fmla="*/ 945547 h 1684262"/>
              <a:gd name="connsiteX180" fmla="*/ 578399 w 1206769"/>
              <a:gd name="connsiteY180" fmla="*/ 945452 h 1684262"/>
              <a:gd name="connsiteX181" fmla="*/ 351609 w 1206769"/>
              <a:gd name="connsiteY181" fmla="*/ 1045464 h 1684262"/>
              <a:gd name="connsiteX182" fmla="*/ 382375 w 1206769"/>
              <a:gd name="connsiteY182" fmla="*/ 887825 h 1684262"/>
              <a:gd name="connsiteX183" fmla="*/ 351609 w 1206769"/>
              <a:gd name="connsiteY183" fmla="*/ 1045559 h 1684262"/>
              <a:gd name="connsiteX184" fmla="*/ 351609 w 1206769"/>
              <a:gd name="connsiteY184" fmla="*/ 1045464 h 1684262"/>
              <a:gd name="connsiteX185" fmla="*/ 420761 w 1206769"/>
              <a:gd name="connsiteY185" fmla="*/ 1018413 h 1684262"/>
              <a:gd name="connsiteX186" fmla="*/ 605260 w 1206769"/>
              <a:gd name="connsiteY186" fmla="*/ 1180338 h 1684262"/>
              <a:gd name="connsiteX187" fmla="*/ 420761 w 1206769"/>
              <a:gd name="connsiteY187" fmla="*/ 1018413 h 1684262"/>
              <a:gd name="connsiteX188" fmla="*/ 366944 w 1206769"/>
              <a:gd name="connsiteY188" fmla="*/ 1414272 h 1684262"/>
              <a:gd name="connsiteX189" fmla="*/ 597640 w 1206769"/>
              <a:gd name="connsiteY189" fmla="*/ 1460468 h 1684262"/>
              <a:gd name="connsiteX190" fmla="*/ 366944 w 1206769"/>
              <a:gd name="connsiteY190" fmla="*/ 1414463 h 1684262"/>
              <a:gd name="connsiteX191" fmla="*/ 366944 w 1206769"/>
              <a:gd name="connsiteY191" fmla="*/ 1414272 h 1684262"/>
              <a:gd name="connsiteX192" fmla="*/ 536108 w 1206769"/>
              <a:gd name="connsiteY192" fmla="*/ 1644968 h 1684262"/>
              <a:gd name="connsiteX193" fmla="*/ 498008 w 1206769"/>
              <a:gd name="connsiteY193" fmla="*/ 1625918 h 1684262"/>
              <a:gd name="connsiteX194" fmla="*/ 471148 w 1206769"/>
              <a:gd name="connsiteY194" fmla="*/ 1618202 h 1684262"/>
              <a:gd name="connsiteX195" fmla="*/ 471148 w 1206769"/>
              <a:gd name="connsiteY195" fmla="*/ 1664399 h 1684262"/>
              <a:gd name="connsiteX196" fmla="*/ 401901 w 1206769"/>
              <a:gd name="connsiteY196" fmla="*/ 1579817 h 1684262"/>
              <a:gd name="connsiteX197" fmla="*/ 536108 w 1206769"/>
              <a:gd name="connsiteY197" fmla="*/ 1645158 h 1684262"/>
              <a:gd name="connsiteX198" fmla="*/ 536108 w 1206769"/>
              <a:gd name="connsiteY198" fmla="*/ 1644968 h 1684262"/>
              <a:gd name="connsiteX199" fmla="*/ 616785 w 1206769"/>
              <a:gd name="connsiteY199" fmla="*/ 1564196 h 1684262"/>
              <a:gd name="connsiteX200" fmla="*/ 555349 w 1206769"/>
              <a:gd name="connsiteY200" fmla="*/ 1541145 h 1684262"/>
              <a:gd name="connsiteX201" fmla="*/ 638597 w 1206769"/>
              <a:gd name="connsiteY201" fmla="*/ 1493520 h 1684262"/>
              <a:gd name="connsiteX202" fmla="*/ 739848 w 1206769"/>
              <a:gd name="connsiteY202" fmla="*/ 1525715 h 1684262"/>
              <a:gd name="connsiteX203" fmla="*/ 616785 w 1206769"/>
              <a:gd name="connsiteY203" fmla="*/ 1564386 h 1684262"/>
              <a:gd name="connsiteX204" fmla="*/ 616785 w 1206769"/>
              <a:gd name="connsiteY204" fmla="*/ 1564196 h 1684262"/>
              <a:gd name="connsiteX205" fmla="*/ 752231 w 1206769"/>
              <a:gd name="connsiteY205" fmla="*/ 1664779 h 1684262"/>
              <a:gd name="connsiteX206" fmla="*/ 739658 w 1206769"/>
              <a:gd name="connsiteY206" fmla="*/ 1664779 h 1684262"/>
              <a:gd name="connsiteX207" fmla="*/ 731180 w 1206769"/>
              <a:gd name="connsiteY207" fmla="*/ 1664779 h 1684262"/>
              <a:gd name="connsiteX208" fmla="*/ 727561 w 1206769"/>
              <a:gd name="connsiteY208" fmla="*/ 1664779 h 1684262"/>
              <a:gd name="connsiteX209" fmla="*/ 713750 w 1206769"/>
              <a:gd name="connsiteY209" fmla="*/ 1666780 h 1684262"/>
              <a:gd name="connsiteX210" fmla="*/ 704225 w 1206769"/>
              <a:gd name="connsiteY210" fmla="*/ 1665256 h 1684262"/>
              <a:gd name="connsiteX211" fmla="*/ 705558 w 1206769"/>
              <a:gd name="connsiteY211" fmla="*/ 1667733 h 1684262"/>
              <a:gd name="connsiteX212" fmla="*/ 790045 w 1206769"/>
              <a:gd name="connsiteY212" fmla="*/ 1610106 h 1684262"/>
              <a:gd name="connsiteX213" fmla="*/ 752231 w 1206769"/>
              <a:gd name="connsiteY213" fmla="*/ 1664970 h 1684262"/>
              <a:gd name="connsiteX214" fmla="*/ 752231 w 1206769"/>
              <a:gd name="connsiteY214" fmla="*/ 1664779 h 1684262"/>
              <a:gd name="connsiteX215" fmla="*/ 857863 w 1206769"/>
              <a:gd name="connsiteY215" fmla="*/ 1591056 h 1684262"/>
              <a:gd name="connsiteX216" fmla="*/ 838813 w 1206769"/>
              <a:gd name="connsiteY216" fmla="*/ 1568958 h 1684262"/>
              <a:gd name="connsiteX217" fmla="*/ 836146 w 1206769"/>
              <a:gd name="connsiteY217" fmla="*/ 1564291 h 1684262"/>
              <a:gd name="connsiteX218" fmla="*/ 955179 w 1206769"/>
              <a:gd name="connsiteY218" fmla="*/ 1500720 h 1684262"/>
              <a:gd name="connsiteX219" fmla="*/ 1066493 w 1206769"/>
              <a:gd name="connsiteY219" fmla="*/ 1492065 h 1684262"/>
              <a:gd name="connsiteX220" fmla="*/ 857863 w 1206769"/>
              <a:gd name="connsiteY220" fmla="*/ 1591247 h 1684262"/>
              <a:gd name="connsiteX221" fmla="*/ 857863 w 1206769"/>
              <a:gd name="connsiteY221" fmla="*/ 1591056 h 1684262"/>
              <a:gd name="connsiteX222" fmla="*/ 1054979 w 1206769"/>
              <a:gd name="connsiteY222" fmla="*/ 1445037 h 1684262"/>
              <a:gd name="connsiteX223" fmla="*/ 916632 w 1206769"/>
              <a:gd name="connsiteY223" fmla="*/ 1468184 h 1684262"/>
              <a:gd name="connsiteX224" fmla="*/ 1028170 w 1206769"/>
              <a:gd name="connsiteY224" fmla="*/ 1445228 h 1684262"/>
              <a:gd name="connsiteX225" fmla="*/ 1054979 w 1206769"/>
              <a:gd name="connsiteY225" fmla="*/ 1445037 h 1684262"/>
              <a:gd name="connsiteX226" fmla="*/ 862816 w 1206769"/>
              <a:gd name="connsiteY226" fmla="*/ 1410462 h 1684262"/>
              <a:gd name="connsiteX227" fmla="*/ 647551 w 1206769"/>
              <a:gd name="connsiteY227" fmla="*/ 1448562 h 1684262"/>
              <a:gd name="connsiteX228" fmla="*/ 862816 w 1206769"/>
              <a:gd name="connsiteY228" fmla="*/ 1410653 h 1684262"/>
              <a:gd name="connsiteX229" fmla="*/ 862816 w 1206769"/>
              <a:gd name="connsiteY229" fmla="*/ 1410462 h 1684262"/>
              <a:gd name="connsiteX230" fmla="*/ 689842 w 1206769"/>
              <a:gd name="connsiteY230" fmla="*/ 1391412 h 1684262"/>
              <a:gd name="connsiteX231" fmla="*/ 924347 w 1206769"/>
              <a:gd name="connsiteY231" fmla="*/ 1306830 h 1684262"/>
              <a:gd name="connsiteX232" fmla="*/ 689842 w 1206769"/>
              <a:gd name="connsiteY232" fmla="*/ 1391412 h 1684262"/>
              <a:gd name="connsiteX233" fmla="*/ 1162663 w 1206769"/>
              <a:gd name="connsiteY233" fmla="*/ 1057085 h 1684262"/>
              <a:gd name="connsiteX234" fmla="*/ 1148756 w 1206769"/>
              <a:gd name="connsiteY234" fmla="*/ 1134428 h 1684262"/>
              <a:gd name="connsiteX235" fmla="*/ 1066841 w 1206769"/>
              <a:gd name="connsiteY235" fmla="*/ 1139762 h 1684262"/>
              <a:gd name="connsiteX236" fmla="*/ 1035790 w 1206769"/>
              <a:gd name="connsiteY236" fmla="*/ 1087755 h 1684262"/>
              <a:gd name="connsiteX237" fmla="*/ 1162663 w 1206769"/>
              <a:gd name="connsiteY237" fmla="*/ 1057085 h 1684262"/>
              <a:gd name="connsiteX238" fmla="*/ 987913 w 1206769"/>
              <a:gd name="connsiteY238" fmla="*/ 1181170 h 1684262"/>
              <a:gd name="connsiteX239" fmla="*/ 958923 w 1206769"/>
              <a:gd name="connsiteY239" fmla="*/ 1264444 h 1684262"/>
              <a:gd name="connsiteX240" fmla="*/ 905107 w 1206769"/>
              <a:gd name="connsiteY240" fmla="*/ 1118330 h 1684262"/>
              <a:gd name="connsiteX241" fmla="*/ 987913 w 1206769"/>
              <a:gd name="connsiteY241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0738 w 1206769"/>
              <a:gd name="connsiteY14" fmla="*/ 679895 h 1684262"/>
              <a:gd name="connsiteX15" fmla="*/ 1005881 w 1206769"/>
              <a:gd name="connsiteY15" fmla="*/ 661511 h 1684262"/>
              <a:gd name="connsiteX16" fmla="*/ 1065794 w 1206769"/>
              <a:gd name="connsiteY16" fmla="*/ 651415 h 1684262"/>
              <a:gd name="connsiteX17" fmla="*/ 1102560 w 1206769"/>
              <a:gd name="connsiteY17" fmla="*/ 657701 h 1684262"/>
              <a:gd name="connsiteX18" fmla="*/ 739848 w 1206769"/>
              <a:gd name="connsiteY18" fmla="*/ 595694 h 1684262"/>
              <a:gd name="connsiteX19" fmla="*/ 716893 w 1206769"/>
              <a:gd name="connsiteY19" fmla="*/ 318992 h 1684262"/>
              <a:gd name="connsiteX20" fmla="*/ 920537 w 1206769"/>
              <a:gd name="connsiteY20" fmla="*/ 246031 h 1684262"/>
              <a:gd name="connsiteX21" fmla="*/ 682412 w 1206769"/>
              <a:gd name="connsiteY21" fmla="*/ 238316 h 1684262"/>
              <a:gd name="connsiteX22" fmla="*/ 928538 w 1206769"/>
              <a:gd name="connsiteY22" fmla="*/ 226790 h 1684262"/>
              <a:gd name="connsiteX23" fmla="*/ 720893 w 1206769"/>
              <a:gd name="connsiteY23" fmla="*/ 196025 h 1684262"/>
              <a:gd name="connsiteX24" fmla="*/ 736229 w 1206769"/>
              <a:gd name="connsiteY24" fmla="*/ 49911 h 1684262"/>
              <a:gd name="connsiteX25" fmla="*/ 663267 w 1206769"/>
              <a:gd name="connsiteY25" fmla="*/ 0 h 1684262"/>
              <a:gd name="connsiteX26" fmla="*/ 625167 w 1206769"/>
              <a:gd name="connsiteY26" fmla="*/ 103727 h 1684262"/>
              <a:gd name="connsiteX27" fmla="*/ 625167 w 1206769"/>
              <a:gd name="connsiteY27" fmla="*/ 288322 h 1684262"/>
              <a:gd name="connsiteX28" fmla="*/ 336845 w 1206769"/>
              <a:gd name="connsiteY28" fmla="*/ 261366 h 1684262"/>
              <a:gd name="connsiteX29" fmla="*/ 367611 w 1206769"/>
              <a:gd name="connsiteY29" fmla="*/ 307467 h 1684262"/>
              <a:gd name="connsiteX30" fmla="*/ 579066 w 1206769"/>
              <a:gd name="connsiteY30" fmla="*/ 615029 h 1684262"/>
              <a:gd name="connsiteX31" fmla="*/ 263884 w 1206769"/>
              <a:gd name="connsiteY31" fmla="*/ 511207 h 1684262"/>
              <a:gd name="connsiteX32" fmla="*/ 233118 w 1206769"/>
              <a:gd name="connsiteY32" fmla="*/ 714947 h 1684262"/>
              <a:gd name="connsiteX33" fmla="*/ 532965 w 1206769"/>
              <a:gd name="connsiteY33" fmla="*/ 807149 h 1684262"/>
              <a:gd name="connsiteX34" fmla="*/ 513915 w 1206769"/>
              <a:gd name="connsiteY34" fmla="*/ 803339 h 1684262"/>
              <a:gd name="connsiteX35" fmla="*/ 502390 w 1206769"/>
              <a:gd name="connsiteY35" fmla="*/ 791813 h 1684262"/>
              <a:gd name="connsiteX36" fmla="*/ 464290 w 1206769"/>
              <a:gd name="connsiteY36" fmla="*/ 772763 h 1684262"/>
              <a:gd name="connsiteX37" fmla="*/ 375231 w 1206769"/>
              <a:gd name="connsiteY37" fmla="*/ 788670 h 1684262"/>
              <a:gd name="connsiteX38" fmla="*/ 418189 w 1206769"/>
              <a:gd name="connsiteY38" fmla="*/ 826770 h 1684262"/>
              <a:gd name="connsiteX39" fmla="*/ 333607 w 1206769"/>
              <a:gd name="connsiteY39" fmla="*/ 826770 h 1684262"/>
              <a:gd name="connsiteX40" fmla="*/ 276457 w 1206769"/>
              <a:gd name="connsiteY40" fmla="*/ 857536 h 1684262"/>
              <a:gd name="connsiteX41" fmla="*/ 288458 w 1206769"/>
              <a:gd name="connsiteY41" fmla="*/ 766001 h 1684262"/>
              <a:gd name="connsiteX42" fmla="*/ 138059 w 1206769"/>
              <a:gd name="connsiteY42" fmla="*/ 911352 h 1684262"/>
              <a:gd name="connsiteX43" fmla="*/ 237976 w 1206769"/>
              <a:gd name="connsiteY43" fmla="*/ 961358 h 1684262"/>
              <a:gd name="connsiteX44" fmla="*/ 75102 w 1206769"/>
              <a:gd name="connsiteY44" fmla="*/ 1025783 h 1684262"/>
              <a:gd name="connsiteX45" fmla="*/ 80432 w 1206769"/>
              <a:gd name="connsiteY45" fmla="*/ 915162 h 1684262"/>
              <a:gd name="connsiteX46" fmla="*/ 91958 w 1206769"/>
              <a:gd name="connsiteY46" fmla="*/ 1107377 h 1684262"/>
              <a:gd name="connsiteX47" fmla="*/ 214925 w 1206769"/>
              <a:gd name="connsiteY47" fmla="*/ 1157383 h 1684262"/>
              <a:gd name="connsiteX48" fmla="*/ 322463 w 1206769"/>
              <a:gd name="connsiteY48" fmla="*/ 1240346 h 1684262"/>
              <a:gd name="connsiteX49" fmla="*/ 309794 w 1206769"/>
              <a:gd name="connsiteY49" fmla="*/ 1240346 h 1684262"/>
              <a:gd name="connsiteX50" fmla="*/ 311699 w 1206769"/>
              <a:gd name="connsiteY50" fmla="*/ 1248728 h 1684262"/>
              <a:gd name="connsiteX51" fmla="*/ 310842 w 1206769"/>
              <a:gd name="connsiteY51" fmla="*/ 1254824 h 1684262"/>
              <a:gd name="connsiteX52" fmla="*/ 309223 w 1206769"/>
              <a:gd name="connsiteY52" fmla="*/ 1259396 h 1684262"/>
              <a:gd name="connsiteX53" fmla="*/ 301317 w 1206769"/>
              <a:gd name="connsiteY53" fmla="*/ 1268063 h 1684262"/>
              <a:gd name="connsiteX54" fmla="*/ 283886 w 1206769"/>
              <a:gd name="connsiteY54" fmla="*/ 1268063 h 1684262"/>
              <a:gd name="connsiteX55" fmla="*/ 284934 w 1206769"/>
              <a:gd name="connsiteY55" fmla="*/ 1275207 h 1684262"/>
              <a:gd name="connsiteX56" fmla="*/ 395615 w 1206769"/>
              <a:gd name="connsiteY56" fmla="*/ 1319117 h 1684262"/>
              <a:gd name="connsiteX57" fmla="*/ 257026 w 1206769"/>
              <a:gd name="connsiteY57" fmla="*/ 1309592 h 1684262"/>
              <a:gd name="connsiteX58" fmla="*/ 257026 w 1206769"/>
              <a:gd name="connsiteY58" fmla="*/ 1309592 h 1684262"/>
              <a:gd name="connsiteX59" fmla="*/ 248263 w 1206769"/>
              <a:gd name="connsiteY59" fmla="*/ 1308259 h 1684262"/>
              <a:gd name="connsiteX60" fmla="*/ 247691 w 1206769"/>
              <a:gd name="connsiteY60" fmla="*/ 1308735 h 1684262"/>
              <a:gd name="connsiteX61" fmla="*/ 229880 w 1206769"/>
              <a:gd name="connsiteY61" fmla="*/ 1312259 h 1684262"/>
              <a:gd name="connsiteX62" fmla="*/ 146155 w 1206769"/>
              <a:gd name="connsiteY62" fmla="*/ 1230344 h 1684262"/>
              <a:gd name="connsiteX63" fmla="*/ 115389 w 1206769"/>
              <a:gd name="connsiteY63" fmla="*/ 1430369 h 1684262"/>
              <a:gd name="connsiteX64" fmla="*/ 349799 w 1206769"/>
              <a:gd name="connsiteY64" fmla="*/ 1480280 h 1684262"/>
              <a:gd name="connsiteX65" fmla="*/ 299507 w 1206769"/>
              <a:gd name="connsiteY65" fmla="*/ 1464659 h 1684262"/>
              <a:gd name="connsiteX66" fmla="*/ 321034 w 1206769"/>
              <a:gd name="connsiteY66" fmla="*/ 1477042 h 1684262"/>
              <a:gd name="connsiteX67" fmla="*/ 330559 w 1206769"/>
              <a:gd name="connsiteY67" fmla="*/ 1484376 h 1684262"/>
              <a:gd name="connsiteX68" fmla="*/ 388280 w 1206769"/>
              <a:gd name="connsiteY68" fmla="*/ 1545717 h 1684262"/>
              <a:gd name="connsiteX69" fmla="*/ 348847 w 1206769"/>
              <a:gd name="connsiteY69" fmla="*/ 1542479 h 1684262"/>
              <a:gd name="connsiteX70" fmla="*/ 255883 w 1206769"/>
              <a:gd name="connsiteY70" fmla="*/ 1502664 h 1684262"/>
              <a:gd name="connsiteX71" fmla="*/ 255883 w 1206769"/>
              <a:gd name="connsiteY71" fmla="*/ 1502664 h 1684262"/>
              <a:gd name="connsiteX72" fmla="*/ 239976 w 1206769"/>
              <a:gd name="connsiteY72" fmla="*/ 1484281 h 1684262"/>
              <a:gd name="connsiteX73" fmla="*/ 203495 w 1206769"/>
              <a:gd name="connsiteY73" fmla="*/ 1484281 h 1684262"/>
              <a:gd name="connsiteX74" fmla="*/ 187303 w 1206769"/>
              <a:gd name="connsiteY74" fmla="*/ 1499140 h 1684262"/>
              <a:gd name="connsiteX75" fmla="*/ 490674 w 1206769"/>
              <a:gd name="connsiteY75" fmla="*/ 1673352 h 1684262"/>
              <a:gd name="connsiteX76" fmla="*/ 757374 w 1206769"/>
              <a:gd name="connsiteY76" fmla="*/ 1682401 h 1684262"/>
              <a:gd name="connsiteX77" fmla="*/ 988070 w 1206769"/>
              <a:gd name="connsiteY77" fmla="*/ 1594485 h 1684262"/>
              <a:gd name="connsiteX78" fmla="*/ 1152566 w 1206769"/>
              <a:gd name="connsiteY78" fmla="*/ 1394460 h 1684262"/>
              <a:gd name="connsiteX79" fmla="*/ 918822 w 1206769"/>
              <a:gd name="connsiteY79" fmla="*/ 1363507 h 1684262"/>
              <a:gd name="connsiteX80" fmla="*/ 802904 w 1206769"/>
              <a:gd name="connsiteY80" fmla="*/ 1350454 h 1684262"/>
              <a:gd name="connsiteX81" fmla="*/ 841956 w 1206769"/>
              <a:gd name="connsiteY81" fmla="*/ 1326547 h 1684262"/>
              <a:gd name="connsiteX82" fmla="*/ 1018286 w 1206769"/>
              <a:gd name="connsiteY82" fmla="*/ 1315425 h 1684262"/>
              <a:gd name="connsiteX83" fmla="*/ 980354 w 1206769"/>
              <a:gd name="connsiteY83" fmla="*/ 1268921 h 1684262"/>
              <a:gd name="connsiteX84" fmla="*/ 1091488 w 1206769"/>
              <a:gd name="connsiteY84" fmla="*/ 1221043 h 1684262"/>
              <a:gd name="connsiteX85" fmla="*/ 911203 w 1206769"/>
              <a:gd name="connsiteY85" fmla="*/ 1022890 h 1684262"/>
              <a:gd name="connsiteX86" fmla="*/ 1193429 w 1206769"/>
              <a:gd name="connsiteY86" fmla="*/ 899446 h 1684262"/>
              <a:gd name="connsiteX87" fmla="*/ 759089 w 1206769"/>
              <a:gd name="connsiteY87" fmla="*/ 61246 h 1684262"/>
              <a:gd name="connsiteX88" fmla="*/ 720989 w 1206769"/>
              <a:gd name="connsiteY88" fmla="*/ 145828 h 1684262"/>
              <a:gd name="connsiteX89" fmla="*/ 759089 w 1206769"/>
              <a:gd name="connsiteY89" fmla="*/ 61436 h 1684262"/>
              <a:gd name="connsiteX90" fmla="*/ 759089 w 1206769"/>
              <a:gd name="connsiteY90" fmla="*/ 61246 h 1684262"/>
              <a:gd name="connsiteX91" fmla="*/ 363611 w 1206769"/>
              <a:gd name="connsiteY91" fmla="*/ 545783 h 1684262"/>
              <a:gd name="connsiteX92" fmla="*/ 348275 w 1206769"/>
              <a:gd name="connsiteY92" fmla="*/ 553498 h 1684262"/>
              <a:gd name="connsiteX93" fmla="*/ 363611 w 1206769"/>
              <a:gd name="connsiteY93" fmla="*/ 545783 h 1684262"/>
              <a:gd name="connsiteX94" fmla="*/ 232451 w 1206769"/>
              <a:gd name="connsiteY94" fmla="*/ 523113 h 1684262"/>
              <a:gd name="connsiteX95" fmla="*/ 254694 w 1206769"/>
              <a:gd name="connsiteY95" fmla="*/ 664096 h 1684262"/>
              <a:gd name="connsiteX96" fmla="*/ 232451 w 1206769"/>
              <a:gd name="connsiteY96" fmla="*/ 523113 h 1684262"/>
              <a:gd name="connsiteX97" fmla="*/ 340084 w 1206769"/>
              <a:gd name="connsiteY97" fmla="*/ 692277 h 1684262"/>
              <a:gd name="connsiteX98" fmla="*/ 470767 w 1206769"/>
              <a:gd name="connsiteY98" fmla="*/ 684562 h 1684262"/>
              <a:gd name="connsiteX99" fmla="*/ 340084 w 1206769"/>
              <a:gd name="connsiteY99" fmla="*/ 691896 h 1684262"/>
              <a:gd name="connsiteX100" fmla="*/ 340084 w 1206769"/>
              <a:gd name="connsiteY100" fmla="*/ 692277 h 1684262"/>
              <a:gd name="connsiteX101" fmla="*/ 382375 w 1206769"/>
              <a:gd name="connsiteY101" fmla="*/ 615410 h 1684262"/>
              <a:gd name="connsiteX102" fmla="*/ 516868 w 1206769"/>
              <a:gd name="connsiteY102" fmla="*/ 688372 h 1684262"/>
              <a:gd name="connsiteX103" fmla="*/ 382661 w 1206769"/>
              <a:gd name="connsiteY103" fmla="*/ 615029 h 1684262"/>
              <a:gd name="connsiteX104" fmla="*/ 382375 w 1206769"/>
              <a:gd name="connsiteY104" fmla="*/ 615410 h 1684262"/>
              <a:gd name="connsiteX105" fmla="*/ 201400 w 1206769"/>
              <a:gd name="connsiteY105" fmla="*/ 907542 h 1684262"/>
              <a:gd name="connsiteX106" fmla="*/ 163300 w 1206769"/>
              <a:gd name="connsiteY106" fmla="*/ 838295 h 1684262"/>
              <a:gd name="connsiteX107" fmla="*/ 201686 w 1206769"/>
              <a:gd name="connsiteY107" fmla="*/ 907161 h 1684262"/>
              <a:gd name="connsiteX108" fmla="*/ 201400 w 1206769"/>
              <a:gd name="connsiteY108" fmla="*/ 907542 h 1684262"/>
              <a:gd name="connsiteX109" fmla="*/ 97811 w 1206769"/>
              <a:gd name="connsiteY109" fmla="*/ 1285557 h 1684262"/>
              <a:gd name="connsiteX110" fmla="*/ 123279 w 1206769"/>
              <a:gd name="connsiteY110" fmla="*/ 1264178 h 1684262"/>
              <a:gd name="connsiteX111" fmla="*/ 231975 w 1206769"/>
              <a:gd name="connsiteY111" fmla="*/ 1341501 h 1684262"/>
              <a:gd name="connsiteX112" fmla="*/ 97811 w 1206769"/>
              <a:gd name="connsiteY112" fmla="*/ 1285557 h 1684262"/>
              <a:gd name="connsiteX113" fmla="*/ 232928 w 1206769"/>
              <a:gd name="connsiteY113" fmla="*/ 1376077 h 1684262"/>
              <a:gd name="connsiteX114" fmla="*/ 279029 w 1206769"/>
              <a:gd name="connsiteY114" fmla="*/ 1379887 h 1684262"/>
              <a:gd name="connsiteX115" fmla="*/ 232451 w 1206769"/>
              <a:gd name="connsiteY115" fmla="*/ 1376077 h 1684262"/>
              <a:gd name="connsiteX116" fmla="*/ 232928 w 1206769"/>
              <a:gd name="connsiteY116" fmla="*/ 1376077 h 1684262"/>
              <a:gd name="connsiteX117" fmla="*/ 856244 w 1206769"/>
              <a:gd name="connsiteY117" fmla="*/ 715613 h 1684262"/>
              <a:gd name="connsiteX118" fmla="*/ 817635 w 1206769"/>
              <a:gd name="connsiteY118" fmla="*/ 708913 h 1684262"/>
              <a:gd name="connsiteX119" fmla="*/ 721084 w 1206769"/>
              <a:gd name="connsiteY119" fmla="*/ 657225 h 1684262"/>
              <a:gd name="connsiteX120" fmla="*/ 855767 w 1206769"/>
              <a:gd name="connsiteY120" fmla="*/ 715613 h 1684262"/>
              <a:gd name="connsiteX121" fmla="*/ 856244 w 1206769"/>
              <a:gd name="connsiteY121" fmla="*/ 715613 h 1684262"/>
              <a:gd name="connsiteX122" fmla="*/ 663458 w 1206769"/>
              <a:gd name="connsiteY122" fmla="*/ 722662 h 1684262"/>
              <a:gd name="connsiteX123" fmla="*/ 644408 w 1206769"/>
              <a:gd name="connsiteY123" fmla="*/ 807149 h 1684262"/>
              <a:gd name="connsiteX124" fmla="*/ 662981 w 1206769"/>
              <a:gd name="connsiteY124" fmla="*/ 723138 h 1684262"/>
              <a:gd name="connsiteX125" fmla="*/ 663458 w 1206769"/>
              <a:gd name="connsiteY125" fmla="*/ 722662 h 1684262"/>
              <a:gd name="connsiteX126" fmla="*/ 628882 w 1206769"/>
              <a:gd name="connsiteY126" fmla="*/ 753332 h 1684262"/>
              <a:gd name="connsiteX127" fmla="*/ 655742 w 1206769"/>
              <a:gd name="connsiteY127" fmla="*/ 726472 h 1684262"/>
              <a:gd name="connsiteX128" fmla="*/ 628406 w 1206769"/>
              <a:gd name="connsiteY128" fmla="*/ 753332 h 1684262"/>
              <a:gd name="connsiteX129" fmla="*/ 628882 w 1206769"/>
              <a:gd name="connsiteY129" fmla="*/ 753332 h 1684262"/>
              <a:gd name="connsiteX130" fmla="*/ 771090 w 1206769"/>
              <a:gd name="connsiteY130" fmla="*/ 757237 h 1684262"/>
              <a:gd name="connsiteX131" fmla="*/ 690318 w 1206769"/>
              <a:gd name="connsiteY131" fmla="*/ 822579 h 1684262"/>
              <a:gd name="connsiteX132" fmla="*/ 770614 w 1206769"/>
              <a:gd name="connsiteY132" fmla="*/ 757237 h 1684262"/>
              <a:gd name="connsiteX133" fmla="*/ 771090 w 1206769"/>
              <a:gd name="connsiteY133" fmla="*/ 757237 h 1684262"/>
              <a:gd name="connsiteX134" fmla="*/ 759565 w 1206769"/>
              <a:gd name="connsiteY134" fmla="*/ 538162 h 1684262"/>
              <a:gd name="connsiteX135" fmla="*/ 851767 w 1206769"/>
              <a:gd name="connsiteY135" fmla="*/ 480536 h 1684262"/>
              <a:gd name="connsiteX136" fmla="*/ 759089 w 1206769"/>
              <a:gd name="connsiteY136" fmla="*/ 538067 h 1684262"/>
              <a:gd name="connsiteX137" fmla="*/ 759565 w 1206769"/>
              <a:gd name="connsiteY137" fmla="*/ 538162 h 1684262"/>
              <a:gd name="connsiteX138" fmla="*/ 877961 w 1206769"/>
              <a:gd name="connsiteY138" fmla="*/ 342138 h 1684262"/>
              <a:gd name="connsiteX139" fmla="*/ 812619 w 1206769"/>
              <a:gd name="connsiteY139" fmla="*/ 442055 h 1684262"/>
              <a:gd name="connsiteX140" fmla="*/ 877961 w 1206769"/>
              <a:gd name="connsiteY140" fmla="*/ 342138 h 1684262"/>
              <a:gd name="connsiteX141" fmla="*/ 681841 w 1206769"/>
              <a:gd name="connsiteY141" fmla="*/ 323088 h 1684262"/>
              <a:gd name="connsiteX142" fmla="*/ 758803 w 1206769"/>
              <a:gd name="connsiteY142" fmla="*/ 430816 h 1684262"/>
              <a:gd name="connsiteX143" fmla="*/ 643455 w 1206769"/>
              <a:gd name="connsiteY143" fmla="*/ 396145 h 1684262"/>
              <a:gd name="connsiteX144" fmla="*/ 639550 w 1206769"/>
              <a:gd name="connsiteY144" fmla="*/ 438436 h 1684262"/>
              <a:gd name="connsiteX145" fmla="*/ 682127 w 1206769"/>
              <a:gd name="connsiteY145" fmla="*/ 323088 h 1684262"/>
              <a:gd name="connsiteX146" fmla="*/ 681841 w 1206769"/>
              <a:gd name="connsiteY146" fmla="*/ 323088 h 1684262"/>
              <a:gd name="connsiteX147" fmla="*/ 351323 w 1206769"/>
              <a:gd name="connsiteY147" fmla="*/ 219361 h 1684262"/>
              <a:gd name="connsiteX148" fmla="*/ 383994 w 1206769"/>
              <a:gd name="connsiteY148" fmla="*/ 183070 h 1684262"/>
              <a:gd name="connsiteX149" fmla="*/ 403711 w 1206769"/>
              <a:gd name="connsiteY149" fmla="*/ 175069 h 1684262"/>
              <a:gd name="connsiteX150" fmla="*/ 411331 w 1206769"/>
              <a:gd name="connsiteY150" fmla="*/ 176117 h 1684262"/>
              <a:gd name="connsiteX151" fmla="*/ 569351 w 1206769"/>
              <a:gd name="connsiteY151" fmla="*/ 242792 h 1684262"/>
              <a:gd name="connsiteX152" fmla="*/ 569922 w 1206769"/>
              <a:gd name="connsiteY152" fmla="*/ 242792 h 1684262"/>
              <a:gd name="connsiteX153" fmla="*/ 558873 w 1206769"/>
              <a:gd name="connsiteY153" fmla="*/ 299942 h 1684262"/>
              <a:gd name="connsiteX154" fmla="*/ 351609 w 1206769"/>
              <a:gd name="connsiteY154" fmla="*/ 219075 h 1684262"/>
              <a:gd name="connsiteX155" fmla="*/ 351323 w 1206769"/>
              <a:gd name="connsiteY155" fmla="*/ 219361 h 1684262"/>
              <a:gd name="connsiteX156" fmla="*/ 470767 w 1206769"/>
              <a:gd name="connsiteY156" fmla="*/ 361188 h 1684262"/>
              <a:gd name="connsiteX157" fmla="*/ 566874 w 1206769"/>
              <a:gd name="connsiteY157" fmla="*/ 503396 h 1684262"/>
              <a:gd name="connsiteX158" fmla="*/ 470767 w 1206769"/>
              <a:gd name="connsiteY158" fmla="*/ 361188 h 1684262"/>
              <a:gd name="connsiteX159" fmla="*/ 632216 w 1206769"/>
              <a:gd name="connsiteY159" fmla="*/ 453485 h 1684262"/>
              <a:gd name="connsiteX160" fmla="*/ 699367 w 1206769"/>
              <a:gd name="connsiteY160" fmla="*/ 515112 h 1684262"/>
              <a:gd name="connsiteX161" fmla="*/ 759089 w 1206769"/>
              <a:gd name="connsiteY161" fmla="*/ 438055 h 1684262"/>
              <a:gd name="connsiteX162" fmla="*/ 678317 w 1206769"/>
              <a:gd name="connsiteY162" fmla="*/ 611029 h 1684262"/>
              <a:gd name="connsiteX163" fmla="*/ 640217 w 1206769"/>
              <a:gd name="connsiteY163" fmla="*/ 587978 h 1684262"/>
              <a:gd name="connsiteX164" fmla="*/ 632216 w 1206769"/>
              <a:gd name="connsiteY164" fmla="*/ 453581 h 1684262"/>
              <a:gd name="connsiteX165" fmla="*/ 632216 w 1206769"/>
              <a:gd name="connsiteY165" fmla="*/ 453485 h 1684262"/>
              <a:gd name="connsiteX166" fmla="*/ 686032 w 1206769"/>
              <a:gd name="connsiteY166" fmla="*/ 837819 h 1684262"/>
              <a:gd name="connsiteX167" fmla="*/ 628310 w 1206769"/>
              <a:gd name="connsiteY167" fmla="*/ 930116 h 1684262"/>
              <a:gd name="connsiteX168" fmla="*/ 686032 w 1206769"/>
              <a:gd name="connsiteY168" fmla="*/ 837914 h 1684262"/>
              <a:gd name="connsiteX169" fmla="*/ 686032 w 1206769"/>
              <a:gd name="connsiteY169" fmla="*/ 837819 h 1684262"/>
              <a:gd name="connsiteX170" fmla="*/ 743658 w 1206769"/>
              <a:gd name="connsiteY170" fmla="*/ 1291400 h 1684262"/>
              <a:gd name="connsiteX171" fmla="*/ 547634 w 1206769"/>
              <a:gd name="connsiteY171" fmla="*/ 1206818 h 1684262"/>
              <a:gd name="connsiteX172" fmla="*/ 573446 w 1206769"/>
              <a:gd name="connsiteY172" fmla="*/ 1222439 h 1684262"/>
              <a:gd name="connsiteX173" fmla="*/ 603450 w 1206769"/>
              <a:gd name="connsiteY173" fmla="*/ 1227487 h 1684262"/>
              <a:gd name="connsiteX174" fmla="*/ 743658 w 1206769"/>
              <a:gd name="connsiteY174" fmla="*/ 1291495 h 1684262"/>
              <a:gd name="connsiteX175" fmla="*/ 743658 w 1206769"/>
              <a:gd name="connsiteY175" fmla="*/ 1291400 h 1684262"/>
              <a:gd name="connsiteX176" fmla="*/ 578399 w 1206769"/>
              <a:gd name="connsiteY176" fmla="*/ 945452 h 1684262"/>
              <a:gd name="connsiteX177" fmla="*/ 689842 w 1206769"/>
              <a:gd name="connsiteY177" fmla="*/ 1122236 h 1684262"/>
              <a:gd name="connsiteX178" fmla="*/ 578399 w 1206769"/>
              <a:gd name="connsiteY178" fmla="*/ 945547 h 1684262"/>
              <a:gd name="connsiteX179" fmla="*/ 578399 w 1206769"/>
              <a:gd name="connsiteY179" fmla="*/ 945452 h 1684262"/>
              <a:gd name="connsiteX180" fmla="*/ 351609 w 1206769"/>
              <a:gd name="connsiteY180" fmla="*/ 1045464 h 1684262"/>
              <a:gd name="connsiteX181" fmla="*/ 382375 w 1206769"/>
              <a:gd name="connsiteY181" fmla="*/ 887825 h 1684262"/>
              <a:gd name="connsiteX182" fmla="*/ 351609 w 1206769"/>
              <a:gd name="connsiteY182" fmla="*/ 1045559 h 1684262"/>
              <a:gd name="connsiteX183" fmla="*/ 351609 w 1206769"/>
              <a:gd name="connsiteY183" fmla="*/ 1045464 h 1684262"/>
              <a:gd name="connsiteX184" fmla="*/ 420761 w 1206769"/>
              <a:gd name="connsiteY184" fmla="*/ 1018413 h 1684262"/>
              <a:gd name="connsiteX185" fmla="*/ 605260 w 1206769"/>
              <a:gd name="connsiteY185" fmla="*/ 1180338 h 1684262"/>
              <a:gd name="connsiteX186" fmla="*/ 420761 w 1206769"/>
              <a:gd name="connsiteY186" fmla="*/ 1018413 h 1684262"/>
              <a:gd name="connsiteX187" fmla="*/ 366944 w 1206769"/>
              <a:gd name="connsiteY187" fmla="*/ 1414272 h 1684262"/>
              <a:gd name="connsiteX188" fmla="*/ 597640 w 1206769"/>
              <a:gd name="connsiteY188" fmla="*/ 1460468 h 1684262"/>
              <a:gd name="connsiteX189" fmla="*/ 366944 w 1206769"/>
              <a:gd name="connsiteY189" fmla="*/ 1414463 h 1684262"/>
              <a:gd name="connsiteX190" fmla="*/ 366944 w 1206769"/>
              <a:gd name="connsiteY190" fmla="*/ 1414272 h 1684262"/>
              <a:gd name="connsiteX191" fmla="*/ 536108 w 1206769"/>
              <a:gd name="connsiteY191" fmla="*/ 1644968 h 1684262"/>
              <a:gd name="connsiteX192" fmla="*/ 498008 w 1206769"/>
              <a:gd name="connsiteY192" fmla="*/ 1625918 h 1684262"/>
              <a:gd name="connsiteX193" fmla="*/ 471148 w 1206769"/>
              <a:gd name="connsiteY193" fmla="*/ 1618202 h 1684262"/>
              <a:gd name="connsiteX194" fmla="*/ 471148 w 1206769"/>
              <a:gd name="connsiteY194" fmla="*/ 1664399 h 1684262"/>
              <a:gd name="connsiteX195" fmla="*/ 401901 w 1206769"/>
              <a:gd name="connsiteY195" fmla="*/ 1579817 h 1684262"/>
              <a:gd name="connsiteX196" fmla="*/ 536108 w 1206769"/>
              <a:gd name="connsiteY196" fmla="*/ 1645158 h 1684262"/>
              <a:gd name="connsiteX197" fmla="*/ 536108 w 1206769"/>
              <a:gd name="connsiteY197" fmla="*/ 1644968 h 1684262"/>
              <a:gd name="connsiteX198" fmla="*/ 616785 w 1206769"/>
              <a:gd name="connsiteY198" fmla="*/ 1564196 h 1684262"/>
              <a:gd name="connsiteX199" fmla="*/ 555349 w 1206769"/>
              <a:gd name="connsiteY199" fmla="*/ 1541145 h 1684262"/>
              <a:gd name="connsiteX200" fmla="*/ 638597 w 1206769"/>
              <a:gd name="connsiteY200" fmla="*/ 1493520 h 1684262"/>
              <a:gd name="connsiteX201" fmla="*/ 739848 w 1206769"/>
              <a:gd name="connsiteY201" fmla="*/ 1525715 h 1684262"/>
              <a:gd name="connsiteX202" fmla="*/ 616785 w 1206769"/>
              <a:gd name="connsiteY202" fmla="*/ 1564386 h 1684262"/>
              <a:gd name="connsiteX203" fmla="*/ 616785 w 1206769"/>
              <a:gd name="connsiteY203" fmla="*/ 1564196 h 1684262"/>
              <a:gd name="connsiteX204" fmla="*/ 752231 w 1206769"/>
              <a:gd name="connsiteY204" fmla="*/ 1664779 h 1684262"/>
              <a:gd name="connsiteX205" fmla="*/ 739658 w 1206769"/>
              <a:gd name="connsiteY205" fmla="*/ 1664779 h 1684262"/>
              <a:gd name="connsiteX206" fmla="*/ 731180 w 1206769"/>
              <a:gd name="connsiteY206" fmla="*/ 1664779 h 1684262"/>
              <a:gd name="connsiteX207" fmla="*/ 727561 w 1206769"/>
              <a:gd name="connsiteY207" fmla="*/ 1664779 h 1684262"/>
              <a:gd name="connsiteX208" fmla="*/ 713750 w 1206769"/>
              <a:gd name="connsiteY208" fmla="*/ 1666780 h 1684262"/>
              <a:gd name="connsiteX209" fmla="*/ 704225 w 1206769"/>
              <a:gd name="connsiteY209" fmla="*/ 1665256 h 1684262"/>
              <a:gd name="connsiteX210" fmla="*/ 705558 w 1206769"/>
              <a:gd name="connsiteY210" fmla="*/ 1667733 h 1684262"/>
              <a:gd name="connsiteX211" fmla="*/ 790045 w 1206769"/>
              <a:gd name="connsiteY211" fmla="*/ 1610106 h 1684262"/>
              <a:gd name="connsiteX212" fmla="*/ 752231 w 1206769"/>
              <a:gd name="connsiteY212" fmla="*/ 1664970 h 1684262"/>
              <a:gd name="connsiteX213" fmla="*/ 752231 w 1206769"/>
              <a:gd name="connsiteY213" fmla="*/ 1664779 h 1684262"/>
              <a:gd name="connsiteX214" fmla="*/ 857863 w 1206769"/>
              <a:gd name="connsiteY214" fmla="*/ 1591056 h 1684262"/>
              <a:gd name="connsiteX215" fmla="*/ 838813 w 1206769"/>
              <a:gd name="connsiteY215" fmla="*/ 1568958 h 1684262"/>
              <a:gd name="connsiteX216" fmla="*/ 836146 w 1206769"/>
              <a:gd name="connsiteY216" fmla="*/ 1564291 h 1684262"/>
              <a:gd name="connsiteX217" fmla="*/ 955179 w 1206769"/>
              <a:gd name="connsiteY217" fmla="*/ 1500720 h 1684262"/>
              <a:gd name="connsiteX218" fmla="*/ 1066493 w 1206769"/>
              <a:gd name="connsiteY218" fmla="*/ 1492065 h 1684262"/>
              <a:gd name="connsiteX219" fmla="*/ 857863 w 1206769"/>
              <a:gd name="connsiteY219" fmla="*/ 1591247 h 1684262"/>
              <a:gd name="connsiteX220" fmla="*/ 857863 w 1206769"/>
              <a:gd name="connsiteY220" fmla="*/ 1591056 h 1684262"/>
              <a:gd name="connsiteX221" fmla="*/ 1054979 w 1206769"/>
              <a:gd name="connsiteY221" fmla="*/ 1445037 h 1684262"/>
              <a:gd name="connsiteX222" fmla="*/ 916632 w 1206769"/>
              <a:gd name="connsiteY222" fmla="*/ 1468184 h 1684262"/>
              <a:gd name="connsiteX223" fmla="*/ 1028170 w 1206769"/>
              <a:gd name="connsiteY223" fmla="*/ 1445228 h 1684262"/>
              <a:gd name="connsiteX224" fmla="*/ 1054979 w 1206769"/>
              <a:gd name="connsiteY224" fmla="*/ 1445037 h 1684262"/>
              <a:gd name="connsiteX225" fmla="*/ 862816 w 1206769"/>
              <a:gd name="connsiteY225" fmla="*/ 1410462 h 1684262"/>
              <a:gd name="connsiteX226" fmla="*/ 647551 w 1206769"/>
              <a:gd name="connsiteY226" fmla="*/ 1448562 h 1684262"/>
              <a:gd name="connsiteX227" fmla="*/ 862816 w 1206769"/>
              <a:gd name="connsiteY227" fmla="*/ 1410653 h 1684262"/>
              <a:gd name="connsiteX228" fmla="*/ 862816 w 1206769"/>
              <a:gd name="connsiteY228" fmla="*/ 1410462 h 1684262"/>
              <a:gd name="connsiteX229" fmla="*/ 689842 w 1206769"/>
              <a:gd name="connsiteY229" fmla="*/ 1391412 h 1684262"/>
              <a:gd name="connsiteX230" fmla="*/ 924347 w 1206769"/>
              <a:gd name="connsiteY230" fmla="*/ 1306830 h 1684262"/>
              <a:gd name="connsiteX231" fmla="*/ 689842 w 1206769"/>
              <a:gd name="connsiteY231" fmla="*/ 1391412 h 1684262"/>
              <a:gd name="connsiteX232" fmla="*/ 1162663 w 1206769"/>
              <a:gd name="connsiteY232" fmla="*/ 1057085 h 1684262"/>
              <a:gd name="connsiteX233" fmla="*/ 1148756 w 1206769"/>
              <a:gd name="connsiteY233" fmla="*/ 1134428 h 1684262"/>
              <a:gd name="connsiteX234" fmla="*/ 1066841 w 1206769"/>
              <a:gd name="connsiteY234" fmla="*/ 1139762 h 1684262"/>
              <a:gd name="connsiteX235" fmla="*/ 1035790 w 1206769"/>
              <a:gd name="connsiteY235" fmla="*/ 1087755 h 1684262"/>
              <a:gd name="connsiteX236" fmla="*/ 1162663 w 1206769"/>
              <a:gd name="connsiteY236" fmla="*/ 1057085 h 1684262"/>
              <a:gd name="connsiteX237" fmla="*/ 987913 w 1206769"/>
              <a:gd name="connsiteY237" fmla="*/ 1181170 h 1684262"/>
              <a:gd name="connsiteX238" fmla="*/ 958923 w 1206769"/>
              <a:gd name="connsiteY238" fmla="*/ 1264444 h 1684262"/>
              <a:gd name="connsiteX239" fmla="*/ 905107 w 1206769"/>
              <a:gd name="connsiteY239" fmla="*/ 1118330 h 1684262"/>
              <a:gd name="connsiteX240" fmla="*/ 987913 w 1206769"/>
              <a:gd name="connsiteY240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5881 w 1206769"/>
              <a:gd name="connsiteY14" fmla="*/ 661511 h 1684262"/>
              <a:gd name="connsiteX15" fmla="*/ 1065794 w 1206769"/>
              <a:gd name="connsiteY15" fmla="*/ 651415 h 1684262"/>
              <a:gd name="connsiteX16" fmla="*/ 1102560 w 1206769"/>
              <a:gd name="connsiteY16" fmla="*/ 657701 h 1684262"/>
              <a:gd name="connsiteX17" fmla="*/ 739848 w 1206769"/>
              <a:gd name="connsiteY17" fmla="*/ 595694 h 1684262"/>
              <a:gd name="connsiteX18" fmla="*/ 716893 w 1206769"/>
              <a:gd name="connsiteY18" fmla="*/ 318992 h 1684262"/>
              <a:gd name="connsiteX19" fmla="*/ 920537 w 1206769"/>
              <a:gd name="connsiteY19" fmla="*/ 246031 h 1684262"/>
              <a:gd name="connsiteX20" fmla="*/ 682412 w 1206769"/>
              <a:gd name="connsiteY20" fmla="*/ 238316 h 1684262"/>
              <a:gd name="connsiteX21" fmla="*/ 928538 w 1206769"/>
              <a:gd name="connsiteY21" fmla="*/ 226790 h 1684262"/>
              <a:gd name="connsiteX22" fmla="*/ 720893 w 1206769"/>
              <a:gd name="connsiteY22" fmla="*/ 196025 h 1684262"/>
              <a:gd name="connsiteX23" fmla="*/ 736229 w 1206769"/>
              <a:gd name="connsiteY23" fmla="*/ 49911 h 1684262"/>
              <a:gd name="connsiteX24" fmla="*/ 663267 w 1206769"/>
              <a:gd name="connsiteY24" fmla="*/ 0 h 1684262"/>
              <a:gd name="connsiteX25" fmla="*/ 625167 w 1206769"/>
              <a:gd name="connsiteY25" fmla="*/ 103727 h 1684262"/>
              <a:gd name="connsiteX26" fmla="*/ 625167 w 1206769"/>
              <a:gd name="connsiteY26" fmla="*/ 288322 h 1684262"/>
              <a:gd name="connsiteX27" fmla="*/ 336845 w 1206769"/>
              <a:gd name="connsiteY27" fmla="*/ 261366 h 1684262"/>
              <a:gd name="connsiteX28" fmla="*/ 367611 w 1206769"/>
              <a:gd name="connsiteY28" fmla="*/ 307467 h 1684262"/>
              <a:gd name="connsiteX29" fmla="*/ 579066 w 1206769"/>
              <a:gd name="connsiteY29" fmla="*/ 615029 h 1684262"/>
              <a:gd name="connsiteX30" fmla="*/ 263884 w 1206769"/>
              <a:gd name="connsiteY30" fmla="*/ 511207 h 1684262"/>
              <a:gd name="connsiteX31" fmla="*/ 233118 w 1206769"/>
              <a:gd name="connsiteY31" fmla="*/ 714947 h 1684262"/>
              <a:gd name="connsiteX32" fmla="*/ 532965 w 1206769"/>
              <a:gd name="connsiteY32" fmla="*/ 807149 h 1684262"/>
              <a:gd name="connsiteX33" fmla="*/ 513915 w 1206769"/>
              <a:gd name="connsiteY33" fmla="*/ 803339 h 1684262"/>
              <a:gd name="connsiteX34" fmla="*/ 502390 w 1206769"/>
              <a:gd name="connsiteY34" fmla="*/ 791813 h 1684262"/>
              <a:gd name="connsiteX35" fmla="*/ 464290 w 1206769"/>
              <a:gd name="connsiteY35" fmla="*/ 772763 h 1684262"/>
              <a:gd name="connsiteX36" fmla="*/ 375231 w 1206769"/>
              <a:gd name="connsiteY36" fmla="*/ 788670 h 1684262"/>
              <a:gd name="connsiteX37" fmla="*/ 418189 w 1206769"/>
              <a:gd name="connsiteY37" fmla="*/ 826770 h 1684262"/>
              <a:gd name="connsiteX38" fmla="*/ 333607 w 1206769"/>
              <a:gd name="connsiteY38" fmla="*/ 826770 h 1684262"/>
              <a:gd name="connsiteX39" fmla="*/ 276457 w 1206769"/>
              <a:gd name="connsiteY39" fmla="*/ 857536 h 1684262"/>
              <a:gd name="connsiteX40" fmla="*/ 288458 w 1206769"/>
              <a:gd name="connsiteY40" fmla="*/ 766001 h 1684262"/>
              <a:gd name="connsiteX41" fmla="*/ 138059 w 1206769"/>
              <a:gd name="connsiteY41" fmla="*/ 911352 h 1684262"/>
              <a:gd name="connsiteX42" fmla="*/ 237976 w 1206769"/>
              <a:gd name="connsiteY42" fmla="*/ 961358 h 1684262"/>
              <a:gd name="connsiteX43" fmla="*/ 75102 w 1206769"/>
              <a:gd name="connsiteY43" fmla="*/ 1025783 h 1684262"/>
              <a:gd name="connsiteX44" fmla="*/ 80432 w 1206769"/>
              <a:gd name="connsiteY44" fmla="*/ 915162 h 1684262"/>
              <a:gd name="connsiteX45" fmla="*/ 91958 w 1206769"/>
              <a:gd name="connsiteY45" fmla="*/ 1107377 h 1684262"/>
              <a:gd name="connsiteX46" fmla="*/ 214925 w 1206769"/>
              <a:gd name="connsiteY46" fmla="*/ 1157383 h 1684262"/>
              <a:gd name="connsiteX47" fmla="*/ 322463 w 1206769"/>
              <a:gd name="connsiteY47" fmla="*/ 1240346 h 1684262"/>
              <a:gd name="connsiteX48" fmla="*/ 309794 w 1206769"/>
              <a:gd name="connsiteY48" fmla="*/ 1240346 h 1684262"/>
              <a:gd name="connsiteX49" fmla="*/ 311699 w 1206769"/>
              <a:gd name="connsiteY49" fmla="*/ 1248728 h 1684262"/>
              <a:gd name="connsiteX50" fmla="*/ 310842 w 1206769"/>
              <a:gd name="connsiteY50" fmla="*/ 1254824 h 1684262"/>
              <a:gd name="connsiteX51" fmla="*/ 309223 w 1206769"/>
              <a:gd name="connsiteY51" fmla="*/ 1259396 h 1684262"/>
              <a:gd name="connsiteX52" fmla="*/ 301317 w 1206769"/>
              <a:gd name="connsiteY52" fmla="*/ 1268063 h 1684262"/>
              <a:gd name="connsiteX53" fmla="*/ 283886 w 1206769"/>
              <a:gd name="connsiteY53" fmla="*/ 1268063 h 1684262"/>
              <a:gd name="connsiteX54" fmla="*/ 284934 w 1206769"/>
              <a:gd name="connsiteY54" fmla="*/ 1275207 h 1684262"/>
              <a:gd name="connsiteX55" fmla="*/ 395615 w 1206769"/>
              <a:gd name="connsiteY55" fmla="*/ 1319117 h 1684262"/>
              <a:gd name="connsiteX56" fmla="*/ 257026 w 1206769"/>
              <a:gd name="connsiteY56" fmla="*/ 1309592 h 1684262"/>
              <a:gd name="connsiteX57" fmla="*/ 257026 w 1206769"/>
              <a:gd name="connsiteY57" fmla="*/ 1309592 h 1684262"/>
              <a:gd name="connsiteX58" fmla="*/ 248263 w 1206769"/>
              <a:gd name="connsiteY58" fmla="*/ 1308259 h 1684262"/>
              <a:gd name="connsiteX59" fmla="*/ 247691 w 1206769"/>
              <a:gd name="connsiteY59" fmla="*/ 1308735 h 1684262"/>
              <a:gd name="connsiteX60" fmla="*/ 229880 w 1206769"/>
              <a:gd name="connsiteY60" fmla="*/ 1312259 h 1684262"/>
              <a:gd name="connsiteX61" fmla="*/ 146155 w 1206769"/>
              <a:gd name="connsiteY61" fmla="*/ 1230344 h 1684262"/>
              <a:gd name="connsiteX62" fmla="*/ 115389 w 1206769"/>
              <a:gd name="connsiteY62" fmla="*/ 1430369 h 1684262"/>
              <a:gd name="connsiteX63" fmla="*/ 349799 w 1206769"/>
              <a:gd name="connsiteY63" fmla="*/ 1480280 h 1684262"/>
              <a:gd name="connsiteX64" fmla="*/ 299507 w 1206769"/>
              <a:gd name="connsiteY64" fmla="*/ 1464659 h 1684262"/>
              <a:gd name="connsiteX65" fmla="*/ 321034 w 1206769"/>
              <a:gd name="connsiteY65" fmla="*/ 1477042 h 1684262"/>
              <a:gd name="connsiteX66" fmla="*/ 330559 w 1206769"/>
              <a:gd name="connsiteY66" fmla="*/ 1484376 h 1684262"/>
              <a:gd name="connsiteX67" fmla="*/ 388280 w 1206769"/>
              <a:gd name="connsiteY67" fmla="*/ 1545717 h 1684262"/>
              <a:gd name="connsiteX68" fmla="*/ 348847 w 1206769"/>
              <a:gd name="connsiteY68" fmla="*/ 1542479 h 1684262"/>
              <a:gd name="connsiteX69" fmla="*/ 255883 w 1206769"/>
              <a:gd name="connsiteY69" fmla="*/ 1502664 h 1684262"/>
              <a:gd name="connsiteX70" fmla="*/ 255883 w 1206769"/>
              <a:gd name="connsiteY70" fmla="*/ 1502664 h 1684262"/>
              <a:gd name="connsiteX71" fmla="*/ 239976 w 1206769"/>
              <a:gd name="connsiteY71" fmla="*/ 1484281 h 1684262"/>
              <a:gd name="connsiteX72" fmla="*/ 203495 w 1206769"/>
              <a:gd name="connsiteY72" fmla="*/ 1484281 h 1684262"/>
              <a:gd name="connsiteX73" fmla="*/ 187303 w 1206769"/>
              <a:gd name="connsiteY73" fmla="*/ 1499140 h 1684262"/>
              <a:gd name="connsiteX74" fmla="*/ 490674 w 1206769"/>
              <a:gd name="connsiteY74" fmla="*/ 1673352 h 1684262"/>
              <a:gd name="connsiteX75" fmla="*/ 757374 w 1206769"/>
              <a:gd name="connsiteY75" fmla="*/ 1682401 h 1684262"/>
              <a:gd name="connsiteX76" fmla="*/ 988070 w 1206769"/>
              <a:gd name="connsiteY76" fmla="*/ 1594485 h 1684262"/>
              <a:gd name="connsiteX77" fmla="*/ 1152566 w 1206769"/>
              <a:gd name="connsiteY77" fmla="*/ 1394460 h 1684262"/>
              <a:gd name="connsiteX78" fmla="*/ 918822 w 1206769"/>
              <a:gd name="connsiteY78" fmla="*/ 1363507 h 1684262"/>
              <a:gd name="connsiteX79" fmla="*/ 802904 w 1206769"/>
              <a:gd name="connsiteY79" fmla="*/ 1350454 h 1684262"/>
              <a:gd name="connsiteX80" fmla="*/ 841956 w 1206769"/>
              <a:gd name="connsiteY80" fmla="*/ 1326547 h 1684262"/>
              <a:gd name="connsiteX81" fmla="*/ 1018286 w 1206769"/>
              <a:gd name="connsiteY81" fmla="*/ 1315425 h 1684262"/>
              <a:gd name="connsiteX82" fmla="*/ 980354 w 1206769"/>
              <a:gd name="connsiteY82" fmla="*/ 1268921 h 1684262"/>
              <a:gd name="connsiteX83" fmla="*/ 1091488 w 1206769"/>
              <a:gd name="connsiteY83" fmla="*/ 1221043 h 1684262"/>
              <a:gd name="connsiteX84" fmla="*/ 911203 w 1206769"/>
              <a:gd name="connsiteY84" fmla="*/ 1022890 h 1684262"/>
              <a:gd name="connsiteX85" fmla="*/ 1193429 w 1206769"/>
              <a:gd name="connsiteY85" fmla="*/ 899446 h 1684262"/>
              <a:gd name="connsiteX86" fmla="*/ 759089 w 1206769"/>
              <a:gd name="connsiteY86" fmla="*/ 61246 h 1684262"/>
              <a:gd name="connsiteX87" fmla="*/ 720989 w 1206769"/>
              <a:gd name="connsiteY87" fmla="*/ 145828 h 1684262"/>
              <a:gd name="connsiteX88" fmla="*/ 759089 w 1206769"/>
              <a:gd name="connsiteY88" fmla="*/ 61436 h 1684262"/>
              <a:gd name="connsiteX89" fmla="*/ 759089 w 1206769"/>
              <a:gd name="connsiteY89" fmla="*/ 61246 h 1684262"/>
              <a:gd name="connsiteX90" fmla="*/ 363611 w 1206769"/>
              <a:gd name="connsiteY90" fmla="*/ 545783 h 1684262"/>
              <a:gd name="connsiteX91" fmla="*/ 348275 w 1206769"/>
              <a:gd name="connsiteY91" fmla="*/ 553498 h 1684262"/>
              <a:gd name="connsiteX92" fmla="*/ 363611 w 1206769"/>
              <a:gd name="connsiteY92" fmla="*/ 545783 h 1684262"/>
              <a:gd name="connsiteX93" fmla="*/ 232451 w 1206769"/>
              <a:gd name="connsiteY93" fmla="*/ 523113 h 1684262"/>
              <a:gd name="connsiteX94" fmla="*/ 254694 w 1206769"/>
              <a:gd name="connsiteY94" fmla="*/ 664096 h 1684262"/>
              <a:gd name="connsiteX95" fmla="*/ 232451 w 1206769"/>
              <a:gd name="connsiteY95" fmla="*/ 523113 h 1684262"/>
              <a:gd name="connsiteX96" fmla="*/ 340084 w 1206769"/>
              <a:gd name="connsiteY96" fmla="*/ 692277 h 1684262"/>
              <a:gd name="connsiteX97" fmla="*/ 470767 w 1206769"/>
              <a:gd name="connsiteY97" fmla="*/ 684562 h 1684262"/>
              <a:gd name="connsiteX98" fmla="*/ 340084 w 1206769"/>
              <a:gd name="connsiteY98" fmla="*/ 691896 h 1684262"/>
              <a:gd name="connsiteX99" fmla="*/ 340084 w 1206769"/>
              <a:gd name="connsiteY99" fmla="*/ 692277 h 1684262"/>
              <a:gd name="connsiteX100" fmla="*/ 382375 w 1206769"/>
              <a:gd name="connsiteY100" fmla="*/ 615410 h 1684262"/>
              <a:gd name="connsiteX101" fmla="*/ 516868 w 1206769"/>
              <a:gd name="connsiteY101" fmla="*/ 688372 h 1684262"/>
              <a:gd name="connsiteX102" fmla="*/ 382661 w 1206769"/>
              <a:gd name="connsiteY102" fmla="*/ 615029 h 1684262"/>
              <a:gd name="connsiteX103" fmla="*/ 382375 w 1206769"/>
              <a:gd name="connsiteY103" fmla="*/ 615410 h 1684262"/>
              <a:gd name="connsiteX104" fmla="*/ 201400 w 1206769"/>
              <a:gd name="connsiteY104" fmla="*/ 907542 h 1684262"/>
              <a:gd name="connsiteX105" fmla="*/ 163300 w 1206769"/>
              <a:gd name="connsiteY105" fmla="*/ 838295 h 1684262"/>
              <a:gd name="connsiteX106" fmla="*/ 201686 w 1206769"/>
              <a:gd name="connsiteY106" fmla="*/ 907161 h 1684262"/>
              <a:gd name="connsiteX107" fmla="*/ 201400 w 1206769"/>
              <a:gd name="connsiteY107" fmla="*/ 907542 h 1684262"/>
              <a:gd name="connsiteX108" fmla="*/ 97811 w 1206769"/>
              <a:gd name="connsiteY108" fmla="*/ 1285557 h 1684262"/>
              <a:gd name="connsiteX109" fmla="*/ 123279 w 1206769"/>
              <a:gd name="connsiteY109" fmla="*/ 1264178 h 1684262"/>
              <a:gd name="connsiteX110" fmla="*/ 231975 w 1206769"/>
              <a:gd name="connsiteY110" fmla="*/ 1341501 h 1684262"/>
              <a:gd name="connsiteX111" fmla="*/ 97811 w 1206769"/>
              <a:gd name="connsiteY111" fmla="*/ 1285557 h 1684262"/>
              <a:gd name="connsiteX112" fmla="*/ 232928 w 1206769"/>
              <a:gd name="connsiteY112" fmla="*/ 1376077 h 1684262"/>
              <a:gd name="connsiteX113" fmla="*/ 279029 w 1206769"/>
              <a:gd name="connsiteY113" fmla="*/ 1379887 h 1684262"/>
              <a:gd name="connsiteX114" fmla="*/ 232451 w 1206769"/>
              <a:gd name="connsiteY114" fmla="*/ 1376077 h 1684262"/>
              <a:gd name="connsiteX115" fmla="*/ 232928 w 1206769"/>
              <a:gd name="connsiteY115" fmla="*/ 1376077 h 1684262"/>
              <a:gd name="connsiteX116" fmla="*/ 856244 w 1206769"/>
              <a:gd name="connsiteY116" fmla="*/ 715613 h 1684262"/>
              <a:gd name="connsiteX117" fmla="*/ 817635 w 1206769"/>
              <a:gd name="connsiteY117" fmla="*/ 708913 h 1684262"/>
              <a:gd name="connsiteX118" fmla="*/ 721084 w 1206769"/>
              <a:gd name="connsiteY118" fmla="*/ 657225 h 1684262"/>
              <a:gd name="connsiteX119" fmla="*/ 855767 w 1206769"/>
              <a:gd name="connsiteY119" fmla="*/ 715613 h 1684262"/>
              <a:gd name="connsiteX120" fmla="*/ 856244 w 1206769"/>
              <a:gd name="connsiteY120" fmla="*/ 715613 h 1684262"/>
              <a:gd name="connsiteX121" fmla="*/ 663458 w 1206769"/>
              <a:gd name="connsiteY121" fmla="*/ 722662 h 1684262"/>
              <a:gd name="connsiteX122" fmla="*/ 644408 w 1206769"/>
              <a:gd name="connsiteY122" fmla="*/ 807149 h 1684262"/>
              <a:gd name="connsiteX123" fmla="*/ 662981 w 1206769"/>
              <a:gd name="connsiteY123" fmla="*/ 723138 h 1684262"/>
              <a:gd name="connsiteX124" fmla="*/ 663458 w 1206769"/>
              <a:gd name="connsiteY124" fmla="*/ 722662 h 1684262"/>
              <a:gd name="connsiteX125" fmla="*/ 628882 w 1206769"/>
              <a:gd name="connsiteY125" fmla="*/ 753332 h 1684262"/>
              <a:gd name="connsiteX126" fmla="*/ 655742 w 1206769"/>
              <a:gd name="connsiteY126" fmla="*/ 726472 h 1684262"/>
              <a:gd name="connsiteX127" fmla="*/ 628406 w 1206769"/>
              <a:gd name="connsiteY127" fmla="*/ 753332 h 1684262"/>
              <a:gd name="connsiteX128" fmla="*/ 628882 w 1206769"/>
              <a:gd name="connsiteY128" fmla="*/ 753332 h 1684262"/>
              <a:gd name="connsiteX129" fmla="*/ 771090 w 1206769"/>
              <a:gd name="connsiteY129" fmla="*/ 757237 h 1684262"/>
              <a:gd name="connsiteX130" fmla="*/ 690318 w 1206769"/>
              <a:gd name="connsiteY130" fmla="*/ 822579 h 1684262"/>
              <a:gd name="connsiteX131" fmla="*/ 770614 w 1206769"/>
              <a:gd name="connsiteY131" fmla="*/ 757237 h 1684262"/>
              <a:gd name="connsiteX132" fmla="*/ 771090 w 1206769"/>
              <a:gd name="connsiteY132" fmla="*/ 757237 h 1684262"/>
              <a:gd name="connsiteX133" fmla="*/ 759565 w 1206769"/>
              <a:gd name="connsiteY133" fmla="*/ 538162 h 1684262"/>
              <a:gd name="connsiteX134" fmla="*/ 851767 w 1206769"/>
              <a:gd name="connsiteY134" fmla="*/ 480536 h 1684262"/>
              <a:gd name="connsiteX135" fmla="*/ 759089 w 1206769"/>
              <a:gd name="connsiteY135" fmla="*/ 538067 h 1684262"/>
              <a:gd name="connsiteX136" fmla="*/ 759565 w 1206769"/>
              <a:gd name="connsiteY136" fmla="*/ 538162 h 1684262"/>
              <a:gd name="connsiteX137" fmla="*/ 877961 w 1206769"/>
              <a:gd name="connsiteY137" fmla="*/ 342138 h 1684262"/>
              <a:gd name="connsiteX138" fmla="*/ 812619 w 1206769"/>
              <a:gd name="connsiteY138" fmla="*/ 442055 h 1684262"/>
              <a:gd name="connsiteX139" fmla="*/ 877961 w 1206769"/>
              <a:gd name="connsiteY139" fmla="*/ 342138 h 1684262"/>
              <a:gd name="connsiteX140" fmla="*/ 681841 w 1206769"/>
              <a:gd name="connsiteY140" fmla="*/ 323088 h 1684262"/>
              <a:gd name="connsiteX141" fmla="*/ 758803 w 1206769"/>
              <a:gd name="connsiteY141" fmla="*/ 430816 h 1684262"/>
              <a:gd name="connsiteX142" fmla="*/ 643455 w 1206769"/>
              <a:gd name="connsiteY142" fmla="*/ 396145 h 1684262"/>
              <a:gd name="connsiteX143" fmla="*/ 639550 w 1206769"/>
              <a:gd name="connsiteY143" fmla="*/ 438436 h 1684262"/>
              <a:gd name="connsiteX144" fmla="*/ 682127 w 1206769"/>
              <a:gd name="connsiteY144" fmla="*/ 323088 h 1684262"/>
              <a:gd name="connsiteX145" fmla="*/ 681841 w 1206769"/>
              <a:gd name="connsiteY145" fmla="*/ 323088 h 1684262"/>
              <a:gd name="connsiteX146" fmla="*/ 351323 w 1206769"/>
              <a:gd name="connsiteY146" fmla="*/ 219361 h 1684262"/>
              <a:gd name="connsiteX147" fmla="*/ 383994 w 1206769"/>
              <a:gd name="connsiteY147" fmla="*/ 183070 h 1684262"/>
              <a:gd name="connsiteX148" fmla="*/ 403711 w 1206769"/>
              <a:gd name="connsiteY148" fmla="*/ 175069 h 1684262"/>
              <a:gd name="connsiteX149" fmla="*/ 411331 w 1206769"/>
              <a:gd name="connsiteY149" fmla="*/ 176117 h 1684262"/>
              <a:gd name="connsiteX150" fmla="*/ 569351 w 1206769"/>
              <a:gd name="connsiteY150" fmla="*/ 242792 h 1684262"/>
              <a:gd name="connsiteX151" fmla="*/ 569922 w 1206769"/>
              <a:gd name="connsiteY151" fmla="*/ 242792 h 1684262"/>
              <a:gd name="connsiteX152" fmla="*/ 558873 w 1206769"/>
              <a:gd name="connsiteY152" fmla="*/ 299942 h 1684262"/>
              <a:gd name="connsiteX153" fmla="*/ 351609 w 1206769"/>
              <a:gd name="connsiteY153" fmla="*/ 219075 h 1684262"/>
              <a:gd name="connsiteX154" fmla="*/ 351323 w 1206769"/>
              <a:gd name="connsiteY154" fmla="*/ 219361 h 1684262"/>
              <a:gd name="connsiteX155" fmla="*/ 470767 w 1206769"/>
              <a:gd name="connsiteY155" fmla="*/ 361188 h 1684262"/>
              <a:gd name="connsiteX156" fmla="*/ 566874 w 1206769"/>
              <a:gd name="connsiteY156" fmla="*/ 503396 h 1684262"/>
              <a:gd name="connsiteX157" fmla="*/ 470767 w 1206769"/>
              <a:gd name="connsiteY157" fmla="*/ 361188 h 1684262"/>
              <a:gd name="connsiteX158" fmla="*/ 632216 w 1206769"/>
              <a:gd name="connsiteY158" fmla="*/ 453485 h 1684262"/>
              <a:gd name="connsiteX159" fmla="*/ 699367 w 1206769"/>
              <a:gd name="connsiteY159" fmla="*/ 515112 h 1684262"/>
              <a:gd name="connsiteX160" fmla="*/ 759089 w 1206769"/>
              <a:gd name="connsiteY160" fmla="*/ 438055 h 1684262"/>
              <a:gd name="connsiteX161" fmla="*/ 678317 w 1206769"/>
              <a:gd name="connsiteY161" fmla="*/ 611029 h 1684262"/>
              <a:gd name="connsiteX162" fmla="*/ 640217 w 1206769"/>
              <a:gd name="connsiteY162" fmla="*/ 587978 h 1684262"/>
              <a:gd name="connsiteX163" fmla="*/ 632216 w 1206769"/>
              <a:gd name="connsiteY163" fmla="*/ 453581 h 1684262"/>
              <a:gd name="connsiteX164" fmla="*/ 632216 w 1206769"/>
              <a:gd name="connsiteY164" fmla="*/ 453485 h 1684262"/>
              <a:gd name="connsiteX165" fmla="*/ 686032 w 1206769"/>
              <a:gd name="connsiteY165" fmla="*/ 837819 h 1684262"/>
              <a:gd name="connsiteX166" fmla="*/ 628310 w 1206769"/>
              <a:gd name="connsiteY166" fmla="*/ 930116 h 1684262"/>
              <a:gd name="connsiteX167" fmla="*/ 686032 w 1206769"/>
              <a:gd name="connsiteY167" fmla="*/ 837914 h 1684262"/>
              <a:gd name="connsiteX168" fmla="*/ 686032 w 1206769"/>
              <a:gd name="connsiteY168" fmla="*/ 837819 h 1684262"/>
              <a:gd name="connsiteX169" fmla="*/ 743658 w 1206769"/>
              <a:gd name="connsiteY169" fmla="*/ 1291400 h 1684262"/>
              <a:gd name="connsiteX170" fmla="*/ 547634 w 1206769"/>
              <a:gd name="connsiteY170" fmla="*/ 1206818 h 1684262"/>
              <a:gd name="connsiteX171" fmla="*/ 573446 w 1206769"/>
              <a:gd name="connsiteY171" fmla="*/ 1222439 h 1684262"/>
              <a:gd name="connsiteX172" fmla="*/ 603450 w 1206769"/>
              <a:gd name="connsiteY172" fmla="*/ 1227487 h 1684262"/>
              <a:gd name="connsiteX173" fmla="*/ 743658 w 1206769"/>
              <a:gd name="connsiteY173" fmla="*/ 1291495 h 1684262"/>
              <a:gd name="connsiteX174" fmla="*/ 743658 w 1206769"/>
              <a:gd name="connsiteY174" fmla="*/ 1291400 h 1684262"/>
              <a:gd name="connsiteX175" fmla="*/ 578399 w 1206769"/>
              <a:gd name="connsiteY175" fmla="*/ 945452 h 1684262"/>
              <a:gd name="connsiteX176" fmla="*/ 689842 w 1206769"/>
              <a:gd name="connsiteY176" fmla="*/ 1122236 h 1684262"/>
              <a:gd name="connsiteX177" fmla="*/ 578399 w 1206769"/>
              <a:gd name="connsiteY177" fmla="*/ 945547 h 1684262"/>
              <a:gd name="connsiteX178" fmla="*/ 578399 w 1206769"/>
              <a:gd name="connsiteY178" fmla="*/ 945452 h 1684262"/>
              <a:gd name="connsiteX179" fmla="*/ 351609 w 1206769"/>
              <a:gd name="connsiteY179" fmla="*/ 1045464 h 1684262"/>
              <a:gd name="connsiteX180" fmla="*/ 382375 w 1206769"/>
              <a:gd name="connsiteY180" fmla="*/ 887825 h 1684262"/>
              <a:gd name="connsiteX181" fmla="*/ 351609 w 1206769"/>
              <a:gd name="connsiteY181" fmla="*/ 1045559 h 1684262"/>
              <a:gd name="connsiteX182" fmla="*/ 351609 w 1206769"/>
              <a:gd name="connsiteY182" fmla="*/ 1045464 h 1684262"/>
              <a:gd name="connsiteX183" fmla="*/ 420761 w 1206769"/>
              <a:gd name="connsiteY183" fmla="*/ 1018413 h 1684262"/>
              <a:gd name="connsiteX184" fmla="*/ 605260 w 1206769"/>
              <a:gd name="connsiteY184" fmla="*/ 1180338 h 1684262"/>
              <a:gd name="connsiteX185" fmla="*/ 420761 w 1206769"/>
              <a:gd name="connsiteY185" fmla="*/ 1018413 h 1684262"/>
              <a:gd name="connsiteX186" fmla="*/ 366944 w 1206769"/>
              <a:gd name="connsiteY186" fmla="*/ 1414272 h 1684262"/>
              <a:gd name="connsiteX187" fmla="*/ 597640 w 1206769"/>
              <a:gd name="connsiteY187" fmla="*/ 1460468 h 1684262"/>
              <a:gd name="connsiteX188" fmla="*/ 366944 w 1206769"/>
              <a:gd name="connsiteY188" fmla="*/ 1414463 h 1684262"/>
              <a:gd name="connsiteX189" fmla="*/ 366944 w 1206769"/>
              <a:gd name="connsiteY189" fmla="*/ 1414272 h 1684262"/>
              <a:gd name="connsiteX190" fmla="*/ 536108 w 1206769"/>
              <a:gd name="connsiteY190" fmla="*/ 1644968 h 1684262"/>
              <a:gd name="connsiteX191" fmla="*/ 498008 w 1206769"/>
              <a:gd name="connsiteY191" fmla="*/ 1625918 h 1684262"/>
              <a:gd name="connsiteX192" fmla="*/ 471148 w 1206769"/>
              <a:gd name="connsiteY192" fmla="*/ 1618202 h 1684262"/>
              <a:gd name="connsiteX193" fmla="*/ 471148 w 1206769"/>
              <a:gd name="connsiteY193" fmla="*/ 1664399 h 1684262"/>
              <a:gd name="connsiteX194" fmla="*/ 401901 w 1206769"/>
              <a:gd name="connsiteY194" fmla="*/ 1579817 h 1684262"/>
              <a:gd name="connsiteX195" fmla="*/ 536108 w 1206769"/>
              <a:gd name="connsiteY195" fmla="*/ 1645158 h 1684262"/>
              <a:gd name="connsiteX196" fmla="*/ 536108 w 1206769"/>
              <a:gd name="connsiteY196" fmla="*/ 1644968 h 1684262"/>
              <a:gd name="connsiteX197" fmla="*/ 616785 w 1206769"/>
              <a:gd name="connsiteY197" fmla="*/ 1564196 h 1684262"/>
              <a:gd name="connsiteX198" fmla="*/ 555349 w 1206769"/>
              <a:gd name="connsiteY198" fmla="*/ 1541145 h 1684262"/>
              <a:gd name="connsiteX199" fmla="*/ 638597 w 1206769"/>
              <a:gd name="connsiteY199" fmla="*/ 1493520 h 1684262"/>
              <a:gd name="connsiteX200" fmla="*/ 739848 w 1206769"/>
              <a:gd name="connsiteY200" fmla="*/ 1525715 h 1684262"/>
              <a:gd name="connsiteX201" fmla="*/ 616785 w 1206769"/>
              <a:gd name="connsiteY201" fmla="*/ 1564386 h 1684262"/>
              <a:gd name="connsiteX202" fmla="*/ 616785 w 1206769"/>
              <a:gd name="connsiteY202" fmla="*/ 1564196 h 1684262"/>
              <a:gd name="connsiteX203" fmla="*/ 752231 w 1206769"/>
              <a:gd name="connsiteY203" fmla="*/ 1664779 h 1684262"/>
              <a:gd name="connsiteX204" fmla="*/ 739658 w 1206769"/>
              <a:gd name="connsiteY204" fmla="*/ 1664779 h 1684262"/>
              <a:gd name="connsiteX205" fmla="*/ 731180 w 1206769"/>
              <a:gd name="connsiteY205" fmla="*/ 1664779 h 1684262"/>
              <a:gd name="connsiteX206" fmla="*/ 727561 w 1206769"/>
              <a:gd name="connsiteY206" fmla="*/ 1664779 h 1684262"/>
              <a:gd name="connsiteX207" fmla="*/ 713750 w 1206769"/>
              <a:gd name="connsiteY207" fmla="*/ 1666780 h 1684262"/>
              <a:gd name="connsiteX208" fmla="*/ 704225 w 1206769"/>
              <a:gd name="connsiteY208" fmla="*/ 1665256 h 1684262"/>
              <a:gd name="connsiteX209" fmla="*/ 705558 w 1206769"/>
              <a:gd name="connsiteY209" fmla="*/ 1667733 h 1684262"/>
              <a:gd name="connsiteX210" fmla="*/ 790045 w 1206769"/>
              <a:gd name="connsiteY210" fmla="*/ 1610106 h 1684262"/>
              <a:gd name="connsiteX211" fmla="*/ 752231 w 1206769"/>
              <a:gd name="connsiteY211" fmla="*/ 1664970 h 1684262"/>
              <a:gd name="connsiteX212" fmla="*/ 752231 w 1206769"/>
              <a:gd name="connsiteY212" fmla="*/ 1664779 h 1684262"/>
              <a:gd name="connsiteX213" fmla="*/ 857863 w 1206769"/>
              <a:gd name="connsiteY213" fmla="*/ 1591056 h 1684262"/>
              <a:gd name="connsiteX214" fmla="*/ 838813 w 1206769"/>
              <a:gd name="connsiteY214" fmla="*/ 1568958 h 1684262"/>
              <a:gd name="connsiteX215" fmla="*/ 836146 w 1206769"/>
              <a:gd name="connsiteY215" fmla="*/ 1564291 h 1684262"/>
              <a:gd name="connsiteX216" fmla="*/ 955179 w 1206769"/>
              <a:gd name="connsiteY216" fmla="*/ 1500720 h 1684262"/>
              <a:gd name="connsiteX217" fmla="*/ 1066493 w 1206769"/>
              <a:gd name="connsiteY217" fmla="*/ 1492065 h 1684262"/>
              <a:gd name="connsiteX218" fmla="*/ 857863 w 1206769"/>
              <a:gd name="connsiteY218" fmla="*/ 1591247 h 1684262"/>
              <a:gd name="connsiteX219" fmla="*/ 857863 w 1206769"/>
              <a:gd name="connsiteY219" fmla="*/ 1591056 h 1684262"/>
              <a:gd name="connsiteX220" fmla="*/ 1054979 w 1206769"/>
              <a:gd name="connsiteY220" fmla="*/ 1445037 h 1684262"/>
              <a:gd name="connsiteX221" fmla="*/ 916632 w 1206769"/>
              <a:gd name="connsiteY221" fmla="*/ 1468184 h 1684262"/>
              <a:gd name="connsiteX222" fmla="*/ 1028170 w 1206769"/>
              <a:gd name="connsiteY222" fmla="*/ 1445228 h 1684262"/>
              <a:gd name="connsiteX223" fmla="*/ 1054979 w 1206769"/>
              <a:gd name="connsiteY223" fmla="*/ 1445037 h 1684262"/>
              <a:gd name="connsiteX224" fmla="*/ 862816 w 1206769"/>
              <a:gd name="connsiteY224" fmla="*/ 1410462 h 1684262"/>
              <a:gd name="connsiteX225" fmla="*/ 647551 w 1206769"/>
              <a:gd name="connsiteY225" fmla="*/ 1448562 h 1684262"/>
              <a:gd name="connsiteX226" fmla="*/ 862816 w 1206769"/>
              <a:gd name="connsiteY226" fmla="*/ 1410653 h 1684262"/>
              <a:gd name="connsiteX227" fmla="*/ 862816 w 1206769"/>
              <a:gd name="connsiteY227" fmla="*/ 1410462 h 1684262"/>
              <a:gd name="connsiteX228" fmla="*/ 689842 w 1206769"/>
              <a:gd name="connsiteY228" fmla="*/ 1391412 h 1684262"/>
              <a:gd name="connsiteX229" fmla="*/ 924347 w 1206769"/>
              <a:gd name="connsiteY229" fmla="*/ 1306830 h 1684262"/>
              <a:gd name="connsiteX230" fmla="*/ 689842 w 1206769"/>
              <a:gd name="connsiteY230" fmla="*/ 1391412 h 1684262"/>
              <a:gd name="connsiteX231" fmla="*/ 1162663 w 1206769"/>
              <a:gd name="connsiteY231" fmla="*/ 1057085 h 1684262"/>
              <a:gd name="connsiteX232" fmla="*/ 1148756 w 1206769"/>
              <a:gd name="connsiteY232" fmla="*/ 1134428 h 1684262"/>
              <a:gd name="connsiteX233" fmla="*/ 1066841 w 1206769"/>
              <a:gd name="connsiteY233" fmla="*/ 1139762 h 1684262"/>
              <a:gd name="connsiteX234" fmla="*/ 1035790 w 1206769"/>
              <a:gd name="connsiteY234" fmla="*/ 1087755 h 1684262"/>
              <a:gd name="connsiteX235" fmla="*/ 1162663 w 1206769"/>
              <a:gd name="connsiteY235" fmla="*/ 1057085 h 1684262"/>
              <a:gd name="connsiteX236" fmla="*/ 987913 w 1206769"/>
              <a:gd name="connsiteY236" fmla="*/ 1181170 h 1684262"/>
              <a:gd name="connsiteX237" fmla="*/ 958923 w 1206769"/>
              <a:gd name="connsiteY237" fmla="*/ 1264444 h 1684262"/>
              <a:gd name="connsiteX238" fmla="*/ 905107 w 1206769"/>
              <a:gd name="connsiteY238" fmla="*/ 1118330 h 1684262"/>
              <a:gd name="connsiteX239" fmla="*/ 987913 w 1206769"/>
              <a:gd name="connsiteY23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06561 w 1206769"/>
              <a:gd name="connsiteY11" fmla="*/ 663035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5881 w 1206769"/>
              <a:gd name="connsiteY14" fmla="*/ 661511 h 1684262"/>
              <a:gd name="connsiteX15" fmla="*/ 1065794 w 1206769"/>
              <a:gd name="connsiteY15" fmla="*/ 651415 h 1684262"/>
              <a:gd name="connsiteX16" fmla="*/ 1087938 w 1206769"/>
              <a:gd name="connsiteY16" fmla="*/ 638205 h 1684262"/>
              <a:gd name="connsiteX17" fmla="*/ 739848 w 1206769"/>
              <a:gd name="connsiteY17" fmla="*/ 595694 h 1684262"/>
              <a:gd name="connsiteX18" fmla="*/ 716893 w 1206769"/>
              <a:gd name="connsiteY18" fmla="*/ 318992 h 1684262"/>
              <a:gd name="connsiteX19" fmla="*/ 920537 w 1206769"/>
              <a:gd name="connsiteY19" fmla="*/ 246031 h 1684262"/>
              <a:gd name="connsiteX20" fmla="*/ 682412 w 1206769"/>
              <a:gd name="connsiteY20" fmla="*/ 238316 h 1684262"/>
              <a:gd name="connsiteX21" fmla="*/ 928538 w 1206769"/>
              <a:gd name="connsiteY21" fmla="*/ 226790 h 1684262"/>
              <a:gd name="connsiteX22" fmla="*/ 720893 w 1206769"/>
              <a:gd name="connsiteY22" fmla="*/ 196025 h 1684262"/>
              <a:gd name="connsiteX23" fmla="*/ 736229 w 1206769"/>
              <a:gd name="connsiteY23" fmla="*/ 49911 h 1684262"/>
              <a:gd name="connsiteX24" fmla="*/ 663267 w 1206769"/>
              <a:gd name="connsiteY24" fmla="*/ 0 h 1684262"/>
              <a:gd name="connsiteX25" fmla="*/ 625167 w 1206769"/>
              <a:gd name="connsiteY25" fmla="*/ 103727 h 1684262"/>
              <a:gd name="connsiteX26" fmla="*/ 625167 w 1206769"/>
              <a:gd name="connsiteY26" fmla="*/ 288322 h 1684262"/>
              <a:gd name="connsiteX27" fmla="*/ 336845 w 1206769"/>
              <a:gd name="connsiteY27" fmla="*/ 261366 h 1684262"/>
              <a:gd name="connsiteX28" fmla="*/ 367611 w 1206769"/>
              <a:gd name="connsiteY28" fmla="*/ 307467 h 1684262"/>
              <a:gd name="connsiteX29" fmla="*/ 579066 w 1206769"/>
              <a:gd name="connsiteY29" fmla="*/ 615029 h 1684262"/>
              <a:gd name="connsiteX30" fmla="*/ 263884 w 1206769"/>
              <a:gd name="connsiteY30" fmla="*/ 511207 h 1684262"/>
              <a:gd name="connsiteX31" fmla="*/ 233118 w 1206769"/>
              <a:gd name="connsiteY31" fmla="*/ 714947 h 1684262"/>
              <a:gd name="connsiteX32" fmla="*/ 532965 w 1206769"/>
              <a:gd name="connsiteY32" fmla="*/ 807149 h 1684262"/>
              <a:gd name="connsiteX33" fmla="*/ 513915 w 1206769"/>
              <a:gd name="connsiteY33" fmla="*/ 803339 h 1684262"/>
              <a:gd name="connsiteX34" fmla="*/ 502390 w 1206769"/>
              <a:gd name="connsiteY34" fmla="*/ 791813 h 1684262"/>
              <a:gd name="connsiteX35" fmla="*/ 464290 w 1206769"/>
              <a:gd name="connsiteY35" fmla="*/ 772763 h 1684262"/>
              <a:gd name="connsiteX36" fmla="*/ 375231 w 1206769"/>
              <a:gd name="connsiteY36" fmla="*/ 788670 h 1684262"/>
              <a:gd name="connsiteX37" fmla="*/ 418189 w 1206769"/>
              <a:gd name="connsiteY37" fmla="*/ 826770 h 1684262"/>
              <a:gd name="connsiteX38" fmla="*/ 333607 w 1206769"/>
              <a:gd name="connsiteY38" fmla="*/ 826770 h 1684262"/>
              <a:gd name="connsiteX39" fmla="*/ 276457 w 1206769"/>
              <a:gd name="connsiteY39" fmla="*/ 857536 h 1684262"/>
              <a:gd name="connsiteX40" fmla="*/ 288458 w 1206769"/>
              <a:gd name="connsiteY40" fmla="*/ 766001 h 1684262"/>
              <a:gd name="connsiteX41" fmla="*/ 138059 w 1206769"/>
              <a:gd name="connsiteY41" fmla="*/ 911352 h 1684262"/>
              <a:gd name="connsiteX42" fmla="*/ 237976 w 1206769"/>
              <a:gd name="connsiteY42" fmla="*/ 961358 h 1684262"/>
              <a:gd name="connsiteX43" fmla="*/ 75102 w 1206769"/>
              <a:gd name="connsiteY43" fmla="*/ 1025783 h 1684262"/>
              <a:gd name="connsiteX44" fmla="*/ 80432 w 1206769"/>
              <a:gd name="connsiteY44" fmla="*/ 915162 h 1684262"/>
              <a:gd name="connsiteX45" fmla="*/ 91958 w 1206769"/>
              <a:gd name="connsiteY45" fmla="*/ 1107377 h 1684262"/>
              <a:gd name="connsiteX46" fmla="*/ 214925 w 1206769"/>
              <a:gd name="connsiteY46" fmla="*/ 1157383 h 1684262"/>
              <a:gd name="connsiteX47" fmla="*/ 322463 w 1206769"/>
              <a:gd name="connsiteY47" fmla="*/ 1240346 h 1684262"/>
              <a:gd name="connsiteX48" fmla="*/ 309794 w 1206769"/>
              <a:gd name="connsiteY48" fmla="*/ 1240346 h 1684262"/>
              <a:gd name="connsiteX49" fmla="*/ 311699 w 1206769"/>
              <a:gd name="connsiteY49" fmla="*/ 1248728 h 1684262"/>
              <a:gd name="connsiteX50" fmla="*/ 310842 w 1206769"/>
              <a:gd name="connsiteY50" fmla="*/ 1254824 h 1684262"/>
              <a:gd name="connsiteX51" fmla="*/ 309223 w 1206769"/>
              <a:gd name="connsiteY51" fmla="*/ 1259396 h 1684262"/>
              <a:gd name="connsiteX52" fmla="*/ 301317 w 1206769"/>
              <a:gd name="connsiteY52" fmla="*/ 1268063 h 1684262"/>
              <a:gd name="connsiteX53" fmla="*/ 283886 w 1206769"/>
              <a:gd name="connsiteY53" fmla="*/ 1268063 h 1684262"/>
              <a:gd name="connsiteX54" fmla="*/ 284934 w 1206769"/>
              <a:gd name="connsiteY54" fmla="*/ 1275207 h 1684262"/>
              <a:gd name="connsiteX55" fmla="*/ 395615 w 1206769"/>
              <a:gd name="connsiteY55" fmla="*/ 1319117 h 1684262"/>
              <a:gd name="connsiteX56" fmla="*/ 257026 w 1206769"/>
              <a:gd name="connsiteY56" fmla="*/ 1309592 h 1684262"/>
              <a:gd name="connsiteX57" fmla="*/ 257026 w 1206769"/>
              <a:gd name="connsiteY57" fmla="*/ 1309592 h 1684262"/>
              <a:gd name="connsiteX58" fmla="*/ 248263 w 1206769"/>
              <a:gd name="connsiteY58" fmla="*/ 1308259 h 1684262"/>
              <a:gd name="connsiteX59" fmla="*/ 247691 w 1206769"/>
              <a:gd name="connsiteY59" fmla="*/ 1308735 h 1684262"/>
              <a:gd name="connsiteX60" fmla="*/ 229880 w 1206769"/>
              <a:gd name="connsiteY60" fmla="*/ 1312259 h 1684262"/>
              <a:gd name="connsiteX61" fmla="*/ 146155 w 1206769"/>
              <a:gd name="connsiteY61" fmla="*/ 1230344 h 1684262"/>
              <a:gd name="connsiteX62" fmla="*/ 115389 w 1206769"/>
              <a:gd name="connsiteY62" fmla="*/ 1430369 h 1684262"/>
              <a:gd name="connsiteX63" fmla="*/ 349799 w 1206769"/>
              <a:gd name="connsiteY63" fmla="*/ 1480280 h 1684262"/>
              <a:gd name="connsiteX64" fmla="*/ 299507 w 1206769"/>
              <a:gd name="connsiteY64" fmla="*/ 1464659 h 1684262"/>
              <a:gd name="connsiteX65" fmla="*/ 321034 w 1206769"/>
              <a:gd name="connsiteY65" fmla="*/ 1477042 h 1684262"/>
              <a:gd name="connsiteX66" fmla="*/ 330559 w 1206769"/>
              <a:gd name="connsiteY66" fmla="*/ 1484376 h 1684262"/>
              <a:gd name="connsiteX67" fmla="*/ 388280 w 1206769"/>
              <a:gd name="connsiteY67" fmla="*/ 1545717 h 1684262"/>
              <a:gd name="connsiteX68" fmla="*/ 348847 w 1206769"/>
              <a:gd name="connsiteY68" fmla="*/ 1542479 h 1684262"/>
              <a:gd name="connsiteX69" fmla="*/ 255883 w 1206769"/>
              <a:gd name="connsiteY69" fmla="*/ 1502664 h 1684262"/>
              <a:gd name="connsiteX70" fmla="*/ 255883 w 1206769"/>
              <a:gd name="connsiteY70" fmla="*/ 1502664 h 1684262"/>
              <a:gd name="connsiteX71" fmla="*/ 239976 w 1206769"/>
              <a:gd name="connsiteY71" fmla="*/ 1484281 h 1684262"/>
              <a:gd name="connsiteX72" fmla="*/ 203495 w 1206769"/>
              <a:gd name="connsiteY72" fmla="*/ 1484281 h 1684262"/>
              <a:gd name="connsiteX73" fmla="*/ 187303 w 1206769"/>
              <a:gd name="connsiteY73" fmla="*/ 1499140 h 1684262"/>
              <a:gd name="connsiteX74" fmla="*/ 490674 w 1206769"/>
              <a:gd name="connsiteY74" fmla="*/ 1673352 h 1684262"/>
              <a:gd name="connsiteX75" fmla="*/ 757374 w 1206769"/>
              <a:gd name="connsiteY75" fmla="*/ 1682401 h 1684262"/>
              <a:gd name="connsiteX76" fmla="*/ 988070 w 1206769"/>
              <a:gd name="connsiteY76" fmla="*/ 1594485 h 1684262"/>
              <a:gd name="connsiteX77" fmla="*/ 1152566 w 1206769"/>
              <a:gd name="connsiteY77" fmla="*/ 1394460 h 1684262"/>
              <a:gd name="connsiteX78" fmla="*/ 918822 w 1206769"/>
              <a:gd name="connsiteY78" fmla="*/ 1363507 h 1684262"/>
              <a:gd name="connsiteX79" fmla="*/ 802904 w 1206769"/>
              <a:gd name="connsiteY79" fmla="*/ 1350454 h 1684262"/>
              <a:gd name="connsiteX80" fmla="*/ 841956 w 1206769"/>
              <a:gd name="connsiteY80" fmla="*/ 1326547 h 1684262"/>
              <a:gd name="connsiteX81" fmla="*/ 1018286 w 1206769"/>
              <a:gd name="connsiteY81" fmla="*/ 1315425 h 1684262"/>
              <a:gd name="connsiteX82" fmla="*/ 980354 w 1206769"/>
              <a:gd name="connsiteY82" fmla="*/ 1268921 h 1684262"/>
              <a:gd name="connsiteX83" fmla="*/ 1091488 w 1206769"/>
              <a:gd name="connsiteY83" fmla="*/ 1221043 h 1684262"/>
              <a:gd name="connsiteX84" fmla="*/ 911203 w 1206769"/>
              <a:gd name="connsiteY84" fmla="*/ 1022890 h 1684262"/>
              <a:gd name="connsiteX85" fmla="*/ 1193429 w 1206769"/>
              <a:gd name="connsiteY85" fmla="*/ 899446 h 1684262"/>
              <a:gd name="connsiteX86" fmla="*/ 759089 w 1206769"/>
              <a:gd name="connsiteY86" fmla="*/ 61246 h 1684262"/>
              <a:gd name="connsiteX87" fmla="*/ 720989 w 1206769"/>
              <a:gd name="connsiteY87" fmla="*/ 145828 h 1684262"/>
              <a:gd name="connsiteX88" fmla="*/ 759089 w 1206769"/>
              <a:gd name="connsiteY88" fmla="*/ 61436 h 1684262"/>
              <a:gd name="connsiteX89" fmla="*/ 759089 w 1206769"/>
              <a:gd name="connsiteY89" fmla="*/ 61246 h 1684262"/>
              <a:gd name="connsiteX90" fmla="*/ 363611 w 1206769"/>
              <a:gd name="connsiteY90" fmla="*/ 545783 h 1684262"/>
              <a:gd name="connsiteX91" fmla="*/ 348275 w 1206769"/>
              <a:gd name="connsiteY91" fmla="*/ 553498 h 1684262"/>
              <a:gd name="connsiteX92" fmla="*/ 363611 w 1206769"/>
              <a:gd name="connsiteY92" fmla="*/ 545783 h 1684262"/>
              <a:gd name="connsiteX93" fmla="*/ 232451 w 1206769"/>
              <a:gd name="connsiteY93" fmla="*/ 523113 h 1684262"/>
              <a:gd name="connsiteX94" fmla="*/ 254694 w 1206769"/>
              <a:gd name="connsiteY94" fmla="*/ 664096 h 1684262"/>
              <a:gd name="connsiteX95" fmla="*/ 232451 w 1206769"/>
              <a:gd name="connsiteY95" fmla="*/ 523113 h 1684262"/>
              <a:gd name="connsiteX96" fmla="*/ 340084 w 1206769"/>
              <a:gd name="connsiteY96" fmla="*/ 692277 h 1684262"/>
              <a:gd name="connsiteX97" fmla="*/ 470767 w 1206769"/>
              <a:gd name="connsiteY97" fmla="*/ 684562 h 1684262"/>
              <a:gd name="connsiteX98" fmla="*/ 340084 w 1206769"/>
              <a:gd name="connsiteY98" fmla="*/ 691896 h 1684262"/>
              <a:gd name="connsiteX99" fmla="*/ 340084 w 1206769"/>
              <a:gd name="connsiteY99" fmla="*/ 692277 h 1684262"/>
              <a:gd name="connsiteX100" fmla="*/ 382375 w 1206769"/>
              <a:gd name="connsiteY100" fmla="*/ 615410 h 1684262"/>
              <a:gd name="connsiteX101" fmla="*/ 516868 w 1206769"/>
              <a:gd name="connsiteY101" fmla="*/ 688372 h 1684262"/>
              <a:gd name="connsiteX102" fmla="*/ 382661 w 1206769"/>
              <a:gd name="connsiteY102" fmla="*/ 615029 h 1684262"/>
              <a:gd name="connsiteX103" fmla="*/ 382375 w 1206769"/>
              <a:gd name="connsiteY103" fmla="*/ 615410 h 1684262"/>
              <a:gd name="connsiteX104" fmla="*/ 201400 w 1206769"/>
              <a:gd name="connsiteY104" fmla="*/ 907542 h 1684262"/>
              <a:gd name="connsiteX105" fmla="*/ 163300 w 1206769"/>
              <a:gd name="connsiteY105" fmla="*/ 838295 h 1684262"/>
              <a:gd name="connsiteX106" fmla="*/ 201686 w 1206769"/>
              <a:gd name="connsiteY106" fmla="*/ 907161 h 1684262"/>
              <a:gd name="connsiteX107" fmla="*/ 201400 w 1206769"/>
              <a:gd name="connsiteY107" fmla="*/ 907542 h 1684262"/>
              <a:gd name="connsiteX108" fmla="*/ 97811 w 1206769"/>
              <a:gd name="connsiteY108" fmla="*/ 1285557 h 1684262"/>
              <a:gd name="connsiteX109" fmla="*/ 123279 w 1206769"/>
              <a:gd name="connsiteY109" fmla="*/ 1264178 h 1684262"/>
              <a:gd name="connsiteX110" fmla="*/ 231975 w 1206769"/>
              <a:gd name="connsiteY110" fmla="*/ 1341501 h 1684262"/>
              <a:gd name="connsiteX111" fmla="*/ 97811 w 1206769"/>
              <a:gd name="connsiteY111" fmla="*/ 1285557 h 1684262"/>
              <a:gd name="connsiteX112" fmla="*/ 232928 w 1206769"/>
              <a:gd name="connsiteY112" fmla="*/ 1376077 h 1684262"/>
              <a:gd name="connsiteX113" fmla="*/ 279029 w 1206769"/>
              <a:gd name="connsiteY113" fmla="*/ 1379887 h 1684262"/>
              <a:gd name="connsiteX114" fmla="*/ 232451 w 1206769"/>
              <a:gd name="connsiteY114" fmla="*/ 1376077 h 1684262"/>
              <a:gd name="connsiteX115" fmla="*/ 232928 w 1206769"/>
              <a:gd name="connsiteY115" fmla="*/ 1376077 h 1684262"/>
              <a:gd name="connsiteX116" fmla="*/ 856244 w 1206769"/>
              <a:gd name="connsiteY116" fmla="*/ 715613 h 1684262"/>
              <a:gd name="connsiteX117" fmla="*/ 817635 w 1206769"/>
              <a:gd name="connsiteY117" fmla="*/ 708913 h 1684262"/>
              <a:gd name="connsiteX118" fmla="*/ 721084 w 1206769"/>
              <a:gd name="connsiteY118" fmla="*/ 657225 h 1684262"/>
              <a:gd name="connsiteX119" fmla="*/ 855767 w 1206769"/>
              <a:gd name="connsiteY119" fmla="*/ 715613 h 1684262"/>
              <a:gd name="connsiteX120" fmla="*/ 856244 w 1206769"/>
              <a:gd name="connsiteY120" fmla="*/ 715613 h 1684262"/>
              <a:gd name="connsiteX121" fmla="*/ 663458 w 1206769"/>
              <a:gd name="connsiteY121" fmla="*/ 722662 h 1684262"/>
              <a:gd name="connsiteX122" fmla="*/ 644408 w 1206769"/>
              <a:gd name="connsiteY122" fmla="*/ 807149 h 1684262"/>
              <a:gd name="connsiteX123" fmla="*/ 662981 w 1206769"/>
              <a:gd name="connsiteY123" fmla="*/ 723138 h 1684262"/>
              <a:gd name="connsiteX124" fmla="*/ 663458 w 1206769"/>
              <a:gd name="connsiteY124" fmla="*/ 722662 h 1684262"/>
              <a:gd name="connsiteX125" fmla="*/ 628882 w 1206769"/>
              <a:gd name="connsiteY125" fmla="*/ 753332 h 1684262"/>
              <a:gd name="connsiteX126" fmla="*/ 655742 w 1206769"/>
              <a:gd name="connsiteY126" fmla="*/ 726472 h 1684262"/>
              <a:gd name="connsiteX127" fmla="*/ 628406 w 1206769"/>
              <a:gd name="connsiteY127" fmla="*/ 753332 h 1684262"/>
              <a:gd name="connsiteX128" fmla="*/ 628882 w 1206769"/>
              <a:gd name="connsiteY128" fmla="*/ 753332 h 1684262"/>
              <a:gd name="connsiteX129" fmla="*/ 771090 w 1206769"/>
              <a:gd name="connsiteY129" fmla="*/ 757237 h 1684262"/>
              <a:gd name="connsiteX130" fmla="*/ 690318 w 1206769"/>
              <a:gd name="connsiteY130" fmla="*/ 822579 h 1684262"/>
              <a:gd name="connsiteX131" fmla="*/ 770614 w 1206769"/>
              <a:gd name="connsiteY131" fmla="*/ 757237 h 1684262"/>
              <a:gd name="connsiteX132" fmla="*/ 771090 w 1206769"/>
              <a:gd name="connsiteY132" fmla="*/ 757237 h 1684262"/>
              <a:gd name="connsiteX133" fmla="*/ 759565 w 1206769"/>
              <a:gd name="connsiteY133" fmla="*/ 538162 h 1684262"/>
              <a:gd name="connsiteX134" fmla="*/ 851767 w 1206769"/>
              <a:gd name="connsiteY134" fmla="*/ 480536 h 1684262"/>
              <a:gd name="connsiteX135" fmla="*/ 759089 w 1206769"/>
              <a:gd name="connsiteY135" fmla="*/ 538067 h 1684262"/>
              <a:gd name="connsiteX136" fmla="*/ 759565 w 1206769"/>
              <a:gd name="connsiteY136" fmla="*/ 538162 h 1684262"/>
              <a:gd name="connsiteX137" fmla="*/ 877961 w 1206769"/>
              <a:gd name="connsiteY137" fmla="*/ 342138 h 1684262"/>
              <a:gd name="connsiteX138" fmla="*/ 812619 w 1206769"/>
              <a:gd name="connsiteY138" fmla="*/ 442055 h 1684262"/>
              <a:gd name="connsiteX139" fmla="*/ 877961 w 1206769"/>
              <a:gd name="connsiteY139" fmla="*/ 342138 h 1684262"/>
              <a:gd name="connsiteX140" fmla="*/ 681841 w 1206769"/>
              <a:gd name="connsiteY140" fmla="*/ 323088 h 1684262"/>
              <a:gd name="connsiteX141" fmla="*/ 758803 w 1206769"/>
              <a:gd name="connsiteY141" fmla="*/ 430816 h 1684262"/>
              <a:gd name="connsiteX142" fmla="*/ 643455 w 1206769"/>
              <a:gd name="connsiteY142" fmla="*/ 396145 h 1684262"/>
              <a:gd name="connsiteX143" fmla="*/ 639550 w 1206769"/>
              <a:gd name="connsiteY143" fmla="*/ 438436 h 1684262"/>
              <a:gd name="connsiteX144" fmla="*/ 682127 w 1206769"/>
              <a:gd name="connsiteY144" fmla="*/ 323088 h 1684262"/>
              <a:gd name="connsiteX145" fmla="*/ 681841 w 1206769"/>
              <a:gd name="connsiteY145" fmla="*/ 323088 h 1684262"/>
              <a:gd name="connsiteX146" fmla="*/ 351323 w 1206769"/>
              <a:gd name="connsiteY146" fmla="*/ 219361 h 1684262"/>
              <a:gd name="connsiteX147" fmla="*/ 383994 w 1206769"/>
              <a:gd name="connsiteY147" fmla="*/ 183070 h 1684262"/>
              <a:gd name="connsiteX148" fmla="*/ 403711 w 1206769"/>
              <a:gd name="connsiteY148" fmla="*/ 175069 h 1684262"/>
              <a:gd name="connsiteX149" fmla="*/ 411331 w 1206769"/>
              <a:gd name="connsiteY149" fmla="*/ 176117 h 1684262"/>
              <a:gd name="connsiteX150" fmla="*/ 569351 w 1206769"/>
              <a:gd name="connsiteY150" fmla="*/ 242792 h 1684262"/>
              <a:gd name="connsiteX151" fmla="*/ 569922 w 1206769"/>
              <a:gd name="connsiteY151" fmla="*/ 242792 h 1684262"/>
              <a:gd name="connsiteX152" fmla="*/ 558873 w 1206769"/>
              <a:gd name="connsiteY152" fmla="*/ 299942 h 1684262"/>
              <a:gd name="connsiteX153" fmla="*/ 351609 w 1206769"/>
              <a:gd name="connsiteY153" fmla="*/ 219075 h 1684262"/>
              <a:gd name="connsiteX154" fmla="*/ 351323 w 1206769"/>
              <a:gd name="connsiteY154" fmla="*/ 219361 h 1684262"/>
              <a:gd name="connsiteX155" fmla="*/ 470767 w 1206769"/>
              <a:gd name="connsiteY155" fmla="*/ 361188 h 1684262"/>
              <a:gd name="connsiteX156" fmla="*/ 566874 w 1206769"/>
              <a:gd name="connsiteY156" fmla="*/ 503396 h 1684262"/>
              <a:gd name="connsiteX157" fmla="*/ 470767 w 1206769"/>
              <a:gd name="connsiteY157" fmla="*/ 361188 h 1684262"/>
              <a:gd name="connsiteX158" fmla="*/ 632216 w 1206769"/>
              <a:gd name="connsiteY158" fmla="*/ 453485 h 1684262"/>
              <a:gd name="connsiteX159" fmla="*/ 699367 w 1206769"/>
              <a:gd name="connsiteY159" fmla="*/ 515112 h 1684262"/>
              <a:gd name="connsiteX160" fmla="*/ 759089 w 1206769"/>
              <a:gd name="connsiteY160" fmla="*/ 438055 h 1684262"/>
              <a:gd name="connsiteX161" fmla="*/ 678317 w 1206769"/>
              <a:gd name="connsiteY161" fmla="*/ 611029 h 1684262"/>
              <a:gd name="connsiteX162" fmla="*/ 640217 w 1206769"/>
              <a:gd name="connsiteY162" fmla="*/ 587978 h 1684262"/>
              <a:gd name="connsiteX163" fmla="*/ 632216 w 1206769"/>
              <a:gd name="connsiteY163" fmla="*/ 453581 h 1684262"/>
              <a:gd name="connsiteX164" fmla="*/ 632216 w 1206769"/>
              <a:gd name="connsiteY164" fmla="*/ 453485 h 1684262"/>
              <a:gd name="connsiteX165" fmla="*/ 686032 w 1206769"/>
              <a:gd name="connsiteY165" fmla="*/ 837819 h 1684262"/>
              <a:gd name="connsiteX166" fmla="*/ 628310 w 1206769"/>
              <a:gd name="connsiteY166" fmla="*/ 930116 h 1684262"/>
              <a:gd name="connsiteX167" fmla="*/ 686032 w 1206769"/>
              <a:gd name="connsiteY167" fmla="*/ 837914 h 1684262"/>
              <a:gd name="connsiteX168" fmla="*/ 686032 w 1206769"/>
              <a:gd name="connsiteY168" fmla="*/ 837819 h 1684262"/>
              <a:gd name="connsiteX169" fmla="*/ 743658 w 1206769"/>
              <a:gd name="connsiteY169" fmla="*/ 1291400 h 1684262"/>
              <a:gd name="connsiteX170" fmla="*/ 547634 w 1206769"/>
              <a:gd name="connsiteY170" fmla="*/ 1206818 h 1684262"/>
              <a:gd name="connsiteX171" fmla="*/ 573446 w 1206769"/>
              <a:gd name="connsiteY171" fmla="*/ 1222439 h 1684262"/>
              <a:gd name="connsiteX172" fmla="*/ 603450 w 1206769"/>
              <a:gd name="connsiteY172" fmla="*/ 1227487 h 1684262"/>
              <a:gd name="connsiteX173" fmla="*/ 743658 w 1206769"/>
              <a:gd name="connsiteY173" fmla="*/ 1291495 h 1684262"/>
              <a:gd name="connsiteX174" fmla="*/ 743658 w 1206769"/>
              <a:gd name="connsiteY174" fmla="*/ 1291400 h 1684262"/>
              <a:gd name="connsiteX175" fmla="*/ 578399 w 1206769"/>
              <a:gd name="connsiteY175" fmla="*/ 945452 h 1684262"/>
              <a:gd name="connsiteX176" fmla="*/ 689842 w 1206769"/>
              <a:gd name="connsiteY176" fmla="*/ 1122236 h 1684262"/>
              <a:gd name="connsiteX177" fmla="*/ 578399 w 1206769"/>
              <a:gd name="connsiteY177" fmla="*/ 945547 h 1684262"/>
              <a:gd name="connsiteX178" fmla="*/ 578399 w 1206769"/>
              <a:gd name="connsiteY178" fmla="*/ 945452 h 1684262"/>
              <a:gd name="connsiteX179" fmla="*/ 351609 w 1206769"/>
              <a:gd name="connsiteY179" fmla="*/ 1045464 h 1684262"/>
              <a:gd name="connsiteX180" fmla="*/ 382375 w 1206769"/>
              <a:gd name="connsiteY180" fmla="*/ 887825 h 1684262"/>
              <a:gd name="connsiteX181" fmla="*/ 351609 w 1206769"/>
              <a:gd name="connsiteY181" fmla="*/ 1045559 h 1684262"/>
              <a:gd name="connsiteX182" fmla="*/ 351609 w 1206769"/>
              <a:gd name="connsiteY182" fmla="*/ 1045464 h 1684262"/>
              <a:gd name="connsiteX183" fmla="*/ 420761 w 1206769"/>
              <a:gd name="connsiteY183" fmla="*/ 1018413 h 1684262"/>
              <a:gd name="connsiteX184" fmla="*/ 605260 w 1206769"/>
              <a:gd name="connsiteY184" fmla="*/ 1180338 h 1684262"/>
              <a:gd name="connsiteX185" fmla="*/ 420761 w 1206769"/>
              <a:gd name="connsiteY185" fmla="*/ 1018413 h 1684262"/>
              <a:gd name="connsiteX186" fmla="*/ 366944 w 1206769"/>
              <a:gd name="connsiteY186" fmla="*/ 1414272 h 1684262"/>
              <a:gd name="connsiteX187" fmla="*/ 597640 w 1206769"/>
              <a:gd name="connsiteY187" fmla="*/ 1460468 h 1684262"/>
              <a:gd name="connsiteX188" fmla="*/ 366944 w 1206769"/>
              <a:gd name="connsiteY188" fmla="*/ 1414463 h 1684262"/>
              <a:gd name="connsiteX189" fmla="*/ 366944 w 1206769"/>
              <a:gd name="connsiteY189" fmla="*/ 1414272 h 1684262"/>
              <a:gd name="connsiteX190" fmla="*/ 536108 w 1206769"/>
              <a:gd name="connsiteY190" fmla="*/ 1644968 h 1684262"/>
              <a:gd name="connsiteX191" fmla="*/ 498008 w 1206769"/>
              <a:gd name="connsiteY191" fmla="*/ 1625918 h 1684262"/>
              <a:gd name="connsiteX192" fmla="*/ 471148 w 1206769"/>
              <a:gd name="connsiteY192" fmla="*/ 1618202 h 1684262"/>
              <a:gd name="connsiteX193" fmla="*/ 471148 w 1206769"/>
              <a:gd name="connsiteY193" fmla="*/ 1664399 h 1684262"/>
              <a:gd name="connsiteX194" fmla="*/ 401901 w 1206769"/>
              <a:gd name="connsiteY194" fmla="*/ 1579817 h 1684262"/>
              <a:gd name="connsiteX195" fmla="*/ 536108 w 1206769"/>
              <a:gd name="connsiteY195" fmla="*/ 1645158 h 1684262"/>
              <a:gd name="connsiteX196" fmla="*/ 536108 w 1206769"/>
              <a:gd name="connsiteY196" fmla="*/ 1644968 h 1684262"/>
              <a:gd name="connsiteX197" fmla="*/ 616785 w 1206769"/>
              <a:gd name="connsiteY197" fmla="*/ 1564196 h 1684262"/>
              <a:gd name="connsiteX198" fmla="*/ 555349 w 1206769"/>
              <a:gd name="connsiteY198" fmla="*/ 1541145 h 1684262"/>
              <a:gd name="connsiteX199" fmla="*/ 638597 w 1206769"/>
              <a:gd name="connsiteY199" fmla="*/ 1493520 h 1684262"/>
              <a:gd name="connsiteX200" fmla="*/ 739848 w 1206769"/>
              <a:gd name="connsiteY200" fmla="*/ 1525715 h 1684262"/>
              <a:gd name="connsiteX201" fmla="*/ 616785 w 1206769"/>
              <a:gd name="connsiteY201" fmla="*/ 1564386 h 1684262"/>
              <a:gd name="connsiteX202" fmla="*/ 616785 w 1206769"/>
              <a:gd name="connsiteY202" fmla="*/ 1564196 h 1684262"/>
              <a:gd name="connsiteX203" fmla="*/ 752231 w 1206769"/>
              <a:gd name="connsiteY203" fmla="*/ 1664779 h 1684262"/>
              <a:gd name="connsiteX204" fmla="*/ 739658 w 1206769"/>
              <a:gd name="connsiteY204" fmla="*/ 1664779 h 1684262"/>
              <a:gd name="connsiteX205" fmla="*/ 731180 w 1206769"/>
              <a:gd name="connsiteY205" fmla="*/ 1664779 h 1684262"/>
              <a:gd name="connsiteX206" fmla="*/ 727561 w 1206769"/>
              <a:gd name="connsiteY206" fmla="*/ 1664779 h 1684262"/>
              <a:gd name="connsiteX207" fmla="*/ 713750 w 1206769"/>
              <a:gd name="connsiteY207" fmla="*/ 1666780 h 1684262"/>
              <a:gd name="connsiteX208" fmla="*/ 704225 w 1206769"/>
              <a:gd name="connsiteY208" fmla="*/ 1665256 h 1684262"/>
              <a:gd name="connsiteX209" fmla="*/ 705558 w 1206769"/>
              <a:gd name="connsiteY209" fmla="*/ 1667733 h 1684262"/>
              <a:gd name="connsiteX210" fmla="*/ 790045 w 1206769"/>
              <a:gd name="connsiteY210" fmla="*/ 1610106 h 1684262"/>
              <a:gd name="connsiteX211" fmla="*/ 752231 w 1206769"/>
              <a:gd name="connsiteY211" fmla="*/ 1664970 h 1684262"/>
              <a:gd name="connsiteX212" fmla="*/ 752231 w 1206769"/>
              <a:gd name="connsiteY212" fmla="*/ 1664779 h 1684262"/>
              <a:gd name="connsiteX213" fmla="*/ 857863 w 1206769"/>
              <a:gd name="connsiteY213" fmla="*/ 1591056 h 1684262"/>
              <a:gd name="connsiteX214" fmla="*/ 838813 w 1206769"/>
              <a:gd name="connsiteY214" fmla="*/ 1568958 h 1684262"/>
              <a:gd name="connsiteX215" fmla="*/ 836146 w 1206769"/>
              <a:gd name="connsiteY215" fmla="*/ 1564291 h 1684262"/>
              <a:gd name="connsiteX216" fmla="*/ 955179 w 1206769"/>
              <a:gd name="connsiteY216" fmla="*/ 1500720 h 1684262"/>
              <a:gd name="connsiteX217" fmla="*/ 1066493 w 1206769"/>
              <a:gd name="connsiteY217" fmla="*/ 1492065 h 1684262"/>
              <a:gd name="connsiteX218" fmla="*/ 857863 w 1206769"/>
              <a:gd name="connsiteY218" fmla="*/ 1591247 h 1684262"/>
              <a:gd name="connsiteX219" fmla="*/ 857863 w 1206769"/>
              <a:gd name="connsiteY219" fmla="*/ 1591056 h 1684262"/>
              <a:gd name="connsiteX220" fmla="*/ 1054979 w 1206769"/>
              <a:gd name="connsiteY220" fmla="*/ 1445037 h 1684262"/>
              <a:gd name="connsiteX221" fmla="*/ 916632 w 1206769"/>
              <a:gd name="connsiteY221" fmla="*/ 1468184 h 1684262"/>
              <a:gd name="connsiteX222" fmla="*/ 1028170 w 1206769"/>
              <a:gd name="connsiteY222" fmla="*/ 1445228 h 1684262"/>
              <a:gd name="connsiteX223" fmla="*/ 1054979 w 1206769"/>
              <a:gd name="connsiteY223" fmla="*/ 1445037 h 1684262"/>
              <a:gd name="connsiteX224" fmla="*/ 862816 w 1206769"/>
              <a:gd name="connsiteY224" fmla="*/ 1410462 h 1684262"/>
              <a:gd name="connsiteX225" fmla="*/ 647551 w 1206769"/>
              <a:gd name="connsiteY225" fmla="*/ 1448562 h 1684262"/>
              <a:gd name="connsiteX226" fmla="*/ 862816 w 1206769"/>
              <a:gd name="connsiteY226" fmla="*/ 1410653 h 1684262"/>
              <a:gd name="connsiteX227" fmla="*/ 862816 w 1206769"/>
              <a:gd name="connsiteY227" fmla="*/ 1410462 h 1684262"/>
              <a:gd name="connsiteX228" fmla="*/ 689842 w 1206769"/>
              <a:gd name="connsiteY228" fmla="*/ 1391412 h 1684262"/>
              <a:gd name="connsiteX229" fmla="*/ 924347 w 1206769"/>
              <a:gd name="connsiteY229" fmla="*/ 1306830 h 1684262"/>
              <a:gd name="connsiteX230" fmla="*/ 689842 w 1206769"/>
              <a:gd name="connsiteY230" fmla="*/ 1391412 h 1684262"/>
              <a:gd name="connsiteX231" fmla="*/ 1162663 w 1206769"/>
              <a:gd name="connsiteY231" fmla="*/ 1057085 h 1684262"/>
              <a:gd name="connsiteX232" fmla="*/ 1148756 w 1206769"/>
              <a:gd name="connsiteY232" fmla="*/ 1134428 h 1684262"/>
              <a:gd name="connsiteX233" fmla="*/ 1066841 w 1206769"/>
              <a:gd name="connsiteY233" fmla="*/ 1139762 h 1684262"/>
              <a:gd name="connsiteX234" fmla="*/ 1035790 w 1206769"/>
              <a:gd name="connsiteY234" fmla="*/ 1087755 h 1684262"/>
              <a:gd name="connsiteX235" fmla="*/ 1162663 w 1206769"/>
              <a:gd name="connsiteY235" fmla="*/ 1057085 h 1684262"/>
              <a:gd name="connsiteX236" fmla="*/ 987913 w 1206769"/>
              <a:gd name="connsiteY236" fmla="*/ 1181170 h 1684262"/>
              <a:gd name="connsiteX237" fmla="*/ 958923 w 1206769"/>
              <a:gd name="connsiteY237" fmla="*/ 1264444 h 1684262"/>
              <a:gd name="connsiteX238" fmla="*/ 905107 w 1206769"/>
              <a:gd name="connsiteY238" fmla="*/ 1118330 h 1684262"/>
              <a:gd name="connsiteX239" fmla="*/ 987913 w 1206769"/>
              <a:gd name="connsiteY23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13873 w 1206769"/>
              <a:gd name="connsiteY11" fmla="*/ 670346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5881 w 1206769"/>
              <a:gd name="connsiteY14" fmla="*/ 661511 h 1684262"/>
              <a:gd name="connsiteX15" fmla="*/ 1065794 w 1206769"/>
              <a:gd name="connsiteY15" fmla="*/ 651415 h 1684262"/>
              <a:gd name="connsiteX16" fmla="*/ 1087938 w 1206769"/>
              <a:gd name="connsiteY16" fmla="*/ 638205 h 1684262"/>
              <a:gd name="connsiteX17" fmla="*/ 739848 w 1206769"/>
              <a:gd name="connsiteY17" fmla="*/ 595694 h 1684262"/>
              <a:gd name="connsiteX18" fmla="*/ 716893 w 1206769"/>
              <a:gd name="connsiteY18" fmla="*/ 318992 h 1684262"/>
              <a:gd name="connsiteX19" fmla="*/ 920537 w 1206769"/>
              <a:gd name="connsiteY19" fmla="*/ 246031 h 1684262"/>
              <a:gd name="connsiteX20" fmla="*/ 682412 w 1206769"/>
              <a:gd name="connsiteY20" fmla="*/ 238316 h 1684262"/>
              <a:gd name="connsiteX21" fmla="*/ 928538 w 1206769"/>
              <a:gd name="connsiteY21" fmla="*/ 226790 h 1684262"/>
              <a:gd name="connsiteX22" fmla="*/ 720893 w 1206769"/>
              <a:gd name="connsiteY22" fmla="*/ 196025 h 1684262"/>
              <a:gd name="connsiteX23" fmla="*/ 736229 w 1206769"/>
              <a:gd name="connsiteY23" fmla="*/ 49911 h 1684262"/>
              <a:gd name="connsiteX24" fmla="*/ 663267 w 1206769"/>
              <a:gd name="connsiteY24" fmla="*/ 0 h 1684262"/>
              <a:gd name="connsiteX25" fmla="*/ 625167 w 1206769"/>
              <a:gd name="connsiteY25" fmla="*/ 103727 h 1684262"/>
              <a:gd name="connsiteX26" fmla="*/ 625167 w 1206769"/>
              <a:gd name="connsiteY26" fmla="*/ 288322 h 1684262"/>
              <a:gd name="connsiteX27" fmla="*/ 336845 w 1206769"/>
              <a:gd name="connsiteY27" fmla="*/ 261366 h 1684262"/>
              <a:gd name="connsiteX28" fmla="*/ 367611 w 1206769"/>
              <a:gd name="connsiteY28" fmla="*/ 307467 h 1684262"/>
              <a:gd name="connsiteX29" fmla="*/ 579066 w 1206769"/>
              <a:gd name="connsiteY29" fmla="*/ 615029 h 1684262"/>
              <a:gd name="connsiteX30" fmla="*/ 263884 w 1206769"/>
              <a:gd name="connsiteY30" fmla="*/ 511207 h 1684262"/>
              <a:gd name="connsiteX31" fmla="*/ 233118 w 1206769"/>
              <a:gd name="connsiteY31" fmla="*/ 714947 h 1684262"/>
              <a:gd name="connsiteX32" fmla="*/ 532965 w 1206769"/>
              <a:gd name="connsiteY32" fmla="*/ 807149 h 1684262"/>
              <a:gd name="connsiteX33" fmla="*/ 513915 w 1206769"/>
              <a:gd name="connsiteY33" fmla="*/ 803339 h 1684262"/>
              <a:gd name="connsiteX34" fmla="*/ 502390 w 1206769"/>
              <a:gd name="connsiteY34" fmla="*/ 791813 h 1684262"/>
              <a:gd name="connsiteX35" fmla="*/ 464290 w 1206769"/>
              <a:gd name="connsiteY35" fmla="*/ 772763 h 1684262"/>
              <a:gd name="connsiteX36" fmla="*/ 375231 w 1206769"/>
              <a:gd name="connsiteY36" fmla="*/ 788670 h 1684262"/>
              <a:gd name="connsiteX37" fmla="*/ 418189 w 1206769"/>
              <a:gd name="connsiteY37" fmla="*/ 826770 h 1684262"/>
              <a:gd name="connsiteX38" fmla="*/ 333607 w 1206769"/>
              <a:gd name="connsiteY38" fmla="*/ 826770 h 1684262"/>
              <a:gd name="connsiteX39" fmla="*/ 276457 w 1206769"/>
              <a:gd name="connsiteY39" fmla="*/ 857536 h 1684262"/>
              <a:gd name="connsiteX40" fmla="*/ 288458 w 1206769"/>
              <a:gd name="connsiteY40" fmla="*/ 766001 h 1684262"/>
              <a:gd name="connsiteX41" fmla="*/ 138059 w 1206769"/>
              <a:gd name="connsiteY41" fmla="*/ 911352 h 1684262"/>
              <a:gd name="connsiteX42" fmla="*/ 237976 w 1206769"/>
              <a:gd name="connsiteY42" fmla="*/ 961358 h 1684262"/>
              <a:gd name="connsiteX43" fmla="*/ 75102 w 1206769"/>
              <a:gd name="connsiteY43" fmla="*/ 1025783 h 1684262"/>
              <a:gd name="connsiteX44" fmla="*/ 80432 w 1206769"/>
              <a:gd name="connsiteY44" fmla="*/ 915162 h 1684262"/>
              <a:gd name="connsiteX45" fmla="*/ 91958 w 1206769"/>
              <a:gd name="connsiteY45" fmla="*/ 1107377 h 1684262"/>
              <a:gd name="connsiteX46" fmla="*/ 214925 w 1206769"/>
              <a:gd name="connsiteY46" fmla="*/ 1157383 h 1684262"/>
              <a:gd name="connsiteX47" fmla="*/ 322463 w 1206769"/>
              <a:gd name="connsiteY47" fmla="*/ 1240346 h 1684262"/>
              <a:gd name="connsiteX48" fmla="*/ 309794 w 1206769"/>
              <a:gd name="connsiteY48" fmla="*/ 1240346 h 1684262"/>
              <a:gd name="connsiteX49" fmla="*/ 311699 w 1206769"/>
              <a:gd name="connsiteY49" fmla="*/ 1248728 h 1684262"/>
              <a:gd name="connsiteX50" fmla="*/ 310842 w 1206769"/>
              <a:gd name="connsiteY50" fmla="*/ 1254824 h 1684262"/>
              <a:gd name="connsiteX51" fmla="*/ 309223 w 1206769"/>
              <a:gd name="connsiteY51" fmla="*/ 1259396 h 1684262"/>
              <a:gd name="connsiteX52" fmla="*/ 301317 w 1206769"/>
              <a:gd name="connsiteY52" fmla="*/ 1268063 h 1684262"/>
              <a:gd name="connsiteX53" fmla="*/ 283886 w 1206769"/>
              <a:gd name="connsiteY53" fmla="*/ 1268063 h 1684262"/>
              <a:gd name="connsiteX54" fmla="*/ 284934 w 1206769"/>
              <a:gd name="connsiteY54" fmla="*/ 1275207 h 1684262"/>
              <a:gd name="connsiteX55" fmla="*/ 395615 w 1206769"/>
              <a:gd name="connsiteY55" fmla="*/ 1319117 h 1684262"/>
              <a:gd name="connsiteX56" fmla="*/ 257026 w 1206769"/>
              <a:gd name="connsiteY56" fmla="*/ 1309592 h 1684262"/>
              <a:gd name="connsiteX57" fmla="*/ 257026 w 1206769"/>
              <a:gd name="connsiteY57" fmla="*/ 1309592 h 1684262"/>
              <a:gd name="connsiteX58" fmla="*/ 248263 w 1206769"/>
              <a:gd name="connsiteY58" fmla="*/ 1308259 h 1684262"/>
              <a:gd name="connsiteX59" fmla="*/ 247691 w 1206769"/>
              <a:gd name="connsiteY59" fmla="*/ 1308735 h 1684262"/>
              <a:gd name="connsiteX60" fmla="*/ 229880 w 1206769"/>
              <a:gd name="connsiteY60" fmla="*/ 1312259 h 1684262"/>
              <a:gd name="connsiteX61" fmla="*/ 146155 w 1206769"/>
              <a:gd name="connsiteY61" fmla="*/ 1230344 h 1684262"/>
              <a:gd name="connsiteX62" fmla="*/ 115389 w 1206769"/>
              <a:gd name="connsiteY62" fmla="*/ 1430369 h 1684262"/>
              <a:gd name="connsiteX63" fmla="*/ 349799 w 1206769"/>
              <a:gd name="connsiteY63" fmla="*/ 1480280 h 1684262"/>
              <a:gd name="connsiteX64" fmla="*/ 299507 w 1206769"/>
              <a:gd name="connsiteY64" fmla="*/ 1464659 h 1684262"/>
              <a:gd name="connsiteX65" fmla="*/ 321034 w 1206769"/>
              <a:gd name="connsiteY65" fmla="*/ 1477042 h 1684262"/>
              <a:gd name="connsiteX66" fmla="*/ 330559 w 1206769"/>
              <a:gd name="connsiteY66" fmla="*/ 1484376 h 1684262"/>
              <a:gd name="connsiteX67" fmla="*/ 388280 w 1206769"/>
              <a:gd name="connsiteY67" fmla="*/ 1545717 h 1684262"/>
              <a:gd name="connsiteX68" fmla="*/ 348847 w 1206769"/>
              <a:gd name="connsiteY68" fmla="*/ 1542479 h 1684262"/>
              <a:gd name="connsiteX69" fmla="*/ 255883 w 1206769"/>
              <a:gd name="connsiteY69" fmla="*/ 1502664 h 1684262"/>
              <a:gd name="connsiteX70" fmla="*/ 255883 w 1206769"/>
              <a:gd name="connsiteY70" fmla="*/ 1502664 h 1684262"/>
              <a:gd name="connsiteX71" fmla="*/ 239976 w 1206769"/>
              <a:gd name="connsiteY71" fmla="*/ 1484281 h 1684262"/>
              <a:gd name="connsiteX72" fmla="*/ 203495 w 1206769"/>
              <a:gd name="connsiteY72" fmla="*/ 1484281 h 1684262"/>
              <a:gd name="connsiteX73" fmla="*/ 187303 w 1206769"/>
              <a:gd name="connsiteY73" fmla="*/ 1499140 h 1684262"/>
              <a:gd name="connsiteX74" fmla="*/ 490674 w 1206769"/>
              <a:gd name="connsiteY74" fmla="*/ 1673352 h 1684262"/>
              <a:gd name="connsiteX75" fmla="*/ 757374 w 1206769"/>
              <a:gd name="connsiteY75" fmla="*/ 1682401 h 1684262"/>
              <a:gd name="connsiteX76" fmla="*/ 988070 w 1206769"/>
              <a:gd name="connsiteY76" fmla="*/ 1594485 h 1684262"/>
              <a:gd name="connsiteX77" fmla="*/ 1152566 w 1206769"/>
              <a:gd name="connsiteY77" fmla="*/ 1394460 h 1684262"/>
              <a:gd name="connsiteX78" fmla="*/ 918822 w 1206769"/>
              <a:gd name="connsiteY78" fmla="*/ 1363507 h 1684262"/>
              <a:gd name="connsiteX79" fmla="*/ 802904 w 1206769"/>
              <a:gd name="connsiteY79" fmla="*/ 1350454 h 1684262"/>
              <a:gd name="connsiteX80" fmla="*/ 841956 w 1206769"/>
              <a:gd name="connsiteY80" fmla="*/ 1326547 h 1684262"/>
              <a:gd name="connsiteX81" fmla="*/ 1018286 w 1206769"/>
              <a:gd name="connsiteY81" fmla="*/ 1315425 h 1684262"/>
              <a:gd name="connsiteX82" fmla="*/ 980354 w 1206769"/>
              <a:gd name="connsiteY82" fmla="*/ 1268921 h 1684262"/>
              <a:gd name="connsiteX83" fmla="*/ 1091488 w 1206769"/>
              <a:gd name="connsiteY83" fmla="*/ 1221043 h 1684262"/>
              <a:gd name="connsiteX84" fmla="*/ 911203 w 1206769"/>
              <a:gd name="connsiteY84" fmla="*/ 1022890 h 1684262"/>
              <a:gd name="connsiteX85" fmla="*/ 1193429 w 1206769"/>
              <a:gd name="connsiteY85" fmla="*/ 899446 h 1684262"/>
              <a:gd name="connsiteX86" fmla="*/ 759089 w 1206769"/>
              <a:gd name="connsiteY86" fmla="*/ 61246 h 1684262"/>
              <a:gd name="connsiteX87" fmla="*/ 720989 w 1206769"/>
              <a:gd name="connsiteY87" fmla="*/ 145828 h 1684262"/>
              <a:gd name="connsiteX88" fmla="*/ 759089 w 1206769"/>
              <a:gd name="connsiteY88" fmla="*/ 61436 h 1684262"/>
              <a:gd name="connsiteX89" fmla="*/ 759089 w 1206769"/>
              <a:gd name="connsiteY89" fmla="*/ 61246 h 1684262"/>
              <a:gd name="connsiteX90" fmla="*/ 363611 w 1206769"/>
              <a:gd name="connsiteY90" fmla="*/ 545783 h 1684262"/>
              <a:gd name="connsiteX91" fmla="*/ 348275 w 1206769"/>
              <a:gd name="connsiteY91" fmla="*/ 553498 h 1684262"/>
              <a:gd name="connsiteX92" fmla="*/ 363611 w 1206769"/>
              <a:gd name="connsiteY92" fmla="*/ 545783 h 1684262"/>
              <a:gd name="connsiteX93" fmla="*/ 232451 w 1206769"/>
              <a:gd name="connsiteY93" fmla="*/ 523113 h 1684262"/>
              <a:gd name="connsiteX94" fmla="*/ 254694 w 1206769"/>
              <a:gd name="connsiteY94" fmla="*/ 664096 h 1684262"/>
              <a:gd name="connsiteX95" fmla="*/ 232451 w 1206769"/>
              <a:gd name="connsiteY95" fmla="*/ 523113 h 1684262"/>
              <a:gd name="connsiteX96" fmla="*/ 340084 w 1206769"/>
              <a:gd name="connsiteY96" fmla="*/ 692277 h 1684262"/>
              <a:gd name="connsiteX97" fmla="*/ 470767 w 1206769"/>
              <a:gd name="connsiteY97" fmla="*/ 684562 h 1684262"/>
              <a:gd name="connsiteX98" fmla="*/ 340084 w 1206769"/>
              <a:gd name="connsiteY98" fmla="*/ 691896 h 1684262"/>
              <a:gd name="connsiteX99" fmla="*/ 340084 w 1206769"/>
              <a:gd name="connsiteY99" fmla="*/ 692277 h 1684262"/>
              <a:gd name="connsiteX100" fmla="*/ 382375 w 1206769"/>
              <a:gd name="connsiteY100" fmla="*/ 615410 h 1684262"/>
              <a:gd name="connsiteX101" fmla="*/ 516868 w 1206769"/>
              <a:gd name="connsiteY101" fmla="*/ 688372 h 1684262"/>
              <a:gd name="connsiteX102" fmla="*/ 382661 w 1206769"/>
              <a:gd name="connsiteY102" fmla="*/ 615029 h 1684262"/>
              <a:gd name="connsiteX103" fmla="*/ 382375 w 1206769"/>
              <a:gd name="connsiteY103" fmla="*/ 615410 h 1684262"/>
              <a:gd name="connsiteX104" fmla="*/ 201400 w 1206769"/>
              <a:gd name="connsiteY104" fmla="*/ 907542 h 1684262"/>
              <a:gd name="connsiteX105" fmla="*/ 163300 w 1206769"/>
              <a:gd name="connsiteY105" fmla="*/ 838295 h 1684262"/>
              <a:gd name="connsiteX106" fmla="*/ 201686 w 1206769"/>
              <a:gd name="connsiteY106" fmla="*/ 907161 h 1684262"/>
              <a:gd name="connsiteX107" fmla="*/ 201400 w 1206769"/>
              <a:gd name="connsiteY107" fmla="*/ 907542 h 1684262"/>
              <a:gd name="connsiteX108" fmla="*/ 97811 w 1206769"/>
              <a:gd name="connsiteY108" fmla="*/ 1285557 h 1684262"/>
              <a:gd name="connsiteX109" fmla="*/ 123279 w 1206769"/>
              <a:gd name="connsiteY109" fmla="*/ 1264178 h 1684262"/>
              <a:gd name="connsiteX110" fmla="*/ 231975 w 1206769"/>
              <a:gd name="connsiteY110" fmla="*/ 1341501 h 1684262"/>
              <a:gd name="connsiteX111" fmla="*/ 97811 w 1206769"/>
              <a:gd name="connsiteY111" fmla="*/ 1285557 h 1684262"/>
              <a:gd name="connsiteX112" fmla="*/ 232928 w 1206769"/>
              <a:gd name="connsiteY112" fmla="*/ 1376077 h 1684262"/>
              <a:gd name="connsiteX113" fmla="*/ 279029 w 1206769"/>
              <a:gd name="connsiteY113" fmla="*/ 1379887 h 1684262"/>
              <a:gd name="connsiteX114" fmla="*/ 232451 w 1206769"/>
              <a:gd name="connsiteY114" fmla="*/ 1376077 h 1684262"/>
              <a:gd name="connsiteX115" fmla="*/ 232928 w 1206769"/>
              <a:gd name="connsiteY115" fmla="*/ 1376077 h 1684262"/>
              <a:gd name="connsiteX116" fmla="*/ 856244 w 1206769"/>
              <a:gd name="connsiteY116" fmla="*/ 715613 h 1684262"/>
              <a:gd name="connsiteX117" fmla="*/ 817635 w 1206769"/>
              <a:gd name="connsiteY117" fmla="*/ 708913 h 1684262"/>
              <a:gd name="connsiteX118" fmla="*/ 721084 w 1206769"/>
              <a:gd name="connsiteY118" fmla="*/ 657225 h 1684262"/>
              <a:gd name="connsiteX119" fmla="*/ 855767 w 1206769"/>
              <a:gd name="connsiteY119" fmla="*/ 715613 h 1684262"/>
              <a:gd name="connsiteX120" fmla="*/ 856244 w 1206769"/>
              <a:gd name="connsiteY120" fmla="*/ 715613 h 1684262"/>
              <a:gd name="connsiteX121" fmla="*/ 663458 w 1206769"/>
              <a:gd name="connsiteY121" fmla="*/ 722662 h 1684262"/>
              <a:gd name="connsiteX122" fmla="*/ 644408 w 1206769"/>
              <a:gd name="connsiteY122" fmla="*/ 807149 h 1684262"/>
              <a:gd name="connsiteX123" fmla="*/ 662981 w 1206769"/>
              <a:gd name="connsiteY123" fmla="*/ 723138 h 1684262"/>
              <a:gd name="connsiteX124" fmla="*/ 663458 w 1206769"/>
              <a:gd name="connsiteY124" fmla="*/ 722662 h 1684262"/>
              <a:gd name="connsiteX125" fmla="*/ 628882 w 1206769"/>
              <a:gd name="connsiteY125" fmla="*/ 753332 h 1684262"/>
              <a:gd name="connsiteX126" fmla="*/ 655742 w 1206769"/>
              <a:gd name="connsiteY126" fmla="*/ 726472 h 1684262"/>
              <a:gd name="connsiteX127" fmla="*/ 628406 w 1206769"/>
              <a:gd name="connsiteY127" fmla="*/ 753332 h 1684262"/>
              <a:gd name="connsiteX128" fmla="*/ 628882 w 1206769"/>
              <a:gd name="connsiteY128" fmla="*/ 753332 h 1684262"/>
              <a:gd name="connsiteX129" fmla="*/ 771090 w 1206769"/>
              <a:gd name="connsiteY129" fmla="*/ 757237 h 1684262"/>
              <a:gd name="connsiteX130" fmla="*/ 690318 w 1206769"/>
              <a:gd name="connsiteY130" fmla="*/ 822579 h 1684262"/>
              <a:gd name="connsiteX131" fmla="*/ 770614 w 1206769"/>
              <a:gd name="connsiteY131" fmla="*/ 757237 h 1684262"/>
              <a:gd name="connsiteX132" fmla="*/ 771090 w 1206769"/>
              <a:gd name="connsiteY132" fmla="*/ 757237 h 1684262"/>
              <a:gd name="connsiteX133" fmla="*/ 759565 w 1206769"/>
              <a:gd name="connsiteY133" fmla="*/ 538162 h 1684262"/>
              <a:gd name="connsiteX134" fmla="*/ 851767 w 1206769"/>
              <a:gd name="connsiteY134" fmla="*/ 480536 h 1684262"/>
              <a:gd name="connsiteX135" fmla="*/ 759089 w 1206769"/>
              <a:gd name="connsiteY135" fmla="*/ 538067 h 1684262"/>
              <a:gd name="connsiteX136" fmla="*/ 759565 w 1206769"/>
              <a:gd name="connsiteY136" fmla="*/ 538162 h 1684262"/>
              <a:gd name="connsiteX137" fmla="*/ 877961 w 1206769"/>
              <a:gd name="connsiteY137" fmla="*/ 342138 h 1684262"/>
              <a:gd name="connsiteX138" fmla="*/ 812619 w 1206769"/>
              <a:gd name="connsiteY138" fmla="*/ 442055 h 1684262"/>
              <a:gd name="connsiteX139" fmla="*/ 877961 w 1206769"/>
              <a:gd name="connsiteY139" fmla="*/ 342138 h 1684262"/>
              <a:gd name="connsiteX140" fmla="*/ 681841 w 1206769"/>
              <a:gd name="connsiteY140" fmla="*/ 323088 h 1684262"/>
              <a:gd name="connsiteX141" fmla="*/ 758803 w 1206769"/>
              <a:gd name="connsiteY141" fmla="*/ 430816 h 1684262"/>
              <a:gd name="connsiteX142" fmla="*/ 643455 w 1206769"/>
              <a:gd name="connsiteY142" fmla="*/ 396145 h 1684262"/>
              <a:gd name="connsiteX143" fmla="*/ 639550 w 1206769"/>
              <a:gd name="connsiteY143" fmla="*/ 438436 h 1684262"/>
              <a:gd name="connsiteX144" fmla="*/ 682127 w 1206769"/>
              <a:gd name="connsiteY144" fmla="*/ 323088 h 1684262"/>
              <a:gd name="connsiteX145" fmla="*/ 681841 w 1206769"/>
              <a:gd name="connsiteY145" fmla="*/ 323088 h 1684262"/>
              <a:gd name="connsiteX146" fmla="*/ 351323 w 1206769"/>
              <a:gd name="connsiteY146" fmla="*/ 219361 h 1684262"/>
              <a:gd name="connsiteX147" fmla="*/ 383994 w 1206769"/>
              <a:gd name="connsiteY147" fmla="*/ 183070 h 1684262"/>
              <a:gd name="connsiteX148" fmla="*/ 403711 w 1206769"/>
              <a:gd name="connsiteY148" fmla="*/ 175069 h 1684262"/>
              <a:gd name="connsiteX149" fmla="*/ 411331 w 1206769"/>
              <a:gd name="connsiteY149" fmla="*/ 176117 h 1684262"/>
              <a:gd name="connsiteX150" fmla="*/ 569351 w 1206769"/>
              <a:gd name="connsiteY150" fmla="*/ 242792 h 1684262"/>
              <a:gd name="connsiteX151" fmla="*/ 569922 w 1206769"/>
              <a:gd name="connsiteY151" fmla="*/ 242792 h 1684262"/>
              <a:gd name="connsiteX152" fmla="*/ 558873 w 1206769"/>
              <a:gd name="connsiteY152" fmla="*/ 299942 h 1684262"/>
              <a:gd name="connsiteX153" fmla="*/ 351609 w 1206769"/>
              <a:gd name="connsiteY153" fmla="*/ 219075 h 1684262"/>
              <a:gd name="connsiteX154" fmla="*/ 351323 w 1206769"/>
              <a:gd name="connsiteY154" fmla="*/ 219361 h 1684262"/>
              <a:gd name="connsiteX155" fmla="*/ 470767 w 1206769"/>
              <a:gd name="connsiteY155" fmla="*/ 361188 h 1684262"/>
              <a:gd name="connsiteX156" fmla="*/ 566874 w 1206769"/>
              <a:gd name="connsiteY156" fmla="*/ 503396 h 1684262"/>
              <a:gd name="connsiteX157" fmla="*/ 470767 w 1206769"/>
              <a:gd name="connsiteY157" fmla="*/ 361188 h 1684262"/>
              <a:gd name="connsiteX158" fmla="*/ 632216 w 1206769"/>
              <a:gd name="connsiteY158" fmla="*/ 453485 h 1684262"/>
              <a:gd name="connsiteX159" fmla="*/ 699367 w 1206769"/>
              <a:gd name="connsiteY159" fmla="*/ 515112 h 1684262"/>
              <a:gd name="connsiteX160" fmla="*/ 759089 w 1206769"/>
              <a:gd name="connsiteY160" fmla="*/ 438055 h 1684262"/>
              <a:gd name="connsiteX161" fmla="*/ 678317 w 1206769"/>
              <a:gd name="connsiteY161" fmla="*/ 611029 h 1684262"/>
              <a:gd name="connsiteX162" fmla="*/ 640217 w 1206769"/>
              <a:gd name="connsiteY162" fmla="*/ 587978 h 1684262"/>
              <a:gd name="connsiteX163" fmla="*/ 632216 w 1206769"/>
              <a:gd name="connsiteY163" fmla="*/ 453581 h 1684262"/>
              <a:gd name="connsiteX164" fmla="*/ 632216 w 1206769"/>
              <a:gd name="connsiteY164" fmla="*/ 453485 h 1684262"/>
              <a:gd name="connsiteX165" fmla="*/ 686032 w 1206769"/>
              <a:gd name="connsiteY165" fmla="*/ 837819 h 1684262"/>
              <a:gd name="connsiteX166" fmla="*/ 628310 w 1206769"/>
              <a:gd name="connsiteY166" fmla="*/ 930116 h 1684262"/>
              <a:gd name="connsiteX167" fmla="*/ 686032 w 1206769"/>
              <a:gd name="connsiteY167" fmla="*/ 837914 h 1684262"/>
              <a:gd name="connsiteX168" fmla="*/ 686032 w 1206769"/>
              <a:gd name="connsiteY168" fmla="*/ 837819 h 1684262"/>
              <a:gd name="connsiteX169" fmla="*/ 743658 w 1206769"/>
              <a:gd name="connsiteY169" fmla="*/ 1291400 h 1684262"/>
              <a:gd name="connsiteX170" fmla="*/ 547634 w 1206769"/>
              <a:gd name="connsiteY170" fmla="*/ 1206818 h 1684262"/>
              <a:gd name="connsiteX171" fmla="*/ 573446 w 1206769"/>
              <a:gd name="connsiteY171" fmla="*/ 1222439 h 1684262"/>
              <a:gd name="connsiteX172" fmla="*/ 603450 w 1206769"/>
              <a:gd name="connsiteY172" fmla="*/ 1227487 h 1684262"/>
              <a:gd name="connsiteX173" fmla="*/ 743658 w 1206769"/>
              <a:gd name="connsiteY173" fmla="*/ 1291495 h 1684262"/>
              <a:gd name="connsiteX174" fmla="*/ 743658 w 1206769"/>
              <a:gd name="connsiteY174" fmla="*/ 1291400 h 1684262"/>
              <a:gd name="connsiteX175" fmla="*/ 578399 w 1206769"/>
              <a:gd name="connsiteY175" fmla="*/ 945452 h 1684262"/>
              <a:gd name="connsiteX176" fmla="*/ 689842 w 1206769"/>
              <a:gd name="connsiteY176" fmla="*/ 1122236 h 1684262"/>
              <a:gd name="connsiteX177" fmla="*/ 578399 w 1206769"/>
              <a:gd name="connsiteY177" fmla="*/ 945547 h 1684262"/>
              <a:gd name="connsiteX178" fmla="*/ 578399 w 1206769"/>
              <a:gd name="connsiteY178" fmla="*/ 945452 h 1684262"/>
              <a:gd name="connsiteX179" fmla="*/ 351609 w 1206769"/>
              <a:gd name="connsiteY179" fmla="*/ 1045464 h 1684262"/>
              <a:gd name="connsiteX180" fmla="*/ 382375 w 1206769"/>
              <a:gd name="connsiteY180" fmla="*/ 887825 h 1684262"/>
              <a:gd name="connsiteX181" fmla="*/ 351609 w 1206769"/>
              <a:gd name="connsiteY181" fmla="*/ 1045559 h 1684262"/>
              <a:gd name="connsiteX182" fmla="*/ 351609 w 1206769"/>
              <a:gd name="connsiteY182" fmla="*/ 1045464 h 1684262"/>
              <a:gd name="connsiteX183" fmla="*/ 420761 w 1206769"/>
              <a:gd name="connsiteY183" fmla="*/ 1018413 h 1684262"/>
              <a:gd name="connsiteX184" fmla="*/ 605260 w 1206769"/>
              <a:gd name="connsiteY184" fmla="*/ 1180338 h 1684262"/>
              <a:gd name="connsiteX185" fmla="*/ 420761 w 1206769"/>
              <a:gd name="connsiteY185" fmla="*/ 1018413 h 1684262"/>
              <a:gd name="connsiteX186" fmla="*/ 366944 w 1206769"/>
              <a:gd name="connsiteY186" fmla="*/ 1414272 h 1684262"/>
              <a:gd name="connsiteX187" fmla="*/ 597640 w 1206769"/>
              <a:gd name="connsiteY187" fmla="*/ 1460468 h 1684262"/>
              <a:gd name="connsiteX188" fmla="*/ 366944 w 1206769"/>
              <a:gd name="connsiteY188" fmla="*/ 1414463 h 1684262"/>
              <a:gd name="connsiteX189" fmla="*/ 366944 w 1206769"/>
              <a:gd name="connsiteY189" fmla="*/ 1414272 h 1684262"/>
              <a:gd name="connsiteX190" fmla="*/ 536108 w 1206769"/>
              <a:gd name="connsiteY190" fmla="*/ 1644968 h 1684262"/>
              <a:gd name="connsiteX191" fmla="*/ 498008 w 1206769"/>
              <a:gd name="connsiteY191" fmla="*/ 1625918 h 1684262"/>
              <a:gd name="connsiteX192" fmla="*/ 471148 w 1206769"/>
              <a:gd name="connsiteY192" fmla="*/ 1618202 h 1684262"/>
              <a:gd name="connsiteX193" fmla="*/ 471148 w 1206769"/>
              <a:gd name="connsiteY193" fmla="*/ 1664399 h 1684262"/>
              <a:gd name="connsiteX194" fmla="*/ 401901 w 1206769"/>
              <a:gd name="connsiteY194" fmla="*/ 1579817 h 1684262"/>
              <a:gd name="connsiteX195" fmla="*/ 536108 w 1206769"/>
              <a:gd name="connsiteY195" fmla="*/ 1645158 h 1684262"/>
              <a:gd name="connsiteX196" fmla="*/ 536108 w 1206769"/>
              <a:gd name="connsiteY196" fmla="*/ 1644968 h 1684262"/>
              <a:gd name="connsiteX197" fmla="*/ 616785 w 1206769"/>
              <a:gd name="connsiteY197" fmla="*/ 1564196 h 1684262"/>
              <a:gd name="connsiteX198" fmla="*/ 555349 w 1206769"/>
              <a:gd name="connsiteY198" fmla="*/ 1541145 h 1684262"/>
              <a:gd name="connsiteX199" fmla="*/ 638597 w 1206769"/>
              <a:gd name="connsiteY199" fmla="*/ 1493520 h 1684262"/>
              <a:gd name="connsiteX200" fmla="*/ 739848 w 1206769"/>
              <a:gd name="connsiteY200" fmla="*/ 1525715 h 1684262"/>
              <a:gd name="connsiteX201" fmla="*/ 616785 w 1206769"/>
              <a:gd name="connsiteY201" fmla="*/ 1564386 h 1684262"/>
              <a:gd name="connsiteX202" fmla="*/ 616785 w 1206769"/>
              <a:gd name="connsiteY202" fmla="*/ 1564196 h 1684262"/>
              <a:gd name="connsiteX203" fmla="*/ 752231 w 1206769"/>
              <a:gd name="connsiteY203" fmla="*/ 1664779 h 1684262"/>
              <a:gd name="connsiteX204" fmla="*/ 739658 w 1206769"/>
              <a:gd name="connsiteY204" fmla="*/ 1664779 h 1684262"/>
              <a:gd name="connsiteX205" fmla="*/ 731180 w 1206769"/>
              <a:gd name="connsiteY205" fmla="*/ 1664779 h 1684262"/>
              <a:gd name="connsiteX206" fmla="*/ 727561 w 1206769"/>
              <a:gd name="connsiteY206" fmla="*/ 1664779 h 1684262"/>
              <a:gd name="connsiteX207" fmla="*/ 713750 w 1206769"/>
              <a:gd name="connsiteY207" fmla="*/ 1666780 h 1684262"/>
              <a:gd name="connsiteX208" fmla="*/ 704225 w 1206769"/>
              <a:gd name="connsiteY208" fmla="*/ 1665256 h 1684262"/>
              <a:gd name="connsiteX209" fmla="*/ 705558 w 1206769"/>
              <a:gd name="connsiteY209" fmla="*/ 1667733 h 1684262"/>
              <a:gd name="connsiteX210" fmla="*/ 790045 w 1206769"/>
              <a:gd name="connsiteY210" fmla="*/ 1610106 h 1684262"/>
              <a:gd name="connsiteX211" fmla="*/ 752231 w 1206769"/>
              <a:gd name="connsiteY211" fmla="*/ 1664970 h 1684262"/>
              <a:gd name="connsiteX212" fmla="*/ 752231 w 1206769"/>
              <a:gd name="connsiteY212" fmla="*/ 1664779 h 1684262"/>
              <a:gd name="connsiteX213" fmla="*/ 857863 w 1206769"/>
              <a:gd name="connsiteY213" fmla="*/ 1591056 h 1684262"/>
              <a:gd name="connsiteX214" fmla="*/ 838813 w 1206769"/>
              <a:gd name="connsiteY214" fmla="*/ 1568958 h 1684262"/>
              <a:gd name="connsiteX215" fmla="*/ 836146 w 1206769"/>
              <a:gd name="connsiteY215" fmla="*/ 1564291 h 1684262"/>
              <a:gd name="connsiteX216" fmla="*/ 955179 w 1206769"/>
              <a:gd name="connsiteY216" fmla="*/ 1500720 h 1684262"/>
              <a:gd name="connsiteX217" fmla="*/ 1066493 w 1206769"/>
              <a:gd name="connsiteY217" fmla="*/ 1492065 h 1684262"/>
              <a:gd name="connsiteX218" fmla="*/ 857863 w 1206769"/>
              <a:gd name="connsiteY218" fmla="*/ 1591247 h 1684262"/>
              <a:gd name="connsiteX219" fmla="*/ 857863 w 1206769"/>
              <a:gd name="connsiteY219" fmla="*/ 1591056 h 1684262"/>
              <a:gd name="connsiteX220" fmla="*/ 1054979 w 1206769"/>
              <a:gd name="connsiteY220" fmla="*/ 1445037 h 1684262"/>
              <a:gd name="connsiteX221" fmla="*/ 916632 w 1206769"/>
              <a:gd name="connsiteY221" fmla="*/ 1468184 h 1684262"/>
              <a:gd name="connsiteX222" fmla="*/ 1028170 w 1206769"/>
              <a:gd name="connsiteY222" fmla="*/ 1445228 h 1684262"/>
              <a:gd name="connsiteX223" fmla="*/ 1054979 w 1206769"/>
              <a:gd name="connsiteY223" fmla="*/ 1445037 h 1684262"/>
              <a:gd name="connsiteX224" fmla="*/ 862816 w 1206769"/>
              <a:gd name="connsiteY224" fmla="*/ 1410462 h 1684262"/>
              <a:gd name="connsiteX225" fmla="*/ 647551 w 1206769"/>
              <a:gd name="connsiteY225" fmla="*/ 1448562 h 1684262"/>
              <a:gd name="connsiteX226" fmla="*/ 862816 w 1206769"/>
              <a:gd name="connsiteY226" fmla="*/ 1410653 h 1684262"/>
              <a:gd name="connsiteX227" fmla="*/ 862816 w 1206769"/>
              <a:gd name="connsiteY227" fmla="*/ 1410462 h 1684262"/>
              <a:gd name="connsiteX228" fmla="*/ 689842 w 1206769"/>
              <a:gd name="connsiteY228" fmla="*/ 1391412 h 1684262"/>
              <a:gd name="connsiteX229" fmla="*/ 924347 w 1206769"/>
              <a:gd name="connsiteY229" fmla="*/ 1306830 h 1684262"/>
              <a:gd name="connsiteX230" fmla="*/ 689842 w 1206769"/>
              <a:gd name="connsiteY230" fmla="*/ 1391412 h 1684262"/>
              <a:gd name="connsiteX231" fmla="*/ 1162663 w 1206769"/>
              <a:gd name="connsiteY231" fmla="*/ 1057085 h 1684262"/>
              <a:gd name="connsiteX232" fmla="*/ 1148756 w 1206769"/>
              <a:gd name="connsiteY232" fmla="*/ 1134428 h 1684262"/>
              <a:gd name="connsiteX233" fmla="*/ 1066841 w 1206769"/>
              <a:gd name="connsiteY233" fmla="*/ 1139762 h 1684262"/>
              <a:gd name="connsiteX234" fmla="*/ 1035790 w 1206769"/>
              <a:gd name="connsiteY234" fmla="*/ 1087755 h 1684262"/>
              <a:gd name="connsiteX235" fmla="*/ 1162663 w 1206769"/>
              <a:gd name="connsiteY235" fmla="*/ 1057085 h 1684262"/>
              <a:gd name="connsiteX236" fmla="*/ 987913 w 1206769"/>
              <a:gd name="connsiteY236" fmla="*/ 1181170 h 1684262"/>
              <a:gd name="connsiteX237" fmla="*/ 958923 w 1206769"/>
              <a:gd name="connsiteY237" fmla="*/ 1264444 h 1684262"/>
              <a:gd name="connsiteX238" fmla="*/ 905107 w 1206769"/>
              <a:gd name="connsiteY238" fmla="*/ 1118330 h 1684262"/>
              <a:gd name="connsiteX239" fmla="*/ 987913 w 1206769"/>
              <a:gd name="connsiteY239" fmla="*/ 1181170 h 1684262"/>
              <a:gd name="connsiteX0" fmla="*/ 1193429 w 1206769"/>
              <a:gd name="connsiteY0" fmla="*/ 899446 h 1684262"/>
              <a:gd name="connsiteX1" fmla="*/ 1174379 w 1206769"/>
              <a:gd name="connsiteY1" fmla="*/ 814864 h 1684262"/>
              <a:gd name="connsiteX2" fmla="*/ 1019985 w 1206769"/>
              <a:gd name="connsiteY2" fmla="*/ 885740 h 1684262"/>
              <a:gd name="connsiteX3" fmla="*/ 963019 w 1206769"/>
              <a:gd name="connsiteY3" fmla="*/ 860965 h 1684262"/>
              <a:gd name="connsiteX4" fmla="*/ 1035980 w 1206769"/>
              <a:gd name="connsiteY4" fmla="*/ 795623 h 1684262"/>
              <a:gd name="connsiteX5" fmla="*/ 893772 w 1206769"/>
              <a:gd name="connsiteY5" fmla="*/ 930212 h 1684262"/>
              <a:gd name="connsiteX6" fmla="*/ 951398 w 1206769"/>
              <a:gd name="connsiteY6" fmla="*/ 937927 h 1684262"/>
              <a:gd name="connsiteX7" fmla="*/ 862911 w 1206769"/>
              <a:gd name="connsiteY7" fmla="*/ 964787 h 1684262"/>
              <a:gd name="connsiteX8" fmla="*/ 813000 w 1206769"/>
              <a:gd name="connsiteY8" fmla="*/ 991648 h 1684262"/>
              <a:gd name="connsiteX9" fmla="*/ 905202 w 1206769"/>
              <a:gd name="connsiteY9" fmla="*/ 872585 h 1684262"/>
              <a:gd name="connsiteX10" fmla="*/ 1062841 w 1206769"/>
              <a:gd name="connsiteY10" fmla="*/ 784098 h 1684262"/>
              <a:gd name="connsiteX11" fmla="*/ 1113873 w 1206769"/>
              <a:gd name="connsiteY11" fmla="*/ 670346 h 1684262"/>
              <a:gd name="connsiteX12" fmla="*/ 1028265 w 1206769"/>
              <a:gd name="connsiteY12" fmla="*/ 722567 h 1684262"/>
              <a:gd name="connsiteX13" fmla="*/ 1003881 w 1206769"/>
              <a:gd name="connsiteY13" fmla="*/ 692468 h 1684262"/>
              <a:gd name="connsiteX14" fmla="*/ 1005881 w 1206769"/>
              <a:gd name="connsiteY14" fmla="*/ 661511 h 1684262"/>
              <a:gd name="connsiteX15" fmla="*/ 1065794 w 1206769"/>
              <a:gd name="connsiteY15" fmla="*/ 651415 h 1684262"/>
              <a:gd name="connsiteX16" fmla="*/ 1087938 w 1206769"/>
              <a:gd name="connsiteY16" fmla="*/ 638205 h 1684262"/>
              <a:gd name="connsiteX17" fmla="*/ 739848 w 1206769"/>
              <a:gd name="connsiteY17" fmla="*/ 595694 h 1684262"/>
              <a:gd name="connsiteX18" fmla="*/ 716893 w 1206769"/>
              <a:gd name="connsiteY18" fmla="*/ 318992 h 1684262"/>
              <a:gd name="connsiteX19" fmla="*/ 920537 w 1206769"/>
              <a:gd name="connsiteY19" fmla="*/ 246031 h 1684262"/>
              <a:gd name="connsiteX20" fmla="*/ 682412 w 1206769"/>
              <a:gd name="connsiteY20" fmla="*/ 238316 h 1684262"/>
              <a:gd name="connsiteX21" fmla="*/ 928538 w 1206769"/>
              <a:gd name="connsiteY21" fmla="*/ 226790 h 1684262"/>
              <a:gd name="connsiteX22" fmla="*/ 720893 w 1206769"/>
              <a:gd name="connsiteY22" fmla="*/ 196025 h 1684262"/>
              <a:gd name="connsiteX23" fmla="*/ 736229 w 1206769"/>
              <a:gd name="connsiteY23" fmla="*/ 49911 h 1684262"/>
              <a:gd name="connsiteX24" fmla="*/ 663267 w 1206769"/>
              <a:gd name="connsiteY24" fmla="*/ 0 h 1684262"/>
              <a:gd name="connsiteX25" fmla="*/ 625167 w 1206769"/>
              <a:gd name="connsiteY25" fmla="*/ 103727 h 1684262"/>
              <a:gd name="connsiteX26" fmla="*/ 625167 w 1206769"/>
              <a:gd name="connsiteY26" fmla="*/ 288322 h 1684262"/>
              <a:gd name="connsiteX27" fmla="*/ 336845 w 1206769"/>
              <a:gd name="connsiteY27" fmla="*/ 261366 h 1684262"/>
              <a:gd name="connsiteX28" fmla="*/ 367611 w 1206769"/>
              <a:gd name="connsiteY28" fmla="*/ 307467 h 1684262"/>
              <a:gd name="connsiteX29" fmla="*/ 579066 w 1206769"/>
              <a:gd name="connsiteY29" fmla="*/ 615029 h 1684262"/>
              <a:gd name="connsiteX30" fmla="*/ 263884 w 1206769"/>
              <a:gd name="connsiteY30" fmla="*/ 511207 h 1684262"/>
              <a:gd name="connsiteX31" fmla="*/ 233118 w 1206769"/>
              <a:gd name="connsiteY31" fmla="*/ 714947 h 1684262"/>
              <a:gd name="connsiteX32" fmla="*/ 532965 w 1206769"/>
              <a:gd name="connsiteY32" fmla="*/ 807149 h 1684262"/>
              <a:gd name="connsiteX33" fmla="*/ 513915 w 1206769"/>
              <a:gd name="connsiteY33" fmla="*/ 803339 h 1684262"/>
              <a:gd name="connsiteX34" fmla="*/ 502390 w 1206769"/>
              <a:gd name="connsiteY34" fmla="*/ 791813 h 1684262"/>
              <a:gd name="connsiteX35" fmla="*/ 464290 w 1206769"/>
              <a:gd name="connsiteY35" fmla="*/ 772763 h 1684262"/>
              <a:gd name="connsiteX36" fmla="*/ 375231 w 1206769"/>
              <a:gd name="connsiteY36" fmla="*/ 788670 h 1684262"/>
              <a:gd name="connsiteX37" fmla="*/ 418189 w 1206769"/>
              <a:gd name="connsiteY37" fmla="*/ 826770 h 1684262"/>
              <a:gd name="connsiteX38" fmla="*/ 333607 w 1206769"/>
              <a:gd name="connsiteY38" fmla="*/ 826770 h 1684262"/>
              <a:gd name="connsiteX39" fmla="*/ 276457 w 1206769"/>
              <a:gd name="connsiteY39" fmla="*/ 857536 h 1684262"/>
              <a:gd name="connsiteX40" fmla="*/ 288458 w 1206769"/>
              <a:gd name="connsiteY40" fmla="*/ 766001 h 1684262"/>
              <a:gd name="connsiteX41" fmla="*/ 138059 w 1206769"/>
              <a:gd name="connsiteY41" fmla="*/ 911352 h 1684262"/>
              <a:gd name="connsiteX42" fmla="*/ 237976 w 1206769"/>
              <a:gd name="connsiteY42" fmla="*/ 961358 h 1684262"/>
              <a:gd name="connsiteX43" fmla="*/ 75102 w 1206769"/>
              <a:gd name="connsiteY43" fmla="*/ 1025783 h 1684262"/>
              <a:gd name="connsiteX44" fmla="*/ 80432 w 1206769"/>
              <a:gd name="connsiteY44" fmla="*/ 915162 h 1684262"/>
              <a:gd name="connsiteX45" fmla="*/ 91958 w 1206769"/>
              <a:gd name="connsiteY45" fmla="*/ 1107377 h 1684262"/>
              <a:gd name="connsiteX46" fmla="*/ 214925 w 1206769"/>
              <a:gd name="connsiteY46" fmla="*/ 1157383 h 1684262"/>
              <a:gd name="connsiteX47" fmla="*/ 322463 w 1206769"/>
              <a:gd name="connsiteY47" fmla="*/ 1240346 h 1684262"/>
              <a:gd name="connsiteX48" fmla="*/ 309794 w 1206769"/>
              <a:gd name="connsiteY48" fmla="*/ 1240346 h 1684262"/>
              <a:gd name="connsiteX49" fmla="*/ 311699 w 1206769"/>
              <a:gd name="connsiteY49" fmla="*/ 1248728 h 1684262"/>
              <a:gd name="connsiteX50" fmla="*/ 310842 w 1206769"/>
              <a:gd name="connsiteY50" fmla="*/ 1254824 h 1684262"/>
              <a:gd name="connsiteX51" fmla="*/ 309223 w 1206769"/>
              <a:gd name="connsiteY51" fmla="*/ 1259396 h 1684262"/>
              <a:gd name="connsiteX52" fmla="*/ 301317 w 1206769"/>
              <a:gd name="connsiteY52" fmla="*/ 1268063 h 1684262"/>
              <a:gd name="connsiteX53" fmla="*/ 283886 w 1206769"/>
              <a:gd name="connsiteY53" fmla="*/ 1268063 h 1684262"/>
              <a:gd name="connsiteX54" fmla="*/ 284934 w 1206769"/>
              <a:gd name="connsiteY54" fmla="*/ 1275207 h 1684262"/>
              <a:gd name="connsiteX55" fmla="*/ 395615 w 1206769"/>
              <a:gd name="connsiteY55" fmla="*/ 1319117 h 1684262"/>
              <a:gd name="connsiteX56" fmla="*/ 257026 w 1206769"/>
              <a:gd name="connsiteY56" fmla="*/ 1309592 h 1684262"/>
              <a:gd name="connsiteX57" fmla="*/ 257026 w 1206769"/>
              <a:gd name="connsiteY57" fmla="*/ 1309592 h 1684262"/>
              <a:gd name="connsiteX58" fmla="*/ 248263 w 1206769"/>
              <a:gd name="connsiteY58" fmla="*/ 1308259 h 1684262"/>
              <a:gd name="connsiteX59" fmla="*/ 247691 w 1206769"/>
              <a:gd name="connsiteY59" fmla="*/ 1308735 h 1684262"/>
              <a:gd name="connsiteX60" fmla="*/ 229880 w 1206769"/>
              <a:gd name="connsiteY60" fmla="*/ 1312259 h 1684262"/>
              <a:gd name="connsiteX61" fmla="*/ 146155 w 1206769"/>
              <a:gd name="connsiteY61" fmla="*/ 1230344 h 1684262"/>
              <a:gd name="connsiteX62" fmla="*/ 115389 w 1206769"/>
              <a:gd name="connsiteY62" fmla="*/ 1430369 h 1684262"/>
              <a:gd name="connsiteX63" fmla="*/ 349799 w 1206769"/>
              <a:gd name="connsiteY63" fmla="*/ 1480280 h 1684262"/>
              <a:gd name="connsiteX64" fmla="*/ 299507 w 1206769"/>
              <a:gd name="connsiteY64" fmla="*/ 1464659 h 1684262"/>
              <a:gd name="connsiteX65" fmla="*/ 321034 w 1206769"/>
              <a:gd name="connsiteY65" fmla="*/ 1477042 h 1684262"/>
              <a:gd name="connsiteX66" fmla="*/ 330559 w 1206769"/>
              <a:gd name="connsiteY66" fmla="*/ 1484376 h 1684262"/>
              <a:gd name="connsiteX67" fmla="*/ 388280 w 1206769"/>
              <a:gd name="connsiteY67" fmla="*/ 1545717 h 1684262"/>
              <a:gd name="connsiteX68" fmla="*/ 348847 w 1206769"/>
              <a:gd name="connsiteY68" fmla="*/ 1542479 h 1684262"/>
              <a:gd name="connsiteX69" fmla="*/ 255883 w 1206769"/>
              <a:gd name="connsiteY69" fmla="*/ 1502664 h 1684262"/>
              <a:gd name="connsiteX70" fmla="*/ 255883 w 1206769"/>
              <a:gd name="connsiteY70" fmla="*/ 1502664 h 1684262"/>
              <a:gd name="connsiteX71" fmla="*/ 239976 w 1206769"/>
              <a:gd name="connsiteY71" fmla="*/ 1484281 h 1684262"/>
              <a:gd name="connsiteX72" fmla="*/ 203495 w 1206769"/>
              <a:gd name="connsiteY72" fmla="*/ 1484281 h 1684262"/>
              <a:gd name="connsiteX73" fmla="*/ 187303 w 1206769"/>
              <a:gd name="connsiteY73" fmla="*/ 1499140 h 1684262"/>
              <a:gd name="connsiteX74" fmla="*/ 490674 w 1206769"/>
              <a:gd name="connsiteY74" fmla="*/ 1673352 h 1684262"/>
              <a:gd name="connsiteX75" fmla="*/ 757374 w 1206769"/>
              <a:gd name="connsiteY75" fmla="*/ 1682401 h 1684262"/>
              <a:gd name="connsiteX76" fmla="*/ 988070 w 1206769"/>
              <a:gd name="connsiteY76" fmla="*/ 1594485 h 1684262"/>
              <a:gd name="connsiteX77" fmla="*/ 1152566 w 1206769"/>
              <a:gd name="connsiteY77" fmla="*/ 1394460 h 1684262"/>
              <a:gd name="connsiteX78" fmla="*/ 918822 w 1206769"/>
              <a:gd name="connsiteY78" fmla="*/ 1363507 h 1684262"/>
              <a:gd name="connsiteX79" fmla="*/ 802904 w 1206769"/>
              <a:gd name="connsiteY79" fmla="*/ 1350454 h 1684262"/>
              <a:gd name="connsiteX80" fmla="*/ 841956 w 1206769"/>
              <a:gd name="connsiteY80" fmla="*/ 1326547 h 1684262"/>
              <a:gd name="connsiteX81" fmla="*/ 1018286 w 1206769"/>
              <a:gd name="connsiteY81" fmla="*/ 1315425 h 1684262"/>
              <a:gd name="connsiteX82" fmla="*/ 980354 w 1206769"/>
              <a:gd name="connsiteY82" fmla="*/ 1268921 h 1684262"/>
              <a:gd name="connsiteX83" fmla="*/ 1091488 w 1206769"/>
              <a:gd name="connsiteY83" fmla="*/ 1221043 h 1684262"/>
              <a:gd name="connsiteX84" fmla="*/ 911203 w 1206769"/>
              <a:gd name="connsiteY84" fmla="*/ 1022890 h 1684262"/>
              <a:gd name="connsiteX85" fmla="*/ 1193429 w 1206769"/>
              <a:gd name="connsiteY85" fmla="*/ 899446 h 1684262"/>
              <a:gd name="connsiteX86" fmla="*/ 759089 w 1206769"/>
              <a:gd name="connsiteY86" fmla="*/ 61246 h 1684262"/>
              <a:gd name="connsiteX87" fmla="*/ 720989 w 1206769"/>
              <a:gd name="connsiteY87" fmla="*/ 145828 h 1684262"/>
              <a:gd name="connsiteX88" fmla="*/ 759089 w 1206769"/>
              <a:gd name="connsiteY88" fmla="*/ 61436 h 1684262"/>
              <a:gd name="connsiteX89" fmla="*/ 759089 w 1206769"/>
              <a:gd name="connsiteY89" fmla="*/ 61246 h 1684262"/>
              <a:gd name="connsiteX90" fmla="*/ 363611 w 1206769"/>
              <a:gd name="connsiteY90" fmla="*/ 545783 h 1684262"/>
              <a:gd name="connsiteX91" fmla="*/ 348275 w 1206769"/>
              <a:gd name="connsiteY91" fmla="*/ 553498 h 1684262"/>
              <a:gd name="connsiteX92" fmla="*/ 363611 w 1206769"/>
              <a:gd name="connsiteY92" fmla="*/ 545783 h 1684262"/>
              <a:gd name="connsiteX93" fmla="*/ 232451 w 1206769"/>
              <a:gd name="connsiteY93" fmla="*/ 523113 h 1684262"/>
              <a:gd name="connsiteX94" fmla="*/ 254694 w 1206769"/>
              <a:gd name="connsiteY94" fmla="*/ 664096 h 1684262"/>
              <a:gd name="connsiteX95" fmla="*/ 232451 w 1206769"/>
              <a:gd name="connsiteY95" fmla="*/ 523113 h 1684262"/>
              <a:gd name="connsiteX96" fmla="*/ 340084 w 1206769"/>
              <a:gd name="connsiteY96" fmla="*/ 692277 h 1684262"/>
              <a:gd name="connsiteX97" fmla="*/ 470767 w 1206769"/>
              <a:gd name="connsiteY97" fmla="*/ 684562 h 1684262"/>
              <a:gd name="connsiteX98" fmla="*/ 340084 w 1206769"/>
              <a:gd name="connsiteY98" fmla="*/ 691896 h 1684262"/>
              <a:gd name="connsiteX99" fmla="*/ 340084 w 1206769"/>
              <a:gd name="connsiteY99" fmla="*/ 692277 h 1684262"/>
              <a:gd name="connsiteX100" fmla="*/ 382375 w 1206769"/>
              <a:gd name="connsiteY100" fmla="*/ 615410 h 1684262"/>
              <a:gd name="connsiteX101" fmla="*/ 516868 w 1206769"/>
              <a:gd name="connsiteY101" fmla="*/ 688372 h 1684262"/>
              <a:gd name="connsiteX102" fmla="*/ 382661 w 1206769"/>
              <a:gd name="connsiteY102" fmla="*/ 615029 h 1684262"/>
              <a:gd name="connsiteX103" fmla="*/ 382375 w 1206769"/>
              <a:gd name="connsiteY103" fmla="*/ 615410 h 1684262"/>
              <a:gd name="connsiteX104" fmla="*/ 201400 w 1206769"/>
              <a:gd name="connsiteY104" fmla="*/ 907542 h 1684262"/>
              <a:gd name="connsiteX105" fmla="*/ 163300 w 1206769"/>
              <a:gd name="connsiteY105" fmla="*/ 838295 h 1684262"/>
              <a:gd name="connsiteX106" fmla="*/ 201686 w 1206769"/>
              <a:gd name="connsiteY106" fmla="*/ 907161 h 1684262"/>
              <a:gd name="connsiteX107" fmla="*/ 201400 w 1206769"/>
              <a:gd name="connsiteY107" fmla="*/ 907542 h 1684262"/>
              <a:gd name="connsiteX108" fmla="*/ 97811 w 1206769"/>
              <a:gd name="connsiteY108" fmla="*/ 1285557 h 1684262"/>
              <a:gd name="connsiteX109" fmla="*/ 123279 w 1206769"/>
              <a:gd name="connsiteY109" fmla="*/ 1264178 h 1684262"/>
              <a:gd name="connsiteX110" fmla="*/ 231975 w 1206769"/>
              <a:gd name="connsiteY110" fmla="*/ 1341501 h 1684262"/>
              <a:gd name="connsiteX111" fmla="*/ 97811 w 1206769"/>
              <a:gd name="connsiteY111" fmla="*/ 1285557 h 1684262"/>
              <a:gd name="connsiteX112" fmla="*/ 232928 w 1206769"/>
              <a:gd name="connsiteY112" fmla="*/ 1376077 h 1684262"/>
              <a:gd name="connsiteX113" fmla="*/ 279029 w 1206769"/>
              <a:gd name="connsiteY113" fmla="*/ 1379887 h 1684262"/>
              <a:gd name="connsiteX114" fmla="*/ 232451 w 1206769"/>
              <a:gd name="connsiteY114" fmla="*/ 1376077 h 1684262"/>
              <a:gd name="connsiteX115" fmla="*/ 232928 w 1206769"/>
              <a:gd name="connsiteY115" fmla="*/ 1376077 h 1684262"/>
              <a:gd name="connsiteX116" fmla="*/ 856244 w 1206769"/>
              <a:gd name="connsiteY116" fmla="*/ 715613 h 1684262"/>
              <a:gd name="connsiteX117" fmla="*/ 817635 w 1206769"/>
              <a:gd name="connsiteY117" fmla="*/ 708913 h 1684262"/>
              <a:gd name="connsiteX118" fmla="*/ 721084 w 1206769"/>
              <a:gd name="connsiteY118" fmla="*/ 657225 h 1684262"/>
              <a:gd name="connsiteX119" fmla="*/ 855767 w 1206769"/>
              <a:gd name="connsiteY119" fmla="*/ 715613 h 1684262"/>
              <a:gd name="connsiteX120" fmla="*/ 856244 w 1206769"/>
              <a:gd name="connsiteY120" fmla="*/ 715613 h 1684262"/>
              <a:gd name="connsiteX121" fmla="*/ 663458 w 1206769"/>
              <a:gd name="connsiteY121" fmla="*/ 722662 h 1684262"/>
              <a:gd name="connsiteX122" fmla="*/ 644408 w 1206769"/>
              <a:gd name="connsiteY122" fmla="*/ 807149 h 1684262"/>
              <a:gd name="connsiteX123" fmla="*/ 662981 w 1206769"/>
              <a:gd name="connsiteY123" fmla="*/ 723138 h 1684262"/>
              <a:gd name="connsiteX124" fmla="*/ 663458 w 1206769"/>
              <a:gd name="connsiteY124" fmla="*/ 722662 h 1684262"/>
              <a:gd name="connsiteX125" fmla="*/ 628882 w 1206769"/>
              <a:gd name="connsiteY125" fmla="*/ 753332 h 1684262"/>
              <a:gd name="connsiteX126" fmla="*/ 655742 w 1206769"/>
              <a:gd name="connsiteY126" fmla="*/ 726472 h 1684262"/>
              <a:gd name="connsiteX127" fmla="*/ 628406 w 1206769"/>
              <a:gd name="connsiteY127" fmla="*/ 753332 h 1684262"/>
              <a:gd name="connsiteX128" fmla="*/ 628882 w 1206769"/>
              <a:gd name="connsiteY128" fmla="*/ 753332 h 1684262"/>
              <a:gd name="connsiteX129" fmla="*/ 771090 w 1206769"/>
              <a:gd name="connsiteY129" fmla="*/ 757237 h 1684262"/>
              <a:gd name="connsiteX130" fmla="*/ 690318 w 1206769"/>
              <a:gd name="connsiteY130" fmla="*/ 822579 h 1684262"/>
              <a:gd name="connsiteX131" fmla="*/ 770614 w 1206769"/>
              <a:gd name="connsiteY131" fmla="*/ 757237 h 1684262"/>
              <a:gd name="connsiteX132" fmla="*/ 771090 w 1206769"/>
              <a:gd name="connsiteY132" fmla="*/ 757237 h 1684262"/>
              <a:gd name="connsiteX133" fmla="*/ 759565 w 1206769"/>
              <a:gd name="connsiteY133" fmla="*/ 538162 h 1684262"/>
              <a:gd name="connsiteX134" fmla="*/ 851767 w 1206769"/>
              <a:gd name="connsiteY134" fmla="*/ 480536 h 1684262"/>
              <a:gd name="connsiteX135" fmla="*/ 759089 w 1206769"/>
              <a:gd name="connsiteY135" fmla="*/ 538067 h 1684262"/>
              <a:gd name="connsiteX136" fmla="*/ 759565 w 1206769"/>
              <a:gd name="connsiteY136" fmla="*/ 538162 h 1684262"/>
              <a:gd name="connsiteX137" fmla="*/ 877961 w 1206769"/>
              <a:gd name="connsiteY137" fmla="*/ 342138 h 1684262"/>
              <a:gd name="connsiteX138" fmla="*/ 812619 w 1206769"/>
              <a:gd name="connsiteY138" fmla="*/ 442055 h 1684262"/>
              <a:gd name="connsiteX139" fmla="*/ 877961 w 1206769"/>
              <a:gd name="connsiteY139" fmla="*/ 342138 h 1684262"/>
              <a:gd name="connsiteX140" fmla="*/ 681841 w 1206769"/>
              <a:gd name="connsiteY140" fmla="*/ 323088 h 1684262"/>
              <a:gd name="connsiteX141" fmla="*/ 758803 w 1206769"/>
              <a:gd name="connsiteY141" fmla="*/ 430816 h 1684262"/>
              <a:gd name="connsiteX142" fmla="*/ 643455 w 1206769"/>
              <a:gd name="connsiteY142" fmla="*/ 396145 h 1684262"/>
              <a:gd name="connsiteX143" fmla="*/ 639550 w 1206769"/>
              <a:gd name="connsiteY143" fmla="*/ 438436 h 1684262"/>
              <a:gd name="connsiteX144" fmla="*/ 682127 w 1206769"/>
              <a:gd name="connsiteY144" fmla="*/ 323088 h 1684262"/>
              <a:gd name="connsiteX145" fmla="*/ 681841 w 1206769"/>
              <a:gd name="connsiteY145" fmla="*/ 323088 h 1684262"/>
              <a:gd name="connsiteX146" fmla="*/ 351323 w 1206769"/>
              <a:gd name="connsiteY146" fmla="*/ 219361 h 1684262"/>
              <a:gd name="connsiteX147" fmla="*/ 383994 w 1206769"/>
              <a:gd name="connsiteY147" fmla="*/ 183070 h 1684262"/>
              <a:gd name="connsiteX148" fmla="*/ 403711 w 1206769"/>
              <a:gd name="connsiteY148" fmla="*/ 175069 h 1684262"/>
              <a:gd name="connsiteX149" fmla="*/ 411331 w 1206769"/>
              <a:gd name="connsiteY149" fmla="*/ 176117 h 1684262"/>
              <a:gd name="connsiteX150" fmla="*/ 569351 w 1206769"/>
              <a:gd name="connsiteY150" fmla="*/ 242792 h 1684262"/>
              <a:gd name="connsiteX151" fmla="*/ 569922 w 1206769"/>
              <a:gd name="connsiteY151" fmla="*/ 242792 h 1684262"/>
              <a:gd name="connsiteX152" fmla="*/ 558873 w 1206769"/>
              <a:gd name="connsiteY152" fmla="*/ 299942 h 1684262"/>
              <a:gd name="connsiteX153" fmla="*/ 351609 w 1206769"/>
              <a:gd name="connsiteY153" fmla="*/ 219075 h 1684262"/>
              <a:gd name="connsiteX154" fmla="*/ 351323 w 1206769"/>
              <a:gd name="connsiteY154" fmla="*/ 219361 h 1684262"/>
              <a:gd name="connsiteX155" fmla="*/ 470767 w 1206769"/>
              <a:gd name="connsiteY155" fmla="*/ 361188 h 1684262"/>
              <a:gd name="connsiteX156" fmla="*/ 566874 w 1206769"/>
              <a:gd name="connsiteY156" fmla="*/ 503396 h 1684262"/>
              <a:gd name="connsiteX157" fmla="*/ 470767 w 1206769"/>
              <a:gd name="connsiteY157" fmla="*/ 361188 h 1684262"/>
              <a:gd name="connsiteX158" fmla="*/ 632216 w 1206769"/>
              <a:gd name="connsiteY158" fmla="*/ 453485 h 1684262"/>
              <a:gd name="connsiteX159" fmla="*/ 699367 w 1206769"/>
              <a:gd name="connsiteY159" fmla="*/ 515112 h 1684262"/>
              <a:gd name="connsiteX160" fmla="*/ 759089 w 1206769"/>
              <a:gd name="connsiteY160" fmla="*/ 438055 h 1684262"/>
              <a:gd name="connsiteX161" fmla="*/ 678317 w 1206769"/>
              <a:gd name="connsiteY161" fmla="*/ 611029 h 1684262"/>
              <a:gd name="connsiteX162" fmla="*/ 640217 w 1206769"/>
              <a:gd name="connsiteY162" fmla="*/ 587978 h 1684262"/>
              <a:gd name="connsiteX163" fmla="*/ 632216 w 1206769"/>
              <a:gd name="connsiteY163" fmla="*/ 453581 h 1684262"/>
              <a:gd name="connsiteX164" fmla="*/ 632216 w 1206769"/>
              <a:gd name="connsiteY164" fmla="*/ 453485 h 1684262"/>
              <a:gd name="connsiteX165" fmla="*/ 686032 w 1206769"/>
              <a:gd name="connsiteY165" fmla="*/ 837819 h 1684262"/>
              <a:gd name="connsiteX166" fmla="*/ 628310 w 1206769"/>
              <a:gd name="connsiteY166" fmla="*/ 930116 h 1684262"/>
              <a:gd name="connsiteX167" fmla="*/ 686032 w 1206769"/>
              <a:gd name="connsiteY167" fmla="*/ 837914 h 1684262"/>
              <a:gd name="connsiteX168" fmla="*/ 686032 w 1206769"/>
              <a:gd name="connsiteY168" fmla="*/ 837819 h 1684262"/>
              <a:gd name="connsiteX169" fmla="*/ 743658 w 1206769"/>
              <a:gd name="connsiteY169" fmla="*/ 1291400 h 1684262"/>
              <a:gd name="connsiteX170" fmla="*/ 547634 w 1206769"/>
              <a:gd name="connsiteY170" fmla="*/ 1206818 h 1684262"/>
              <a:gd name="connsiteX171" fmla="*/ 573446 w 1206769"/>
              <a:gd name="connsiteY171" fmla="*/ 1222439 h 1684262"/>
              <a:gd name="connsiteX172" fmla="*/ 603450 w 1206769"/>
              <a:gd name="connsiteY172" fmla="*/ 1227487 h 1684262"/>
              <a:gd name="connsiteX173" fmla="*/ 743658 w 1206769"/>
              <a:gd name="connsiteY173" fmla="*/ 1291495 h 1684262"/>
              <a:gd name="connsiteX174" fmla="*/ 743658 w 1206769"/>
              <a:gd name="connsiteY174" fmla="*/ 1291400 h 1684262"/>
              <a:gd name="connsiteX175" fmla="*/ 578399 w 1206769"/>
              <a:gd name="connsiteY175" fmla="*/ 945452 h 1684262"/>
              <a:gd name="connsiteX176" fmla="*/ 689842 w 1206769"/>
              <a:gd name="connsiteY176" fmla="*/ 1122236 h 1684262"/>
              <a:gd name="connsiteX177" fmla="*/ 578399 w 1206769"/>
              <a:gd name="connsiteY177" fmla="*/ 945547 h 1684262"/>
              <a:gd name="connsiteX178" fmla="*/ 578399 w 1206769"/>
              <a:gd name="connsiteY178" fmla="*/ 945452 h 1684262"/>
              <a:gd name="connsiteX179" fmla="*/ 351609 w 1206769"/>
              <a:gd name="connsiteY179" fmla="*/ 1045464 h 1684262"/>
              <a:gd name="connsiteX180" fmla="*/ 382375 w 1206769"/>
              <a:gd name="connsiteY180" fmla="*/ 887825 h 1684262"/>
              <a:gd name="connsiteX181" fmla="*/ 351609 w 1206769"/>
              <a:gd name="connsiteY181" fmla="*/ 1045559 h 1684262"/>
              <a:gd name="connsiteX182" fmla="*/ 351609 w 1206769"/>
              <a:gd name="connsiteY182" fmla="*/ 1045464 h 1684262"/>
              <a:gd name="connsiteX183" fmla="*/ 420761 w 1206769"/>
              <a:gd name="connsiteY183" fmla="*/ 1018413 h 1684262"/>
              <a:gd name="connsiteX184" fmla="*/ 605260 w 1206769"/>
              <a:gd name="connsiteY184" fmla="*/ 1180338 h 1684262"/>
              <a:gd name="connsiteX185" fmla="*/ 420761 w 1206769"/>
              <a:gd name="connsiteY185" fmla="*/ 1018413 h 1684262"/>
              <a:gd name="connsiteX186" fmla="*/ 366944 w 1206769"/>
              <a:gd name="connsiteY186" fmla="*/ 1414272 h 1684262"/>
              <a:gd name="connsiteX187" fmla="*/ 597640 w 1206769"/>
              <a:gd name="connsiteY187" fmla="*/ 1460468 h 1684262"/>
              <a:gd name="connsiteX188" fmla="*/ 366944 w 1206769"/>
              <a:gd name="connsiteY188" fmla="*/ 1414463 h 1684262"/>
              <a:gd name="connsiteX189" fmla="*/ 366944 w 1206769"/>
              <a:gd name="connsiteY189" fmla="*/ 1414272 h 1684262"/>
              <a:gd name="connsiteX190" fmla="*/ 536108 w 1206769"/>
              <a:gd name="connsiteY190" fmla="*/ 1644968 h 1684262"/>
              <a:gd name="connsiteX191" fmla="*/ 498008 w 1206769"/>
              <a:gd name="connsiteY191" fmla="*/ 1625918 h 1684262"/>
              <a:gd name="connsiteX192" fmla="*/ 471148 w 1206769"/>
              <a:gd name="connsiteY192" fmla="*/ 1618202 h 1684262"/>
              <a:gd name="connsiteX193" fmla="*/ 471148 w 1206769"/>
              <a:gd name="connsiteY193" fmla="*/ 1664399 h 1684262"/>
              <a:gd name="connsiteX194" fmla="*/ 401901 w 1206769"/>
              <a:gd name="connsiteY194" fmla="*/ 1579817 h 1684262"/>
              <a:gd name="connsiteX195" fmla="*/ 536108 w 1206769"/>
              <a:gd name="connsiteY195" fmla="*/ 1645158 h 1684262"/>
              <a:gd name="connsiteX196" fmla="*/ 536108 w 1206769"/>
              <a:gd name="connsiteY196" fmla="*/ 1644968 h 1684262"/>
              <a:gd name="connsiteX197" fmla="*/ 616785 w 1206769"/>
              <a:gd name="connsiteY197" fmla="*/ 1564196 h 1684262"/>
              <a:gd name="connsiteX198" fmla="*/ 555349 w 1206769"/>
              <a:gd name="connsiteY198" fmla="*/ 1541145 h 1684262"/>
              <a:gd name="connsiteX199" fmla="*/ 638597 w 1206769"/>
              <a:gd name="connsiteY199" fmla="*/ 1493520 h 1684262"/>
              <a:gd name="connsiteX200" fmla="*/ 739848 w 1206769"/>
              <a:gd name="connsiteY200" fmla="*/ 1525715 h 1684262"/>
              <a:gd name="connsiteX201" fmla="*/ 616785 w 1206769"/>
              <a:gd name="connsiteY201" fmla="*/ 1564386 h 1684262"/>
              <a:gd name="connsiteX202" fmla="*/ 616785 w 1206769"/>
              <a:gd name="connsiteY202" fmla="*/ 1564196 h 1684262"/>
              <a:gd name="connsiteX203" fmla="*/ 752231 w 1206769"/>
              <a:gd name="connsiteY203" fmla="*/ 1664779 h 1684262"/>
              <a:gd name="connsiteX204" fmla="*/ 739658 w 1206769"/>
              <a:gd name="connsiteY204" fmla="*/ 1664779 h 1684262"/>
              <a:gd name="connsiteX205" fmla="*/ 731180 w 1206769"/>
              <a:gd name="connsiteY205" fmla="*/ 1664779 h 1684262"/>
              <a:gd name="connsiteX206" fmla="*/ 727561 w 1206769"/>
              <a:gd name="connsiteY206" fmla="*/ 1664779 h 1684262"/>
              <a:gd name="connsiteX207" fmla="*/ 713750 w 1206769"/>
              <a:gd name="connsiteY207" fmla="*/ 1666780 h 1684262"/>
              <a:gd name="connsiteX208" fmla="*/ 704225 w 1206769"/>
              <a:gd name="connsiteY208" fmla="*/ 1665256 h 1684262"/>
              <a:gd name="connsiteX209" fmla="*/ 705558 w 1206769"/>
              <a:gd name="connsiteY209" fmla="*/ 1667733 h 1684262"/>
              <a:gd name="connsiteX210" fmla="*/ 790045 w 1206769"/>
              <a:gd name="connsiteY210" fmla="*/ 1610106 h 1684262"/>
              <a:gd name="connsiteX211" fmla="*/ 752231 w 1206769"/>
              <a:gd name="connsiteY211" fmla="*/ 1664970 h 1684262"/>
              <a:gd name="connsiteX212" fmla="*/ 752231 w 1206769"/>
              <a:gd name="connsiteY212" fmla="*/ 1664779 h 1684262"/>
              <a:gd name="connsiteX213" fmla="*/ 857863 w 1206769"/>
              <a:gd name="connsiteY213" fmla="*/ 1591056 h 1684262"/>
              <a:gd name="connsiteX214" fmla="*/ 838813 w 1206769"/>
              <a:gd name="connsiteY214" fmla="*/ 1568958 h 1684262"/>
              <a:gd name="connsiteX215" fmla="*/ 836146 w 1206769"/>
              <a:gd name="connsiteY215" fmla="*/ 1564291 h 1684262"/>
              <a:gd name="connsiteX216" fmla="*/ 955179 w 1206769"/>
              <a:gd name="connsiteY216" fmla="*/ 1500720 h 1684262"/>
              <a:gd name="connsiteX217" fmla="*/ 1066493 w 1206769"/>
              <a:gd name="connsiteY217" fmla="*/ 1492065 h 1684262"/>
              <a:gd name="connsiteX218" fmla="*/ 857863 w 1206769"/>
              <a:gd name="connsiteY218" fmla="*/ 1591247 h 1684262"/>
              <a:gd name="connsiteX219" fmla="*/ 857863 w 1206769"/>
              <a:gd name="connsiteY219" fmla="*/ 1591056 h 1684262"/>
              <a:gd name="connsiteX220" fmla="*/ 1054979 w 1206769"/>
              <a:gd name="connsiteY220" fmla="*/ 1445037 h 1684262"/>
              <a:gd name="connsiteX221" fmla="*/ 916632 w 1206769"/>
              <a:gd name="connsiteY221" fmla="*/ 1468184 h 1684262"/>
              <a:gd name="connsiteX222" fmla="*/ 1028170 w 1206769"/>
              <a:gd name="connsiteY222" fmla="*/ 1445228 h 1684262"/>
              <a:gd name="connsiteX223" fmla="*/ 1054979 w 1206769"/>
              <a:gd name="connsiteY223" fmla="*/ 1445037 h 1684262"/>
              <a:gd name="connsiteX224" fmla="*/ 862816 w 1206769"/>
              <a:gd name="connsiteY224" fmla="*/ 1410462 h 1684262"/>
              <a:gd name="connsiteX225" fmla="*/ 647551 w 1206769"/>
              <a:gd name="connsiteY225" fmla="*/ 1448562 h 1684262"/>
              <a:gd name="connsiteX226" fmla="*/ 862816 w 1206769"/>
              <a:gd name="connsiteY226" fmla="*/ 1410653 h 1684262"/>
              <a:gd name="connsiteX227" fmla="*/ 862816 w 1206769"/>
              <a:gd name="connsiteY227" fmla="*/ 1410462 h 1684262"/>
              <a:gd name="connsiteX228" fmla="*/ 689842 w 1206769"/>
              <a:gd name="connsiteY228" fmla="*/ 1391412 h 1684262"/>
              <a:gd name="connsiteX229" fmla="*/ 924347 w 1206769"/>
              <a:gd name="connsiteY229" fmla="*/ 1306830 h 1684262"/>
              <a:gd name="connsiteX230" fmla="*/ 689842 w 1206769"/>
              <a:gd name="connsiteY230" fmla="*/ 1391412 h 1684262"/>
              <a:gd name="connsiteX231" fmla="*/ 1162663 w 1206769"/>
              <a:gd name="connsiteY231" fmla="*/ 1057085 h 1684262"/>
              <a:gd name="connsiteX232" fmla="*/ 1148756 w 1206769"/>
              <a:gd name="connsiteY232" fmla="*/ 1134428 h 1684262"/>
              <a:gd name="connsiteX233" fmla="*/ 1066841 w 1206769"/>
              <a:gd name="connsiteY233" fmla="*/ 1139762 h 1684262"/>
              <a:gd name="connsiteX234" fmla="*/ 1035790 w 1206769"/>
              <a:gd name="connsiteY234" fmla="*/ 1087755 h 1684262"/>
              <a:gd name="connsiteX235" fmla="*/ 1162663 w 1206769"/>
              <a:gd name="connsiteY235" fmla="*/ 1057085 h 1684262"/>
              <a:gd name="connsiteX236" fmla="*/ 987913 w 1206769"/>
              <a:gd name="connsiteY236" fmla="*/ 1181170 h 1684262"/>
              <a:gd name="connsiteX237" fmla="*/ 958923 w 1206769"/>
              <a:gd name="connsiteY237" fmla="*/ 1264444 h 1684262"/>
              <a:gd name="connsiteX238" fmla="*/ 905107 w 1206769"/>
              <a:gd name="connsiteY238" fmla="*/ 1118330 h 1684262"/>
              <a:gd name="connsiteX239" fmla="*/ 987913 w 1206769"/>
              <a:gd name="connsiteY239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13915 w 1206260"/>
              <a:gd name="connsiteY33" fmla="*/ 803339 h 1684262"/>
              <a:gd name="connsiteX34" fmla="*/ 502390 w 1206260"/>
              <a:gd name="connsiteY34" fmla="*/ 791813 h 1684262"/>
              <a:gd name="connsiteX35" fmla="*/ 464290 w 1206260"/>
              <a:gd name="connsiteY35" fmla="*/ 772763 h 1684262"/>
              <a:gd name="connsiteX36" fmla="*/ 375231 w 1206260"/>
              <a:gd name="connsiteY36" fmla="*/ 788670 h 1684262"/>
              <a:gd name="connsiteX37" fmla="*/ 418189 w 1206260"/>
              <a:gd name="connsiteY37" fmla="*/ 826770 h 1684262"/>
              <a:gd name="connsiteX38" fmla="*/ 333607 w 1206260"/>
              <a:gd name="connsiteY38" fmla="*/ 826770 h 1684262"/>
              <a:gd name="connsiteX39" fmla="*/ 276457 w 1206260"/>
              <a:gd name="connsiteY39" fmla="*/ 857536 h 1684262"/>
              <a:gd name="connsiteX40" fmla="*/ 288458 w 1206260"/>
              <a:gd name="connsiteY40" fmla="*/ 766001 h 1684262"/>
              <a:gd name="connsiteX41" fmla="*/ 138059 w 1206260"/>
              <a:gd name="connsiteY41" fmla="*/ 911352 h 1684262"/>
              <a:gd name="connsiteX42" fmla="*/ 237976 w 1206260"/>
              <a:gd name="connsiteY42" fmla="*/ 961358 h 1684262"/>
              <a:gd name="connsiteX43" fmla="*/ 75102 w 1206260"/>
              <a:gd name="connsiteY43" fmla="*/ 1025783 h 1684262"/>
              <a:gd name="connsiteX44" fmla="*/ 80432 w 1206260"/>
              <a:gd name="connsiteY44" fmla="*/ 915162 h 1684262"/>
              <a:gd name="connsiteX45" fmla="*/ 91958 w 1206260"/>
              <a:gd name="connsiteY45" fmla="*/ 1107377 h 1684262"/>
              <a:gd name="connsiteX46" fmla="*/ 214925 w 1206260"/>
              <a:gd name="connsiteY46" fmla="*/ 1157383 h 1684262"/>
              <a:gd name="connsiteX47" fmla="*/ 322463 w 1206260"/>
              <a:gd name="connsiteY47" fmla="*/ 1240346 h 1684262"/>
              <a:gd name="connsiteX48" fmla="*/ 309794 w 1206260"/>
              <a:gd name="connsiteY48" fmla="*/ 1240346 h 1684262"/>
              <a:gd name="connsiteX49" fmla="*/ 311699 w 1206260"/>
              <a:gd name="connsiteY49" fmla="*/ 1248728 h 1684262"/>
              <a:gd name="connsiteX50" fmla="*/ 310842 w 1206260"/>
              <a:gd name="connsiteY50" fmla="*/ 1254824 h 1684262"/>
              <a:gd name="connsiteX51" fmla="*/ 309223 w 1206260"/>
              <a:gd name="connsiteY51" fmla="*/ 1259396 h 1684262"/>
              <a:gd name="connsiteX52" fmla="*/ 301317 w 1206260"/>
              <a:gd name="connsiteY52" fmla="*/ 1268063 h 1684262"/>
              <a:gd name="connsiteX53" fmla="*/ 283886 w 1206260"/>
              <a:gd name="connsiteY53" fmla="*/ 1268063 h 1684262"/>
              <a:gd name="connsiteX54" fmla="*/ 284934 w 1206260"/>
              <a:gd name="connsiteY54" fmla="*/ 1275207 h 1684262"/>
              <a:gd name="connsiteX55" fmla="*/ 395615 w 1206260"/>
              <a:gd name="connsiteY55" fmla="*/ 1319117 h 1684262"/>
              <a:gd name="connsiteX56" fmla="*/ 257026 w 1206260"/>
              <a:gd name="connsiteY56" fmla="*/ 1309592 h 1684262"/>
              <a:gd name="connsiteX57" fmla="*/ 257026 w 1206260"/>
              <a:gd name="connsiteY57" fmla="*/ 1309592 h 1684262"/>
              <a:gd name="connsiteX58" fmla="*/ 248263 w 1206260"/>
              <a:gd name="connsiteY58" fmla="*/ 1308259 h 1684262"/>
              <a:gd name="connsiteX59" fmla="*/ 247691 w 1206260"/>
              <a:gd name="connsiteY59" fmla="*/ 1308735 h 1684262"/>
              <a:gd name="connsiteX60" fmla="*/ 229880 w 1206260"/>
              <a:gd name="connsiteY60" fmla="*/ 1312259 h 1684262"/>
              <a:gd name="connsiteX61" fmla="*/ 146155 w 1206260"/>
              <a:gd name="connsiteY61" fmla="*/ 1230344 h 1684262"/>
              <a:gd name="connsiteX62" fmla="*/ 115389 w 1206260"/>
              <a:gd name="connsiteY62" fmla="*/ 1430369 h 1684262"/>
              <a:gd name="connsiteX63" fmla="*/ 349799 w 1206260"/>
              <a:gd name="connsiteY63" fmla="*/ 1480280 h 1684262"/>
              <a:gd name="connsiteX64" fmla="*/ 299507 w 1206260"/>
              <a:gd name="connsiteY64" fmla="*/ 1464659 h 1684262"/>
              <a:gd name="connsiteX65" fmla="*/ 321034 w 1206260"/>
              <a:gd name="connsiteY65" fmla="*/ 1477042 h 1684262"/>
              <a:gd name="connsiteX66" fmla="*/ 330559 w 1206260"/>
              <a:gd name="connsiteY66" fmla="*/ 1484376 h 1684262"/>
              <a:gd name="connsiteX67" fmla="*/ 388280 w 1206260"/>
              <a:gd name="connsiteY67" fmla="*/ 1545717 h 1684262"/>
              <a:gd name="connsiteX68" fmla="*/ 348847 w 1206260"/>
              <a:gd name="connsiteY68" fmla="*/ 1542479 h 1684262"/>
              <a:gd name="connsiteX69" fmla="*/ 255883 w 1206260"/>
              <a:gd name="connsiteY69" fmla="*/ 1502664 h 1684262"/>
              <a:gd name="connsiteX70" fmla="*/ 255883 w 1206260"/>
              <a:gd name="connsiteY70" fmla="*/ 1502664 h 1684262"/>
              <a:gd name="connsiteX71" fmla="*/ 239976 w 1206260"/>
              <a:gd name="connsiteY71" fmla="*/ 1484281 h 1684262"/>
              <a:gd name="connsiteX72" fmla="*/ 203495 w 1206260"/>
              <a:gd name="connsiteY72" fmla="*/ 1484281 h 1684262"/>
              <a:gd name="connsiteX73" fmla="*/ 187303 w 1206260"/>
              <a:gd name="connsiteY73" fmla="*/ 1499140 h 1684262"/>
              <a:gd name="connsiteX74" fmla="*/ 490674 w 1206260"/>
              <a:gd name="connsiteY74" fmla="*/ 1673352 h 1684262"/>
              <a:gd name="connsiteX75" fmla="*/ 757374 w 1206260"/>
              <a:gd name="connsiteY75" fmla="*/ 1682401 h 1684262"/>
              <a:gd name="connsiteX76" fmla="*/ 988070 w 1206260"/>
              <a:gd name="connsiteY76" fmla="*/ 1594485 h 1684262"/>
              <a:gd name="connsiteX77" fmla="*/ 1152566 w 1206260"/>
              <a:gd name="connsiteY77" fmla="*/ 1394460 h 1684262"/>
              <a:gd name="connsiteX78" fmla="*/ 918822 w 1206260"/>
              <a:gd name="connsiteY78" fmla="*/ 1363507 h 1684262"/>
              <a:gd name="connsiteX79" fmla="*/ 802904 w 1206260"/>
              <a:gd name="connsiteY79" fmla="*/ 1350454 h 1684262"/>
              <a:gd name="connsiteX80" fmla="*/ 841956 w 1206260"/>
              <a:gd name="connsiteY80" fmla="*/ 1326547 h 1684262"/>
              <a:gd name="connsiteX81" fmla="*/ 1018286 w 1206260"/>
              <a:gd name="connsiteY81" fmla="*/ 1315425 h 1684262"/>
              <a:gd name="connsiteX82" fmla="*/ 980354 w 1206260"/>
              <a:gd name="connsiteY82" fmla="*/ 1268921 h 1684262"/>
              <a:gd name="connsiteX83" fmla="*/ 1091488 w 1206260"/>
              <a:gd name="connsiteY83" fmla="*/ 1221043 h 1684262"/>
              <a:gd name="connsiteX84" fmla="*/ 911203 w 1206260"/>
              <a:gd name="connsiteY84" fmla="*/ 1022890 h 1684262"/>
              <a:gd name="connsiteX85" fmla="*/ 1193429 w 1206260"/>
              <a:gd name="connsiteY85" fmla="*/ 899446 h 1684262"/>
              <a:gd name="connsiteX86" fmla="*/ 759089 w 1206260"/>
              <a:gd name="connsiteY86" fmla="*/ 61246 h 1684262"/>
              <a:gd name="connsiteX87" fmla="*/ 720989 w 1206260"/>
              <a:gd name="connsiteY87" fmla="*/ 145828 h 1684262"/>
              <a:gd name="connsiteX88" fmla="*/ 759089 w 1206260"/>
              <a:gd name="connsiteY88" fmla="*/ 61436 h 1684262"/>
              <a:gd name="connsiteX89" fmla="*/ 759089 w 1206260"/>
              <a:gd name="connsiteY89" fmla="*/ 61246 h 1684262"/>
              <a:gd name="connsiteX90" fmla="*/ 363611 w 1206260"/>
              <a:gd name="connsiteY90" fmla="*/ 545783 h 1684262"/>
              <a:gd name="connsiteX91" fmla="*/ 348275 w 1206260"/>
              <a:gd name="connsiteY91" fmla="*/ 553498 h 1684262"/>
              <a:gd name="connsiteX92" fmla="*/ 363611 w 1206260"/>
              <a:gd name="connsiteY92" fmla="*/ 545783 h 1684262"/>
              <a:gd name="connsiteX93" fmla="*/ 232451 w 1206260"/>
              <a:gd name="connsiteY93" fmla="*/ 523113 h 1684262"/>
              <a:gd name="connsiteX94" fmla="*/ 254694 w 1206260"/>
              <a:gd name="connsiteY94" fmla="*/ 664096 h 1684262"/>
              <a:gd name="connsiteX95" fmla="*/ 232451 w 1206260"/>
              <a:gd name="connsiteY95" fmla="*/ 523113 h 1684262"/>
              <a:gd name="connsiteX96" fmla="*/ 340084 w 1206260"/>
              <a:gd name="connsiteY96" fmla="*/ 692277 h 1684262"/>
              <a:gd name="connsiteX97" fmla="*/ 470767 w 1206260"/>
              <a:gd name="connsiteY97" fmla="*/ 684562 h 1684262"/>
              <a:gd name="connsiteX98" fmla="*/ 340084 w 1206260"/>
              <a:gd name="connsiteY98" fmla="*/ 691896 h 1684262"/>
              <a:gd name="connsiteX99" fmla="*/ 340084 w 1206260"/>
              <a:gd name="connsiteY99" fmla="*/ 692277 h 1684262"/>
              <a:gd name="connsiteX100" fmla="*/ 382375 w 1206260"/>
              <a:gd name="connsiteY100" fmla="*/ 615410 h 1684262"/>
              <a:gd name="connsiteX101" fmla="*/ 516868 w 1206260"/>
              <a:gd name="connsiteY101" fmla="*/ 688372 h 1684262"/>
              <a:gd name="connsiteX102" fmla="*/ 382661 w 1206260"/>
              <a:gd name="connsiteY102" fmla="*/ 615029 h 1684262"/>
              <a:gd name="connsiteX103" fmla="*/ 382375 w 1206260"/>
              <a:gd name="connsiteY103" fmla="*/ 615410 h 1684262"/>
              <a:gd name="connsiteX104" fmla="*/ 201400 w 1206260"/>
              <a:gd name="connsiteY104" fmla="*/ 907542 h 1684262"/>
              <a:gd name="connsiteX105" fmla="*/ 163300 w 1206260"/>
              <a:gd name="connsiteY105" fmla="*/ 838295 h 1684262"/>
              <a:gd name="connsiteX106" fmla="*/ 201686 w 1206260"/>
              <a:gd name="connsiteY106" fmla="*/ 907161 h 1684262"/>
              <a:gd name="connsiteX107" fmla="*/ 201400 w 1206260"/>
              <a:gd name="connsiteY107" fmla="*/ 907542 h 1684262"/>
              <a:gd name="connsiteX108" fmla="*/ 97811 w 1206260"/>
              <a:gd name="connsiteY108" fmla="*/ 1285557 h 1684262"/>
              <a:gd name="connsiteX109" fmla="*/ 123279 w 1206260"/>
              <a:gd name="connsiteY109" fmla="*/ 1264178 h 1684262"/>
              <a:gd name="connsiteX110" fmla="*/ 231975 w 1206260"/>
              <a:gd name="connsiteY110" fmla="*/ 1341501 h 1684262"/>
              <a:gd name="connsiteX111" fmla="*/ 97811 w 1206260"/>
              <a:gd name="connsiteY111" fmla="*/ 1285557 h 1684262"/>
              <a:gd name="connsiteX112" fmla="*/ 232928 w 1206260"/>
              <a:gd name="connsiteY112" fmla="*/ 1376077 h 1684262"/>
              <a:gd name="connsiteX113" fmla="*/ 279029 w 1206260"/>
              <a:gd name="connsiteY113" fmla="*/ 1379887 h 1684262"/>
              <a:gd name="connsiteX114" fmla="*/ 232451 w 1206260"/>
              <a:gd name="connsiteY114" fmla="*/ 1376077 h 1684262"/>
              <a:gd name="connsiteX115" fmla="*/ 232928 w 1206260"/>
              <a:gd name="connsiteY115" fmla="*/ 1376077 h 1684262"/>
              <a:gd name="connsiteX116" fmla="*/ 856244 w 1206260"/>
              <a:gd name="connsiteY116" fmla="*/ 715613 h 1684262"/>
              <a:gd name="connsiteX117" fmla="*/ 817635 w 1206260"/>
              <a:gd name="connsiteY117" fmla="*/ 708913 h 1684262"/>
              <a:gd name="connsiteX118" fmla="*/ 721084 w 1206260"/>
              <a:gd name="connsiteY118" fmla="*/ 657225 h 1684262"/>
              <a:gd name="connsiteX119" fmla="*/ 855767 w 1206260"/>
              <a:gd name="connsiteY119" fmla="*/ 715613 h 1684262"/>
              <a:gd name="connsiteX120" fmla="*/ 856244 w 1206260"/>
              <a:gd name="connsiteY120" fmla="*/ 715613 h 1684262"/>
              <a:gd name="connsiteX121" fmla="*/ 663458 w 1206260"/>
              <a:gd name="connsiteY121" fmla="*/ 722662 h 1684262"/>
              <a:gd name="connsiteX122" fmla="*/ 644408 w 1206260"/>
              <a:gd name="connsiteY122" fmla="*/ 807149 h 1684262"/>
              <a:gd name="connsiteX123" fmla="*/ 662981 w 1206260"/>
              <a:gd name="connsiteY123" fmla="*/ 723138 h 1684262"/>
              <a:gd name="connsiteX124" fmla="*/ 663458 w 1206260"/>
              <a:gd name="connsiteY124" fmla="*/ 722662 h 1684262"/>
              <a:gd name="connsiteX125" fmla="*/ 628882 w 1206260"/>
              <a:gd name="connsiteY125" fmla="*/ 753332 h 1684262"/>
              <a:gd name="connsiteX126" fmla="*/ 655742 w 1206260"/>
              <a:gd name="connsiteY126" fmla="*/ 726472 h 1684262"/>
              <a:gd name="connsiteX127" fmla="*/ 628406 w 1206260"/>
              <a:gd name="connsiteY127" fmla="*/ 753332 h 1684262"/>
              <a:gd name="connsiteX128" fmla="*/ 628882 w 1206260"/>
              <a:gd name="connsiteY128" fmla="*/ 753332 h 1684262"/>
              <a:gd name="connsiteX129" fmla="*/ 771090 w 1206260"/>
              <a:gd name="connsiteY129" fmla="*/ 757237 h 1684262"/>
              <a:gd name="connsiteX130" fmla="*/ 690318 w 1206260"/>
              <a:gd name="connsiteY130" fmla="*/ 822579 h 1684262"/>
              <a:gd name="connsiteX131" fmla="*/ 770614 w 1206260"/>
              <a:gd name="connsiteY131" fmla="*/ 757237 h 1684262"/>
              <a:gd name="connsiteX132" fmla="*/ 771090 w 1206260"/>
              <a:gd name="connsiteY132" fmla="*/ 757237 h 1684262"/>
              <a:gd name="connsiteX133" fmla="*/ 759565 w 1206260"/>
              <a:gd name="connsiteY133" fmla="*/ 538162 h 1684262"/>
              <a:gd name="connsiteX134" fmla="*/ 851767 w 1206260"/>
              <a:gd name="connsiteY134" fmla="*/ 480536 h 1684262"/>
              <a:gd name="connsiteX135" fmla="*/ 759089 w 1206260"/>
              <a:gd name="connsiteY135" fmla="*/ 538067 h 1684262"/>
              <a:gd name="connsiteX136" fmla="*/ 759565 w 1206260"/>
              <a:gd name="connsiteY136" fmla="*/ 538162 h 1684262"/>
              <a:gd name="connsiteX137" fmla="*/ 877961 w 1206260"/>
              <a:gd name="connsiteY137" fmla="*/ 342138 h 1684262"/>
              <a:gd name="connsiteX138" fmla="*/ 812619 w 1206260"/>
              <a:gd name="connsiteY138" fmla="*/ 442055 h 1684262"/>
              <a:gd name="connsiteX139" fmla="*/ 877961 w 1206260"/>
              <a:gd name="connsiteY139" fmla="*/ 342138 h 1684262"/>
              <a:gd name="connsiteX140" fmla="*/ 681841 w 1206260"/>
              <a:gd name="connsiteY140" fmla="*/ 323088 h 1684262"/>
              <a:gd name="connsiteX141" fmla="*/ 758803 w 1206260"/>
              <a:gd name="connsiteY141" fmla="*/ 430816 h 1684262"/>
              <a:gd name="connsiteX142" fmla="*/ 643455 w 1206260"/>
              <a:gd name="connsiteY142" fmla="*/ 396145 h 1684262"/>
              <a:gd name="connsiteX143" fmla="*/ 639550 w 1206260"/>
              <a:gd name="connsiteY143" fmla="*/ 438436 h 1684262"/>
              <a:gd name="connsiteX144" fmla="*/ 682127 w 1206260"/>
              <a:gd name="connsiteY144" fmla="*/ 323088 h 1684262"/>
              <a:gd name="connsiteX145" fmla="*/ 681841 w 1206260"/>
              <a:gd name="connsiteY145" fmla="*/ 323088 h 1684262"/>
              <a:gd name="connsiteX146" fmla="*/ 351323 w 1206260"/>
              <a:gd name="connsiteY146" fmla="*/ 219361 h 1684262"/>
              <a:gd name="connsiteX147" fmla="*/ 383994 w 1206260"/>
              <a:gd name="connsiteY147" fmla="*/ 183070 h 1684262"/>
              <a:gd name="connsiteX148" fmla="*/ 403711 w 1206260"/>
              <a:gd name="connsiteY148" fmla="*/ 175069 h 1684262"/>
              <a:gd name="connsiteX149" fmla="*/ 411331 w 1206260"/>
              <a:gd name="connsiteY149" fmla="*/ 176117 h 1684262"/>
              <a:gd name="connsiteX150" fmla="*/ 569351 w 1206260"/>
              <a:gd name="connsiteY150" fmla="*/ 242792 h 1684262"/>
              <a:gd name="connsiteX151" fmla="*/ 569922 w 1206260"/>
              <a:gd name="connsiteY151" fmla="*/ 242792 h 1684262"/>
              <a:gd name="connsiteX152" fmla="*/ 558873 w 1206260"/>
              <a:gd name="connsiteY152" fmla="*/ 299942 h 1684262"/>
              <a:gd name="connsiteX153" fmla="*/ 351609 w 1206260"/>
              <a:gd name="connsiteY153" fmla="*/ 219075 h 1684262"/>
              <a:gd name="connsiteX154" fmla="*/ 351323 w 1206260"/>
              <a:gd name="connsiteY154" fmla="*/ 219361 h 1684262"/>
              <a:gd name="connsiteX155" fmla="*/ 470767 w 1206260"/>
              <a:gd name="connsiteY155" fmla="*/ 361188 h 1684262"/>
              <a:gd name="connsiteX156" fmla="*/ 566874 w 1206260"/>
              <a:gd name="connsiteY156" fmla="*/ 503396 h 1684262"/>
              <a:gd name="connsiteX157" fmla="*/ 470767 w 1206260"/>
              <a:gd name="connsiteY157" fmla="*/ 361188 h 1684262"/>
              <a:gd name="connsiteX158" fmla="*/ 632216 w 1206260"/>
              <a:gd name="connsiteY158" fmla="*/ 453485 h 1684262"/>
              <a:gd name="connsiteX159" fmla="*/ 699367 w 1206260"/>
              <a:gd name="connsiteY159" fmla="*/ 515112 h 1684262"/>
              <a:gd name="connsiteX160" fmla="*/ 759089 w 1206260"/>
              <a:gd name="connsiteY160" fmla="*/ 438055 h 1684262"/>
              <a:gd name="connsiteX161" fmla="*/ 678317 w 1206260"/>
              <a:gd name="connsiteY161" fmla="*/ 611029 h 1684262"/>
              <a:gd name="connsiteX162" fmla="*/ 640217 w 1206260"/>
              <a:gd name="connsiteY162" fmla="*/ 587978 h 1684262"/>
              <a:gd name="connsiteX163" fmla="*/ 632216 w 1206260"/>
              <a:gd name="connsiteY163" fmla="*/ 453581 h 1684262"/>
              <a:gd name="connsiteX164" fmla="*/ 632216 w 1206260"/>
              <a:gd name="connsiteY164" fmla="*/ 453485 h 1684262"/>
              <a:gd name="connsiteX165" fmla="*/ 686032 w 1206260"/>
              <a:gd name="connsiteY165" fmla="*/ 837819 h 1684262"/>
              <a:gd name="connsiteX166" fmla="*/ 628310 w 1206260"/>
              <a:gd name="connsiteY166" fmla="*/ 930116 h 1684262"/>
              <a:gd name="connsiteX167" fmla="*/ 686032 w 1206260"/>
              <a:gd name="connsiteY167" fmla="*/ 837914 h 1684262"/>
              <a:gd name="connsiteX168" fmla="*/ 686032 w 1206260"/>
              <a:gd name="connsiteY168" fmla="*/ 837819 h 1684262"/>
              <a:gd name="connsiteX169" fmla="*/ 743658 w 1206260"/>
              <a:gd name="connsiteY169" fmla="*/ 1291400 h 1684262"/>
              <a:gd name="connsiteX170" fmla="*/ 547634 w 1206260"/>
              <a:gd name="connsiteY170" fmla="*/ 1206818 h 1684262"/>
              <a:gd name="connsiteX171" fmla="*/ 573446 w 1206260"/>
              <a:gd name="connsiteY171" fmla="*/ 1222439 h 1684262"/>
              <a:gd name="connsiteX172" fmla="*/ 603450 w 1206260"/>
              <a:gd name="connsiteY172" fmla="*/ 1227487 h 1684262"/>
              <a:gd name="connsiteX173" fmla="*/ 743658 w 1206260"/>
              <a:gd name="connsiteY173" fmla="*/ 1291495 h 1684262"/>
              <a:gd name="connsiteX174" fmla="*/ 743658 w 1206260"/>
              <a:gd name="connsiteY174" fmla="*/ 1291400 h 1684262"/>
              <a:gd name="connsiteX175" fmla="*/ 578399 w 1206260"/>
              <a:gd name="connsiteY175" fmla="*/ 945452 h 1684262"/>
              <a:gd name="connsiteX176" fmla="*/ 689842 w 1206260"/>
              <a:gd name="connsiteY176" fmla="*/ 1122236 h 1684262"/>
              <a:gd name="connsiteX177" fmla="*/ 578399 w 1206260"/>
              <a:gd name="connsiteY177" fmla="*/ 945547 h 1684262"/>
              <a:gd name="connsiteX178" fmla="*/ 578399 w 1206260"/>
              <a:gd name="connsiteY178" fmla="*/ 945452 h 1684262"/>
              <a:gd name="connsiteX179" fmla="*/ 351609 w 1206260"/>
              <a:gd name="connsiteY179" fmla="*/ 1045464 h 1684262"/>
              <a:gd name="connsiteX180" fmla="*/ 382375 w 1206260"/>
              <a:gd name="connsiteY180" fmla="*/ 887825 h 1684262"/>
              <a:gd name="connsiteX181" fmla="*/ 351609 w 1206260"/>
              <a:gd name="connsiteY181" fmla="*/ 1045559 h 1684262"/>
              <a:gd name="connsiteX182" fmla="*/ 351609 w 1206260"/>
              <a:gd name="connsiteY182" fmla="*/ 1045464 h 1684262"/>
              <a:gd name="connsiteX183" fmla="*/ 420761 w 1206260"/>
              <a:gd name="connsiteY183" fmla="*/ 1018413 h 1684262"/>
              <a:gd name="connsiteX184" fmla="*/ 605260 w 1206260"/>
              <a:gd name="connsiteY184" fmla="*/ 1180338 h 1684262"/>
              <a:gd name="connsiteX185" fmla="*/ 420761 w 1206260"/>
              <a:gd name="connsiteY185" fmla="*/ 1018413 h 1684262"/>
              <a:gd name="connsiteX186" fmla="*/ 366944 w 1206260"/>
              <a:gd name="connsiteY186" fmla="*/ 1414272 h 1684262"/>
              <a:gd name="connsiteX187" fmla="*/ 597640 w 1206260"/>
              <a:gd name="connsiteY187" fmla="*/ 1460468 h 1684262"/>
              <a:gd name="connsiteX188" fmla="*/ 366944 w 1206260"/>
              <a:gd name="connsiteY188" fmla="*/ 1414463 h 1684262"/>
              <a:gd name="connsiteX189" fmla="*/ 366944 w 1206260"/>
              <a:gd name="connsiteY189" fmla="*/ 1414272 h 1684262"/>
              <a:gd name="connsiteX190" fmla="*/ 536108 w 1206260"/>
              <a:gd name="connsiteY190" fmla="*/ 1644968 h 1684262"/>
              <a:gd name="connsiteX191" fmla="*/ 498008 w 1206260"/>
              <a:gd name="connsiteY191" fmla="*/ 1625918 h 1684262"/>
              <a:gd name="connsiteX192" fmla="*/ 471148 w 1206260"/>
              <a:gd name="connsiteY192" fmla="*/ 1618202 h 1684262"/>
              <a:gd name="connsiteX193" fmla="*/ 471148 w 1206260"/>
              <a:gd name="connsiteY193" fmla="*/ 1664399 h 1684262"/>
              <a:gd name="connsiteX194" fmla="*/ 401901 w 1206260"/>
              <a:gd name="connsiteY194" fmla="*/ 1579817 h 1684262"/>
              <a:gd name="connsiteX195" fmla="*/ 536108 w 1206260"/>
              <a:gd name="connsiteY195" fmla="*/ 1645158 h 1684262"/>
              <a:gd name="connsiteX196" fmla="*/ 536108 w 1206260"/>
              <a:gd name="connsiteY196" fmla="*/ 1644968 h 1684262"/>
              <a:gd name="connsiteX197" fmla="*/ 616785 w 1206260"/>
              <a:gd name="connsiteY197" fmla="*/ 1564196 h 1684262"/>
              <a:gd name="connsiteX198" fmla="*/ 555349 w 1206260"/>
              <a:gd name="connsiteY198" fmla="*/ 1541145 h 1684262"/>
              <a:gd name="connsiteX199" fmla="*/ 638597 w 1206260"/>
              <a:gd name="connsiteY199" fmla="*/ 1493520 h 1684262"/>
              <a:gd name="connsiteX200" fmla="*/ 739848 w 1206260"/>
              <a:gd name="connsiteY200" fmla="*/ 1525715 h 1684262"/>
              <a:gd name="connsiteX201" fmla="*/ 616785 w 1206260"/>
              <a:gd name="connsiteY201" fmla="*/ 1564386 h 1684262"/>
              <a:gd name="connsiteX202" fmla="*/ 616785 w 1206260"/>
              <a:gd name="connsiteY202" fmla="*/ 1564196 h 1684262"/>
              <a:gd name="connsiteX203" fmla="*/ 752231 w 1206260"/>
              <a:gd name="connsiteY203" fmla="*/ 1664779 h 1684262"/>
              <a:gd name="connsiteX204" fmla="*/ 739658 w 1206260"/>
              <a:gd name="connsiteY204" fmla="*/ 1664779 h 1684262"/>
              <a:gd name="connsiteX205" fmla="*/ 731180 w 1206260"/>
              <a:gd name="connsiteY205" fmla="*/ 1664779 h 1684262"/>
              <a:gd name="connsiteX206" fmla="*/ 727561 w 1206260"/>
              <a:gd name="connsiteY206" fmla="*/ 1664779 h 1684262"/>
              <a:gd name="connsiteX207" fmla="*/ 713750 w 1206260"/>
              <a:gd name="connsiteY207" fmla="*/ 1666780 h 1684262"/>
              <a:gd name="connsiteX208" fmla="*/ 704225 w 1206260"/>
              <a:gd name="connsiteY208" fmla="*/ 1665256 h 1684262"/>
              <a:gd name="connsiteX209" fmla="*/ 705558 w 1206260"/>
              <a:gd name="connsiteY209" fmla="*/ 1667733 h 1684262"/>
              <a:gd name="connsiteX210" fmla="*/ 790045 w 1206260"/>
              <a:gd name="connsiteY210" fmla="*/ 1610106 h 1684262"/>
              <a:gd name="connsiteX211" fmla="*/ 752231 w 1206260"/>
              <a:gd name="connsiteY211" fmla="*/ 1664970 h 1684262"/>
              <a:gd name="connsiteX212" fmla="*/ 752231 w 1206260"/>
              <a:gd name="connsiteY212" fmla="*/ 1664779 h 1684262"/>
              <a:gd name="connsiteX213" fmla="*/ 857863 w 1206260"/>
              <a:gd name="connsiteY213" fmla="*/ 1591056 h 1684262"/>
              <a:gd name="connsiteX214" fmla="*/ 838813 w 1206260"/>
              <a:gd name="connsiteY214" fmla="*/ 1568958 h 1684262"/>
              <a:gd name="connsiteX215" fmla="*/ 836146 w 1206260"/>
              <a:gd name="connsiteY215" fmla="*/ 1564291 h 1684262"/>
              <a:gd name="connsiteX216" fmla="*/ 955179 w 1206260"/>
              <a:gd name="connsiteY216" fmla="*/ 1500720 h 1684262"/>
              <a:gd name="connsiteX217" fmla="*/ 1066493 w 1206260"/>
              <a:gd name="connsiteY217" fmla="*/ 1492065 h 1684262"/>
              <a:gd name="connsiteX218" fmla="*/ 857863 w 1206260"/>
              <a:gd name="connsiteY218" fmla="*/ 1591247 h 1684262"/>
              <a:gd name="connsiteX219" fmla="*/ 857863 w 1206260"/>
              <a:gd name="connsiteY219" fmla="*/ 1591056 h 1684262"/>
              <a:gd name="connsiteX220" fmla="*/ 1054979 w 1206260"/>
              <a:gd name="connsiteY220" fmla="*/ 1445037 h 1684262"/>
              <a:gd name="connsiteX221" fmla="*/ 916632 w 1206260"/>
              <a:gd name="connsiteY221" fmla="*/ 1468184 h 1684262"/>
              <a:gd name="connsiteX222" fmla="*/ 1028170 w 1206260"/>
              <a:gd name="connsiteY222" fmla="*/ 1445228 h 1684262"/>
              <a:gd name="connsiteX223" fmla="*/ 1054979 w 1206260"/>
              <a:gd name="connsiteY223" fmla="*/ 1445037 h 1684262"/>
              <a:gd name="connsiteX224" fmla="*/ 862816 w 1206260"/>
              <a:gd name="connsiteY224" fmla="*/ 1410462 h 1684262"/>
              <a:gd name="connsiteX225" fmla="*/ 647551 w 1206260"/>
              <a:gd name="connsiteY225" fmla="*/ 1448562 h 1684262"/>
              <a:gd name="connsiteX226" fmla="*/ 862816 w 1206260"/>
              <a:gd name="connsiteY226" fmla="*/ 1410653 h 1684262"/>
              <a:gd name="connsiteX227" fmla="*/ 862816 w 1206260"/>
              <a:gd name="connsiteY227" fmla="*/ 1410462 h 1684262"/>
              <a:gd name="connsiteX228" fmla="*/ 689842 w 1206260"/>
              <a:gd name="connsiteY228" fmla="*/ 1391412 h 1684262"/>
              <a:gd name="connsiteX229" fmla="*/ 924347 w 1206260"/>
              <a:gd name="connsiteY229" fmla="*/ 1306830 h 1684262"/>
              <a:gd name="connsiteX230" fmla="*/ 689842 w 1206260"/>
              <a:gd name="connsiteY230" fmla="*/ 1391412 h 1684262"/>
              <a:gd name="connsiteX231" fmla="*/ 1162663 w 1206260"/>
              <a:gd name="connsiteY231" fmla="*/ 1057085 h 1684262"/>
              <a:gd name="connsiteX232" fmla="*/ 1148756 w 1206260"/>
              <a:gd name="connsiteY232" fmla="*/ 1134428 h 1684262"/>
              <a:gd name="connsiteX233" fmla="*/ 1066841 w 1206260"/>
              <a:gd name="connsiteY233" fmla="*/ 1139762 h 1684262"/>
              <a:gd name="connsiteX234" fmla="*/ 1035790 w 1206260"/>
              <a:gd name="connsiteY234" fmla="*/ 1087755 h 1684262"/>
              <a:gd name="connsiteX235" fmla="*/ 1162663 w 1206260"/>
              <a:gd name="connsiteY235" fmla="*/ 1057085 h 1684262"/>
              <a:gd name="connsiteX236" fmla="*/ 987913 w 1206260"/>
              <a:gd name="connsiteY236" fmla="*/ 1181170 h 1684262"/>
              <a:gd name="connsiteX237" fmla="*/ 958923 w 1206260"/>
              <a:gd name="connsiteY237" fmla="*/ 1264444 h 1684262"/>
              <a:gd name="connsiteX238" fmla="*/ 905107 w 1206260"/>
              <a:gd name="connsiteY238" fmla="*/ 1118330 h 1684262"/>
              <a:gd name="connsiteX239" fmla="*/ 987913 w 1206260"/>
              <a:gd name="connsiteY239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791813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40346 h 1684262"/>
              <a:gd name="connsiteX47" fmla="*/ 309794 w 1206260"/>
              <a:gd name="connsiteY47" fmla="*/ 1240346 h 1684262"/>
              <a:gd name="connsiteX48" fmla="*/ 311699 w 1206260"/>
              <a:gd name="connsiteY48" fmla="*/ 1248728 h 1684262"/>
              <a:gd name="connsiteX49" fmla="*/ 310842 w 1206260"/>
              <a:gd name="connsiteY49" fmla="*/ 1254824 h 1684262"/>
              <a:gd name="connsiteX50" fmla="*/ 309223 w 1206260"/>
              <a:gd name="connsiteY50" fmla="*/ 1259396 h 1684262"/>
              <a:gd name="connsiteX51" fmla="*/ 301317 w 1206260"/>
              <a:gd name="connsiteY51" fmla="*/ 1268063 h 1684262"/>
              <a:gd name="connsiteX52" fmla="*/ 283886 w 1206260"/>
              <a:gd name="connsiteY52" fmla="*/ 1268063 h 1684262"/>
              <a:gd name="connsiteX53" fmla="*/ 284934 w 1206260"/>
              <a:gd name="connsiteY53" fmla="*/ 1275207 h 1684262"/>
              <a:gd name="connsiteX54" fmla="*/ 395615 w 1206260"/>
              <a:gd name="connsiteY54" fmla="*/ 1319117 h 1684262"/>
              <a:gd name="connsiteX55" fmla="*/ 257026 w 1206260"/>
              <a:gd name="connsiteY55" fmla="*/ 1309592 h 1684262"/>
              <a:gd name="connsiteX56" fmla="*/ 257026 w 1206260"/>
              <a:gd name="connsiteY56" fmla="*/ 1309592 h 1684262"/>
              <a:gd name="connsiteX57" fmla="*/ 248263 w 1206260"/>
              <a:gd name="connsiteY57" fmla="*/ 1308259 h 1684262"/>
              <a:gd name="connsiteX58" fmla="*/ 247691 w 1206260"/>
              <a:gd name="connsiteY58" fmla="*/ 1308735 h 1684262"/>
              <a:gd name="connsiteX59" fmla="*/ 229880 w 1206260"/>
              <a:gd name="connsiteY59" fmla="*/ 1312259 h 1684262"/>
              <a:gd name="connsiteX60" fmla="*/ 146155 w 1206260"/>
              <a:gd name="connsiteY60" fmla="*/ 1230344 h 1684262"/>
              <a:gd name="connsiteX61" fmla="*/ 115389 w 1206260"/>
              <a:gd name="connsiteY61" fmla="*/ 1430369 h 1684262"/>
              <a:gd name="connsiteX62" fmla="*/ 349799 w 1206260"/>
              <a:gd name="connsiteY62" fmla="*/ 1480280 h 1684262"/>
              <a:gd name="connsiteX63" fmla="*/ 299507 w 1206260"/>
              <a:gd name="connsiteY63" fmla="*/ 1464659 h 1684262"/>
              <a:gd name="connsiteX64" fmla="*/ 321034 w 1206260"/>
              <a:gd name="connsiteY64" fmla="*/ 1477042 h 1684262"/>
              <a:gd name="connsiteX65" fmla="*/ 330559 w 1206260"/>
              <a:gd name="connsiteY65" fmla="*/ 1484376 h 1684262"/>
              <a:gd name="connsiteX66" fmla="*/ 388280 w 1206260"/>
              <a:gd name="connsiteY66" fmla="*/ 1545717 h 1684262"/>
              <a:gd name="connsiteX67" fmla="*/ 348847 w 1206260"/>
              <a:gd name="connsiteY67" fmla="*/ 1542479 h 1684262"/>
              <a:gd name="connsiteX68" fmla="*/ 255883 w 1206260"/>
              <a:gd name="connsiteY68" fmla="*/ 1502664 h 1684262"/>
              <a:gd name="connsiteX69" fmla="*/ 255883 w 1206260"/>
              <a:gd name="connsiteY69" fmla="*/ 1502664 h 1684262"/>
              <a:gd name="connsiteX70" fmla="*/ 239976 w 1206260"/>
              <a:gd name="connsiteY70" fmla="*/ 1484281 h 1684262"/>
              <a:gd name="connsiteX71" fmla="*/ 203495 w 1206260"/>
              <a:gd name="connsiteY71" fmla="*/ 1484281 h 1684262"/>
              <a:gd name="connsiteX72" fmla="*/ 187303 w 1206260"/>
              <a:gd name="connsiteY72" fmla="*/ 1499140 h 1684262"/>
              <a:gd name="connsiteX73" fmla="*/ 490674 w 1206260"/>
              <a:gd name="connsiteY73" fmla="*/ 1673352 h 1684262"/>
              <a:gd name="connsiteX74" fmla="*/ 757374 w 1206260"/>
              <a:gd name="connsiteY74" fmla="*/ 1682401 h 1684262"/>
              <a:gd name="connsiteX75" fmla="*/ 988070 w 1206260"/>
              <a:gd name="connsiteY75" fmla="*/ 1594485 h 1684262"/>
              <a:gd name="connsiteX76" fmla="*/ 1152566 w 1206260"/>
              <a:gd name="connsiteY76" fmla="*/ 1394460 h 1684262"/>
              <a:gd name="connsiteX77" fmla="*/ 918822 w 1206260"/>
              <a:gd name="connsiteY77" fmla="*/ 1363507 h 1684262"/>
              <a:gd name="connsiteX78" fmla="*/ 802904 w 1206260"/>
              <a:gd name="connsiteY78" fmla="*/ 1350454 h 1684262"/>
              <a:gd name="connsiteX79" fmla="*/ 841956 w 1206260"/>
              <a:gd name="connsiteY79" fmla="*/ 1326547 h 1684262"/>
              <a:gd name="connsiteX80" fmla="*/ 1018286 w 1206260"/>
              <a:gd name="connsiteY80" fmla="*/ 1315425 h 1684262"/>
              <a:gd name="connsiteX81" fmla="*/ 980354 w 1206260"/>
              <a:gd name="connsiteY81" fmla="*/ 1268921 h 1684262"/>
              <a:gd name="connsiteX82" fmla="*/ 1091488 w 1206260"/>
              <a:gd name="connsiteY82" fmla="*/ 1221043 h 1684262"/>
              <a:gd name="connsiteX83" fmla="*/ 911203 w 1206260"/>
              <a:gd name="connsiteY83" fmla="*/ 1022890 h 1684262"/>
              <a:gd name="connsiteX84" fmla="*/ 1193429 w 1206260"/>
              <a:gd name="connsiteY84" fmla="*/ 899446 h 1684262"/>
              <a:gd name="connsiteX85" fmla="*/ 759089 w 1206260"/>
              <a:gd name="connsiteY85" fmla="*/ 61246 h 1684262"/>
              <a:gd name="connsiteX86" fmla="*/ 720989 w 1206260"/>
              <a:gd name="connsiteY86" fmla="*/ 145828 h 1684262"/>
              <a:gd name="connsiteX87" fmla="*/ 759089 w 1206260"/>
              <a:gd name="connsiteY87" fmla="*/ 61436 h 1684262"/>
              <a:gd name="connsiteX88" fmla="*/ 759089 w 1206260"/>
              <a:gd name="connsiteY88" fmla="*/ 61246 h 1684262"/>
              <a:gd name="connsiteX89" fmla="*/ 363611 w 1206260"/>
              <a:gd name="connsiteY89" fmla="*/ 545783 h 1684262"/>
              <a:gd name="connsiteX90" fmla="*/ 348275 w 1206260"/>
              <a:gd name="connsiteY90" fmla="*/ 553498 h 1684262"/>
              <a:gd name="connsiteX91" fmla="*/ 363611 w 1206260"/>
              <a:gd name="connsiteY91" fmla="*/ 545783 h 1684262"/>
              <a:gd name="connsiteX92" fmla="*/ 232451 w 1206260"/>
              <a:gd name="connsiteY92" fmla="*/ 523113 h 1684262"/>
              <a:gd name="connsiteX93" fmla="*/ 254694 w 1206260"/>
              <a:gd name="connsiteY93" fmla="*/ 664096 h 1684262"/>
              <a:gd name="connsiteX94" fmla="*/ 232451 w 1206260"/>
              <a:gd name="connsiteY94" fmla="*/ 523113 h 1684262"/>
              <a:gd name="connsiteX95" fmla="*/ 340084 w 1206260"/>
              <a:gd name="connsiteY95" fmla="*/ 692277 h 1684262"/>
              <a:gd name="connsiteX96" fmla="*/ 470767 w 1206260"/>
              <a:gd name="connsiteY96" fmla="*/ 684562 h 1684262"/>
              <a:gd name="connsiteX97" fmla="*/ 340084 w 1206260"/>
              <a:gd name="connsiteY97" fmla="*/ 691896 h 1684262"/>
              <a:gd name="connsiteX98" fmla="*/ 340084 w 1206260"/>
              <a:gd name="connsiteY98" fmla="*/ 692277 h 1684262"/>
              <a:gd name="connsiteX99" fmla="*/ 382375 w 1206260"/>
              <a:gd name="connsiteY99" fmla="*/ 615410 h 1684262"/>
              <a:gd name="connsiteX100" fmla="*/ 516868 w 1206260"/>
              <a:gd name="connsiteY100" fmla="*/ 688372 h 1684262"/>
              <a:gd name="connsiteX101" fmla="*/ 382661 w 1206260"/>
              <a:gd name="connsiteY101" fmla="*/ 615029 h 1684262"/>
              <a:gd name="connsiteX102" fmla="*/ 382375 w 1206260"/>
              <a:gd name="connsiteY102" fmla="*/ 615410 h 1684262"/>
              <a:gd name="connsiteX103" fmla="*/ 201400 w 1206260"/>
              <a:gd name="connsiteY103" fmla="*/ 907542 h 1684262"/>
              <a:gd name="connsiteX104" fmla="*/ 163300 w 1206260"/>
              <a:gd name="connsiteY104" fmla="*/ 838295 h 1684262"/>
              <a:gd name="connsiteX105" fmla="*/ 201686 w 1206260"/>
              <a:gd name="connsiteY105" fmla="*/ 907161 h 1684262"/>
              <a:gd name="connsiteX106" fmla="*/ 201400 w 1206260"/>
              <a:gd name="connsiteY106" fmla="*/ 907542 h 1684262"/>
              <a:gd name="connsiteX107" fmla="*/ 97811 w 1206260"/>
              <a:gd name="connsiteY107" fmla="*/ 1285557 h 1684262"/>
              <a:gd name="connsiteX108" fmla="*/ 123279 w 1206260"/>
              <a:gd name="connsiteY108" fmla="*/ 1264178 h 1684262"/>
              <a:gd name="connsiteX109" fmla="*/ 231975 w 1206260"/>
              <a:gd name="connsiteY109" fmla="*/ 1341501 h 1684262"/>
              <a:gd name="connsiteX110" fmla="*/ 97811 w 1206260"/>
              <a:gd name="connsiteY110" fmla="*/ 1285557 h 1684262"/>
              <a:gd name="connsiteX111" fmla="*/ 232928 w 1206260"/>
              <a:gd name="connsiteY111" fmla="*/ 1376077 h 1684262"/>
              <a:gd name="connsiteX112" fmla="*/ 279029 w 1206260"/>
              <a:gd name="connsiteY112" fmla="*/ 1379887 h 1684262"/>
              <a:gd name="connsiteX113" fmla="*/ 232451 w 1206260"/>
              <a:gd name="connsiteY113" fmla="*/ 1376077 h 1684262"/>
              <a:gd name="connsiteX114" fmla="*/ 232928 w 1206260"/>
              <a:gd name="connsiteY114" fmla="*/ 1376077 h 1684262"/>
              <a:gd name="connsiteX115" fmla="*/ 856244 w 1206260"/>
              <a:gd name="connsiteY115" fmla="*/ 715613 h 1684262"/>
              <a:gd name="connsiteX116" fmla="*/ 817635 w 1206260"/>
              <a:gd name="connsiteY116" fmla="*/ 708913 h 1684262"/>
              <a:gd name="connsiteX117" fmla="*/ 721084 w 1206260"/>
              <a:gd name="connsiteY117" fmla="*/ 657225 h 1684262"/>
              <a:gd name="connsiteX118" fmla="*/ 855767 w 1206260"/>
              <a:gd name="connsiteY118" fmla="*/ 715613 h 1684262"/>
              <a:gd name="connsiteX119" fmla="*/ 856244 w 1206260"/>
              <a:gd name="connsiteY119" fmla="*/ 715613 h 1684262"/>
              <a:gd name="connsiteX120" fmla="*/ 663458 w 1206260"/>
              <a:gd name="connsiteY120" fmla="*/ 722662 h 1684262"/>
              <a:gd name="connsiteX121" fmla="*/ 644408 w 1206260"/>
              <a:gd name="connsiteY121" fmla="*/ 807149 h 1684262"/>
              <a:gd name="connsiteX122" fmla="*/ 662981 w 1206260"/>
              <a:gd name="connsiteY122" fmla="*/ 723138 h 1684262"/>
              <a:gd name="connsiteX123" fmla="*/ 663458 w 1206260"/>
              <a:gd name="connsiteY123" fmla="*/ 722662 h 1684262"/>
              <a:gd name="connsiteX124" fmla="*/ 628882 w 1206260"/>
              <a:gd name="connsiteY124" fmla="*/ 753332 h 1684262"/>
              <a:gd name="connsiteX125" fmla="*/ 655742 w 1206260"/>
              <a:gd name="connsiteY125" fmla="*/ 726472 h 1684262"/>
              <a:gd name="connsiteX126" fmla="*/ 628406 w 1206260"/>
              <a:gd name="connsiteY126" fmla="*/ 753332 h 1684262"/>
              <a:gd name="connsiteX127" fmla="*/ 628882 w 1206260"/>
              <a:gd name="connsiteY127" fmla="*/ 753332 h 1684262"/>
              <a:gd name="connsiteX128" fmla="*/ 771090 w 1206260"/>
              <a:gd name="connsiteY128" fmla="*/ 757237 h 1684262"/>
              <a:gd name="connsiteX129" fmla="*/ 690318 w 1206260"/>
              <a:gd name="connsiteY129" fmla="*/ 822579 h 1684262"/>
              <a:gd name="connsiteX130" fmla="*/ 770614 w 1206260"/>
              <a:gd name="connsiteY130" fmla="*/ 757237 h 1684262"/>
              <a:gd name="connsiteX131" fmla="*/ 771090 w 1206260"/>
              <a:gd name="connsiteY131" fmla="*/ 757237 h 1684262"/>
              <a:gd name="connsiteX132" fmla="*/ 759565 w 1206260"/>
              <a:gd name="connsiteY132" fmla="*/ 538162 h 1684262"/>
              <a:gd name="connsiteX133" fmla="*/ 851767 w 1206260"/>
              <a:gd name="connsiteY133" fmla="*/ 480536 h 1684262"/>
              <a:gd name="connsiteX134" fmla="*/ 759089 w 1206260"/>
              <a:gd name="connsiteY134" fmla="*/ 538067 h 1684262"/>
              <a:gd name="connsiteX135" fmla="*/ 759565 w 1206260"/>
              <a:gd name="connsiteY135" fmla="*/ 538162 h 1684262"/>
              <a:gd name="connsiteX136" fmla="*/ 877961 w 1206260"/>
              <a:gd name="connsiteY136" fmla="*/ 342138 h 1684262"/>
              <a:gd name="connsiteX137" fmla="*/ 812619 w 1206260"/>
              <a:gd name="connsiteY137" fmla="*/ 442055 h 1684262"/>
              <a:gd name="connsiteX138" fmla="*/ 877961 w 1206260"/>
              <a:gd name="connsiteY138" fmla="*/ 342138 h 1684262"/>
              <a:gd name="connsiteX139" fmla="*/ 681841 w 1206260"/>
              <a:gd name="connsiteY139" fmla="*/ 323088 h 1684262"/>
              <a:gd name="connsiteX140" fmla="*/ 758803 w 1206260"/>
              <a:gd name="connsiteY140" fmla="*/ 430816 h 1684262"/>
              <a:gd name="connsiteX141" fmla="*/ 643455 w 1206260"/>
              <a:gd name="connsiteY141" fmla="*/ 396145 h 1684262"/>
              <a:gd name="connsiteX142" fmla="*/ 639550 w 1206260"/>
              <a:gd name="connsiteY142" fmla="*/ 438436 h 1684262"/>
              <a:gd name="connsiteX143" fmla="*/ 682127 w 1206260"/>
              <a:gd name="connsiteY143" fmla="*/ 323088 h 1684262"/>
              <a:gd name="connsiteX144" fmla="*/ 681841 w 1206260"/>
              <a:gd name="connsiteY144" fmla="*/ 323088 h 1684262"/>
              <a:gd name="connsiteX145" fmla="*/ 351323 w 1206260"/>
              <a:gd name="connsiteY145" fmla="*/ 219361 h 1684262"/>
              <a:gd name="connsiteX146" fmla="*/ 383994 w 1206260"/>
              <a:gd name="connsiteY146" fmla="*/ 183070 h 1684262"/>
              <a:gd name="connsiteX147" fmla="*/ 403711 w 1206260"/>
              <a:gd name="connsiteY147" fmla="*/ 175069 h 1684262"/>
              <a:gd name="connsiteX148" fmla="*/ 411331 w 1206260"/>
              <a:gd name="connsiteY148" fmla="*/ 176117 h 1684262"/>
              <a:gd name="connsiteX149" fmla="*/ 569351 w 1206260"/>
              <a:gd name="connsiteY149" fmla="*/ 242792 h 1684262"/>
              <a:gd name="connsiteX150" fmla="*/ 569922 w 1206260"/>
              <a:gd name="connsiteY150" fmla="*/ 242792 h 1684262"/>
              <a:gd name="connsiteX151" fmla="*/ 558873 w 1206260"/>
              <a:gd name="connsiteY151" fmla="*/ 299942 h 1684262"/>
              <a:gd name="connsiteX152" fmla="*/ 351609 w 1206260"/>
              <a:gd name="connsiteY152" fmla="*/ 219075 h 1684262"/>
              <a:gd name="connsiteX153" fmla="*/ 351323 w 1206260"/>
              <a:gd name="connsiteY153" fmla="*/ 219361 h 1684262"/>
              <a:gd name="connsiteX154" fmla="*/ 470767 w 1206260"/>
              <a:gd name="connsiteY154" fmla="*/ 361188 h 1684262"/>
              <a:gd name="connsiteX155" fmla="*/ 566874 w 1206260"/>
              <a:gd name="connsiteY155" fmla="*/ 503396 h 1684262"/>
              <a:gd name="connsiteX156" fmla="*/ 470767 w 1206260"/>
              <a:gd name="connsiteY156" fmla="*/ 361188 h 1684262"/>
              <a:gd name="connsiteX157" fmla="*/ 632216 w 1206260"/>
              <a:gd name="connsiteY157" fmla="*/ 453485 h 1684262"/>
              <a:gd name="connsiteX158" fmla="*/ 699367 w 1206260"/>
              <a:gd name="connsiteY158" fmla="*/ 515112 h 1684262"/>
              <a:gd name="connsiteX159" fmla="*/ 759089 w 1206260"/>
              <a:gd name="connsiteY159" fmla="*/ 438055 h 1684262"/>
              <a:gd name="connsiteX160" fmla="*/ 678317 w 1206260"/>
              <a:gd name="connsiteY160" fmla="*/ 611029 h 1684262"/>
              <a:gd name="connsiteX161" fmla="*/ 640217 w 1206260"/>
              <a:gd name="connsiteY161" fmla="*/ 587978 h 1684262"/>
              <a:gd name="connsiteX162" fmla="*/ 632216 w 1206260"/>
              <a:gd name="connsiteY162" fmla="*/ 453581 h 1684262"/>
              <a:gd name="connsiteX163" fmla="*/ 632216 w 1206260"/>
              <a:gd name="connsiteY163" fmla="*/ 453485 h 1684262"/>
              <a:gd name="connsiteX164" fmla="*/ 686032 w 1206260"/>
              <a:gd name="connsiteY164" fmla="*/ 837819 h 1684262"/>
              <a:gd name="connsiteX165" fmla="*/ 628310 w 1206260"/>
              <a:gd name="connsiteY165" fmla="*/ 930116 h 1684262"/>
              <a:gd name="connsiteX166" fmla="*/ 686032 w 1206260"/>
              <a:gd name="connsiteY166" fmla="*/ 837914 h 1684262"/>
              <a:gd name="connsiteX167" fmla="*/ 686032 w 1206260"/>
              <a:gd name="connsiteY167" fmla="*/ 837819 h 1684262"/>
              <a:gd name="connsiteX168" fmla="*/ 743658 w 1206260"/>
              <a:gd name="connsiteY168" fmla="*/ 1291400 h 1684262"/>
              <a:gd name="connsiteX169" fmla="*/ 547634 w 1206260"/>
              <a:gd name="connsiteY169" fmla="*/ 1206818 h 1684262"/>
              <a:gd name="connsiteX170" fmla="*/ 573446 w 1206260"/>
              <a:gd name="connsiteY170" fmla="*/ 1222439 h 1684262"/>
              <a:gd name="connsiteX171" fmla="*/ 603450 w 1206260"/>
              <a:gd name="connsiteY171" fmla="*/ 1227487 h 1684262"/>
              <a:gd name="connsiteX172" fmla="*/ 743658 w 1206260"/>
              <a:gd name="connsiteY172" fmla="*/ 1291495 h 1684262"/>
              <a:gd name="connsiteX173" fmla="*/ 743658 w 1206260"/>
              <a:gd name="connsiteY173" fmla="*/ 1291400 h 1684262"/>
              <a:gd name="connsiteX174" fmla="*/ 578399 w 1206260"/>
              <a:gd name="connsiteY174" fmla="*/ 945452 h 1684262"/>
              <a:gd name="connsiteX175" fmla="*/ 689842 w 1206260"/>
              <a:gd name="connsiteY175" fmla="*/ 1122236 h 1684262"/>
              <a:gd name="connsiteX176" fmla="*/ 578399 w 1206260"/>
              <a:gd name="connsiteY176" fmla="*/ 945547 h 1684262"/>
              <a:gd name="connsiteX177" fmla="*/ 578399 w 1206260"/>
              <a:gd name="connsiteY177" fmla="*/ 945452 h 1684262"/>
              <a:gd name="connsiteX178" fmla="*/ 351609 w 1206260"/>
              <a:gd name="connsiteY178" fmla="*/ 1045464 h 1684262"/>
              <a:gd name="connsiteX179" fmla="*/ 382375 w 1206260"/>
              <a:gd name="connsiteY179" fmla="*/ 887825 h 1684262"/>
              <a:gd name="connsiteX180" fmla="*/ 351609 w 1206260"/>
              <a:gd name="connsiteY180" fmla="*/ 1045559 h 1684262"/>
              <a:gd name="connsiteX181" fmla="*/ 351609 w 1206260"/>
              <a:gd name="connsiteY181" fmla="*/ 1045464 h 1684262"/>
              <a:gd name="connsiteX182" fmla="*/ 420761 w 1206260"/>
              <a:gd name="connsiteY182" fmla="*/ 1018413 h 1684262"/>
              <a:gd name="connsiteX183" fmla="*/ 605260 w 1206260"/>
              <a:gd name="connsiteY183" fmla="*/ 1180338 h 1684262"/>
              <a:gd name="connsiteX184" fmla="*/ 420761 w 1206260"/>
              <a:gd name="connsiteY184" fmla="*/ 1018413 h 1684262"/>
              <a:gd name="connsiteX185" fmla="*/ 366944 w 1206260"/>
              <a:gd name="connsiteY185" fmla="*/ 1414272 h 1684262"/>
              <a:gd name="connsiteX186" fmla="*/ 597640 w 1206260"/>
              <a:gd name="connsiteY186" fmla="*/ 1460468 h 1684262"/>
              <a:gd name="connsiteX187" fmla="*/ 366944 w 1206260"/>
              <a:gd name="connsiteY187" fmla="*/ 1414463 h 1684262"/>
              <a:gd name="connsiteX188" fmla="*/ 366944 w 1206260"/>
              <a:gd name="connsiteY188" fmla="*/ 1414272 h 1684262"/>
              <a:gd name="connsiteX189" fmla="*/ 536108 w 1206260"/>
              <a:gd name="connsiteY189" fmla="*/ 1644968 h 1684262"/>
              <a:gd name="connsiteX190" fmla="*/ 498008 w 1206260"/>
              <a:gd name="connsiteY190" fmla="*/ 1625918 h 1684262"/>
              <a:gd name="connsiteX191" fmla="*/ 471148 w 1206260"/>
              <a:gd name="connsiteY191" fmla="*/ 1618202 h 1684262"/>
              <a:gd name="connsiteX192" fmla="*/ 471148 w 1206260"/>
              <a:gd name="connsiteY192" fmla="*/ 1664399 h 1684262"/>
              <a:gd name="connsiteX193" fmla="*/ 401901 w 1206260"/>
              <a:gd name="connsiteY193" fmla="*/ 1579817 h 1684262"/>
              <a:gd name="connsiteX194" fmla="*/ 536108 w 1206260"/>
              <a:gd name="connsiteY194" fmla="*/ 1645158 h 1684262"/>
              <a:gd name="connsiteX195" fmla="*/ 536108 w 1206260"/>
              <a:gd name="connsiteY195" fmla="*/ 1644968 h 1684262"/>
              <a:gd name="connsiteX196" fmla="*/ 616785 w 1206260"/>
              <a:gd name="connsiteY196" fmla="*/ 1564196 h 1684262"/>
              <a:gd name="connsiteX197" fmla="*/ 555349 w 1206260"/>
              <a:gd name="connsiteY197" fmla="*/ 1541145 h 1684262"/>
              <a:gd name="connsiteX198" fmla="*/ 638597 w 1206260"/>
              <a:gd name="connsiteY198" fmla="*/ 1493520 h 1684262"/>
              <a:gd name="connsiteX199" fmla="*/ 739848 w 1206260"/>
              <a:gd name="connsiteY199" fmla="*/ 1525715 h 1684262"/>
              <a:gd name="connsiteX200" fmla="*/ 616785 w 1206260"/>
              <a:gd name="connsiteY200" fmla="*/ 1564386 h 1684262"/>
              <a:gd name="connsiteX201" fmla="*/ 616785 w 1206260"/>
              <a:gd name="connsiteY201" fmla="*/ 1564196 h 1684262"/>
              <a:gd name="connsiteX202" fmla="*/ 752231 w 1206260"/>
              <a:gd name="connsiteY202" fmla="*/ 1664779 h 1684262"/>
              <a:gd name="connsiteX203" fmla="*/ 739658 w 1206260"/>
              <a:gd name="connsiteY203" fmla="*/ 1664779 h 1684262"/>
              <a:gd name="connsiteX204" fmla="*/ 731180 w 1206260"/>
              <a:gd name="connsiteY204" fmla="*/ 1664779 h 1684262"/>
              <a:gd name="connsiteX205" fmla="*/ 727561 w 1206260"/>
              <a:gd name="connsiteY205" fmla="*/ 1664779 h 1684262"/>
              <a:gd name="connsiteX206" fmla="*/ 713750 w 1206260"/>
              <a:gd name="connsiteY206" fmla="*/ 1666780 h 1684262"/>
              <a:gd name="connsiteX207" fmla="*/ 704225 w 1206260"/>
              <a:gd name="connsiteY207" fmla="*/ 1665256 h 1684262"/>
              <a:gd name="connsiteX208" fmla="*/ 705558 w 1206260"/>
              <a:gd name="connsiteY208" fmla="*/ 1667733 h 1684262"/>
              <a:gd name="connsiteX209" fmla="*/ 790045 w 1206260"/>
              <a:gd name="connsiteY209" fmla="*/ 1610106 h 1684262"/>
              <a:gd name="connsiteX210" fmla="*/ 752231 w 1206260"/>
              <a:gd name="connsiteY210" fmla="*/ 1664970 h 1684262"/>
              <a:gd name="connsiteX211" fmla="*/ 752231 w 1206260"/>
              <a:gd name="connsiteY211" fmla="*/ 1664779 h 1684262"/>
              <a:gd name="connsiteX212" fmla="*/ 857863 w 1206260"/>
              <a:gd name="connsiteY212" fmla="*/ 1591056 h 1684262"/>
              <a:gd name="connsiteX213" fmla="*/ 838813 w 1206260"/>
              <a:gd name="connsiteY213" fmla="*/ 1568958 h 1684262"/>
              <a:gd name="connsiteX214" fmla="*/ 836146 w 1206260"/>
              <a:gd name="connsiteY214" fmla="*/ 1564291 h 1684262"/>
              <a:gd name="connsiteX215" fmla="*/ 955179 w 1206260"/>
              <a:gd name="connsiteY215" fmla="*/ 1500720 h 1684262"/>
              <a:gd name="connsiteX216" fmla="*/ 1066493 w 1206260"/>
              <a:gd name="connsiteY216" fmla="*/ 1492065 h 1684262"/>
              <a:gd name="connsiteX217" fmla="*/ 857863 w 1206260"/>
              <a:gd name="connsiteY217" fmla="*/ 1591247 h 1684262"/>
              <a:gd name="connsiteX218" fmla="*/ 857863 w 1206260"/>
              <a:gd name="connsiteY218" fmla="*/ 1591056 h 1684262"/>
              <a:gd name="connsiteX219" fmla="*/ 1054979 w 1206260"/>
              <a:gd name="connsiteY219" fmla="*/ 1445037 h 1684262"/>
              <a:gd name="connsiteX220" fmla="*/ 916632 w 1206260"/>
              <a:gd name="connsiteY220" fmla="*/ 1468184 h 1684262"/>
              <a:gd name="connsiteX221" fmla="*/ 1028170 w 1206260"/>
              <a:gd name="connsiteY221" fmla="*/ 1445228 h 1684262"/>
              <a:gd name="connsiteX222" fmla="*/ 1054979 w 1206260"/>
              <a:gd name="connsiteY222" fmla="*/ 1445037 h 1684262"/>
              <a:gd name="connsiteX223" fmla="*/ 862816 w 1206260"/>
              <a:gd name="connsiteY223" fmla="*/ 1410462 h 1684262"/>
              <a:gd name="connsiteX224" fmla="*/ 647551 w 1206260"/>
              <a:gd name="connsiteY224" fmla="*/ 1448562 h 1684262"/>
              <a:gd name="connsiteX225" fmla="*/ 862816 w 1206260"/>
              <a:gd name="connsiteY225" fmla="*/ 1410653 h 1684262"/>
              <a:gd name="connsiteX226" fmla="*/ 862816 w 1206260"/>
              <a:gd name="connsiteY226" fmla="*/ 1410462 h 1684262"/>
              <a:gd name="connsiteX227" fmla="*/ 689842 w 1206260"/>
              <a:gd name="connsiteY227" fmla="*/ 1391412 h 1684262"/>
              <a:gd name="connsiteX228" fmla="*/ 924347 w 1206260"/>
              <a:gd name="connsiteY228" fmla="*/ 1306830 h 1684262"/>
              <a:gd name="connsiteX229" fmla="*/ 689842 w 1206260"/>
              <a:gd name="connsiteY229" fmla="*/ 1391412 h 1684262"/>
              <a:gd name="connsiteX230" fmla="*/ 1162663 w 1206260"/>
              <a:gd name="connsiteY230" fmla="*/ 1057085 h 1684262"/>
              <a:gd name="connsiteX231" fmla="*/ 1148756 w 1206260"/>
              <a:gd name="connsiteY231" fmla="*/ 1134428 h 1684262"/>
              <a:gd name="connsiteX232" fmla="*/ 1066841 w 1206260"/>
              <a:gd name="connsiteY232" fmla="*/ 1139762 h 1684262"/>
              <a:gd name="connsiteX233" fmla="*/ 1035790 w 1206260"/>
              <a:gd name="connsiteY233" fmla="*/ 1087755 h 1684262"/>
              <a:gd name="connsiteX234" fmla="*/ 1162663 w 1206260"/>
              <a:gd name="connsiteY234" fmla="*/ 1057085 h 1684262"/>
              <a:gd name="connsiteX235" fmla="*/ 987913 w 1206260"/>
              <a:gd name="connsiteY235" fmla="*/ 1181170 h 1684262"/>
              <a:gd name="connsiteX236" fmla="*/ 958923 w 1206260"/>
              <a:gd name="connsiteY236" fmla="*/ 1264444 h 1684262"/>
              <a:gd name="connsiteX237" fmla="*/ 905107 w 1206260"/>
              <a:gd name="connsiteY237" fmla="*/ 1118330 h 1684262"/>
              <a:gd name="connsiteX238" fmla="*/ 987913 w 1206260"/>
              <a:gd name="connsiteY238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40346 h 1684262"/>
              <a:gd name="connsiteX47" fmla="*/ 309794 w 1206260"/>
              <a:gd name="connsiteY47" fmla="*/ 1240346 h 1684262"/>
              <a:gd name="connsiteX48" fmla="*/ 311699 w 1206260"/>
              <a:gd name="connsiteY48" fmla="*/ 1248728 h 1684262"/>
              <a:gd name="connsiteX49" fmla="*/ 310842 w 1206260"/>
              <a:gd name="connsiteY49" fmla="*/ 1254824 h 1684262"/>
              <a:gd name="connsiteX50" fmla="*/ 309223 w 1206260"/>
              <a:gd name="connsiteY50" fmla="*/ 1259396 h 1684262"/>
              <a:gd name="connsiteX51" fmla="*/ 301317 w 1206260"/>
              <a:gd name="connsiteY51" fmla="*/ 1268063 h 1684262"/>
              <a:gd name="connsiteX52" fmla="*/ 283886 w 1206260"/>
              <a:gd name="connsiteY52" fmla="*/ 1268063 h 1684262"/>
              <a:gd name="connsiteX53" fmla="*/ 284934 w 1206260"/>
              <a:gd name="connsiteY53" fmla="*/ 1275207 h 1684262"/>
              <a:gd name="connsiteX54" fmla="*/ 395615 w 1206260"/>
              <a:gd name="connsiteY54" fmla="*/ 1319117 h 1684262"/>
              <a:gd name="connsiteX55" fmla="*/ 257026 w 1206260"/>
              <a:gd name="connsiteY55" fmla="*/ 1309592 h 1684262"/>
              <a:gd name="connsiteX56" fmla="*/ 257026 w 1206260"/>
              <a:gd name="connsiteY56" fmla="*/ 1309592 h 1684262"/>
              <a:gd name="connsiteX57" fmla="*/ 248263 w 1206260"/>
              <a:gd name="connsiteY57" fmla="*/ 1308259 h 1684262"/>
              <a:gd name="connsiteX58" fmla="*/ 247691 w 1206260"/>
              <a:gd name="connsiteY58" fmla="*/ 1308735 h 1684262"/>
              <a:gd name="connsiteX59" fmla="*/ 229880 w 1206260"/>
              <a:gd name="connsiteY59" fmla="*/ 1312259 h 1684262"/>
              <a:gd name="connsiteX60" fmla="*/ 146155 w 1206260"/>
              <a:gd name="connsiteY60" fmla="*/ 1230344 h 1684262"/>
              <a:gd name="connsiteX61" fmla="*/ 115389 w 1206260"/>
              <a:gd name="connsiteY61" fmla="*/ 1430369 h 1684262"/>
              <a:gd name="connsiteX62" fmla="*/ 349799 w 1206260"/>
              <a:gd name="connsiteY62" fmla="*/ 1480280 h 1684262"/>
              <a:gd name="connsiteX63" fmla="*/ 299507 w 1206260"/>
              <a:gd name="connsiteY63" fmla="*/ 1464659 h 1684262"/>
              <a:gd name="connsiteX64" fmla="*/ 321034 w 1206260"/>
              <a:gd name="connsiteY64" fmla="*/ 1477042 h 1684262"/>
              <a:gd name="connsiteX65" fmla="*/ 330559 w 1206260"/>
              <a:gd name="connsiteY65" fmla="*/ 1484376 h 1684262"/>
              <a:gd name="connsiteX66" fmla="*/ 388280 w 1206260"/>
              <a:gd name="connsiteY66" fmla="*/ 1545717 h 1684262"/>
              <a:gd name="connsiteX67" fmla="*/ 348847 w 1206260"/>
              <a:gd name="connsiteY67" fmla="*/ 1542479 h 1684262"/>
              <a:gd name="connsiteX68" fmla="*/ 255883 w 1206260"/>
              <a:gd name="connsiteY68" fmla="*/ 1502664 h 1684262"/>
              <a:gd name="connsiteX69" fmla="*/ 255883 w 1206260"/>
              <a:gd name="connsiteY69" fmla="*/ 1502664 h 1684262"/>
              <a:gd name="connsiteX70" fmla="*/ 239976 w 1206260"/>
              <a:gd name="connsiteY70" fmla="*/ 1484281 h 1684262"/>
              <a:gd name="connsiteX71" fmla="*/ 203495 w 1206260"/>
              <a:gd name="connsiteY71" fmla="*/ 1484281 h 1684262"/>
              <a:gd name="connsiteX72" fmla="*/ 187303 w 1206260"/>
              <a:gd name="connsiteY72" fmla="*/ 1499140 h 1684262"/>
              <a:gd name="connsiteX73" fmla="*/ 490674 w 1206260"/>
              <a:gd name="connsiteY73" fmla="*/ 1673352 h 1684262"/>
              <a:gd name="connsiteX74" fmla="*/ 757374 w 1206260"/>
              <a:gd name="connsiteY74" fmla="*/ 1682401 h 1684262"/>
              <a:gd name="connsiteX75" fmla="*/ 988070 w 1206260"/>
              <a:gd name="connsiteY75" fmla="*/ 1594485 h 1684262"/>
              <a:gd name="connsiteX76" fmla="*/ 1152566 w 1206260"/>
              <a:gd name="connsiteY76" fmla="*/ 1394460 h 1684262"/>
              <a:gd name="connsiteX77" fmla="*/ 918822 w 1206260"/>
              <a:gd name="connsiteY77" fmla="*/ 1363507 h 1684262"/>
              <a:gd name="connsiteX78" fmla="*/ 802904 w 1206260"/>
              <a:gd name="connsiteY78" fmla="*/ 1350454 h 1684262"/>
              <a:gd name="connsiteX79" fmla="*/ 841956 w 1206260"/>
              <a:gd name="connsiteY79" fmla="*/ 1326547 h 1684262"/>
              <a:gd name="connsiteX80" fmla="*/ 1018286 w 1206260"/>
              <a:gd name="connsiteY80" fmla="*/ 1315425 h 1684262"/>
              <a:gd name="connsiteX81" fmla="*/ 980354 w 1206260"/>
              <a:gd name="connsiteY81" fmla="*/ 1268921 h 1684262"/>
              <a:gd name="connsiteX82" fmla="*/ 1091488 w 1206260"/>
              <a:gd name="connsiteY82" fmla="*/ 1221043 h 1684262"/>
              <a:gd name="connsiteX83" fmla="*/ 911203 w 1206260"/>
              <a:gd name="connsiteY83" fmla="*/ 1022890 h 1684262"/>
              <a:gd name="connsiteX84" fmla="*/ 1193429 w 1206260"/>
              <a:gd name="connsiteY84" fmla="*/ 899446 h 1684262"/>
              <a:gd name="connsiteX85" fmla="*/ 759089 w 1206260"/>
              <a:gd name="connsiteY85" fmla="*/ 61246 h 1684262"/>
              <a:gd name="connsiteX86" fmla="*/ 720989 w 1206260"/>
              <a:gd name="connsiteY86" fmla="*/ 145828 h 1684262"/>
              <a:gd name="connsiteX87" fmla="*/ 759089 w 1206260"/>
              <a:gd name="connsiteY87" fmla="*/ 61436 h 1684262"/>
              <a:gd name="connsiteX88" fmla="*/ 759089 w 1206260"/>
              <a:gd name="connsiteY88" fmla="*/ 61246 h 1684262"/>
              <a:gd name="connsiteX89" fmla="*/ 363611 w 1206260"/>
              <a:gd name="connsiteY89" fmla="*/ 545783 h 1684262"/>
              <a:gd name="connsiteX90" fmla="*/ 348275 w 1206260"/>
              <a:gd name="connsiteY90" fmla="*/ 553498 h 1684262"/>
              <a:gd name="connsiteX91" fmla="*/ 363611 w 1206260"/>
              <a:gd name="connsiteY91" fmla="*/ 545783 h 1684262"/>
              <a:gd name="connsiteX92" fmla="*/ 232451 w 1206260"/>
              <a:gd name="connsiteY92" fmla="*/ 523113 h 1684262"/>
              <a:gd name="connsiteX93" fmla="*/ 254694 w 1206260"/>
              <a:gd name="connsiteY93" fmla="*/ 664096 h 1684262"/>
              <a:gd name="connsiteX94" fmla="*/ 232451 w 1206260"/>
              <a:gd name="connsiteY94" fmla="*/ 523113 h 1684262"/>
              <a:gd name="connsiteX95" fmla="*/ 340084 w 1206260"/>
              <a:gd name="connsiteY95" fmla="*/ 692277 h 1684262"/>
              <a:gd name="connsiteX96" fmla="*/ 470767 w 1206260"/>
              <a:gd name="connsiteY96" fmla="*/ 684562 h 1684262"/>
              <a:gd name="connsiteX97" fmla="*/ 340084 w 1206260"/>
              <a:gd name="connsiteY97" fmla="*/ 691896 h 1684262"/>
              <a:gd name="connsiteX98" fmla="*/ 340084 w 1206260"/>
              <a:gd name="connsiteY98" fmla="*/ 692277 h 1684262"/>
              <a:gd name="connsiteX99" fmla="*/ 382375 w 1206260"/>
              <a:gd name="connsiteY99" fmla="*/ 615410 h 1684262"/>
              <a:gd name="connsiteX100" fmla="*/ 516868 w 1206260"/>
              <a:gd name="connsiteY100" fmla="*/ 688372 h 1684262"/>
              <a:gd name="connsiteX101" fmla="*/ 382661 w 1206260"/>
              <a:gd name="connsiteY101" fmla="*/ 615029 h 1684262"/>
              <a:gd name="connsiteX102" fmla="*/ 382375 w 1206260"/>
              <a:gd name="connsiteY102" fmla="*/ 615410 h 1684262"/>
              <a:gd name="connsiteX103" fmla="*/ 201400 w 1206260"/>
              <a:gd name="connsiteY103" fmla="*/ 907542 h 1684262"/>
              <a:gd name="connsiteX104" fmla="*/ 163300 w 1206260"/>
              <a:gd name="connsiteY104" fmla="*/ 838295 h 1684262"/>
              <a:gd name="connsiteX105" fmla="*/ 201686 w 1206260"/>
              <a:gd name="connsiteY105" fmla="*/ 907161 h 1684262"/>
              <a:gd name="connsiteX106" fmla="*/ 201400 w 1206260"/>
              <a:gd name="connsiteY106" fmla="*/ 907542 h 1684262"/>
              <a:gd name="connsiteX107" fmla="*/ 97811 w 1206260"/>
              <a:gd name="connsiteY107" fmla="*/ 1285557 h 1684262"/>
              <a:gd name="connsiteX108" fmla="*/ 123279 w 1206260"/>
              <a:gd name="connsiteY108" fmla="*/ 1264178 h 1684262"/>
              <a:gd name="connsiteX109" fmla="*/ 231975 w 1206260"/>
              <a:gd name="connsiteY109" fmla="*/ 1341501 h 1684262"/>
              <a:gd name="connsiteX110" fmla="*/ 97811 w 1206260"/>
              <a:gd name="connsiteY110" fmla="*/ 1285557 h 1684262"/>
              <a:gd name="connsiteX111" fmla="*/ 232928 w 1206260"/>
              <a:gd name="connsiteY111" fmla="*/ 1376077 h 1684262"/>
              <a:gd name="connsiteX112" fmla="*/ 279029 w 1206260"/>
              <a:gd name="connsiteY112" fmla="*/ 1379887 h 1684262"/>
              <a:gd name="connsiteX113" fmla="*/ 232451 w 1206260"/>
              <a:gd name="connsiteY113" fmla="*/ 1376077 h 1684262"/>
              <a:gd name="connsiteX114" fmla="*/ 232928 w 1206260"/>
              <a:gd name="connsiteY114" fmla="*/ 1376077 h 1684262"/>
              <a:gd name="connsiteX115" fmla="*/ 856244 w 1206260"/>
              <a:gd name="connsiteY115" fmla="*/ 715613 h 1684262"/>
              <a:gd name="connsiteX116" fmla="*/ 817635 w 1206260"/>
              <a:gd name="connsiteY116" fmla="*/ 708913 h 1684262"/>
              <a:gd name="connsiteX117" fmla="*/ 721084 w 1206260"/>
              <a:gd name="connsiteY117" fmla="*/ 657225 h 1684262"/>
              <a:gd name="connsiteX118" fmla="*/ 855767 w 1206260"/>
              <a:gd name="connsiteY118" fmla="*/ 715613 h 1684262"/>
              <a:gd name="connsiteX119" fmla="*/ 856244 w 1206260"/>
              <a:gd name="connsiteY119" fmla="*/ 715613 h 1684262"/>
              <a:gd name="connsiteX120" fmla="*/ 663458 w 1206260"/>
              <a:gd name="connsiteY120" fmla="*/ 722662 h 1684262"/>
              <a:gd name="connsiteX121" fmla="*/ 644408 w 1206260"/>
              <a:gd name="connsiteY121" fmla="*/ 807149 h 1684262"/>
              <a:gd name="connsiteX122" fmla="*/ 662981 w 1206260"/>
              <a:gd name="connsiteY122" fmla="*/ 723138 h 1684262"/>
              <a:gd name="connsiteX123" fmla="*/ 663458 w 1206260"/>
              <a:gd name="connsiteY123" fmla="*/ 722662 h 1684262"/>
              <a:gd name="connsiteX124" fmla="*/ 628882 w 1206260"/>
              <a:gd name="connsiteY124" fmla="*/ 753332 h 1684262"/>
              <a:gd name="connsiteX125" fmla="*/ 655742 w 1206260"/>
              <a:gd name="connsiteY125" fmla="*/ 726472 h 1684262"/>
              <a:gd name="connsiteX126" fmla="*/ 628406 w 1206260"/>
              <a:gd name="connsiteY126" fmla="*/ 753332 h 1684262"/>
              <a:gd name="connsiteX127" fmla="*/ 628882 w 1206260"/>
              <a:gd name="connsiteY127" fmla="*/ 753332 h 1684262"/>
              <a:gd name="connsiteX128" fmla="*/ 771090 w 1206260"/>
              <a:gd name="connsiteY128" fmla="*/ 757237 h 1684262"/>
              <a:gd name="connsiteX129" fmla="*/ 690318 w 1206260"/>
              <a:gd name="connsiteY129" fmla="*/ 822579 h 1684262"/>
              <a:gd name="connsiteX130" fmla="*/ 770614 w 1206260"/>
              <a:gd name="connsiteY130" fmla="*/ 757237 h 1684262"/>
              <a:gd name="connsiteX131" fmla="*/ 771090 w 1206260"/>
              <a:gd name="connsiteY131" fmla="*/ 757237 h 1684262"/>
              <a:gd name="connsiteX132" fmla="*/ 759565 w 1206260"/>
              <a:gd name="connsiteY132" fmla="*/ 538162 h 1684262"/>
              <a:gd name="connsiteX133" fmla="*/ 851767 w 1206260"/>
              <a:gd name="connsiteY133" fmla="*/ 480536 h 1684262"/>
              <a:gd name="connsiteX134" fmla="*/ 759089 w 1206260"/>
              <a:gd name="connsiteY134" fmla="*/ 538067 h 1684262"/>
              <a:gd name="connsiteX135" fmla="*/ 759565 w 1206260"/>
              <a:gd name="connsiteY135" fmla="*/ 538162 h 1684262"/>
              <a:gd name="connsiteX136" fmla="*/ 877961 w 1206260"/>
              <a:gd name="connsiteY136" fmla="*/ 342138 h 1684262"/>
              <a:gd name="connsiteX137" fmla="*/ 812619 w 1206260"/>
              <a:gd name="connsiteY137" fmla="*/ 442055 h 1684262"/>
              <a:gd name="connsiteX138" fmla="*/ 877961 w 1206260"/>
              <a:gd name="connsiteY138" fmla="*/ 342138 h 1684262"/>
              <a:gd name="connsiteX139" fmla="*/ 681841 w 1206260"/>
              <a:gd name="connsiteY139" fmla="*/ 323088 h 1684262"/>
              <a:gd name="connsiteX140" fmla="*/ 758803 w 1206260"/>
              <a:gd name="connsiteY140" fmla="*/ 430816 h 1684262"/>
              <a:gd name="connsiteX141" fmla="*/ 643455 w 1206260"/>
              <a:gd name="connsiteY141" fmla="*/ 396145 h 1684262"/>
              <a:gd name="connsiteX142" fmla="*/ 639550 w 1206260"/>
              <a:gd name="connsiteY142" fmla="*/ 438436 h 1684262"/>
              <a:gd name="connsiteX143" fmla="*/ 682127 w 1206260"/>
              <a:gd name="connsiteY143" fmla="*/ 323088 h 1684262"/>
              <a:gd name="connsiteX144" fmla="*/ 681841 w 1206260"/>
              <a:gd name="connsiteY144" fmla="*/ 323088 h 1684262"/>
              <a:gd name="connsiteX145" fmla="*/ 351323 w 1206260"/>
              <a:gd name="connsiteY145" fmla="*/ 219361 h 1684262"/>
              <a:gd name="connsiteX146" fmla="*/ 383994 w 1206260"/>
              <a:gd name="connsiteY146" fmla="*/ 183070 h 1684262"/>
              <a:gd name="connsiteX147" fmla="*/ 403711 w 1206260"/>
              <a:gd name="connsiteY147" fmla="*/ 175069 h 1684262"/>
              <a:gd name="connsiteX148" fmla="*/ 411331 w 1206260"/>
              <a:gd name="connsiteY148" fmla="*/ 176117 h 1684262"/>
              <a:gd name="connsiteX149" fmla="*/ 569351 w 1206260"/>
              <a:gd name="connsiteY149" fmla="*/ 242792 h 1684262"/>
              <a:gd name="connsiteX150" fmla="*/ 569922 w 1206260"/>
              <a:gd name="connsiteY150" fmla="*/ 242792 h 1684262"/>
              <a:gd name="connsiteX151" fmla="*/ 558873 w 1206260"/>
              <a:gd name="connsiteY151" fmla="*/ 299942 h 1684262"/>
              <a:gd name="connsiteX152" fmla="*/ 351609 w 1206260"/>
              <a:gd name="connsiteY152" fmla="*/ 219075 h 1684262"/>
              <a:gd name="connsiteX153" fmla="*/ 351323 w 1206260"/>
              <a:gd name="connsiteY153" fmla="*/ 219361 h 1684262"/>
              <a:gd name="connsiteX154" fmla="*/ 470767 w 1206260"/>
              <a:gd name="connsiteY154" fmla="*/ 361188 h 1684262"/>
              <a:gd name="connsiteX155" fmla="*/ 566874 w 1206260"/>
              <a:gd name="connsiteY155" fmla="*/ 503396 h 1684262"/>
              <a:gd name="connsiteX156" fmla="*/ 470767 w 1206260"/>
              <a:gd name="connsiteY156" fmla="*/ 361188 h 1684262"/>
              <a:gd name="connsiteX157" fmla="*/ 632216 w 1206260"/>
              <a:gd name="connsiteY157" fmla="*/ 453485 h 1684262"/>
              <a:gd name="connsiteX158" fmla="*/ 699367 w 1206260"/>
              <a:gd name="connsiteY158" fmla="*/ 515112 h 1684262"/>
              <a:gd name="connsiteX159" fmla="*/ 759089 w 1206260"/>
              <a:gd name="connsiteY159" fmla="*/ 438055 h 1684262"/>
              <a:gd name="connsiteX160" fmla="*/ 678317 w 1206260"/>
              <a:gd name="connsiteY160" fmla="*/ 611029 h 1684262"/>
              <a:gd name="connsiteX161" fmla="*/ 640217 w 1206260"/>
              <a:gd name="connsiteY161" fmla="*/ 587978 h 1684262"/>
              <a:gd name="connsiteX162" fmla="*/ 632216 w 1206260"/>
              <a:gd name="connsiteY162" fmla="*/ 453581 h 1684262"/>
              <a:gd name="connsiteX163" fmla="*/ 632216 w 1206260"/>
              <a:gd name="connsiteY163" fmla="*/ 453485 h 1684262"/>
              <a:gd name="connsiteX164" fmla="*/ 686032 w 1206260"/>
              <a:gd name="connsiteY164" fmla="*/ 837819 h 1684262"/>
              <a:gd name="connsiteX165" fmla="*/ 628310 w 1206260"/>
              <a:gd name="connsiteY165" fmla="*/ 930116 h 1684262"/>
              <a:gd name="connsiteX166" fmla="*/ 686032 w 1206260"/>
              <a:gd name="connsiteY166" fmla="*/ 837914 h 1684262"/>
              <a:gd name="connsiteX167" fmla="*/ 686032 w 1206260"/>
              <a:gd name="connsiteY167" fmla="*/ 837819 h 1684262"/>
              <a:gd name="connsiteX168" fmla="*/ 743658 w 1206260"/>
              <a:gd name="connsiteY168" fmla="*/ 1291400 h 1684262"/>
              <a:gd name="connsiteX169" fmla="*/ 547634 w 1206260"/>
              <a:gd name="connsiteY169" fmla="*/ 1206818 h 1684262"/>
              <a:gd name="connsiteX170" fmla="*/ 573446 w 1206260"/>
              <a:gd name="connsiteY170" fmla="*/ 1222439 h 1684262"/>
              <a:gd name="connsiteX171" fmla="*/ 603450 w 1206260"/>
              <a:gd name="connsiteY171" fmla="*/ 1227487 h 1684262"/>
              <a:gd name="connsiteX172" fmla="*/ 743658 w 1206260"/>
              <a:gd name="connsiteY172" fmla="*/ 1291495 h 1684262"/>
              <a:gd name="connsiteX173" fmla="*/ 743658 w 1206260"/>
              <a:gd name="connsiteY173" fmla="*/ 1291400 h 1684262"/>
              <a:gd name="connsiteX174" fmla="*/ 578399 w 1206260"/>
              <a:gd name="connsiteY174" fmla="*/ 945452 h 1684262"/>
              <a:gd name="connsiteX175" fmla="*/ 689842 w 1206260"/>
              <a:gd name="connsiteY175" fmla="*/ 1122236 h 1684262"/>
              <a:gd name="connsiteX176" fmla="*/ 578399 w 1206260"/>
              <a:gd name="connsiteY176" fmla="*/ 945547 h 1684262"/>
              <a:gd name="connsiteX177" fmla="*/ 578399 w 1206260"/>
              <a:gd name="connsiteY177" fmla="*/ 945452 h 1684262"/>
              <a:gd name="connsiteX178" fmla="*/ 351609 w 1206260"/>
              <a:gd name="connsiteY178" fmla="*/ 1045464 h 1684262"/>
              <a:gd name="connsiteX179" fmla="*/ 382375 w 1206260"/>
              <a:gd name="connsiteY179" fmla="*/ 887825 h 1684262"/>
              <a:gd name="connsiteX180" fmla="*/ 351609 w 1206260"/>
              <a:gd name="connsiteY180" fmla="*/ 1045559 h 1684262"/>
              <a:gd name="connsiteX181" fmla="*/ 351609 w 1206260"/>
              <a:gd name="connsiteY181" fmla="*/ 1045464 h 1684262"/>
              <a:gd name="connsiteX182" fmla="*/ 420761 w 1206260"/>
              <a:gd name="connsiteY182" fmla="*/ 1018413 h 1684262"/>
              <a:gd name="connsiteX183" fmla="*/ 605260 w 1206260"/>
              <a:gd name="connsiteY183" fmla="*/ 1180338 h 1684262"/>
              <a:gd name="connsiteX184" fmla="*/ 420761 w 1206260"/>
              <a:gd name="connsiteY184" fmla="*/ 1018413 h 1684262"/>
              <a:gd name="connsiteX185" fmla="*/ 366944 w 1206260"/>
              <a:gd name="connsiteY185" fmla="*/ 1414272 h 1684262"/>
              <a:gd name="connsiteX186" fmla="*/ 597640 w 1206260"/>
              <a:gd name="connsiteY186" fmla="*/ 1460468 h 1684262"/>
              <a:gd name="connsiteX187" fmla="*/ 366944 w 1206260"/>
              <a:gd name="connsiteY187" fmla="*/ 1414463 h 1684262"/>
              <a:gd name="connsiteX188" fmla="*/ 366944 w 1206260"/>
              <a:gd name="connsiteY188" fmla="*/ 1414272 h 1684262"/>
              <a:gd name="connsiteX189" fmla="*/ 536108 w 1206260"/>
              <a:gd name="connsiteY189" fmla="*/ 1644968 h 1684262"/>
              <a:gd name="connsiteX190" fmla="*/ 498008 w 1206260"/>
              <a:gd name="connsiteY190" fmla="*/ 1625918 h 1684262"/>
              <a:gd name="connsiteX191" fmla="*/ 471148 w 1206260"/>
              <a:gd name="connsiteY191" fmla="*/ 1618202 h 1684262"/>
              <a:gd name="connsiteX192" fmla="*/ 471148 w 1206260"/>
              <a:gd name="connsiteY192" fmla="*/ 1664399 h 1684262"/>
              <a:gd name="connsiteX193" fmla="*/ 401901 w 1206260"/>
              <a:gd name="connsiteY193" fmla="*/ 1579817 h 1684262"/>
              <a:gd name="connsiteX194" fmla="*/ 536108 w 1206260"/>
              <a:gd name="connsiteY194" fmla="*/ 1645158 h 1684262"/>
              <a:gd name="connsiteX195" fmla="*/ 536108 w 1206260"/>
              <a:gd name="connsiteY195" fmla="*/ 1644968 h 1684262"/>
              <a:gd name="connsiteX196" fmla="*/ 616785 w 1206260"/>
              <a:gd name="connsiteY196" fmla="*/ 1564196 h 1684262"/>
              <a:gd name="connsiteX197" fmla="*/ 555349 w 1206260"/>
              <a:gd name="connsiteY197" fmla="*/ 1541145 h 1684262"/>
              <a:gd name="connsiteX198" fmla="*/ 638597 w 1206260"/>
              <a:gd name="connsiteY198" fmla="*/ 1493520 h 1684262"/>
              <a:gd name="connsiteX199" fmla="*/ 739848 w 1206260"/>
              <a:gd name="connsiteY199" fmla="*/ 1525715 h 1684262"/>
              <a:gd name="connsiteX200" fmla="*/ 616785 w 1206260"/>
              <a:gd name="connsiteY200" fmla="*/ 1564386 h 1684262"/>
              <a:gd name="connsiteX201" fmla="*/ 616785 w 1206260"/>
              <a:gd name="connsiteY201" fmla="*/ 1564196 h 1684262"/>
              <a:gd name="connsiteX202" fmla="*/ 752231 w 1206260"/>
              <a:gd name="connsiteY202" fmla="*/ 1664779 h 1684262"/>
              <a:gd name="connsiteX203" fmla="*/ 739658 w 1206260"/>
              <a:gd name="connsiteY203" fmla="*/ 1664779 h 1684262"/>
              <a:gd name="connsiteX204" fmla="*/ 731180 w 1206260"/>
              <a:gd name="connsiteY204" fmla="*/ 1664779 h 1684262"/>
              <a:gd name="connsiteX205" fmla="*/ 727561 w 1206260"/>
              <a:gd name="connsiteY205" fmla="*/ 1664779 h 1684262"/>
              <a:gd name="connsiteX206" fmla="*/ 713750 w 1206260"/>
              <a:gd name="connsiteY206" fmla="*/ 1666780 h 1684262"/>
              <a:gd name="connsiteX207" fmla="*/ 704225 w 1206260"/>
              <a:gd name="connsiteY207" fmla="*/ 1665256 h 1684262"/>
              <a:gd name="connsiteX208" fmla="*/ 705558 w 1206260"/>
              <a:gd name="connsiteY208" fmla="*/ 1667733 h 1684262"/>
              <a:gd name="connsiteX209" fmla="*/ 790045 w 1206260"/>
              <a:gd name="connsiteY209" fmla="*/ 1610106 h 1684262"/>
              <a:gd name="connsiteX210" fmla="*/ 752231 w 1206260"/>
              <a:gd name="connsiteY210" fmla="*/ 1664970 h 1684262"/>
              <a:gd name="connsiteX211" fmla="*/ 752231 w 1206260"/>
              <a:gd name="connsiteY211" fmla="*/ 1664779 h 1684262"/>
              <a:gd name="connsiteX212" fmla="*/ 857863 w 1206260"/>
              <a:gd name="connsiteY212" fmla="*/ 1591056 h 1684262"/>
              <a:gd name="connsiteX213" fmla="*/ 838813 w 1206260"/>
              <a:gd name="connsiteY213" fmla="*/ 1568958 h 1684262"/>
              <a:gd name="connsiteX214" fmla="*/ 836146 w 1206260"/>
              <a:gd name="connsiteY214" fmla="*/ 1564291 h 1684262"/>
              <a:gd name="connsiteX215" fmla="*/ 955179 w 1206260"/>
              <a:gd name="connsiteY215" fmla="*/ 1500720 h 1684262"/>
              <a:gd name="connsiteX216" fmla="*/ 1066493 w 1206260"/>
              <a:gd name="connsiteY216" fmla="*/ 1492065 h 1684262"/>
              <a:gd name="connsiteX217" fmla="*/ 857863 w 1206260"/>
              <a:gd name="connsiteY217" fmla="*/ 1591247 h 1684262"/>
              <a:gd name="connsiteX218" fmla="*/ 857863 w 1206260"/>
              <a:gd name="connsiteY218" fmla="*/ 1591056 h 1684262"/>
              <a:gd name="connsiteX219" fmla="*/ 1054979 w 1206260"/>
              <a:gd name="connsiteY219" fmla="*/ 1445037 h 1684262"/>
              <a:gd name="connsiteX220" fmla="*/ 916632 w 1206260"/>
              <a:gd name="connsiteY220" fmla="*/ 1468184 h 1684262"/>
              <a:gd name="connsiteX221" fmla="*/ 1028170 w 1206260"/>
              <a:gd name="connsiteY221" fmla="*/ 1445228 h 1684262"/>
              <a:gd name="connsiteX222" fmla="*/ 1054979 w 1206260"/>
              <a:gd name="connsiteY222" fmla="*/ 1445037 h 1684262"/>
              <a:gd name="connsiteX223" fmla="*/ 862816 w 1206260"/>
              <a:gd name="connsiteY223" fmla="*/ 1410462 h 1684262"/>
              <a:gd name="connsiteX224" fmla="*/ 647551 w 1206260"/>
              <a:gd name="connsiteY224" fmla="*/ 1448562 h 1684262"/>
              <a:gd name="connsiteX225" fmla="*/ 862816 w 1206260"/>
              <a:gd name="connsiteY225" fmla="*/ 1410653 h 1684262"/>
              <a:gd name="connsiteX226" fmla="*/ 862816 w 1206260"/>
              <a:gd name="connsiteY226" fmla="*/ 1410462 h 1684262"/>
              <a:gd name="connsiteX227" fmla="*/ 689842 w 1206260"/>
              <a:gd name="connsiteY227" fmla="*/ 1391412 h 1684262"/>
              <a:gd name="connsiteX228" fmla="*/ 924347 w 1206260"/>
              <a:gd name="connsiteY228" fmla="*/ 1306830 h 1684262"/>
              <a:gd name="connsiteX229" fmla="*/ 689842 w 1206260"/>
              <a:gd name="connsiteY229" fmla="*/ 1391412 h 1684262"/>
              <a:gd name="connsiteX230" fmla="*/ 1162663 w 1206260"/>
              <a:gd name="connsiteY230" fmla="*/ 1057085 h 1684262"/>
              <a:gd name="connsiteX231" fmla="*/ 1148756 w 1206260"/>
              <a:gd name="connsiteY231" fmla="*/ 1134428 h 1684262"/>
              <a:gd name="connsiteX232" fmla="*/ 1066841 w 1206260"/>
              <a:gd name="connsiteY232" fmla="*/ 1139762 h 1684262"/>
              <a:gd name="connsiteX233" fmla="*/ 1035790 w 1206260"/>
              <a:gd name="connsiteY233" fmla="*/ 1087755 h 1684262"/>
              <a:gd name="connsiteX234" fmla="*/ 1162663 w 1206260"/>
              <a:gd name="connsiteY234" fmla="*/ 1057085 h 1684262"/>
              <a:gd name="connsiteX235" fmla="*/ 987913 w 1206260"/>
              <a:gd name="connsiteY235" fmla="*/ 1181170 h 1684262"/>
              <a:gd name="connsiteX236" fmla="*/ 958923 w 1206260"/>
              <a:gd name="connsiteY236" fmla="*/ 1264444 h 1684262"/>
              <a:gd name="connsiteX237" fmla="*/ 905107 w 1206260"/>
              <a:gd name="connsiteY237" fmla="*/ 1118330 h 1684262"/>
              <a:gd name="connsiteX238" fmla="*/ 987913 w 1206260"/>
              <a:gd name="connsiteY238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40346 h 1684262"/>
              <a:gd name="connsiteX47" fmla="*/ 309794 w 1206260"/>
              <a:gd name="connsiteY47" fmla="*/ 1240346 h 1684262"/>
              <a:gd name="connsiteX48" fmla="*/ 311699 w 1206260"/>
              <a:gd name="connsiteY48" fmla="*/ 1248728 h 1684262"/>
              <a:gd name="connsiteX49" fmla="*/ 310842 w 1206260"/>
              <a:gd name="connsiteY49" fmla="*/ 1254824 h 1684262"/>
              <a:gd name="connsiteX50" fmla="*/ 309223 w 1206260"/>
              <a:gd name="connsiteY50" fmla="*/ 1259396 h 1684262"/>
              <a:gd name="connsiteX51" fmla="*/ 283886 w 1206260"/>
              <a:gd name="connsiteY51" fmla="*/ 1268063 h 1684262"/>
              <a:gd name="connsiteX52" fmla="*/ 284934 w 1206260"/>
              <a:gd name="connsiteY52" fmla="*/ 1275207 h 1684262"/>
              <a:gd name="connsiteX53" fmla="*/ 395615 w 1206260"/>
              <a:gd name="connsiteY53" fmla="*/ 1319117 h 1684262"/>
              <a:gd name="connsiteX54" fmla="*/ 257026 w 1206260"/>
              <a:gd name="connsiteY54" fmla="*/ 1309592 h 1684262"/>
              <a:gd name="connsiteX55" fmla="*/ 257026 w 1206260"/>
              <a:gd name="connsiteY55" fmla="*/ 1309592 h 1684262"/>
              <a:gd name="connsiteX56" fmla="*/ 248263 w 1206260"/>
              <a:gd name="connsiteY56" fmla="*/ 1308259 h 1684262"/>
              <a:gd name="connsiteX57" fmla="*/ 247691 w 1206260"/>
              <a:gd name="connsiteY57" fmla="*/ 1308735 h 1684262"/>
              <a:gd name="connsiteX58" fmla="*/ 229880 w 1206260"/>
              <a:gd name="connsiteY58" fmla="*/ 1312259 h 1684262"/>
              <a:gd name="connsiteX59" fmla="*/ 146155 w 1206260"/>
              <a:gd name="connsiteY59" fmla="*/ 1230344 h 1684262"/>
              <a:gd name="connsiteX60" fmla="*/ 115389 w 1206260"/>
              <a:gd name="connsiteY60" fmla="*/ 1430369 h 1684262"/>
              <a:gd name="connsiteX61" fmla="*/ 349799 w 1206260"/>
              <a:gd name="connsiteY61" fmla="*/ 1480280 h 1684262"/>
              <a:gd name="connsiteX62" fmla="*/ 299507 w 1206260"/>
              <a:gd name="connsiteY62" fmla="*/ 1464659 h 1684262"/>
              <a:gd name="connsiteX63" fmla="*/ 321034 w 1206260"/>
              <a:gd name="connsiteY63" fmla="*/ 1477042 h 1684262"/>
              <a:gd name="connsiteX64" fmla="*/ 330559 w 1206260"/>
              <a:gd name="connsiteY64" fmla="*/ 1484376 h 1684262"/>
              <a:gd name="connsiteX65" fmla="*/ 388280 w 1206260"/>
              <a:gd name="connsiteY65" fmla="*/ 1545717 h 1684262"/>
              <a:gd name="connsiteX66" fmla="*/ 348847 w 1206260"/>
              <a:gd name="connsiteY66" fmla="*/ 1542479 h 1684262"/>
              <a:gd name="connsiteX67" fmla="*/ 255883 w 1206260"/>
              <a:gd name="connsiteY67" fmla="*/ 1502664 h 1684262"/>
              <a:gd name="connsiteX68" fmla="*/ 255883 w 1206260"/>
              <a:gd name="connsiteY68" fmla="*/ 1502664 h 1684262"/>
              <a:gd name="connsiteX69" fmla="*/ 239976 w 1206260"/>
              <a:gd name="connsiteY69" fmla="*/ 1484281 h 1684262"/>
              <a:gd name="connsiteX70" fmla="*/ 203495 w 1206260"/>
              <a:gd name="connsiteY70" fmla="*/ 1484281 h 1684262"/>
              <a:gd name="connsiteX71" fmla="*/ 187303 w 1206260"/>
              <a:gd name="connsiteY71" fmla="*/ 1499140 h 1684262"/>
              <a:gd name="connsiteX72" fmla="*/ 490674 w 1206260"/>
              <a:gd name="connsiteY72" fmla="*/ 1673352 h 1684262"/>
              <a:gd name="connsiteX73" fmla="*/ 757374 w 1206260"/>
              <a:gd name="connsiteY73" fmla="*/ 1682401 h 1684262"/>
              <a:gd name="connsiteX74" fmla="*/ 988070 w 1206260"/>
              <a:gd name="connsiteY74" fmla="*/ 1594485 h 1684262"/>
              <a:gd name="connsiteX75" fmla="*/ 1152566 w 1206260"/>
              <a:gd name="connsiteY75" fmla="*/ 1394460 h 1684262"/>
              <a:gd name="connsiteX76" fmla="*/ 918822 w 1206260"/>
              <a:gd name="connsiteY76" fmla="*/ 1363507 h 1684262"/>
              <a:gd name="connsiteX77" fmla="*/ 802904 w 1206260"/>
              <a:gd name="connsiteY77" fmla="*/ 1350454 h 1684262"/>
              <a:gd name="connsiteX78" fmla="*/ 841956 w 1206260"/>
              <a:gd name="connsiteY78" fmla="*/ 1326547 h 1684262"/>
              <a:gd name="connsiteX79" fmla="*/ 1018286 w 1206260"/>
              <a:gd name="connsiteY79" fmla="*/ 1315425 h 1684262"/>
              <a:gd name="connsiteX80" fmla="*/ 980354 w 1206260"/>
              <a:gd name="connsiteY80" fmla="*/ 1268921 h 1684262"/>
              <a:gd name="connsiteX81" fmla="*/ 1091488 w 1206260"/>
              <a:gd name="connsiteY81" fmla="*/ 1221043 h 1684262"/>
              <a:gd name="connsiteX82" fmla="*/ 911203 w 1206260"/>
              <a:gd name="connsiteY82" fmla="*/ 1022890 h 1684262"/>
              <a:gd name="connsiteX83" fmla="*/ 1193429 w 1206260"/>
              <a:gd name="connsiteY83" fmla="*/ 899446 h 1684262"/>
              <a:gd name="connsiteX84" fmla="*/ 759089 w 1206260"/>
              <a:gd name="connsiteY84" fmla="*/ 61246 h 1684262"/>
              <a:gd name="connsiteX85" fmla="*/ 720989 w 1206260"/>
              <a:gd name="connsiteY85" fmla="*/ 145828 h 1684262"/>
              <a:gd name="connsiteX86" fmla="*/ 759089 w 1206260"/>
              <a:gd name="connsiteY86" fmla="*/ 61436 h 1684262"/>
              <a:gd name="connsiteX87" fmla="*/ 759089 w 1206260"/>
              <a:gd name="connsiteY87" fmla="*/ 61246 h 1684262"/>
              <a:gd name="connsiteX88" fmla="*/ 363611 w 1206260"/>
              <a:gd name="connsiteY88" fmla="*/ 545783 h 1684262"/>
              <a:gd name="connsiteX89" fmla="*/ 348275 w 1206260"/>
              <a:gd name="connsiteY89" fmla="*/ 553498 h 1684262"/>
              <a:gd name="connsiteX90" fmla="*/ 363611 w 1206260"/>
              <a:gd name="connsiteY90" fmla="*/ 545783 h 1684262"/>
              <a:gd name="connsiteX91" fmla="*/ 232451 w 1206260"/>
              <a:gd name="connsiteY91" fmla="*/ 523113 h 1684262"/>
              <a:gd name="connsiteX92" fmla="*/ 254694 w 1206260"/>
              <a:gd name="connsiteY92" fmla="*/ 664096 h 1684262"/>
              <a:gd name="connsiteX93" fmla="*/ 232451 w 1206260"/>
              <a:gd name="connsiteY93" fmla="*/ 523113 h 1684262"/>
              <a:gd name="connsiteX94" fmla="*/ 340084 w 1206260"/>
              <a:gd name="connsiteY94" fmla="*/ 692277 h 1684262"/>
              <a:gd name="connsiteX95" fmla="*/ 470767 w 1206260"/>
              <a:gd name="connsiteY95" fmla="*/ 684562 h 1684262"/>
              <a:gd name="connsiteX96" fmla="*/ 340084 w 1206260"/>
              <a:gd name="connsiteY96" fmla="*/ 691896 h 1684262"/>
              <a:gd name="connsiteX97" fmla="*/ 340084 w 1206260"/>
              <a:gd name="connsiteY97" fmla="*/ 692277 h 1684262"/>
              <a:gd name="connsiteX98" fmla="*/ 382375 w 1206260"/>
              <a:gd name="connsiteY98" fmla="*/ 615410 h 1684262"/>
              <a:gd name="connsiteX99" fmla="*/ 516868 w 1206260"/>
              <a:gd name="connsiteY99" fmla="*/ 688372 h 1684262"/>
              <a:gd name="connsiteX100" fmla="*/ 382661 w 1206260"/>
              <a:gd name="connsiteY100" fmla="*/ 615029 h 1684262"/>
              <a:gd name="connsiteX101" fmla="*/ 382375 w 1206260"/>
              <a:gd name="connsiteY101" fmla="*/ 615410 h 1684262"/>
              <a:gd name="connsiteX102" fmla="*/ 201400 w 1206260"/>
              <a:gd name="connsiteY102" fmla="*/ 907542 h 1684262"/>
              <a:gd name="connsiteX103" fmla="*/ 163300 w 1206260"/>
              <a:gd name="connsiteY103" fmla="*/ 838295 h 1684262"/>
              <a:gd name="connsiteX104" fmla="*/ 201686 w 1206260"/>
              <a:gd name="connsiteY104" fmla="*/ 907161 h 1684262"/>
              <a:gd name="connsiteX105" fmla="*/ 201400 w 1206260"/>
              <a:gd name="connsiteY105" fmla="*/ 907542 h 1684262"/>
              <a:gd name="connsiteX106" fmla="*/ 97811 w 1206260"/>
              <a:gd name="connsiteY106" fmla="*/ 1285557 h 1684262"/>
              <a:gd name="connsiteX107" fmla="*/ 123279 w 1206260"/>
              <a:gd name="connsiteY107" fmla="*/ 1264178 h 1684262"/>
              <a:gd name="connsiteX108" fmla="*/ 231975 w 1206260"/>
              <a:gd name="connsiteY108" fmla="*/ 1341501 h 1684262"/>
              <a:gd name="connsiteX109" fmla="*/ 97811 w 1206260"/>
              <a:gd name="connsiteY109" fmla="*/ 1285557 h 1684262"/>
              <a:gd name="connsiteX110" fmla="*/ 232928 w 1206260"/>
              <a:gd name="connsiteY110" fmla="*/ 1376077 h 1684262"/>
              <a:gd name="connsiteX111" fmla="*/ 279029 w 1206260"/>
              <a:gd name="connsiteY111" fmla="*/ 1379887 h 1684262"/>
              <a:gd name="connsiteX112" fmla="*/ 232451 w 1206260"/>
              <a:gd name="connsiteY112" fmla="*/ 1376077 h 1684262"/>
              <a:gd name="connsiteX113" fmla="*/ 232928 w 1206260"/>
              <a:gd name="connsiteY113" fmla="*/ 1376077 h 1684262"/>
              <a:gd name="connsiteX114" fmla="*/ 856244 w 1206260"/>
              <a:gd name="connsiteY114" fmla="*/ 715613 h 1684262"/>
              <a:gd name="connsiteX115" fmla="*/ 817635 w 1206260"/>
              <a:gd name="connsiteY115" fmla="*/ 708913 h 1684262"/>
              <a:gd name="connsiteX116" fmla="*/ 721084 w 1206260"/>
              <a:gd name="connsiteY116" fmla="*/ 657225 h 1684262"/>
              <a:gd name="connsiteX117" fmla="*/ 855767 w 1206260"/>
              <a:gd name="connsiteY117" fmla="*/ 715613 h 1684262"/>
              <a:gd name="connsiteX118" fmla="*/ 856244 w 1206260"/>
              <a:gd name="connsiteY118" fmla="*/ 715613 h 1684262"/>
              <a:gd name="connsiteX119" fmla="*/ 663458 w 1206260"/>
              <a:gd name="connsiteY119" fmla="*/ 722662 h 1684262"/>
              <a:gd name="connsiteX120" fmla="*/ 644408 w 1206260"/>
              <a:gd name="connsiteY120" fmla="*/ 807149 h 1684262"/>
              <a:gd name="connsiteX121" fmla="*/ 662981 w 1206260"/>
              <a:gd name="connsiteY121" fmla="*/ 723138 h 1684262"/>
              <a:gd name="connsiteX122" fmla="*/ 663458 w 1206260"/>
              <a:gd name="connsiteY122" fmla="*/ 722662 h 1684262"/>
              <a:gd name="connsiteX123" fmla="*/ 628882 w 1206260"/>
              <a:gd name="connsiteY123" fmla="*/ 753332 h 1684262"/>
              <a:gd name="connsiteX124" fmla="*/ 655742 w 1206260"/>
              <a:gd name="connsiteY124" fmla="*/ 726472 h 1684262"/>
              <a:gd name="connsiteX125" fmla="*/ 628406 w 1206260"/>
              <a:gd name="connsiteY125" fmla="*/ 753332 h 1684262"/>
              <a:gd name="connsiteX126" fmla="*/ 628882 w 1206260"/>
              <a:gd name="connsiteY126" fmla="*/ 753332 h 1684262"/>
              <a:gd name="connsiteX127" fmla="*/ 771090 w 1206260"/>
              <a:gd name="connsiteY127" fmla="*/ 757237 h 1684262"/>
              <a:gd name="connsiteX128" fmla="*/ 690318 w 1206260"/>
              <a:gd name="connsiteY128" fmla="*/ 822579 h 1684262"/>
              <a:gd name="connsiteX129" fmla="*/ 770614 w 1206260"/>
              <a:gd name="connsiteY129" fmla="*/ 757237 h 1684262"/>
              <a:gd name="connsiteX130" fmla="*/ 771090 w 1206260"/>
              <a:gd name="connsiteY130" fmla="*/ 757237 h 1684262"/>
              <a:gd name="connsiteX131" fmla="*/ 759565 w 1206260"/>
              <a:gd name="connsiteY131" fmla="*/ 538162 h 1684262"/>
              <a:gd name="connsiteX132" fmla="*/ 851767 w 1206260"/>
              <a:gd name="connsiteY132" fmla="*/ 480536 h 1684262"/>
              <a:gd name="connsiteX133" fmla="*/ 759089 w 1206260"/>
              <a:gd name="connsiteY133" fmla="*/ 538067 h 1684262"/>
              <a:gd name="connsiteX134" fmla="*/ 759565 w 1206260"/>
              <a:gd name="connsiteY134" fmla="*/ 538162 h 1684262"/>
              <a:gd name="connsiteX135" fmla="*/ 877961 w 1206260"/>
              <a:gd name="connsiteY135" fmla="*/ 342138 h 1684262"/>
              <a:gd name="connsiteX136" fmla="*/ 812619 w 1206260"/>
              <a:gd name="connsiteY136" fmla="*/ 442055 h 1684262"/>
              <a:gd name="connsiteX137" fmla="*/ 877961 w 1206260"/>
              <a:gd name="connsiteY137" fmla="*/ 342138 h 1684262"/>
              <a:gd name="connsiteX138" fmla="*/ 681841 w 1206260"/>
              <a:gd name="connsiteY138" fmla="*/ 323088 h 1684262"/>
              <a:gd name="connsiteX139" fmla="*/ 758803 w 1206260"/>
              <a:gd name="connsiteY139" fmla="*/ 430816 h 1684262"/>
              <a:gd name="connsiteX140" fmla="*/ 643455 w 1206260"/>
              <a:gd name="connsiteY140" fmla="*/ 396145 h 1684262"/>
              <a:gd name="connsiteX141" fmla="*/ 639550 w 1206260"/>
              <a:gd name="connsiteY141" fmla="*/ 438436 h 1684262"/>
              <a:gd name="connsiteX142" fmla="*/ 682127 w 1206260"/>
              <a:gd name="connsiteY142" fmla="*/ 323088 h 1684262"/>
              <a:gd name="connsiteX143" fmla="*/ 681841 w 1206260"/>
              <a:gd name="connsiteY143" fmla="*/ 323088 h 1684262"/>
              <a:gd name="connsiteX144" fmla="*/ 351323 w 1206260"/>
              <a:gd name="connsiteY144" fmla="*/ 219361 h 1684262"/>
              <a:gd name="connsiteX145" fmla="*/ 383994 w 1206260"/>
              <a:gd name="connsiteY145" fmla="*/ 183070 h 1684262"/>
              <a:gd name="connsiteX146" fmla="*/ 403711 w 1206260"/>
              <a:gd name="connsiteY146" fmla="*/ 175069 h 1684262"/>
              <a:gd name="connsiteX147" fmla="*/ 411331 w 1206260"/>
              <a:gd name="connsiteY147" fmla="*/ 176117 h 1684262"/>
              <a:gd name="connsiteX148" fmla="*/ 569351 w 1206260"/>
              <a:gd name="connsiteY148" fmla="*/ 242792 h 1684262"/>
              <a:gd name="connsiteX149" fmla="*/ 569922 w 1206260"/>
              <a:gd name="connsiteY149" fmla="*/ 242792 h 1684262"/>
              <a:gd name="connsiteX150" fmla="*/ 558873 w 1206260"/>
              <a:gd name="connsiteY150" fmla="*/ 299942 h 1684262"/>
              <a:gd name="connsiteX151" fmla="*/ 351609 w 1206260"/>
              <a:gd name="connsiteY151" fmla="*/ 219075 h 1684262"/>
              <a:gd name="connsiteX152" fmla="*/ 351323 w 1206260"/>
              <a:gd name="connsiteY152" fmla="*/ 219361 h 1684262"/>
              <a:gd name="connsiteX153" fmla="*/ 470767 w 1206260"/>
              <a:gd name="connsiteY153" fmla="*/ 361188 h 1684262"/>
              <a:gd name="connsiteX154" fmla="*/ 566874 w 1206260"/>
              <a:gd name="connsiteY154" fmla="*/ 503396 h 1684262"/>
              <a:gd name="connsiteX155" fmla="*/ 470767 w 1206260"/>
              <a:gd name="connsiteY155" fmla="*/ 361188 h 1684262"/>
              <a:gd name="connsiteX156" fmla="*/ 632216 w 1206260"/>
              <a:gd name="connsiteY156" fmla="*/ 453485 h 1684262"/>
              <a:gd name="connsiteX157" fmla="*/ 699367 w 1206260"/>
              <a:gd name="connsiteY157" fmla="*/ 515112 h 1684262"/>
              <a:gd name="connsiteX158" fmla="*/ 759089 w 1206260"/>
              <a:gd name="connsiteY158" fmla="*/ 438055 h 1684262"/>
              <a:gd name="connsiteX159" fmla="*/ 678317 w 1206260"/>
              <a:gd name="connsiteY159" fmla="*/ 611029 h 1684262"/>
              <a:gd name="connsiteX160" fmla="*/ 640217 w 1206260"/>
              <a:gd name="connsiteY160" fmla="*/ 587978 h 1684262"/>
              <a:gd name="connsiteX161" fmla="*/ 632216 w 1206260"/>
              <a:gd name="connsiteY161" fmla="*/ 453581 h 1684262"/>
              <a:gd name="connsiteX162" fmla="*/ 632216 w 1206260"/>
              <a:gd name="connsiteY162" fmla="*/ 453485 h 1684262"/>
              <a:gd name="connsiteX163" fmla="*/ 686032 w 1206260"/>
              <a:gd name="connsiteY163" fmla="*/ 837819 h 1684262"/>
              <a:gd name="connsiteX164" fmla="*/ 628310 w 1206260"/>
              <a:gd name="connsiteY164" fmla="*/ 930116 h 1684262"/>
              <a:gd name="connsiteX165" fmla="*/ 686032 w 1206260"/>
              <a:gd name="connsiteY165" fmla="*/ 837914 h 1684262"/>
              <a:gd name="connsiteX166" fmla="*/ 686032 w 1206260"/>
              <a:gd name="connsiteY166" fmla="*/ 837819 h 1684262"/>
              <a:gd name="connsiteX167" fmla="*/ 743658 w 1206260"/>
              <a:gd name="connsiteY167" fmla="*/ 1291400 h 1684262"/>
              <a:gd name="connsiteX168" fmla="*/ 547634 w 1206260"/>
              <a:gd name="connsiteY168" fmla="*/ 1206818 h 1684262"/>
              <a:gd name="connsiteX169" fmla="*/ 573446 w 1206260"/>
              <a:gd name="connsiteY169" fmla="*/ 1222439 h 1684262"/>
              <a:gd name="connsiteX170" fmla="*/ 603450 w 1206260"/>
              <a:gd name="connsiteY170" fmla="*/ 1227487 h 1684262"/>
              <a:gd name="connsiteX171" fmla="*/ 743658 w 1206260"/>
              <a:gd name="connsiteY171" fmla="*/ 1291495 h 1684262"/>
              <a:gd name="connsiteX172" fmla="*/ 743658 w 1206260"/>
              <a:gd name="connsiteY172" fmla="*/ 1291400 h 1684262"/>
              <a:gd name="connsiteX173" fmla="*/ 578399 w 1206260"/>
              <a:gd name="connsiteY173" fmla="*/ 945452 h 1684262"/>
              <a:gd name="connsiteX174" fmla="*/ 689842 w 1206260"/>
              <a:gd name="connsiteY174" fmla="*/ 1122236 h 1684262"/>
              <a:gd name="connsiteX175" fmla="*/ 578399 w 1206260"/>
              <a:gd name="connsiteY175" fmla="*/ 945547 h 1684262"/>
              <a:gd name="connsiteX176" fmla="*/ 578399 w 1206260"/>
              <a:gd name="connsiteY176" fmla="*/ 945452 h 1684262"/>
              <a:gd name="connsiteX177" fmla="*/ 351609 w 1206260"/>
              <a:gd name="connsiteY177" fmla="*/ 1045464 h 1684262"/>
              <a:gd name="connsiteX178" fmla="*/ 382375 w 1206260"/>
              <a:gd name="connsiteY178" fmla="*/ 887825 h 1684262"/>
              <a:gd name="connsiteX179" fmla="*/ 351609 w 1206260"/>
              <a:gd name="connsiteY179" fmla="*/ 1045559 h 1684262"/>
              <a:gd name="connsiteX180" fmla="*/ 351609 w 1206260"/>
              <a:gd name="connsiteY180" fmla="*/ 1045464 h 1684262"/>
              <a:gd name="connsiteX181" fmla="*/ 420761 w 1206260"/>
              <a:gd name="connsiteY181" fmla="*/ 1018413 h 1684262"/>
              <a:gd name="connsiteX182" fmla="*/ 605260 w 1206260"/>
              <a:gd name="connsiteY182" fmla="*/ 1180338 h 1684262"/>
              <a:gd name="connsiteX183" fmla="*/ 420761 w 1206260"/>
              <a:gd name="connsiteY183" fmla="*/ 1018413 h 1684262"/>
              <a:gd name="connsiteX184" fmla="*/ 366944 w 1206260"/>
              <a:gd name="connsiteY184" fmla="*/ 1414272 h 1684262"/>
              <a:gd name="connsiteX185" fmla="*/ 597640 w 1206260"/>
              <a:gd name="connsiteY185" fmla="*/ 1460468 h 1684262"/>
              <a:gd name="connsiteX186" fmla="*/ 366944 w 1206260"/>
              <a:gd name="connsiteY186" fmla="*/ 1414463 h 1684262"/>
              <a:gd name="connsiteX187" fmla="*/ 366944 w 1206260"/>
              <a:gd name="connsiteY187" fmla="*/ 1414272 h 1684262"/>
              <a:gd name="connsiteX188" fmla="*/ 536108 w 1206260"/>
              <a:gd name="connsiteY188" fmla="*/ 1644968 h 1684262"/>
              <a:gd name="connsiteX189" fmla="*/ 498008 w 1206260"/>
              <a:gd name="connsiteY189" fmla="*/ 1625918 h 1684262"/>
              <a:gd name="connsiteX190" fmla="*/ 471148 w 1206260"/>
              <a:gd name="connsiteY190" fmla="*/ 1618202 h 1684262"/>
              <a:gd name="connsiteX191" fmla="*/ 471148 w 1206260"/>
              <a:gd name="connsiteY191" fmla="*/ 1664399 h 1684262"/>
              <a:gd name="connsiteX192" fmla="*/ 401901 w 1206260"/>
              <a:gd name="connsiteY192" fmla="*/ 1579817 h 1684262"/>
              <a:gd name="connsiteX193" fmla="*/ 536108 w 1206260"/>
              <a:gd name="connsiteY193" fmla="*/ 1645158 h 1684262"/>
              <a:gd name="connsiteX194" fmla="*/ 536108 w 1206260"/>
              <a:gd name="connsiteY194" fmla="*/ 1644968 h 1684262"/>
              <a:gd name="connsiteX195" fmla="*/ 616785 w 1206260"/>
              <a:gd name="connsiteY195" fmla="*/ 1564196 h 1684262"/>
              <a:gd name="connsiteX196" fmla="*/ 555349 w 1206260"/>
              <a:gd name="connsiteY196" fmla="*/ 1541145 h 1684262"/>
              <a:gd name="connsiteX197" fmla="*/ 638597 w 1206260"/>
              <a:gd name="connsiteY197" fmla="*/ 1493520 h 1684262"/>
              <a:gd name="connsiteX198" fmla="*/ 739848 w 1206260"/>
              <a:gd name="connsiteY198" fmla="*/ 1525715 h 1684262"/>
              <a:gd name="connsiteX199" fmla="*/ 616785 w 1206260"/>
              <a:gd name="connsiteY199" fmla="*/ 1564386 h 1684262"/>
              <a:gd name="connsiteX200" fmla="*/ 616785 w 1206260"/>
              <a:gd name="connsiteY200" fmla="*/ 1564196 h 1684262"/>
              <a:gd name="connsiteX201" fmla="*/ 752231 w 1206260"/>
              <a:gd name="connsiteY201" fmla="*/ 1664779 h 1684262"/>
              <a:gd name="connsiteX202" fmla="*/ 739658 w 1206260"/>
              <a:gd name="connsiteY202" fmla="*/ 1664779 h 1684262"/>
              <a:gd name="connsiteX203" fmla="*/ 731180 w 1206260"/>
              <a:gd name="connsiteY203" fmla="*/ 1664779 h 1684262"/>
              <a:gd name="connsiteX204" fmla="*/ 727561 w 1206260"/>
              <a:gd name="connsiteY204" fmla="*/ 1664779 h 1684262"/>
              <a:gd name="connsiteX205" fmla="*/ 713750 w 1206260"/>
              <a:gd name="connsiteY205" fmla="*/ 1666780 h 1684262"/>
              <a:gd name="connsiteX206" fmla="*/ 704225 w 1206260"/>
              <a:gd name="connsiteY206" fmla="*/ 1665256 h 1684262"/>
              <a:gd name="connsiteX207" fmla="*/ 705558 w 1206260"/>
              <a:gd name="connsiteY207" fmla="*/ 1667733 h 1684262"/>
              <a:gd name="connsiteX208" fmla="*/ 790045 w 1206260"/>
              <a:gd name="connsiteY208" fmla="*/ 1610106 h 1684262"/>
              <a:gd name="connsiteX209" fmla="*/ 752231 w 1206260"/>
              <a:gd name="connsiteY209" fmla="*/ 1664970 h 1684262"/>
              <a:gd name="connsiteX210" fmla="*/ 752231 w 1206260"/>
              <a:gd name="connsiteY210" fmla="*/ 1664779 h 1684262"/>
              <a:gd name="connsiteX211" fmla="*/ 857863 w 1206260"/>
              <a:gd name="connsiteY211" fmla="*/ 1591056 h 1684262"/>
              <a:gd name="connsiteX212" fmla="*/ 838813 w 1206260"/>
              <a:gd name="connsiteY212" fmla="*/ 1568958 h 1684262"/>
              <a:gd name="connsiteX213" fmla="*/ 836146 w 1206260"/>
              <a:gd name="connsiteY213" fmla="*/ 1564291 h 1684262"/>
              <a:gd name="connsiteX214" fmla="*/ 955179 w 1206260"/>
              <a:gd name="connsiteY214" fmla="*/ 1500720 h 1684262"/>
              <a:gd name="connsiteX215" fmla="*/ 1066493 w 1206260"/>
              <a:gd name="connsiteY215" fmla="*/ 1492065 h 1684262"/>
              <a:gd name="connsiteX216" fmla="*/ 857863 w 1206260"/>
              <a:gd name="connsiteY216" fmla="*/ 1591247 h 1684262"/>
              <a:gd name="connsiteX217" fmla="*/ 857863 w 1206260"/>
              <a:gd name="connsiteY217" fmla="*/ 1591056 h 1684262"/>
              <a:gd name="connsiteX218" fmla="*/ 1054979 w 1206260"/>
              <a:gd name="connsiteY218" fmla="*/ 1445037 h 1684262"/>
              <a:gd name="connsiteX219" fmla="*/ 916632 w 1206260"/>
              <a:gd name="connsiteY219" fmla="*/ 1468184 h 1684262"/>
              <a:gd name="connsiteX220" fmla="*/ 1028170 w 1206260"/>
              <a:gd name="connsiteY220" fmla="*/ 1445228 h 1684262"/>
              <a:gd name="connsiteX221" fmla="*/ 1054979 w 1206260"/>
              <a:gd name="connsiteY221" fmla="*/ 1445037 h 1684262"/>
              <a:gd name="connsiteX222" fmla="*/ 862816 w 1206260"/>
              <a:gd name="connsiteY222" fmla="*/ 1410462 h 1684262"/>
              <a:gd name="connsiteX223" fmla="*/ 647551 w 1206260"/>
              <a:gd name="connsiteY223" fmla="*/ 1448562 h 1684262"/>
              <a:gd name="connsiteX224" fmla="*/ 862816 w 1206260"/>
              <a:gd name="connsiteY224" fmla="*/ 1410653 h 1684262"/>
              <a:gd name="connsiteX225" fmla="*/ 862816 w 1206260"/>
              <a:gd name="connsiteY225" fmla="*/ 1410462 h 1684262"/>
              <a:gd name="connsiteX226" fmla="*/ 689842 w 1206260"/>
              <a:gd name="connsiteY226" fmla="*/ 1391412 h 1684262"/>
              <a:gd name="connsiteX227" fmla="*/ 924347 w 1206260"/>
              <a:gd name="connsiteY227" fmla="*/ 1306830 h 1684262"/>
              <a:gd name="connsiteX228" fmla="*/ 689842 w 1206260"/>
              <a:gd name="connsiteY228" fmla="*/ 1391412 h 1684262"/>
              <a:gd name="connsiteX229" fmla="*/ 1162663 w 1206260"/>
              <a:gd name="connsiteY229" fmla="*/ 1057085 h 1684262"/>
              <a:gd name="connsiteX230" fmla="*/ 1148756 w 1206260"/>
              <a:gd name="connsiteY230" fmla="*/ 1134428 h 1684262"/>
              <a:gd name="connsiteX231" fmla="*/ 1066841 w 1206260"/>
              <a:gd name="connsiteY231" fmla="*/ 1139762 h 1684262"/>
              <a:gd name="connsiteX232" fmla="*/ 1035790 w 1206260"/>
              <a:gd name="connsiteY232" fmla="*/ 1087755 h 1684262"/>
              <a:gd name="connsiteX233" fmla="*/ 1162663 w 1206260"/>
              <a:gd name="connsiteY233" fmla="*/ 1057085 h 1684262"/>
              <a:gd name="connsiteX234" fmla="*/ 987913 w 1206260"/>
              <a:gd name="connsiteY234" fmla="*/ 1181170 h 1684262"/>
              <a:gd name="connsiteX235" fmla="*/ 958923 w 1206260"/>
              <a:gd name="connsiteY235" fmla="*/ 1264444 h 1684262"/>
              <a:gd name="connsiteX236" fmla="*/ 905107 w 1206260"/>
              <a:gd name="connsiteY236" fmla="*/ 1118330 h 1684262"/>
              <a:gd name="connsiteX237" fmla="*/ 987913 w 1206260"/>
              <a:gd name="connsiteY237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40346 h 1684262"/>
              <a:gd name="connsiteX47" fmla="*/ 309794 w 1206260"/>
              <a:gd name="connsiteY47" fmla="*/ 1240346 h 1684262"/>
              <a:gd name="connsiteX48" fmla="*/ 311699 w 1206260"/>
              <a:gd name="connsiteY48" fmla="*/ 1248728 h 1684262"/>
              <a:gd name="connsiteX49" fmla="*/ 310842 w 1206260"/>
              <a:gd name="connsiteY49" fmla="*/ 1254824 h 1684262"/>
              <a:gd name="connsiteX50" fmla="*/ 283886 w 1206260"/>
              <a:gd name="connsiteY50" fmla="*/ 1268063 h 1684262"/>
              <a:gd name="connsiteX51" fmla="*/ 284934 w 1206260"/>
              <a:gd name="connsiteY51" fmla="*/ 1275207 h 1684262"/>
              <a:gd name="connsiteX52" fmla="*/ 395615 w 1206260"/>
              <a:gd name="connsiteY52" fmla="*/ 1319117 h 1684262"/>
              <a:gd name="connsiteX53" fmla="*/ 257026 w 1206260"/>
              <a:gd name="connsiteY53" fmla="*/ 1309592 h 1684262"/>
              <a:gd name="connsiteX54" fmla="*/ 257026 w 1206260"/>
              <a:gd name="connsiteY54" fmla="*/ 1309592 h 1684262"/>
              <a:gd name="connsiteX55" fmla="*/ 248263 w 1206260"/>
              <a:gd name="connsiteY55" fmla="*/ 1308259 h 1684262"/>
              <a:gd name="connsiteX56" fmla="*/ 247691 w 1206260"/>
              <a:gd name="connsiteY56" fmla="*/ 1308735 h 1684262"/>
              <a:gd name="connsiteX57" fmla="*/ 229880 w 1206260"/>
              <a:gd name="connsiteY57" fmla="*/ 1312259 h 1684262"/>
              <a:gd name="connsiteX58" fmla="*/ 146155 w 1206260"/>
              <a:gd name="connsiteY58" fmla="*/ 1230344 h 1684262"/>
              <a:gd name="connsiteX59" fmla="*/ 115389 w 1206260"/>
              <a:gd name="connsiteY59" fmla="*/ 1430369 h 1684262"/>
              <a:gd name="connsiteX60" fmla="*/ 349799 w 1206260"/>
              <a:gd name="connsiteY60" fmla="*/ 1480280 h 1684262"/>
              <a:gd name="connsiteX61" fmla="*/ 299507 w 1206260"/>
              <a:gd name="connsiteY61" fmla="*/ 1464659 h 1684262"/>
              <a:gd name="connsiteX62" fmla="*/ 321034 w 1206260"/>
              <a:gd name="connsiteY62" fmla="*/ 1477042 h 1684262"/>
              <a:gd name="connsiteX63" fmla="*/ 330559 w 1206260"/>
              <a:gd name="connsiteY63" fmla="*/ 1484376 h 1684262"/>
              <a:gd name="connsiteX64" fmla="*/ 388280 w 1206260"/>
              <a:gd name="connsiteY64" fmla="*/ 1545717 h 1684262"/>
              <a:gd name="connsiteX65" fmla="*/ 348847 w 1206260"/>
              <a:gd name="connsiteY65" fmla="*/ 1542479 h 1684262"/>
              <a:gd name="connsiteX66" fmla="*/ 255883 w 1206260"/>
              <a:gd name="connsiteY66" fmla="*/ 1502664 h 1684262"/>
              <a:gd name="connsiteX67" fmla="*/ 255883 w 1206260"/>
              <a:gd name="connsiteY67" fmla="*/ 1502664 h 1684262"/>
              <a:gd name="connsiteX68" fmla="*/ 239976 w 1206260"/>
              <a:gd name="connsiteY68" fmla="*/ 1484281 h 1684262"/>
              <a:gd name="connsiteX69" fmla="*/ 203495 w 1206260"/>
              <a:gd name="connsiteY69" fmla="*/ 1484281 h 1684262"/>
              <a:gd name="connsiteX70" fmla="*/ 187303 w 1206260"/>
              <a:gd name="connsiteY70" fmla="*/ 1499140 h 1684262"/>
              <a:gd name="connsiteX71" fmla="*/ 490674 w 1206260"/>
              <a:gd name="connsiteY71" fmla="*/ 1673352 h 1684262"/>
              <a:gd name="connsiteX72" fmla="*/ 757374 w 1206260"/>
              <a:gd name="connsiteY72" fmla="*/ 1682401 h 1684262"/>
              <a:gd name="connsiteX73" fmla="*/ 988070 w 1206260"/>
              <a:gd name="connsiteY73" fmla="*/ 1594485 h 1684262"/>
              <a:gd name="connsiteX74" fmla="*/ 1152566 w 1206260"/>
              <a:gd name="connsiteY74" fmla="*/ 1394460 h 1684262"/>
              <a:gd name="connsiteX75" fmla="*/ 918822 w 1206260"/>
              <a:gd name="connsiteY75" fmla="*/ 1363507 h 1684262"/>
              <a:gd name="connsiteX76" fmla="*/ 802904 w 1206260"/>
              <a:gd name="connsiteY76" fmla="*/ 1350454 h 1684262"/>
              <a:gd name="connsiteX77" fmla="*/ 841956 w 1206260"/>
              <a:gd name="connsiteY77" fmla="*/ 1326547 h 1684262"/>
              <a:gd name="connsiteX78" fmla="*/ 1018286 w 1206260"/>
              <a:gd name="connsiteY78" fmla="*/ 1315425 h 1684262"/>
              <a:gd name="connsiteX79" fmla="*/ 980354 w 1206260"/>
              <a:gd name="connsiteY79" fmla="*/ 1268921 h 1684262"/>
              <a:gd name="connsiteX80" fmla="*/ 1091488 w 1206260"/>
              <a:gd name="connsiteY80" fmla="*/ 1221043 h 1684262"/>
              <a:gd name="connsiteX81" fmla="*/ 911203 w 1206260"/>
              <a:gd name="connsiteY81" fmla="*/ 1022890 h 1684262"/>
              <a:gd name="connsiteX82" fmla="*/ 1193429 w 1206260"/>
              <a:gd name="connsiteY82" fmla="*/ 899446 h 1684262"/>
              <a:gd name="connsiteX83" fmla="*/ 759089 w 1206260"/>
              <a:gd name="connsiteY83" fmla="*/ 61246 h 1684262"/>
              <a:gd name="connsiteX84" fmla="*/ 720989 w 1206260"/>
              <a:gd name="connsiteY84" fmla="*/ 145828 h 1684262"/>
              <a:gd name="connsiteX85" fmla="*/ 759089 w 1206260"/>
              <a:gd name="connsiteY85" fmla="*/ 61436 h 1684262"/>
              <a:gd name="connsiteX86" fmla="*/ 759089 w 1206260"/>
              <a:gd name="connsiteY86" fmla="*/ 61246 h 1684262"/>
              <a:gd name="connsiteX87" fmla="*/ 363611 w 1206260"/>
              <a:gd name="connsiteY87" fmla="*/ 545783 h 1684262"/>
              <a:gd name="connsiteX88" fmla="*/ 348275 w 1206260"/>
              <a:gd name="connsiteY88" fmla="*/ 553498 h 1684262"/>
              <a:gd name="connsiteX89" fmla="*/ 363611 w 1206260"/>
              <a:gd name="connsiteY89" fmla="*/ 545783 h 1684262"/>
              <a:gd name="connsiteX90" fmla="*/ 232451 w 1206260"/>
              <a:gd name="connsiteY90" fmla="*/ 523113 h 1684262"/>
              <a:gd name="connsiteX91" fmla="*/ 254694 w 1206260"/>
              <a:gd name="connsiteY91" fmla="*/ 664096 h 1684262"/>
              <a:gd name="connsiteX92" fmla="*/ 232451 w 1206260"/>
              <a:gd name="connsiteY92" fmla="*/ 523113 h 1684262"/>
              <a:gd name="connsiteX93" fmla="*/ 340084 w 1206260"/>
              <a:gd name="connsiteY93" fmla="*/ 692277 h 1684262"/>
              <a:gd name="connsiteX94" fmla="*/ 470767 w 1206260"/>
              <a:gd name="connsiteY94" fmla="*/ 684562 h 1684262"/>
              <a:gd name="connsiteX95" fmla="*/ 340084 w 1206260"/>
              <a:gd name="connsiteY95" fmla="*/ 691896 h 1684262"/>
              <a:gd name="connsiteX96" fmla="*/ 340084 w 1206260"/>
              <a:gd name="connsiteY96" fmla="*/ 692277 h 1684262"/>
              <a:gd name="connsiteX97" fmla="*/ 382375 w 1206260"/>
              <a:gd name="connsiteY97" fmla="*/ 615410 h 1684262"/>
              <a:gd name="connsiteX98" fmla="*/ 516868 w 1206260"/>
              <a:gd name="connsiteY98" fmla="*/ 688372 h 1684262"/>
              <a:gd name="connsiteX99" fmla="*/ 382661 w 1206260"/>
              <a:gd name="connsiteY99" fmla="*/ 615029 h 1684262"/>
              <a:gd name="connsiteX100" fmla="*/ 382375 w 1206260"/>
              <a:gd name="connsiteY100" fmla="*/ 615410 h 1684262"/>
              <a:gd name="connsiteX101" fmla="*/ 201400 w 1206260"/>
              <a:gd name="connsiteY101" fmla="*/ 907542 h 1684262"/>
              <a:gd name="connsiteX102" fmla="*/ 163300 w 1206260"/>
              <a:gd name="connsiteY102" fmla="*/ 838295 h 1684262"/>
              <a:gd name="connsiteX103" fmla="*/ 201686 w 1206260"/>
              <a:gd name="connsiteY103" fmla="*/ 907161 h 1684262"/>
              <a:gd name="connsiteX104" fmla="*/ 201400 w 1206260"/>
              <a:gd name="connsiteY104" fmla="*/ 907542 h 1684262"/>
              <a:gd name="connsiteX105" fmla="*/ 97811 w 1206260"/>
              <a:gd name="connsiteY105" fmla="*/ 1285557 h 1684262"/>
              <a:gd name="connsiteX106" fmla="*/ 123279 w 1206260"/>
              <a:gd name="connsiteY106" fmla="*/ 1264178 h 1684262"/>
              <a:gd name="connsiteX107" fmla="*/ 231975 w 1206260"/>
              <a:gd name="connsiteY107" fmla="*/ 1341501 h 1684262"/>
              <a:gd name="connsiteX108" fmla="*/ 97811 w 1206260"/>
              <a:gd name="connsiteY108" fmla="*/ 1285557 h 1684262"/>
              <a:gd name="connsiteX109" fmla="*/ 232928 w 1206260"/>
              <a:gd name="connsiteY109" fmla="*/ 1376077 h 1684262"/>
              <a:gd name="connsiteX110" fmla="*/ 279029 w 1206260"/>
              <a:gd name="connsiteY110" fmla="*/ 1379887 h 1684262"/>
              <a:gd name="connsiteX111" fmla="*/ 232451 w 1206260"/>
              <a:gd name="connsiteY111" fmla="*/ 1376077 h 1684262"/>
              <a:gd name="connsiteX112" fmla="*/ 232928 w 1206260"/>
              <a:gd name="connsiteY112" fmla="*/ 1376077 h 1684262"/>
              <a:gd name="connsiteX113" fmla="*/ 856244 w 1206260"/>
              <a:gd name="connsiteY113" fmla="*/ 715613 h 1684262"/>
              <a:gd name="connsiteX114" fmla="*/ 817635 w 1206260"/>
              <a:gd name="connsiteY114" fmla="*/ 708913 h 1684262"/>
              <a:gd name="connsiteX115" fmla="*/ 721084 w 1206260"/>
              <a:gd name="connsiteY115" fmla="*/ 657225 h 1684262"/>
              <a:gd name="connsiteX116" fmla="*/ 855767 w 1206260"/>
              <a:gd name="connsiteY116" fmla="*/ 715613 h 1684262"/>
              <a:gd name="connsiteX117" fmla="*/ 856244 w 1206260"/>
              <a:gd name="connsiteY117" fmla="*/ 715613 h 1684262"/>
              <a:gd name="connsiteX118" fmla="*/ 663458 w 1206260"/>
              <a:gd name="connsiteY118" fmla="*/ 722662 h 1684262"/>
              <a:gd name="connsiteX119" fmla="*/ 644408 w 1206260"/>
              <a:gd name="connsiteY119" fmla="*/ 807149 h 1684262"/>
              <a:gd name="connsiteX120" fmla="*/ 662981 w 1206260"/>
              <a:gd name="connsiteY120" fmla="*/ 723138 h 1684262"/>
              <a:gd name="connsiteX121" fmla="*/ 663458 w 1206260"/>
              <a:gd name="connsiteY121" fmla="*/ 722662 h 1684262"/>
              <a:gd name="connsiteX122" fmla="*/ 628882 w 1206260"/>
              <a:gd name="connsiteY122" fmla="*/ 753332 h 1684262"/>
              <a:gd name="connsiteX123" fmla="*/ 655742 w 1206260"/>
              <a:gd name="connsiteY123" fmla="*/ 726472 h 1684262"/>
              <a:gd name="connsiteX124" fmla="*/ 628406 w 1206260"/>
              <a:gd name="connsiteY124" fmla="*/ 753332 h 1684262"/>
              <a:gd name="connsiteX125" fmla="*/ 628882 w 1206260"/>
              <a:gd name="connsiteY125" fmla="*/ 753332 h 1684262"/>
              <a:gd name="connsiteX126" fmla="*/ 771090 w 1206260"/>
              <a:gd name="connsiteY126" fmla="*/ 757237 h 1684262"/>
              <a:gd name="connsiteX127" fmla="*/ 690318 w 1206260"/>
              <a:gd name="connsiteY127" fmla="*/ 822579 h 1684262"/>
              <a:gd name="connsiteX128" fmla="*/ 770614 w 1206260"/>
              <a:gd name="connsiteY128" fmla="*/ 757237 h 1684262"/>
              <a:gd name="connsiteX129" fmla="*/ 771090 w 1206260"/>
              <a:gd name="connsiteY129" fmla="*/ 757237 h 1684262"/>
              <a:gd name="connsiteX130" fmla="*/ 759565 w 1206260"/>
              <a:gd name="connsiteY130" fmla="*/ 538162 h 1684262"/>
              <a:gd name="connsiteX131" fmla="*/ 851767 w 1206260"/>
              <a:gd name="connsiteY131" fmla="*/ 480536 h 1684262"/>
              <a:gd name="connsiteX132" fmla="*/ 759089 w 1206260"/>
              <a:gd name="connsiteY132" fmla="*/ 538067 h 1684262"/>
              <a:gd name="connsiteX133" fmla="*/ 759565 w 1206260"/>
              <a:gd name="connsiteY133" fmla="*/ 538162 h 1684262"/>
              <a:gd name="connsiteX134" fmla="*/ 877961 w 1206260"/>
              <a:gd name="connsiteY134" fmla="*/ 342138 h 1684262"/>
              <a:gd name="connsiteX135" fmla="*/ 812619 w 1206260"/>
              <a:gd name="connsiteY135" fmla="*/ 442055 h 1684262"/>
              <a:gd name="connsiteX136" fmla="*/ 877961 w 1206260"/>
              <a:gd name="connsiteY136" fmla="*/ 342138 h 1684262"/>
              <a:gd name="connsiteX137" fmla="*/ 681841 w 1206260"/>
              <a:gd name="connsiteY137" fmla="*/ 323088 h 1684262"/>
              <a:gd name="connsiteX138" fmla="*/ 758803 w 1206260"/>
              <a:gd name="connsiteY138" fmla="*/ 430816 h 1684262"/>
              <a:gd name="connsiteX139" fmla="*/ 643455 w 1206260"/>
              <a:gd name="connsiteY139" fmla="*/ 396145 h 1684262"/>
              <a:gd name="connsiteX140" fmla="*/ 639550 w 1206260"/>
              <a:gd name="connsiteY140" fmla="*/ 438436 h 1684262"/>
              <a:gd name="connsiteX141" fmla="*/ 682127 w 1206260"/>
              <a:gd name="connsiteY141" fmla="*/ 323088 h 1684262"/>
              <a:gd name="connsiteX142" fmla="*/ 681841 w 1206260"/>
              <a:gd name="connsiteY142" fmla="*/ 323088 h 1684262"/>
              <a:gd name="connsiteX143" fmla="*/ 351323 w 1206260"/>
              <a:gd name="connsiteY143" fmla="*/ 219361 h 1684262"/>
              <a:gd name="connsiteX144" fmla="*/ 383994 w 1206260"/>
              <a:gd name="connsiteY144" fmla="*/ 183070 h 1684262"/>
              <a:gd name="connsiteX145" fmla="*/ 403711 w 1206260"/>
              <a:gd name="connsiteY145" fmla="*/ 175069 h 1684262"/>
              <a:gd name="connsiteX146" fmla="*/ 411331 w 1206260"/>
              <a:gd name="connsiteY146" fmla="*/ 176117 h 1684262"/>
              <a:gd name="connsiteX147" fmla="*/ 569351 w 1206260"/>
              <a:gd name="connsiteY147" fmla="*/ 242792 h 1684262"/>
              <a:gd name="connsiteX148" fmla="*/ 569922 w 1206260"/>
              <a:gd name="connsiteY148" fmla="*/ 242792 h 1684262"/>
              <a:gd name="connsiteX149" fmla="*/ 558873 w 1206260"/>
              <a:gd name="connsiteY149" fmla="*/ 299942 h 1684262"/>
              <a:gd name="connsiteX150" fmla="*/ 351609 w 1206260"/>
              <a:gd name="connsiteY150" fmla="*/ 219075 h 1684262"/>
              <a:gd name="connsiteX151" fmla="*/ 351323 w 1206260"/>
              <a:gd name="connsiteY151" fmla="*/ 219361 h 1684262"/>
              <a:gd name="connsiteX152" fmla="*/ 470767 w 1206260"/>
              <a:gd name="connsiteY152" fmla="*/ 361188 h 1684262"/>
              <a:gd name="connsiteX153" fmla="*/ 566874 w 1206260"/>
              <a:gd name="connsiteY153" fmla="*/ 503396 h 1684262"/>
              <a:gd name="connsiteX154" fmla="*/ 470767 w 1206260"/>
              <a:gd name="connsiteY154" fmla="*/ 361188 h 1684262"/>
              <a:gd name="connsiteX155" fmla="*/ 632216 w 1206260"/>
              <a:gd name="connsiteY155" fmla="*/ 453485 h 1684262"/>
              <a:gd name="connsiteX156" fmla="*/ 699367 w 1206260"/>
              <a:gd name="connsiteY156" fmla="*/ 515112 h 1684262"/>
              <a:gd name="connsiteX157" fmla="*/ 759089 w 1206260"/>
              <a:gd name="connsiteY157" fmla="*/ 438055 h 1684262"/>
              <a:gd name="connsiteX158" fmla="*/ 678317 w 1206260"/>
              <a:gd name="connsiteY158" fmla="*/ 611029 h 1684262"/>
              <a:gd name="connsiteX159" fmla="*/ 640217 w 1206260"/>
              <a:gd name="connsiteY159" fmla="*/ 587978 h 1684262"/>
              <a:gd name="connsiteX160" fmla="*/ 632216 w 1206260"/>
              <a:gd name="connsiteY160" fmla="*/ 453581 h 1684262"/>
              <a:gd name="connsiteX161" fmla="*/ 632216 w 1206260"/>
              <a:gd name="connsiteY161" fmla="*/ 453485 h 1684262"/>
              <a:gd name="connsiteX162" fmla="*/ 686032 w 1206260"/>
              <a:gd name="connsiteY162" fmla="*/ 837819 h 1684262"/>
              <a:gd name="connsiteX163" fmla="*/ 628310 w 1206260"/>
              <a:gd name="connsiteY163" fmla="*/ 930116 h 1684262"/>
              <a:gd name="connsiteX164" fmla="*/ 686032 w 1206260"/>
              <a:gd name="connsiteY164" fmla="*/ 837914 h 1684262"/>
              <a:gd name="connsiteX165" fmla="*/ 686032 w 1206260"/>
              <a:gd name="connsiteY165" fmla="*/ 837819 h 1684262"/>
              <a:gd name="connsiteX166" fmla="*/ 743658 w 1206260"/>
              <a:gd name="connsiteY166" fmla="*/ 1291400 h 1684262"/>
              <a:gd name="connsiteX167" fmla="*/ 547634 w 1206260"/>
              <a:gd name="connsiteY167" fmla="*/ 1206818 h 1684262"/>
              <a:gd name="connsiteX168" fmla="*/ 573446 w 1206260"/>
              <a:gd name="connsiteY168" fmla="*/ 1222439 h 1684262"/>
              <a:gd name="connsiteX169" fmla="*/ 603450 w 1206260"/>
              <a:gd name="connsiteY169" fmla="*/ 1227487 h 1684262"/>
              <a:gd name="connsiteX170" fmla="*/ 743658 w 1206260"/>
              <a:gd name="connsiteY170" fmla="*/ 1291495 h 1684262"/>
              <a:gd name="connsiteX171" fmla="*/ 743658 w 1206260"/>
              <a:gd name="connsiteY171" fmla="*/ 1291400 h 1684262"/>
              <a:gd name="connsiteX172" fmla="*/ 578399 w 1206260"/>
              <a:gd name="connsiteY172" fmla="*/ 945452 h 1684262"/>
              <a:gd name="connsiteX173" fmla="*/ 689842 w 1206260"/>
              <a:gd name="connsiteY173" fmla="*/ 1122236 h 1684262"/>
              <a:gd name="connsiteX174" fmla="*/ 578399 w 1206260"/>
              <a:gd name="connsiteY174" fmla="*/ 945547 h 1684262"/>
              <a:gd name="connsiteX175" fmla="*/ 578399 w 1206260"/>
              <a:gd name="connsiteY175" fmla="*/ 945452 h 1684262"/>
              <a:gd name="connsiteX176" fmla="*/ 351609 w 1206260"/>
              <a:gd name="connsiteY176" fmla="*/ 1045464 h 1684262"/>
              <a:gd name="connsiteX177" fmla="*/ 382375 w 1206260"/>
              <a:gd name="connsiteY177" fmla="*/ 887825 h 1684262"/>
              <a:gd name="connsiteX178" fmla="*/ 351609 w 1206260"/>
              <a:gd name="connsiteY178" fmla="*/ 1045559 h 1684262"/>
              <a:gd name="connsiteX179" fmla="*/ 351609 w 1206260"/>
              <a:gd name="connsiteY179" fmla="*/ 1045464 h 1684262"/>
              <a:gd name="connsiteX180" fmla="*/ 420761 w 1206260"/>
              <a:gd name="connsiteY180" fmla="*/ 1018413 h 1684262"/>
              <a:gd name="connsiteX181" fmla="*/ 605260 w 1206260"/>
              <a:gd name="connsiteY181" fmla="*/ 1180338 h 1684262"/>
              <a:gd name="connsiteX182" fmla="*/ 420761 w 1206260"/>
              <a:gd name="connsiteY182" fmla="*/ 1018413 h 1684262"/>
              <a:gd name="connsiteX183" fmla="*/ 366944 w 1206260"/>
              <a:gd name="connsiteY183" fmla="*/ 1414272 h 1684262"/>
              <a:gd name="connsiteX184" fmla="*/ 597640 w 1206260"/>
              <a:gd name="connsiteY184" fmla="*/ 1460468 h 1684262"/>
              <a:gd name="connsiteX185" fmla="*/ 366944 w 1206260"/>
              <a:gd name="connsiteY185" fmla="*/ 1414463 h 1684262"/>
              <a:gd name="connsiteX186" fmla="*/ 366944 w 1206260"/>
              <a:gd name="connsiteY186" fmla="*/ 1414272 h 1684262"/>
              <a:gd name="connsiteX187" fmla="*/ 536108 w 1206260"/>
              <a:gd name="connsiteY187" fmla="*/ 1644968 h 1684262"/>
              <a:gd name="connsiteX188" fmla="*/ 498008 w 1206260"/>
              <a:gd name="connsiteY188" fmla="*/ 1625918 h 1684262"/>
              <a:gd name="connsiteX189" fmla="*/ 471148 w 1206260"/>
              <a:gd name="connsiteY189" fmla="*/ 1618202 h 1684262"/>
              <a:gd name="connsiteX190" fmla="*/ 471148 w 1206260"/>
              <a:gd name="connsiteY190" fmla="*/ 1664399 h 1684262"/>
              <a:gd name="connsiteX191" fmla="*/ 401901 w 1206260"/>
              <a:gd name="connsiteY191" fmla="*/ 1579817 h 1684262"/>
              <a:gd name="connsiteX192" fmla="*/ 536108 w 1206260"/>
              <a:gd name="connsiteY192" fmla="*/ 1645158 h 1684262"/>
              <a:gd name="connsiteX193" fmla="*/ 536108 w 1206260"/>
              <a:gd name="connsiteY193" fmla="*/ 1644968 h 1684262"/>
              <a:gd name="connsiteX194" fmla="*/ 616785 w 1206260"/>
              <a:gd name="connsiteY194" fmla="*/ 1564196 h 1684262"/>
              <a:gd name="connsiteX195" fmla="*/ 555349 w 1206260"/>
              <a:gd name="connsiteY195" fmla="*/ 1541145 h 1684262"/>
              <a:gd name="connsiteX196" fmla="*/ 638597 w 1206260"/>
              <a:gd name="connsiteY196" fmla="*/ 1493520 h 1684262"/>
              <a:gd name="connsiteX197" fmla="*/ 739848 w 1206260"/>
              <a:gd name="connsiteY197" fmla="*/ 1525715 h 1684262"/>
              <a:gd name="connsiteX198" fmla="*/ 616785 w 1206260"/>
              <a:gd name="connsiteY198" fmla="*/ 1564386 h 1684262"/>
              <a:gd name="connsiteX199" fmla="*/ 616785 w 1206260"/>
              <a:gd name="connsiteY199" fmla="*/ 1564196 h 1684262"/>
              <a:gd name="connsiteX200" fmla="*/ 752231 w 1206260"/>
              <a:gd name="connsiteY200" fmla="*/ 1664779 h 1684262"/>
              <a:gd name="connsiteX201" fmla="*/ 739658 w 1206260"/>
              <a:gd name="connsiteY201" fmla="*/ 1664779 h 1684262"/>
              <a:gd name="connsiteX202" fmla="*/ 731180 w 1206260"/>
              <a:gd name="connsiteY202" fmla="*/ 1664779 h 1684262"/>
              <a:gd name="connsiteX203" fmla="*/ 727561 w 1206260"/>
              <a:gd name="connsiteY203" fmla="*/ 1664779 h 1684262"/>
              <a:gd name="connsiteX204" fmla="*/ 713750 w 1206260"/>
              <a:gd name="connsiteY204" fmla="*/ 1666780 h 1684262"/>
              <a:gd name="connsiteX205" fmla="*/ 704225 w 1206260"/>
              <a:gd name="connsiteY205" fmla="*/ 1665256 h 1684262"/>
              <a:gd name="connsiteX206" fmla="*/ 705558 w 1206260"/>
              <a:gd name="connsiteY206" fmla="*/ 1667733 h 1684262"/>
              <a:gd name="connsiteX207" fmla="*/ 790045 w 1206260"/>
              <a:gd name="connsiteY207" fmla="*/ 1610106 h 1684262"/>
              <a:gd name="connsiteX208" fmla="*/ 752231 w 1206260"/>
              <a:gd name="connsiteY208" fmla="*/ 1664970 h 1684262"/>
              <a:gd name="connsiteX209" fmla="*/ 752231 w 1206260"/>
              <a:gd name="connsiteY209" fmla="*/ 1664779 h 1684262"/>
              <a:gd name="connsiteX210" fmla="*/ 857863 w 1206260"/>
              <a:gd name="connsiteY210" fmla="*/ 1591056 h 1684262"/>
              <a:gd name="connsiteX211" fmla="*/ 838813 w 1206260"/>
              <a:gd name="connsiteY211" fmla="*/ 1568958 h 1684262"/>
              <a:gd name="connsiteX212" fmla="*/ 836146 w 1206260"/>
              <a:gd name="connsiteY212" fmla="*/ 1564291 h 1684262"/>
              <a:gd name="connsiteX213" fmla="*/ 955179 w 1206260"/>
              <a:gd name="connsiteY213" fmla="*/ 1500720 h 1684262"/>
              <a:gd name="connsiteX214" fmla="*/ 1066493 w 1206260"/>
              <a:gd name="connsiteY214" fmla="*/ 1492065 h 1684262"/>
              <a:gd name="connsiteX215" fmla="*/ 857863 w 1206260"/>
              <a:gd name="connsiteY215" fmla="*/ 1591247 h 1684262"/>
              <a:gd name="connsiteX216" fmla="*/ 857863 w 1206260"/>
              <a:gd name="connsiteY216" fmla="*/ 1591056 h 1684262"/>
              <a:gd name="connsiteX217" fmla="*/ 1054979 w 1206260"/>
              <a:gd name="connsiteY217" fmla="*/ 1445037 h 1684262"/>
              <a:gd name="connsiteX218" fmla="*/ 916632 w 1206260"/>
              <a:gd name="connsiteY218" fmla="*/ 1468184 h 1684262"/>
              <a:gd name="connsiteX219" fmla="*/ 1028170 w 1206260"/>
              <a:gd name="connsiteY219" fmla="*/ 1445228 h 1684262"/>
              <a:gd name="connsiteX220" fmla="*/ 1054979 w 1206260"/>
              <a:gd name="connsiteY220" fmla="*/ 1445037 h 1684262"/>
              <a:gd name="connsiteX221" fmla="*/ 862816 w 1206260"/>
              <a:gd name="connsiteY221" fmla="*/ 1410462 h 1684262"/>
              <a:gd name="connsiteX222" fmla="*/ 647551 w 1206260"/>
              <a:gd name="connsiteY222" fmla="*/ 1448562 h 1684262"/>
              <a:gd name="connsiteX223" fmla="*/ 862816 w 1206260"/>
              <a:gd name="connsiteY223" fmla="*/ 1410653 h 1684262"/>
              <a:gd name="connsiteX224" fmla="*/ 862816 w 1206260"/>
              <a:gd name="connsiteY224" fmla="*/ 1410462 h 1684262"/>
              <a:gd name="connsiteX225" fmla="*/ 689842 w 1206260"/>
              <a:gd name="connsiteY225" fmla="*/ 1391412 h 1684262"/>
              <a:gd name="connsiteX226" fmla="*/ 924347 w 1206260"/>
              <a:gd name="connsiteY226" fmla="*/ 1306830 h 1684262"/>
              <a:gd name="connsiteX227" fmla="*/ 689842 w 1206260"/>
              <a:gd name="connsiteY227" fmla="*/ 1391412 h 1684262"/>
              <a:gd name="connsiteX228" fmla="*/ 1162663 w 1206260"/>
              <a:gd name="connsiteY228" fmla="*/ 1057085 h 1684262"/>
              <a:gd name="connsiteX229" fmla="*/ 1148756 w 1206260"/>
              <a:gd name="connsiteY229" fmla="*/ 1134428 h 1684262"/>
              <a:gd name="connsiteX230" fmla="*/ 1066841 w 1206260"/>
              <a:gd name="connsiteY230" fmla="*/ 1139762 h 1684262"/>
              <a:gd name="connsiteX231" fmla="*/ 1035790 w 1206260"/>
              <a:gd name="connsiteY231" fmla="*/ 1087755 h 1684262"/>
              <a:gd name="connsiteX232" fmla="*/ 1162663 w 1206260"/>
              <a:gd name="connsiteY232" fmla="*/ 1057085 h 1684262"/>
              <a:gd name="connsiteX233" fmla="*/ 987913 w 1206260"/>
              <a:gd name="connsiteY233" fmla="*/ 1181170 h 1684262"/>
              <a:gd name="connsiteX234" fmla="*/ 958923 w 1206260"/>
              <a:gd name="connsiteY234" fmla="*/ 1264444 h 1684262"/>
              <a:gd name="connsiteX235" fmla="*/ 905107 w 1206260"/>
              <a:gd name="connsiteY235" fmla="*/ 1118330 h 1684262"/>
              <a:gd name="connsiteX236" fmla="*/ 987913 w 1206260"/>
              <a:gd name="connsiteY236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40346 h 1684262"/>
              <a:gd name="connsiteX47" fmla="*/ 309794 w 1206260"/>
              <a:gd name="connsiteY47" fmla="*/ 1240346 h 1684262"/>
              <a:gd name="connsiteX48" fmla="*/ 311699 w 1206260"/>
              <a:gd name="connsiteY48" fmla="*/ 1248728 h 1684262"/>
              <a:gd name="connsiteX49" fmla="*/ 283886 w 1206260"/>
              <a:gd name="connsiteY49" fmla="*/ 1268063 h 1684262"/>
              <a:gd name="connsiteX50" fmla="*/ 284934 w 1206260"/>
              <a:gd name="connsiteY50" fmla="*/ 1275207 h 1684262"/>
              <a:gd name="connsiteX51" fmla="*/ 395615 w 1206260"/>
              <a:gd name="connsiteY51" fmla="*/ 1319117 h 1684262"/>
              <a:gd name="connsiteX52" fmla="*/ 257026 w 1206260"/>
              <a:gd name="connsiteY52" fmla="*/ 1309592 h 1684262"/>
              <a:gd name="connsiteX53" fmla="*/ 257026 w 1206260"/>
              <a:gd name="connsiteY53" fmla="*/ 1309592 h 1684262"/>
              <a:gd name="connsiteX54" fmla="*/ 248263 w 1206260"/>
              <a:gd name="connsiteY54" fmla="*/ 1308259 h 1684262"/>
              <a:gd name="connsiteX55" fmla="*/ 247691 w 1206260"/>
              <a:gd name="connsiteY55" fmla="*/ 1308735 h 1684262"/>
              <a:gd name="connsiteX56" fmla="*/ 229880 w 1206260"/>
              <a:gd name="connsiteY56" fmla="*/ 1312259 h 1684262"/>
              <a:gd name="connsiteX57" fmla="*/ 146155 w 1206260"/>
              <a:gd name="connsiteY57" fmla="*/ 1230344 h 1684262"/>
              <a:gd name="connsiteX58" fmla="*/ 115389 w 1206260"/>
              <a:gd name="connsiteY58" fmla="*/ 1430369 h 1684262"/>
              <a:gd name="connsiteX59" fmla="*/ 349799 w 1206260"/>
              <a:gd name="connsiteY59" fmla="*/ 1480280 h 1684262"/>
              <a:gd name="connsiteX60" fmla="*/ 299507 w 1206260"/>
              <a:gd name="connsiteY60" fmla="*/ 1464659 h 1684262"/>
              <a:gd name="connsiteX61" fmla="*/ 321034 w 1206260"/>
              <a:gd name="connsiteY61" fmla="*/ 1477042 h 1684262"/>
              <a:gd name="connsiteX62" fmla="*/ 330559 w 1206260"/>
              <a:gd name="connsiteY62" fmla="*/ 1484376 h 1684262"/>
              <a:gd name="connsiteX63" fmla="*/ 388280 w 1206260"/>
              <a:gd name="connsiteY63" fmla="*/ 1545717 h 1684262"/>
              <a:gd name="connsiteX64" fmla="*/ 348847 w 1206260"/>
              <a:gd name="connsiteY64" fmla="*/ 1542479 h 1684262"/>
              <a:gd name="connsiteX65" fmla="*/ 255883 w 1206260"/>
              <a:gd name="connsiteY65" fmla="*/ 1502664 h 1684262"/>
              <a:gd name="connsiteX66" fmla="*/ 255883 w 1206260"/>
              <a:gd name="connsiteY66" fmla="*/ 1502664 h 1684262"/>
              <a:gd name="connsiteX67" fmla="*/ 239976 w 1206260"/>
              <a:gd name="connsiteY67" fmla="*/ 1484281 h 1684262"/>
              <a:gd name="connsiteX68" fmla="*/ 203495 w 1206260"/>
              <a:gd name="connsiteY68" fmla="*/ 1484281 h 1684262"/>
              <a:gd name="connsiteX69" fmla="*/ 187303 w 1206260"/>
              <a:gd name="connsiteY69" fmla="*/ 1499140 h 1684262"/>
              <a:gd name="connsiteX70" fmla="*/ 490674 w 1206260"/>
              <a:gd name="connsiteY70" fmla="*/ 1673352 h 1684262"/>
              <a:gd name="connsiteX71" fmla="*/ 757374 w 1206260"/>
              <a:gd name="connsiteY71" fmla="*/ 1682401 h 1684262"/>
              <a:gd name="connsiteX72" fmla="*/ 988070 w 1206260"/>
              <a:gd name="connsiteY72" fmla="*/ 1594485 h 1684262"/>
              <a:gd name="connsiteX73" fmla="*/ 1152566 w 1206260"/>
              <a:gd name="connsiteY73" fmla="*/ 1394460 h 1684262"/>
              <a:gd name="connsiteX74" fmla="*/ 918822 w 1206260"/>
              <a:gd name="connsiteY74" fmla="*/ 1363507 h 1684262"/>
              <a:gd name="connsiteX75" fmla="*/ 802904 w 1206260"/>
              <a:gd name="connsiteY75" fmla="*/ 1350454 h 1684262"/>
              <a:gd name="connsiteX76" fmla="*/ 841956 w 1206260"/>
              <a:gd name="connsiteY76" fmla="*/ 1326547 h 1684262"/>
              <a:gd name="connsiteX77" fmla="*/ 1018286 w 1206260"/>
              <a:gd name="connsiteY77" fmla="*/ 1315425 h 1684262"/>
              <a:gd name="connsiteX78" fmla="*/ 980354 w 1206260"/>
              <a:gd name="connsiteY78" fmla="*/ 1268921 h 1684262"/>
              <a:gd name="connsiteX79" fmla="*/ 1091488 w 1206260"/>
              <a:gd name="connsiteY79" fmla="*/ 1221043 h 1684262"/>
              <a:gd name="connsiteX80" fmla="*/ 911203 w 1206260"/>
              <a:gd name="connsiteY80" fmla="*/ 1022890 h 1684262"/>
              <a:gd name="connsiteX81" fmla="*/ 1193429 w 1206260"/>
              <a:gd name="connsiteY81" fmla="*/ 899446 h 1684262"/>
              <a:gd name="connsiteX82" fmla="*/ 759089 w 1206260"/>
              <a:gd name="connsiteY82" fmla="*/ 61246 h 1684262"/>
              <a:gd name="connsiteX83" fmla="*/ 720989 w 1206260"/>
              <a:gd name="connsiteY83" fmla="*/ 145828 h 1684262"/>
              <a:gd name="connsiteX84" fmla="*/ 759089 w 1206260"/>
              <a:gd name="connsiteY84" fmla="*/ 61436 h 1684262"/>
              <a:gd name="connsiteX85" fmla="*/ 759089 w 1206260"/>
              <a:gd name="connsiteY85" fmla="*/ 61246 h 1684262"/>
              <a:gd name="connsiteX86" fmla="*/ 363611 w 1206260"/>
              <a:gd name="connsiteY86" fmla="*/ 545783 h 1684262"/>
              <a:gd name="connsiteX87" fmla="*/ 348275 w 1206260"/>
              <a:gd name="connsiteY87" fmla="*/ 553498 h 1684262"/>
              <a:gd name="connsiteX88" fmla="*/ 363611 w 1206260"/>
              <a:gd name="connsiteY88" fmla="*/ 545783 h 1684262"/>
              <a:gd name="connsiteX89" fmla="*/ 232451 w 1206260"/>
              <a:gd name="connsiteY89" fmla="*/ 523113 h 1684262"/>
              <a:gd name="connsiteX90" fmla="*/ 254694 w 1206260"/>
              <a:gd name="connsiteY90" fmla="*/ 664096 h 1684262"/>
              <a:gd name="connsiteX91" fmla="*/ 232451 w 1206260"/>
              <a:gd name="connsiteY91" fmla="*/ 523113 h 1684262"/>
              <a:gd name="connsiteX92" fmla="*/ 340084 w 1206260"/>
              <a:gd name="connsiteY92" fmla="*/ 692277 h 1684262"/>
              <a:gd name="connsiteX93" fmla="*/ 470767 w 1206260"/>
              <a:gd name="connsiteY93" fmla="*/ 684562 h 1684262"/>
              <a:gd name="connsiteX94" fmla="*/ 340084 w 1206260"/>
              <a:gd name="connsiteY94" fmla="*/ 691896 h 1684262"/>
              <a:gd name="connsiteX95" fmla="*/ 340084 w 1206260"/>
              <a:gd name="connsiteY95" fmla="*/ 692277 h 1684262"/>
              <a:gd name="connsiteX96" fmla="*/ 382375 w 1206260"/>
              <a:gd name="connsiteY96" fmla="*/ 615410 h 1684262"/>
              <a:gd name="connsiteX97" fmla="*/ 516868 w 1206260"/>
              <a:gd name="connsiteY97" fmla="*/ 688372 h 1684262"/>
              <a:gd name="connsiteX98" fmla="*/ 382661 w 1206260"/>
              <a:gd name="connsiteY98" fmla="*/ 615029 h 1684262"/>
              <a:gd name="connsiteX99" fmla="*/ 382375 w 1206260"/>
              <a:gd name="connsiteY99" fmla="*/ 615410 h 1684262"/>
              <a:gd name="connsiteX100" fmla="*/ 201400 w 1206260"/>
              <a:gd name="connsiteY100" fmla="*/ 907542 h 1684262"/>
              <a:gd name="connsiteX101" fmla="*/ 163300 w 1206260"/>
              <a:gd name="connsiteY101" fmla="*/ 838295 h 1684262"/>
              <a:gd name="connsiteX102" fmla="*/ 201686 w 1206260"/>
              <a:gd name="connsiteY102" fmla="*/ 907161 h 1684262"/>
              <a:gd name="connsiteX103" fmla="*/ 201400 w 1206260"/>
              <a:gd name="connsiteY103" fmla="*/ 907542 h 1684262"/>
              <a:gd name="connsiteX104" fmla="*/ 97811 w 1206260"/>
              <a:gd name="connsiteY104" fmla="*/ 1285557 h 1684262"/>
              <a:gd name="connsiteX105" fmla="*/ 123279 w 1206260"/>
              <a:gd name="connsiteY105" fmla="*/ 1264178 h 1684262"/>
              <a:gd name="connsiteX106" fmla="*/ 231975 w 1206260"/>
              <a:gd name="connsiteY106" fmla="*/ 1341501 h 1684262"/>
              <a:gd name="connsiteX107" fmla="*/ 97811 w 1206260"/>
              <a:gd name="connsiteY107" fmla="*/ 1285557 h 1684262"/>
              <a:gd name="connsiteX108" fmla="*/ 232928 w 1206260"/>
              <a:gd name="connsiteY108" fmla="*/ 1376077 h 1684262"/>
              <a:gd name="connsiteX109" fmla="*/ 279029 w 1206260"/>
              <a:gd name="connsiteY109" fmla="*/ 1379887 h 1684262"/>
              <a:gd name="connsiteX110" fmla="*/ 232451 w 1206260"/>
              <a:gd name="connsiteY110" fmla="*/ 1376077 h 1684262"/>
              <a:gd name="connsiteX111" fmla="*/ 232928 w 1206260"/>
              <a:gd name="connsiteY111" fmla="*/ 1376077 h 1684262"/>
              <a:gd name="connsiteX112" fmla="*/ 856244 w 1206260"/>
              <a:gd name="connsiteY112" fmla="*/ 715613 h 1684262"/>
              <a:gd name="connsiteX113" fmla="*/ 817635 w 1206260"/>
              <a:gd name="connsiteY113" fmla="*/ 708913 h 1684262"/>
              <a:gd name="connsiteX114" fmla="*/ 721084 w 1206260"/>
              <a:gd name="connsiteY114" fmla="*/ 657225 h 1684262"/>
              <a:gd name="connsiteX115" fmla="*/ 855767 w 1206260"/>
              <a:gd name="connsiteY115" fmla="*/ 715613 h 1684262"/>
              <a:gd name="connsiteX116" fmla="*/ 856244 w 1206260"/>
              <a:gd name="connsiteY116" fmla="*/ 715613 h 1684262"/>
              <a:gd name="connsiteX117" fmla="*/ 663458 w 1206260"/>
              <a:gd name="connsiteY117" fmla="*/ 722662 h 1684262"/>
              <a:gd name="connsiteX118" fmla="*/ 644408 w 1206260"/>
              <a:gd name="connsiteY118" fmla="*/ 807149 h 1684262"/>
              <a:gd name="connsiteX119" fmla="*/ 662981 w 1206260"/>
              <a:gd name="connsiteY119" fmla="*/ 723138 h 1684262"/>
              <a:gd name="connsiteX120" fmla="*/ 663458 w 1206260"/>
              <a:gd name="connsiteY120" fmla="*/ 722662 h 1684262"/>
              <a:gd name="connsiteX121" fmla="*/ 628882 w 1206260"/>
              <a:gd name="connsiteY121" fmla="*/ 753332 h 1684262"/>
              <a:gd name="connsiteX122" fmla="*/ 655742 w 1206260"/>
              <a:gd name="connsiteY122" fmla="*/ 726472 h 1684262"/>
              <a:gd name="connsiteX123" fmla="*/ 628406 w 1206260"/>
              <a:gd name="connsiteY123" fmla="*/ 753332 h 1684262"/>
              <a:gd name="connsiteX124" fmla="*/ 628882 w 1206260"/>
              <a:gd name="connsiteY124" fmla="*/ 753332 h 1684262"/>
              <a:gd name="connsiteX125" fmla="*/ 771090 w 1206260"/>
              <a:gd name="connsiteY125" fmla="*/ 757237 h 1684262"/>
              <a:gd name="connsiteX126" fmla="*/ 690318 w 1206260"/>
              <a:gd name="connsiteY126" fmla="*/ 822579 h 1684262"/>
              <a:gd name="connsiteX127" fmla="*/ 770614 w 1206260"/>
              <a:gd name="connsiteY127" fmla="*/ 757237 h 1684262"/>
              <a:gd name="connsiteX128" fmla="*/ 771090 w 1206260"/>
              <a:gd name="connsiteY128" fmla="*/ 757237 h 1684262"/>
              <a:gd name="connsiteX129" fmla="*/ 759565 w 1206260"/>
              <a:gd name="connsiteY129" fmla="*/ 538162 h 1684262"/>
              <a:gd name="connsiteX130" fmla="*/ 851767 w 1206260"/>
              <a:gd name="connsiteY130" fmla="*/ 480536 h 1684262"/>
              <a:gd name="connsiteX131" fmla="*/ 759089 w 1206260"/>
              <a:gd name="connsiteY131" fmla="*/ 538067 h 1684262"/>
              <a:gd name="connsiteX132" fmla="*/ 759565 w 1206260"/>
              <a:gd name="connsiteY132" fmla="*/ 538162 h 1684262"/>
              <a:gd name="connsiteX133" fmla="*/ 877961 w 1206260"/>
              <a:gd name="connsiteY133" fmla="*/ 342138 h 1684262"/>
              <a:gd name="connsiteX134" fmla="*/ 812619 w 1206260"/>
              <a:gd name="connsiteY134" fmla="*/ 442055 h 1684262"/>
              <a:gd name="connsiteX135" fmla="*/ 877961 w 1206260"/>
              <a:gd name="connsiteY135" fmla="*/ 342138 h 1684262"/>
              <a:gd name="connsiteX136" fmla="*/ 681841 w 1206260"/>
              <a:gd name="connsiteY136" fmla="*/ 323088 h 1684262"/>
              <a:gd name="connsiteX137" fmla="*/ 758803 w 1206260"/>
              <a:gd name="connsiteY137" fmla="*/ 430816 h 1684262"/>
              <a:gd name="connsiteX138" fmla="*/ 643455 w 1206260"/>
              <a:gd name="connsiteY138" fmla="*/ 396145 h 1684262"/>
              <a:gd name="connsiteX139" fmla="*/ 639550 w 1206260"/>
              <a:gd name="connsiteY139" fmla="*/ 438436 h 1684262"/>
              <a:gd name="connsiteX140" fmla="*/ 682127 w 1206260"/>
              <a:gd name="connsiteY140" fmla="*/ 323088 h 1684262"/>
              <a:gd name="connsiteX141" fmla="*/ 681841 w 1206260"/>
              <a:gd name="connsiteY141" fmla="*/ 323088 h 1684262"/>
              <a:gd name="connsiteX142" fmla="*/ 351323 w 1206260"/>
              <a:gd name="connsiteY142" fmla="*/ 219361 h 1684262"/>
              <a:gd name="connsiteX143" fmla="*/ 383994 w 1206260"/>
              <a:gd name="connsiteY143" fmla="*/ 183070 h 1684262"/>
              <a:gd name="connsiteX144" fmla="*/ 403711 w 1206260"/>
              <a:gd name="connsiteY144" fmla="*/ 175069 h 1684262"/>
              <a:gd name="connsiteX145" fmla="*/ 411331 w 1206260"/>
              <a:gd name="connsiteY145" fmla="*/ 176117 h 1684262"/>
              <a:gd name="connsiteX146" fmla="*/ 569351 w 1206260"/>
              <a:gd name="connsiteY146" fmla="*/ 242792 h 1684262"/>
              <a:gd name="connsiteX147" fmla="*/ 569922 w 1206260"/>
              <a:gd name="connsiteY147" fmla="*/ 242792 h 1684262"/>
              <a:gd name="connsiteX148" fmla="*/ 558873 w 1206260"/>
              <a:gd name="connsiteY148" fmla="*/ 299942 h 1684262"/>
              <a:gd name="connsiteX149" fmla="*/ 351609 w 1206260"/>
              <a:gd name="connsiteY149" fmla="*/ 219075 h 1684262"/>
              <a:gd name="connsiteX150" fmla="*/ 351323 w 1206260"/>
              <a:gd name="connsiteY150" fmla="*/ 219361 h 1684262"/>
              <a:gd name="connsiteX151" fmla="*/ 470767 w 1206260"/>
              <a:gd name="connsiteY151" fmla="*/ 361188 h 1684262"/>
              <a:gd name="connsiteX152" fmla="*/ 566874 w 1206260"/>
              <a:gd name="connsiteY152" fmla="*/ 503396 h 1684262"/>
              <a:gd name="connsiteX153" fmla="*/ 470767 w 1206260"/>
              <a:gd name="connsiteY153" fmla="*/ 361188 h 1684262"/>
              <a:gd name="connsiteX154" fmla="*/ 632216 w 1206260"/>
              <a:gd name="connsiteY154" fmla="*/ 453485 h 1684262"/>
              <a:gd name="connsiteX155" fmla="*/ 699367 w 1206260"/>
              <a:gd name="connsiteY155" fmla="*/ 515112 h 1684262"/>
              <a:gd name="connsiteX156" fmla="*/ 759089 w 1206260"/>
              <a:gd name="connsiteY156" fmla="*/ 438055 h 1684262"/>
              <a:gd name="connsiteX157" fmla="*/ 678317 w 1206260"/>
              <a:gd name="connsiteY157" fmla="*/ 611029 h 1684262"/>
              <a:gd name="connsiteX158" fmla="*/ 640217 w 1206260"/>
              <a:gd name="connsiteY158" fmla="*/ 587978 h 1684262"/>
              <a:gd name="connsiteX159" fmla="*/ 632216 w 1206260"/>
              <a:gd name="connsiteY159" fmla="*/ 453581 h 1684262"/>
              <a:gd name="connsiteX160" fmla="*/ 632216 w 1206260"/>
              <a:gd name="connsiteY160" fmla="*/ 453485 h 1684262"/>
              <a:gd name="connsiteX161" fmla="*/ 686032 w 1206260"/>
              <a:gd name="connsiteY161" fmla="*/ 837819 h 1684262"/>
              <a:gd name="connsiteX162" fmla="*/ 628310 w 1206260"/>
              <a:gd name="connsiteY162" fmla="*/ 930116 h 1684262"/>
              <a:gd name="connsiteX163" fmla="*/ 686032 w 1206260"/>
              <a:gd name="connsiteY163" fmla="*/ 837914 h 1684262"/>
              <a:gd name="connsiteX164" fmla="*/ 686032 w 1206260"/>
              <a:gd name="connsiteY164" fmla="*/ 837819 h 1684262"/>
              <a:gd name="connsiteX165" fmla="*/ 743658 w 1206260"/>
              <a:gd name="connsiteY165" fmla="*/ 1291400 h 1684262"/>
              <a:gd name="connsiteX166" fmla="*/ 547634 w 1206260"/>
              <a:gd name="connsiteY166" fmla="*/ 1206818 h 1684262"/>
              <a:gd name="connsiteX167" fmla="*/ 573446 w 1206260"/>
              <a:gd name="connsiteY167" fmla="*/ 1222439 h 1684262"/>
              <a:gd name="connsiteX168" fmla="*/ 603450 w 1206260"/>
              <a:gd name="connsiteY168" fmla="*/ 1227487 h 1684262"/>
              <a:gd name="connsiteX169" fmla="*/ 743658 w 1206260"/>
              <a:gd name="connsiteY169" fmla="*/ 1291495 h 1684262"/>
              <a:gd name="connsiteX170" fmla="*/ 743658 w 1206260"/>
              <a:gd name="connsiteY170" fmla="*/ 1291400 h 1684262"/>
              <a:gd name="connsiteX171" fmla="*/ 578399 w 1206260"/>
              <a:gd name="connsiteY171" fmla="*/ 945452 h 1684262"/>
              <a:gd name="connsiteX172" fmla="*/ 689842 w 1206260"/>
              <a:gd name="connsiteY172" fmla="*/ 1122236 h 1684262"/>
              <a:gd name="connsiteX173" fmla="*/ 578399 w 1206260"/>
              <a:gd name="connsiteY173" fmla="*/ 945547 h 1684262"/>
              <a:gd name="connsiteX174" fmla="*/ 578399 w 1206260"/>
              <a:gd name="connsiteY174" fmla="*/ 945452 h 1684262"/>
              <a:gd name="connsiteX175" fmla="*/ 351609 w 1206260"/>
              <a:gd name="connsiteY175" fmla="*/ 1045464 h 1684262"/>
              <a:gd name="connsiteX176" fmla="*/ 382375 w 1206260"/>
              <a:gd name="connsiteY176" fmla="*/ 887825 h 1684262"/>
              <a:gd name="connsiteX177" fmla="*/ 351609 w 1206260"/>
              <a:gd name="connsiteY177" fmla="*/ 1045559 h 1684262"/>
              <a:gd name="connsiteX178" fmla="*/ 351609 w 1206260"/>
              <a:gd name="connsiteY178" fmla="*/ 1045464 h 1684262"/>
              <a:gd name="connsiteX179" fmla="*/ 420761 w 1206260"/>
              <a:gd name="connsiteY179" fmla="*/ 1018413 h 1684262"/>
              <a:gd name="connsiteX180" fmla="*/ 605260 w 1206260"/>
              <a:gd name="connsiteY180" fmla="*/ 1180338 h 1684262"/>
              <a:gd name="connsiteX181" fmla="*/ 420761 w 1206260"/>
              <a:gd name="connsiteY181" fmla="*/ 1018413 h 1684262"/>
              <a:gd name="connsiteX182" fmla="*/ 366944 w 1206260"/>
              <a:gd name="connsiteY182" fmla="*/ 1414272 h 1684262"/>
              <a:gd name="connsiteX183" fmla="*/ 597640 w 1206260"/>
              <a:gd name="connsiteY183" fmla="*/ 1460468 h 1684262"/>
              <a:gd name="connsiteX184" fmla="*/ 366944 w 1206260"/>
              <a:gd name="connsiteY184" fmla="*/ 1414463 h 1684262"/>
              <a:gd name="connsiteX185" fmla="*/ 366944 w 1206260"/>
              <a:gd name="connsiteY185" fmla="*/ 1414272 h 1684262"/>
              <a:gd name="connsiteX186" fmla="*/ 536108 w 1206260"/>
              <a:gd name="connsiteY186" fmla="*/ 1644968 h 1684262"/>
              <a:gd name="connsiteX187" fmla="*/ 498008 w 1206260"/>
              <a:gd name="connsiteY187" fmla="*/ 1625918 h 1684262"/>
              <a:gd name="connsiteX188" fmla="*/ 471148 w 1206260"/>
              <a:gd name="connsiteY188" fmla="*/ 1618202 h 1684262"/>
              <a:gd name="connsiteX189" fmla="*/ 471148 w 1206260"/>
              <a:gd name="connsiteY189" fmla="*/ 1664399 h 1684262"/>
              <a:gd name="connsiteX190" fmla="*/ 401901 w 1206260"/>
              <a:gd name="connsiteY190" fmla="*/ 1579817 h 1684262"/>
              <a:gd name="connsiteX191" fmla="*/ 536108 w 1206260"/>
              <a:gd name="connsiteY191" fmla="*/ 1645158 h 1684262"/>
              <a:gd name="connsiteX192" fmla="*/ 536108 w 1206260"/>
              <a:gd name="connsiteY192" fmla="*/ 1644968 h 1684262"/>
              <a:gd name="connsiteX193" fmla="*/ 616785 w 1206260"/>
              <a:gd name="connsiteY193" fmla="*/ 1564196 h 1684262"/>
              <a:gd name="connsiteX194" fmla="*/ 555349 w 1206260"/>
              <a:gd name="connsiteY194" fmla="*/ 1541145 h 1684262"/>
              <a:gd name="connsiteX195" fmla="*/ 638597 w 1206260"/>
              <a:gd name="connsiteY195" fmla="*/ 1493520 h 1684262"/>
              <a:gd name="connsiteX196" fmla="*/ 739848 w 1206260"/>
              <a:gd name="connsiteY196" fmla="*/ 1525715 h 1684262"/>
              <a:gd name="connsiteX197" fmla="*/ 616785 w 1206260"/>
              <a:gd name="connsiteY197" fmla="*/ 1564386 h 1684262"/>
              <a:gd name="connsiteX198" fmla="*/ 616785 w 1206260"/>
              <a:gd name="connsiteY198" fmla="*/ 1564196 h 1684262"/>
              <a:gd name="connsiteX199" fmla="*/ 752231 w 1206260"/>
              <a:gd name="connsiteY199" fmla="*/ 1664779 h 1684262"/>
              <a:gd name="connsiteX200" fmla="*/ 739658 w 1206260"/>
              <a:gd name="connsiteY200" fmla="*/ 1664779 h 1684262"/>
              <a:gd name="connsiteX201" fmla="*/ 731180 w 1206260"/>
              <a:gd name="connsiteY201" fmla="*/ 1664779 h 1684262"/>
              <a:gd name="connsiteX202" fmla="*/ 727561 w 1206260"/>
              <a:gd name="connsiteY202" fmla="*/ 1664779 h 1684262"/>
              <a:gd name="connsiteX203" fmla="*/ 713750 w 1206260"/>
              <a:gd name="connsiteY203" fmla="*/ 1666780 h 1684262"/>
              <a:gd name="connsiteX204" fmla="*/ 704225 w 1206260"/>
              <a:gd name="connsiteY204" fmla="*/ 1665256 h 1684262"/>
              <a:gd name="connsiteX205" fmla="*/ 705558 w 1206260"/>
              <a:gd name="connsiteY205" fmla="*/ 1667733 h 1684262"/>
              <a:gd name="connsiteX206" fmla="*/ 790045 w 1206260"/>
              <a:gd name="connsiteY206" fmla="*/ 1610106 h 1684262"/>
              <a:gd name="connsiteX207" fmla="*/ 752231 w 1206260"/>
              <a:gd name="connsiteY207" fmla="*/ 1664970 h 1684262"/>
              <a:gd name="connsiteX208" fmla="*/ 752231 w 1206260"/>
              <a:gd name="connsiteY208" fmla="*/ 1664779 h 1684262"/>
              <a:gd name="connsiteX209" fmla="*/ 857863 w 1206260"/>
              <a:gd name="connsiteY209" fmla="*/ 1591056 h 1684262"/>
              <a:gd name="connsiteX210" fmla="*/ 838813 w 1206260"/>
              <a:gd name="connsiteY210" fmla="*/ 1568958 h 1684262"/>
              <a:gd name="connsiteX211" fmla="*/ 836146 w 1206260"/>
              <a:gd name="connsiteY211" fmla="*/ 1564291 h 1684262"/>
              <a:gd name="connsiteX212" fmla="*/ 955179 w 1206260"/>
              <a:gd name="connsiteY212" fmla="*/ 1500720 h 1684262"/>
              <a:gd name="connsiteX213" fmla="*/ 1066493 w 1206260"/>
              <a:gd name="connsiteY213" fmla="*/ 1492065 h 1684262"/>
              <a:gd name="connsiteX214" fmla="*/ 857863 w 1206260"/>
              <a:gd name="connsiteY214" fmla="*/ 1591247 h 1684262"/>
              <a:gd name="connsiteX215" fmla="*/ 857863 w 1206260"/>
              <a:gd name="connsiteY215" fmla="*/ 1591056 h 1684262"/>
              <a:gd name="connsiteX216" fmla="*/ 1054979 w 1206260"/>
              <a:gd name="connsiteY216" fmla="*/ 1445037 h 1684262"/>
              <a:gd name="connsiteX217" fmla="*/ 916632 w 1206260"/>
              <a:gd name="connsiteY217" fmla="*/ 1468184 h 1684262"/>
              <a:gd name="connsiteX218" fmla="*/ 1028170 w 1206260"/>
              <a:gd name="connsiteY218" fmla="*/ 1445228 h 1684262"/>
              <a:gd name="connsiteX219" fmla="*/ 1054979 w 1206260"/>
              <a:gd name="connsiteY219" fmla="*/ 1445037 h 1684262"/>
              <a:gd name="connsiteX220" fmla="*/ 862816 w 1206260"/>
              <a:gd name="connsiteY220" fmla="*/ 1410462 h 1684262"/>
              <a:gd name="connsiteX221" fmla="*/ 647551 w 1206260"/>
              <a:gd name="connsiteY221" fmla="*/ 1448562 h 1684262"/>
              <a:gd name="connsiteX222" fmla="*/ 862816 w 1206260"/>
              <a:gd name="connsiteY222" fmla="*/ 1410653 h 1684262"/>
              <a:gd name="connsiteX223" fmla="*/ 862816 w 1206260"/>
              <a:gd name="connsiteY223" fmla="*/ 1410462 h 1684262"/>
              <a:gd name="connsiteX224" fmla="*/ 689842 w 1206260"/>
              <a:gd name="connsiteY224" fmla="*/ 1391412 h 1684262"/>
              <a:gd name="connsiteX225" fmla="*/ 924347 w 1206260"/>
              <a:gd name="connsiteY225" fmla="*/ 1306830 h 1684262"/>
              <a:gd name="connsiteX226" fmla="*/ 689842 w 1206260"/>
              <a:gd name="connsiteY226" fmla="*/ 1391412 h 1684262"/>
              <a:gd name="connsiteX227" fmla="*/ 1162663 w 1206260"/>
              <a:gd name="connsiteY227" fmla="*/ 1057085 h 1684262"/>
              <a:gd name="connsiteX228" fmla="*/ 1148756 w 1206260"/>
              <a:gd name="connsiteY228" fmla="*/ 1134428 h 1684262"/>
              <a:gd name="connsiteX229" fmla="*/ 1066841 w 1206260"/>
              <a:gd name="connsiteY229" fmla="*/ 1139762 h 1684262"/>
              <a:gd name="connsiteX230" fmla="*/ 1035790 w 1206260"/>
              <a:gd name="connsiteY230" fmla="*/ 1087755 h 1684262"/>
              <a:gd name="connsiteX231" fmla="*/ 1162663 w 1206260"/>
              <a:gd name="connsiteY231" fmla="*/ 1057085 h 1684262"/>
              <a:gd name="connsiteX232" fmla="*/ 987913 w 1206260"/>
              <a:gd name="connsiteY232" fmla="*/ 1181170 h 1684262"/>
              <a:gd name="connsiteX233" fmla="*/ 958923 w 1206260"/>
              <a:gd name="connsiteY233" fmla="*/ 1264444 h 1684262"/>
              <a:gd name="connsiteX234" fmla="*/ 905107 w 1206260"/>
              <a:gd name="connsiteY234" fmla="*/ 1118330 h 1684262"/>
              <a:gd name="connsiteX235" fmla="*/ 987913 w 1206260"/>
              <a:gd name="connsiteY235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40346 h 1684262"/>
              <a:gd name="connsiteX47" fmla="*/ 309794 w 1206260"/>
              <a:gd name="connsiteY47" fmla="*/ 1240346 h 1684262"/>
              <a:gd name="connsiteX48" fmla="*/ 283886 w 1206260"/>
              <a:gd name="connsiteY48" fmla="*/ 1268063 h 1684262"/>
              <a:gd name="connsiteX49" fmla="*/ 284934 w 1206260"/>
              <a:gd name="connsiteY49" fmla="*/ 1275207 h 1684262"/>
              <a:gd name="connsiteX50" fmla="*/ 395615 w 1206260"/>
              <a:gd name="connsiteY50" fmla="*/ 1319117 h 1684262"/>
              <a:gd name="connsiteX51" fmla="*/ 257026 w 1206260"/>
              <a:gd name="connsiteY51" fmla="*/ 1309592 h 1684262"/>
              <a:gd name="connsiteX52" fmla="*/ 257026 w 1206260"/>
              <a:gd name="connsiteY52" fmla="*/ 1309592 h 1684262"/>
              <a:gd name="connsiteX53" fmla="*/ 248263 w 1206260"/>
              <a:gd name="connsiteY53" fmla="*/ 1308259 h 1684262"/>
              <a:gd name="connsiteX54" fmla="*/ 247691 w 1206260"/>
              <a:gd name="connsiteY54" fmla="*/ 1308735 h 1684262"/>
              <a:gd name="connsiteX55" fmla="*/ 229880 w 1206260"/>
              <a:gd name="connsiteY55" fmla="*/ 1312259 h 1684262"/>
              <a:gd name="connsiteX56" fmla="*/ 146155 w 1206260"/>
              <a:gd name="connsiteY56" fmla="*/ 1230344 h 1684262"/>
              <a:gd name="connsiteX57" fmla="*/ 115389 w 1206260"/>
              <a:gd name="connsiteY57" fmla="*/ 1430369 h 1684262"/>
              <a:gd name="connsiteX58" fmla="*/ 349799 w 1206260"/>
              <a:gd name="connsiteY58" fmla="*/ 1480280 h 1684262"/>
              <a:gd name="connsiteX59" fmla="*/ 299507 w 1206260"/>
              <a:gd name="connsiteY59" fmla="*/ 1464659 h 1684262"/>
              <a:gd name="connsiteX60" fmla="*/ 321034 w 1206260"/>
              <a:gd name="connsiteY60" fmla="*/ 1477042 h 1684262"/>
              <a:gd name="connsiteX61" fmla="*/ 330559 w 1206260"/>
              <a:gd name="connsiteY61" fmla="*/ 1484376 h 1684262"/>
              <a:gd name="connsiteX62" fmla="*/ 388280 w 1206260"/>
              <a:gd name="connsiteY62" fmla="*/ 1545717 h 1684262"/>
              <a:gd name="connsiteX63" fmla="*/ 348847 w 1206260"/>
              <a:gd name="connsiteY63" fmla="*/ 1542479 h 1684262"/>
              <a:gd name="connsiteX64" fmla="*/ 255883 w 1206260"/>
              <a:gd name="connsiteY64" fmla="*/ 1502664 h 1684262"/>
              <a:gd name="connsiteX65" fmla="*/ 255883 w 1206260"/>
              <a:gd name="connsiteY65" fmla="*/ 1502664 h 1684262"/>
              <a:gd name="connsiteX66" fmla="*/ 239976 w 1206260"/>
              <a:gd name="connsiteY66" fmla="*/ 1484281 h 1684262"/>
              <a:gd name="connsiteX67" fmla="*/ 203495 w 1206260"/>
              <a:gd name="connsiteY67" fmla="*/ 1484281 h 1684262"/>
              <a:gd name="connsiteX68" fmla="*/ 187303 w 1206260"/>
              <a:gd name="connsiteY68" fmla="*/ 1499140 h 1684262"/>
              <a:gd name="connsiteX69" fmla="*/ 490674 w 1206260"/>
              <a:gd name="connsiteY69" fmla="*/ 1673352 h 1684262"/>
              <a:gd name="connsiteX70" fmla="*/ 757374 w 1206260"/>
              <a:gd name="connsiteY70" fmla="*/ 1682401 h 1684262"/>
              <a:gd name="connsiteX71" fmla="*/ 988070 w 1206260"/>
              <a:gd name="connsiteY71" fmla="*/ 1594485 h 1684262"/>
              <a:gd name="connsiteX72" fmla="*/ 1152566 w 1206260"/>
              <a:gd name="connsiteY72" fmla="*/ 1394460 h 1684262"/>
              <a:gd name="connsiteX73" fmla="*/ 918822 w 1206260"/>
              <a:gd name="connsiteY73" fmla="*/ 1363507 h 1684262"/>
              <a:gd name="connsiteX74" fmla="*/ 802904 w 1206260"/>
              <a:gd name="connsiteY74" fmla="*/ 1350454 h 1684262"/>
              <a:gd name="connsiteX75" fmla="*/ 841956 w 1206260"/>
              <a:gd name="connsiteY75" fmla="*/ 1326547 h 1684262"/>
              <a:gd name="connsiteX76" fmla="*/ 1018286 w 1206260"/>
              <a:gd name="connsiteY76" fmla="*/ 1315425 h 1684262"/>
              <a:gd name="connsiteX77" fmla="*/ 980354 w 1206260"/>
              <a:gd name="connsiteY77" fmla="*/ 1268921 h 1684262"/>
              <a:gd name="connsiteX78" fmla="*/ 1091488 w 1206260"/>
              <a:gd name="connsiteY78" fmla="*/ 1221043 h 1684262"/>
              <a:gd name="connsiteX79" fmla="*/ 911203 w 1206260"/>
              <a:gd name="connsiteY79" fmla="*/ 1022890 h 1684262"/>
              <a:gd name="connsiteX80" fmla="*/ 1193429 w 1206260"/>
              <a:gd name="connsiteY80" fmla="*/ 899446 h 1684262"/>
              <a:gd name="connsiteX81" fmla="*/ 759089 w 1206260"/>
              <a:gd name="connsiteY81" fmla="*/ 61246 h 1684262"/>
              <a:gd name="connsiteX82" fmla="*/ 720989 w 1206260"/>
              <a:gd name="connsiteY82" fmla="*/ 145828 h 1684262"/>
              <a:gd name="connsiteX83" fmla="*/ 759089 w 1206260"/>
              <a:gd name="connsiteY83" fmla="*/ 61436 h 1684262"/>
              <a:gd name="connsiteX84" fmla="*/ 759089 w 1206260"/>
              <a:gd name="connsiteY84" fmla="*/ 61246 h 1684262"/>
              <a:gd name="connsiteX85" fmla="*/ 363611 w 1206260"/>
              <a:gd name="connsiteY85" fmla="*/ 545783 h 1684262"/>
              <a:gd name="connsiteX86" fmla="*/ 348275 w 1206260"/>
              <a:gd name="connsiteY86" fmla="*/ 553498 h 1684262"/>
              <a:gd name="connsiteX87" fmla="*/ 363611 w 1206260"/>
              <a:gd name="connsiteY87" fmla="*/ 545783 h 1684262"/>
              <a:gd name="connsiteX88" fmla="*/ 232451 w 1206260"/>
              <a:gd name="connsiteY88" fmla="*/ 523113 h 1684262"/>
              <a:gd name="connsiteX89" fmla="*/ 254694 w 1206260"/>
              <a:gd name="connsiteY89" fmla="*/ 664096 h 1684262"/>
              <a:gd name="connsiteX90" fmla="*/ 232451 w 1206260"/>
              <a:gd name="connsiteY90" fmla="*/ 523113 h 1684262"/>
              <a:gd name="connsiteX91" fmla="*/ 340084 w 1206260"/>
              <a:gd name="connsiteY91" fmla="*/ 692277 h 1684262"/>
              <a:gd name="connsiteX92" fmla="*/ 470767 w 1206260"/>
              <a:gd name="connsiteY92" fmla="*/ 684562 h 1684262"/>
              <a:gd name="connsiteX93" fmla="*/ 340084 w 1206260"/>
              <a:gd name="connsiteY93" fmla="*/ 691896 h 1684262"/>
              <a:gd name="connsiteX94" fmla="*/ 340084 w 1206260"/>
              <a:gd name="connsiteY94" fmla="*/ 692277 h 1684262"/>
              <a:gd name="connsiteX95" fmla="*/ 382375 w 1206260"/>
              <a:gd name="connsiteY95" fmla="*/ 615410 h 1684262"/>
              <a:gd name="connsiteX96" fmla="*/ 516868 w 1206260"/>
              <a:gd name="connsiteY96" fmla="*/ 688372 h 1684262"/>
              <a:gd name="connsiteX97" fmla="*/ 382661 w 1206260"/>
              <a:gd name="connsiteY97" fmla="*/ 615029 h 1684262"/>
              <a:gd name="connsiteX98" fmla="*/ 382375 w 1206260"/>
              <a:gd name="connsiteY98" fmla="*/ 615410 h 1684262"/>
              <a:gd name="connsiteX99" fmla="*/ 201400 w 1206260"/>
              <a:gd name="connsiteY99" fmla="*/ 907542 h 1684262"/>
              <a:gd name="connsiteX100" fmla="*/ 163300 w 1206260"/>
              <a:gd name="connsiteY100" fmla="*/ 838295 h 1684262"/>
              <a:gd name="connsiteX101" fmla="*/ 201686 w 1206260"/>
              <a:gd name="connsiteY101" fmla="*/ 907161 h 1684262"/>
              <a:gd name="connsiteX102" fmla="*/ 201400 w 1206260"/>
              <a:gd name="connsiteY102" fmla="*/ 907542 h 1684262"/>
              <a:gd name="connsiteX103" fmla="*/ 97811 w 1206260"/>
              <a:gd name="connsiteY103" fmla="*/ 1285557 h 1684262"/>
              <a:gd name="connsiteX104" fmla="*/ 123279 w 1206260"/>
              <a:gd name="connsiteY104" fmla="*/ 1264178 h 1684262"/>
              <a:gd name="connsiteX105" fmla="*/ 231975 w 1206260"/>
              <a:gd name="connsiteY105" fmla="*/ 1341501 h 1684262"/>
              <a:gd name="connsiteX106" fmla="*/ 97811 w 1206260"/>
              <a:gd name="connsiteY106" fmla="*/ 1285557 h 1684262"/>
              <a:gd name="connsiteX107" fmla="*/ 232928 w 1206260"/>
              <a:gd name="connsiteY107" fmla="*/ 1376077 h 1684262"/>
              <a:gd name="connsiteX108" fmla="*/ 279029 w 1206260"/>
              <a:gd name="connsiteY108" fmla="*/ 1379887 h 1684262"/>
              <a:gd name="connsiteX109" fmla="*/ 232451 w 1206260"/>
              <a:gd name="connsiteY109" fmla="*/ 1376077 h 1684262"/>
              <a:gd name="connsiteX110" fmla="*/ 232928 w 1206260"/>
              <a:gd name="connsiteY110" fmla="*/ 1376077 h 1684262"/>
              <a:gd name="connsiteX111" fmla="*/ 856244 w 1206260"/>
              <a:gd name="connsiteY111" fmla="*/ 715613 h 1684262"/>
              <a:gd name="connsiteX112" fmla="*/ 817635 w 1206260"/>
              <a:gd name="connsiteY112" fmla="*/ 708913 h 1684262"/>
              <a:gd name="connsiteX113" fmla="*/ 721084 w 1206260"/>
              <a:gd name="connsiteY113" fmla="*/ 657225 h 1684262"/>
              <a:gd name="connsiteX114" fmla="*/ 855767 w 1206260"/>
              <a:gd name="connsiteY114" fmla="*/ 715613 h 1684262"/>
              <a:gd name="connsiteX115" fmla="*/ 856244 w 1206260"/>
              <a:gd name="connsiteY115" fmla="*/ 715613 h 1684262"/>
              <a:gd name="connsiteX116" fmla="*/ 663458 w 1206260"/>
              <a:gd name="connsiteY116" fmla="*/ 722662 h 1684262"/>
              <a:gd name="connsiteX117" fmla="*/ 644408 w 1206260"/>
              <a:gd name="connsiteY117" fmla="*/ 807149 h 1684262"/>
              <a:gd name="connsiteX118" fmla="*/ 662981 w 1206260"/>
              <a:gd name="connsiteY118" fmla="*/ 723138 h 1684262"/>
              <a:gd name="connsiteX119" fmla="*/ 663458 w 1206260"/>
              <a:gd name="connsiteY119" fmla="*/ 722662 h 1684262"/>
              <a:gd name="connsiteX120" fmla="*/ 628882 w 1206260"/>
              <a:gd name="connsiteY120" fmla="*/ 753332 h 1684262"/>
              <a:gd name="connsiteX121" fmla="*/ 655742 w 1206260"/>
              <a:gd name="connsiteY121" fmla="*/ 726472 h 1684262"/>
              <a:gd name="connsiteX122" fmla="*/ 628406 w 1206260"/>
              <a:gd name="connsiteY122" fmla="*/ 753332 h 1684262"/>
              <a:gd name="connsiteX123" fmla="*/ 628882 w 1206260"/>
              <a:gd name="connsiteY123" fmla="*/ 753332 h 1684262"/>
              <a:gd name="connsiteX124" fmla="*/ 771090 w 1206260"/>
              <a:gd name="connsiteY124" fmla="*/ 757237 h 1684262"/>
              <a:gd name="connsiteX125" fmla="*/ 690318 w 1206260"/>
              <a:gd name="connsiteY125" fmla="*/ 822579 h 1684262"/>
              <a:gd name="connsiteX126" fmla="*/ 770614 w 1206260"/>
              <a:gd name="connsiteY126" fmla="*/ 757237 h 1684262"/>
              <a:gd name="connsiteX127" fmla="*/ 771090 w 1206260"/>
              <a:gd name="connsiteY127" fmla="*/ 757237 h 1684262"/>
              <a:gd name="connsiteX128" fmla="*/ 759565 w 1206260"/>
              <a:gd name="connsiteY128" fmla="*/ 538162 h 1684262"/>
              <a:gd name="connsiteX129" fmla="*/ 851767 w 1206260"/>
              <a:gd name="connsiteY129" fmla="*/ 480536 h 1684262"/>
              <a:gd name="connsiteX130" fmla="*/ 759089 w 1206260"/>
              <a:gd name="connsiteY130" fmla="*/ 538067 h 1684262"/>
              <a:gd name="connsiteX131" fmla="*/ 759565 w 1206260"/>
              <a:gd name="connsiteY131" fmla="*/ 538162 h 1684262"/>
              <a:gd name="connsiteX132" fmla="*/ 877961 w 1206260"/>
              <a:gd name="connsiteY132" fmla="*/ 342138 h 1684262"/>
              <a:gd name="connsiteX133" fmla="*/ 812619 w 1206260"/>
              <a:gd name="connsiteY133" fmla="*/ 442055 h 1684262"/>
              <a:gd name="connsiteX134" fmla="*/ 877961 w 1206260"/>
              <a:gd name="connsiteY134" fmla="*/ 342138 h 1684262"/>
              <a:gd name="connsiteX135" fmla="*/ 681841 w 1206260"/>
              <a:gd name="connsiteY135" fmla="*/ 323088 h 1684262"/>
              <a:gd name="connsiteX136" fmla="*/ 758803 w 1206260"/>
              <a:gd name="connsiteY136" fmla="*/ 430816 h 1684262"/>
              <a:gd name="connsiteX137" fmla="*/ 643455 w 1206260"/>
              <a:gd name="connsiteY137" fmla="*/ 396145 h 1684262"/>
              <a:gd name="connsiteX138" fmla="*/ 639550 w 1206260"/>
              <a:gd name="connsiteY138" fmla="*/ 438436 h 1684262"/>
              <a:gd name="connsiteX139" fmla="*/ 682127 w 1206260"/>
              <a:gd name="connsiteY139" fmla="*/ 323088 h 1684262"/>
              <a:gd name="connsiteX140" fmla="*/ 681841 w 1206260"/>
              <a:gd name="connsiteY140" fmla="*/ 323088 h 1684262"/>
              <a:gd name="connsiteX141" fmla="*/ 351323 w 1206260"/>
              <a:gd name="connsiteY141" fmla="*/ 219361 h 1684262"/>
              <a:gd name="connsiteX142" fmla="*/ 383994 w 1206260"/>
              <a:gd name="connsiteY142" fmla="*/ 183070 h 1684262"/>
              <a:gd name="connsiteX143" fmla="*/ 403711 w 1206260"/>
              <a:gd name="connsiteY143" fmla="*/ 175069 h 1684262"/>
              <a:gd name="connsiteX144" fmla="*/ 411331 w 1206260"/>
              <a:gd name="connsiteY144" fmla="*/ 176117 h 1684262"/>
              <a:gd name="connsiteX145" fmla="*/ 569351 w 1206260"/>
              <a:gd name="connsiteY145" fmla="*/ 242792 h 1684262"/>
              <a:gd name="connsiteX146" fmla="*/ 569922 w 1206260"/>
              <a:gd name="connsiteY146" fmla="*/ 242792 h 1684262"/>
              <a:gd name="connsiteX147" fmla="*/ 558873 w 1206260"/>
              <a:gd name="connsiteY147" fmla="*/ 299942 h 1684262"/>
              <a:gd name="connsiteX148" fmla="*/ 351609 w 1206260"/>
              <a:gd name="connsiteY148" fmla="*/ 219075 h 1684262"/>
              <a:gd name="connsiteX149" fmla="*/ 351323 w 1206260"/>
              <a:gd name="connsiteY149" fmla="*/ 219361 h 1684262"/>
              <a:gd name="connsiteX150" fmla="*/ 470767 w 1206260"/>
              <a:gd name="connsiteY150" fmla="*/ 361188 h 1684262"/>
              <a:gd name="connsiteX151" fmla="*/ 566874 w 1206260"/>
              <a:gd name="connsiteY151" fmla="*/ 503396 h 1684262"/>
              <a:gd name="connsiteX152" fmla="*/ 470767 w 1206260"/>
              <a:gd name="connsiteY152" fmla="*/ 361188 h 1684262"/>
              <a:gd name="connsiteX153" fmla="*/ 632216 w 1206260"/>
              <a:gd name="connsiteY153" fmla="*/ 453485 h 1684262"/>
              <a:gd name="connsiteX154" fmla="*/ 699367 w 1206260"/>
              <a:gd name="connsiteY154" fmla="*/ 515112 h 1684262"/>
              <a:gd name="connsiteX155" fmla="*/ 759089 w 1206260"/>
              <a:gd name="connsiteY155" fmla="*/ 438055 h 1684262"/>
              <a:gd name="connsiteX156" fmla="*/ 678317 w 1206260"/>
              <a:gd name="connsiteY156" fmla="*/ 611029 h 1684262"/>
              <a:gd name="connsiteX157" fmla="*/ 640217 w 1206260"/>
              <a:gd name="connsiteY157" fmla="*/ 587978 h 1684262"/>
              <a:gd name="connsiteX158" fmla="*/ 632216 w 1206260"/>
              <a:gd name="connsiteY158" fmla="*/ 453581 h 1684262"/>
              <a:gd name="connsiteX159" fmla="*/ 632216 w 1206260"/>
              <a:gd name="connsiteY159" fmla="*/ 453485 h 1684262"/>
              <a:gd name="connsiteX160" fmla="*/ 686032 w 1206260"/>
              <a:gd name="connsiteY160" fmla="*/ 837819 h 1684262"/>
              <a:gd name="connsiteX161" fmla="*/ 628310 w 1206260"/>
              <a:gd name="connsiteY161" fmla="*/ 930116 h 1684262"/>
              <a:gd name="connsiteX162" fmla="*/ 686032 w 1206260"/>
              <a:gd name="connsiteY162" fmla="*/ 837914 h 1684262"/>
              <a:gd name="connsiteX163" fmla="*/ 686032 w 1206260"/>
              <a:gd name="connsiteY163" fmla="*/ 837819 h 1684262"/>
              <a:gd name="connsiteX164" fmla="*/ 743658 w 1206260"/>
              <a:gd name="connsiteY164" fmla="*/ 1291400 h 1684262"/>
              <a:gd name="connsiteX165" fmla="*/ 547634 w 1206260"/>
              <a:gd name="connsiteY165" fmla="*/ 1206818 h 1684262"/>
              <a:gd name="connsiteX166" fmla="*/ 573446 w 1206260"/>
              <a:gd name="connsiteY166" fmla="*/ 1222439 h 1684262"/>
              <a:gd name="connsiteX167" fmla="*/ 603450 w 1206260"/>
              <a:gd name="connsiteY167" fmla="*/ 1227487 h 1684262"/>
              <a:gd name="connsiteX168" fmla="*/ 743658 w 1206260"/>
              <a:gd name="connsiteY168" fmla="*/ 1291495 h 1684262"/>
              <a:gd name="connsiteX169" fmla="*/ 743658 w 1206260"/>
              <a:gd name="connsiteY169" fmla="*/ 1291400 h 1684262"/>
              <a:gd name="connsiteX170" fmla="*/ 578399 w 1206260"/>
              <a:gd name="connsiteY170" fmla="*/ 945452 h 1684262"/>
              <a:gd name="connsiteX171" fmla="*/ 689842 w 1206260"/>
              <a:gd name="connsiteY171" fmla="*/ 1122236 h 1684262"/>
              <a:gd name="connsiteX172" fmla="*/ 578399 w 1206260"/>
              <a:gd name="connsiteY172" fmla="*/ 945547 h 1684262"/>
              <a:gd name="connsiteX173" fmla="*/ 578399 w 1206260"/>
              <a:gd name="connsiteY173" fmla="*/ 945452 h 1684262"/>
              <a:gd name="connsiteX174" fmla="*/ 351609 w 1206260"/>
              <a:gd name="connsiteY174" fmla="*/ 1045464 h 1684262"/>
              <a:gd name="connsiteX175" fmla="*/ 382375 w 1206260"/>
              <a:gd name="connsiteY175" fmla="*/ 887825 h 1684262"/>
              <a:gd name="connsiteX176" fmla="*/ 351609 w 1206260"/>
              <a:gd name="connsiteY176" fmla="*/ 1045559 h 1684262"/>
              <a:gd name="connsiteX177" fmla="*/ 351609 w 1206260"/>
              <a:gd name="connsiteY177" fmla="*/ 1045464 h 1684262"/>
              <a:gd name="connsiteX178" fmla="*/ 420761 w 1206260"/>
              <a:gd name="connsiteY178" fmla="*/ 1018413 h 1684262"/>
              <a:gd name="connsiteX179" fmla="*/ 605260 w 1206260"/>
              <a:gd name="connsiteY179" fmla="*/ 1180338 h 1684262"/>
              <a:gd name="connsiteX180" fmla="*/ 420761 w 1206260"/>
              <a:gd name="connsiteY180" fmla="*/ 1018413 h 1684262"/>
              <a:gd name="connsiteX181" fmla="*/ 366944 w 1206260"/>
              <a:gd name="connsiteY181" fmla="*/ 1414272 h 1684262"/>
              <a:gd name="connsiteX182" fmla="*/ 597640 w 1206260"/>
              <a:gd name="connsiteY182" fmla="*/ 1460468 h 1684262"/>
              <a:gd name="connsiteX183" fmla="*/ 366944 w 1206260"/>
              <a:gd name="connsiteY183" fmla="*/ 1414463 h 1684262"/>
              <a:gd name="connsiteX184" fmla="*/ 366944 w 1206260"/>
              <a:gd name="connsiteY184" fmla="*/ 1414272 h 1684262"/>
              <a:gd name="connsiteX185" fmla="*/ 536108 w 1206260"/>
              <a:gd name="connsiteY185" fmla="*/ 1644968 h 1684262"/>
              <a:gd name="connsiteX186" fmla="*/ 498008 w 1206260"/>
              <a:gd name="connsiteY186" fmla="*/ 1625918 h 1684262"/>
              <a:gd name="connsiteX187" fmla="*/ 471148 w 1206260"/>
              <a:gd name="connsiteY187" fmla="*/ 1618202 h 1684262"/>
              <a:gd name="connsiteX188" fmla="*/ 471148 w 1206260"/>
              <a:gd name="connsiteY188" fmla="*/ 1664399 h 1684262"/>
              <a:gd name="connsiteX189" fmla="*/ 401901 w 1206260"/>
              <a:gd name="connsiteY189" fmla="*/ 1579817 h 1684262"/>
              <a:gd name="connsiteX190" fmla="*/ 536108 w 1206260"/>
              <a:gd name="connsiteY190" fmla="*/ 1645158 h 1684262"/>
              <a:gd name="connsiteX191" fmla="*/ 536108 w 1206260"/>
              <a:gd name="connsiteY191" fmla="*/ 1644968 h 1684262"/>
              <a:gd name="connsiteX192" fmla="*/ 616785 w 1206260"/>
              <a:gd name="connsiteY192" fmla="*/ 1564196 h 1684262"/>
              <a:gd name="connsiteX193" fmla="*/ 555349 w 1206260"/>
              <a:gd name="connsiteY193" fmla="*/ 1541145 h 1684262"/>
              <a:gd name="connsiteX194" fmla="*/ 638597 w 1206260"/>
              <a:gd name="connsiteY194" fmla="*/ 1493520 h 1684262"/>
              <a:gd name="connsiteX195" fmla="*/ 739848 w 1206260"/>
              <a:gd name="connsiteY195" fmla="*/ 1525715 h 1684262"/>
              <a:gd name="connsiteX196" fmla="*/ 616785 w 1206260"/>
              <a:gd name="connsiteY196" fmla="*/ 1564386 h 1684262"/>
              <a:gd name="connsiteX197" fmla="*/ 616785 w 1206260"/>
              <a:gd name="connsiteY197" fmla="*/ 1564196 h 1684262"/>
              <a:gd name="connsiteX198" fmla="*/ 752231 w 1206260"/>
              <a:gd name="connsiteY198" fmla="*/ 1664779 h 1684262"/>
              <a:gd name="connsiteX199" fmla="*/ 739658 w 1206260"/>
              <a:gd name="connsiteY199" fmla="*/ 1664779 h 1684262"/>
              <a:gd name="connsiteX200" fmla="*/ 731180 w 1206260"/>
              <a:gd name="connsiteY200" fmla="*/ 1664779 h 1684262"/>
              <a:gd name="connsiteX201" fmla="*/ 727561 w 1206260"/>
              <a:gd name="connsiteY201" fmla="*/ 1664779 h 1684262"/>
              <a:gd name="connsiteX202" fmla="*/ 713750 w 1206260"/>
              <a:gd name="connsiteY202" fmla="*/ 1666780 h 1684262"/>
              <a:gd name="connsiteX203" fmla="*/ 704225 w 1206260"/>
              <a:gd name="connsiteY203" fmla="*/ 1665256 h 1684262"/>
              <a:gd name="connsiteX204" fmla="*/ 705558 w 1206260"/>
              <a:gd name="connsiteY204" fmla="*/ 1667733 h 1684262"/>
              <a:gd name="connsiteX205" fmla="*/ 790045 w 1206260"/>
              <a:gd name="connsiteY205" fmla="*/ 1610106 h 1684262"/>
              <a:gd name="connsiteX206" fmla="*/ 752231 w 1206260"/>
              <a:gd name="connsiteY206" fmla="*/ 1664970 h 1684262"/>
              <a:gd name="connsiteX207" fmla="*/ 752231 w 1206260"/>
              <a:gd name="connsiteY207" fmla="*/ 1664779 h 1684262"/>
              <a:gd name="connsiteX208" fmla="*/ 857863 w 1206260"/>
              <a:gd name="connsiteY208" fmla="*/ 1591056 h 1684262"/>
              <a:gd name="connsiteX209" fmla="*/ 838813 w 1206260"/>
              <a:gd name="connsiteY209" fmla="*/ 1568958 h 1684262"/>
              <a:gd name="connsiteX210" fmla="*/ 836146 w 1206260"/>
              <a:gd name="connsiteY210" fmla="*/ 1564291 h 1684262"/>
              <a:gd name="connsiteX211" fmla="*/ 955179 w 1206260"/>
              <a:gd name="connsiteY211" fmla="*/ 1500720 h 1684262"/>
              <a:gd name="connsiteX212" fmla="*/ 1066493 w 1206260"/>
              <a:gd name="connsiteY212" fmla="*/ 1492065 h 1684262"/>
              <a:gd name="connsiteX213" fmla="*/ 857863 w 1206260"/>
              <a:gd name="connsiteY213" fmla="*/ 1591247 h 1684262"/>
              <a:gd name="connsiteX214" fmla="*/ 857863 w 1206260"/>
              <a:gd name="connsiteY214" fmla="*/ 1591056 h 1684262"/>
              <a:gd name="connsiteX215" fmla="*/ 1054979 w 1206260"/>
              <a:gd name="connsiteY215" fmla="*/ 1445037 h 1684262"/>
              <a:gd name="connsiteX216" fmla="*/ 916632 w 1206260"/>
              <a:gd name="connsiteY216" fmla="*/ 1468184 h 1684262"/>
              <a:gd name="connsiteX217" fmla="*/ 1028170 w 1206260"/>
              <a:gd name="connsiteY217" fmla="*/ 1445228 h 1684262"/>
              <a:gd name="connsiteX218" fmla="*/ 1054979 w 1206260"/>
              <a:gd name="connsiteY218" fmla="*/ 1445037 h 1684262"/>
              <a:gd name="connsiteX219" fmla="*/ 862816 w 1206260"/>
              <a:gd name="connsiteY219" fmla="*/ 1410462 h 1684262"/>
              <a:gd name="connsiteX220" fmla="*/ 647551 w 1206260"/>
              <a:gd name="connsiteY220" fmla="*/ 1448562 h 1684262"/>
              <a:gd name="connsiteX221" fmla="*/ 862816 w 1206260"/>
              <a:gd name="connsiteY221" fmla="*/ 1410653 h 1684262"/>
              <a:gd name="connsiteX222" fmla="*/ 862816 w 1206260"/>
              <a:gd name="connsiteY222" fmla="*/ 1410462 h 1684262"/>
              <a:gd name="connsiteX223" fmla="*/ 689842 w 1206260"/>
              <a:gd name="connsiteY223" fmla="*/ 1391412 h 1684262"/>
              <a:gd name="connsiteX224" fmla="*/ 924347 w 1206260"/>
              <a:gd name="connsiteY224" fmla="*/ 1306830 h 1684262"/>
              <a:gd name="connsiteX225" fmla="*/ 689842 w 1206260"/>
              <a:gd name="connsiteY225" fmla="*/ 1391412 h 1684262"/>
              <a:gd name="connsiteX226" fmla="*/ 1162663 w 1206260"/>
              <a:gd name="connsiteY226" fmla="*/ 1057085 h 1684262"/>
              <a:gd name="connsiteX227" fmla="*/ 1148756 w 1206260"/>
              <a:gd name="connsiteY227" fmla="*/ 1134428 h 1684262"/>
              <a:gd name="connsiteX228" fmla="*/ 1066841 w 1206260"/>
              <a:gd name="connsiteY228" fmla="*/ 1139762 h 1684262"/>
              <a:gd name="connsiteX229" fmla="*/ 1035790 w 1206260"/>
              <a:gd name="connsiteY229" fmla="*/ 1087755 h 1684262"/>
              <a:gd name="connsiteX230" fmla="*/ 1162663 w 1206260"/>
              <a:gd name="connsiteY230" fmla="*/ 1057085 h 1684262"/>
              <a:gd name="connsiteX231" fmla="*/ 987913 w 1206260"/>
              <a:gd name="connsiteY231" fmla="*/ 1181170 h 1684262"/>
              <a:gd name="connsiteX232" fmla="*/ 958923 w 1206260"/>
              <a:gd name="connsiteY232" fmla="*/ 1264444 h 1684262"/>
              <a:gd name="connsiteX233" fmla="*/ 905107 w 1206260"/>
              <a:gd name="connsiteY233" fmla="*/ 1118330 h 1684262"/>
              <a:gd name="connsiteX234" fmla="*/ 987913 w 1206260"/>
              <a:gd name="connsiteY234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40346 h 1684262"/>
              <a:gd name="connsiteX47" fmla="*/ 283886 w 1206260"/>
              <a:gd name="connsiteY47" fmla="*/ 1268063 h 1684262"/>
              <a:gd name="connsiteX48" fmla="*/ 284934 w 1206260"/>
              <a:gd name="connsiteY48" fmla="*/ 1275207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57026 w 1206260"/>
              <a:gd name="connsiteY51" fmla="*/ 130959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83886 w 1206260"/>
              <a:gd name="connsiteY47" fmla="*/ 1268063 h 1684262"/>
              <a:gd name="connsiteX48" fmla="*/ 284934 w 1206260"/>
              <a:gd name="connsiteY48" fmla="*/ 1275207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57026 w 1206260"/>
              <a:gd name="connsiteY51" fmla="*/ 130959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83886 w 1206260"/>
              <a:gd name="connsiteY47" fmla="*/ 1268063 h 1684262"/>
              <a:gd name="connsiteX48" fmla="*/ 270312 w 1206260"/>
              <a:gd name="connsiteY48" fmla="*/ 1289830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57026 w 1206260"/>
              <a:gd name="connsiteY51" fmla="*/ 130959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64390 w 1206260"/>
              <a:gd name="connsiteY47" fmla="*/ 1236381 h 1684262"/>
              <a:gd name="connsiteX48" fmla="*/ 270312 w 1206260"/>
              <a:gd name="connsiteY48" fmla="*/ 1289830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57026 w 1206260"/>
              <a:gd name="connsiteY51" fmla="*/ 130959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64390 w 1206260"/>
              <a:gd name="connsiteY47" fmla="*/ 1236381 h 1684262"/>
              <a:gd name="connsiteX48" fmla="*/ 267875 w 1206260"/>
              <a:gd name="connsiteY48" fmla="*/ 1282519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57026 w 1206260"/>
              <a:gd name="connsiteY51" fmla="*/ 130959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82519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57026 w 1206260"/>
              <a:gd name="connsiteY51" fmla="*/ 130959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57026 w 1206260"/>
              <a:gd name="connsiteY51" fmla="*/ 130959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91145 w 1206260"/>
              <a:gd name="connsiteY51" fmla="*/ 1292532 h 1684262"/>
              <a:gd name="connsiteX52" fmla="*/ 248263 w 1206260"/>
              <a:gd name="connsiteY52" fmla="*/ 1308259 h 1684262"/>
              <a:gd name="connsiteX53" fmla="*/ 247691 w 1206260"/>
              <a:gd name="connsiteY53" fmla="*/ 1308735 h 1684262"/>
              <a:gd name="connsiteX54" fmla="*/ 229880 w 1206260"/>
              <a:gd name="connsiteY54" fmla="*/ 1312259 h 1684262"/>
              <a:gd name="connsiteX55" fmla="*/ 146155 w 1206260"/>
              <a:gd name="connsiteY55" fmla="*/ 1230344 h 1684262"/>
              <a:gd name="connsiteX56" fmla="*/ 115389 w 1206260"/>
              <a:gd name="connsiteY56" fmla="*/ 1430369 h 1684262"/>
              <a:gd name="connsiteX57" fmla="*/ 349799 w 1206260"/>
              <a:gd name="connsiteY57" fmla="*/ 1480280 h 1684262"/>
              <a:gd name="connsiteX58" fmla="*/ 299507 w 1206260"/>
              <a:gd name="connsiteY58" fmla="*/ 1464659 h 1684262"/>
              <a:gd name="connsiteX59" fmla="*/ 321034 w 1206260"/>
              <a:gd name="connsiteY59" fmla="*/ 1477042 h 1684262"/>
              <a:gd name="connsiteX60" fmla="*/ 330559 w 1206260"/>
              <a:gd name="connsiteY60" fmla="*/ 1484376 h 1684262"/>
              <a:gd name="connsiteX61" fmla="*/ 388280 w 1206260"/>
              <a:gd name="connsiteY61" fmla="*/ 1545717 h 1684262"/>
              <a:gd name="connsiteX62" fmla="*/ 348847 w 1206260"/>
              <a:gd name="connsiteY62" fmla="*/ 1542479 h 1684262"/>
              <a:gd name="connsiteX63" fmla="*/ 255883 w 1206260"/>
              <a:gd name="connsiteY63" fmla="*/ 1502664 h 1684262"/>
              <a:gd name="connsiteX64" fmla="*/ 255883 w 1206260"/>
              <a:gd name="connsiteY64" fmla="*/ 1502664 h 1684262"/>
              <a:gd name="connsiteX65" fmla="*/ 239976 w 1206260"/>
              <a:gd name="connsiteY65" fmla="*/ 1484281 h 1684262"/>
              <a:gd name="connsiteX66" fmla="*/ 203495 w 1206260"/>
              <a:gd name="connsiteY66" fmla="*/ 1484281 h 1684262"/>
              <a:gd name="connsiteX67" fmla="*/ 187303 w 1206260"/>
              <a:gd name="connsiteY67" fmla="*/ 1499140 h 1684262"/>
              <a:gd name="connsiteX68" fmla="*/ 490674 w 1206260"/>
              <a:gd name="connsiteY68" fmla="*/ 1673352 h 1684262"/>
              <a:gd name="connsiteX69" fmla="*/ 757374 w 1206260"/>
              <a:gd name="connsiteY69" fmla="*/ 1682401 h 1684262"/>
              <a:gd name="connsiteX70" fmla="*/ 988070 w 1206260"/>
              <a:gd name="connsiteY70" fmla="*/ 1594485 h 1684262"/>
              <a:gd name="connsiteX71" fmla="*/ 1152566 w 1206260"/>
              <a:gd name="connsiteY71" fmla="*/ 1394460 h 1684262"/>
              <a:gd name="connsiteX72" fmla="*/ 918822 w 1206260"/>
              <a:gd name="connsiteY72" fmla="*/ 1363507 h 1684262"/>
              <a:gd name="connsiteX73" fmla="*/ 802904 w 1206260"/>
              <a:gd name="connsiteY73" fmla="*/ 1350454 h 1684262"/>
              <a:gd name="connsiteX74" fmla="*/ 841956 w 1206260"/>
              <a:gd name="connsiteY74" fmla="*/ 1326547 h 1684262"/>
              <a:gd name="connsiteX75" fmla="*/ 1018286 w 1206260"/>
              <a:gd name="connsiteY75" fmla="*/ 1315425 h 1684262"/>
              <a:gd name="connsiteX76" fmla="*/ 980354 w 1206260"/>
              <a:gd name="connsiteY76" fmla="*/ 1268921 h 1684262"/>
              <a:gd name="connsiteX77" fmla="*/ 1091488 w 1206260"/>
              <a:gd name="connsiteY77" fmla="*/ 1221043 h 1684262"/>
              <a:gd name="connsiteX78" fmla="*/ 911203 w 1206260"/>
              <a:gd name="connsiteY78" fmla="*/ 1022890 h 1684262"/>
              <a:gd name="connsiteX79" fmla="*/ 1193429 w 1206260"/>
              <a:gd name="connsiteY79" fmla="*/ 899446 h 1684262"/>
              <a:gd name="connsiteX80" fmla="*/ 759089 w 1206260"/>
              <a:gd name="connsiteY80" fmla="*/ 61246 h 1684262"/>
              <a:gd name="connsiteX81" fmla="*/ 720989 w 1206260"/>
              <a:gd name="connsiteY81" fmla="*/ 145828 h 1684262"/>
              <a:gd name="connsiteX82" fmla="*/ 759089 w 1206260"/>
              <a:gd name="connsiteY82" fmla="*/ 61436 h 1684262"/>
              <a:gd name="connsiteX83" fmla="*/ 759089 w 1206260"/>
              <a:gd name="connsiteY83" fmla="*/ 61246 h 1684262"/>
              <a:gd name="connsiteX84" fmla="*/ 363611 w 1206260"/>
              <a:gd name="connsiteY84" fmla="*/ 545783 h 1684262"/>
              <a:gd name="connsiteX85" fmla="*/ 348275 w 1206260"/>
              <a:gd name="connsiteY85" fmla="*/ 553498 h 1684262"/>
              <a:gd name="connsiteX86" fmla="*/ 363611 w 1206260"/>
              <a:gd name="connsiteY86" fmla="*/ 545783 h 1684262"/>
              <a:gd name="connsiteX87" fmla="*/ 232451 w 1206260"/>
              <a:gd name="connsiteY87" fmla="*/ 523113 h 1684262"/>
              <a:gd name="connsiteX88" fmla="*/ 254694 w 1206260"/>
              <a:gd name="connsiteY88" fmla="*/ 664096 h 1684262"/>
              <a:gd name="connsiteX89" fmla="*/ 232451 w 1206260"/>
              <a:gd name="connsiteY89" fmla="*/ 523113 h 1684262"/>
              <a:gd name="connsiteX90" fmla="*/ 340084 w 1206260"/>
              <a:gd name="connsiteY90" fmla="*/ 692277 h 1684262"/>
              <a:gd name="connsiteX91" fmla="*/ 470767 w 1206260"/>
              <a:gd name="connsiteY91" fmla="*/ 684562 h 1684262"/>
              <a:gd name="connsiteX92" fmla="*/ 340084 w 1206260"/>
              <a:gd name="connsiteY92" fmla="*/ 691896 h 1684262"/>
              <a:gd name="connsiteX93" fmla="*/ 340084 w 1206260"/>
              <a:gd name="connsiteY93" fmla="*/ 692277 h 1684262"/>
              <a:gd name="connsiteX94" fmla="*/ 382375 w 1206260"/>
              <a:gd name="connsiteY94" fmla="*/ 615410 h 1684262"/>
              <a:gd name="connsiteX95" fmla="*/ 516868 w 1206260"/>
              <a:gd name="connsiteY95" fmla="*/ 688372 h 1684262"/>
              <a:gd name="connsiteX96" fmla="*/ 382661 w 1206260"/>
              <a:gd name="connsiteY96" fmla="*/ 615029 h 1684262"/>
              <a:gd name="connsiteX97" fmla="*/ 382375 w 1206260"/>
              <a:gd name="connsiteY97" fmla="*/ 615410 h 1684262"/>
              <a:gd name="connsiteX98" fmla="*/ 201400 w 1206260"/>
              <a:gd name="connsiteY98" fmla="*/ 907542 h 1684262"/>
              <a:gd name="connsiteX99" fmla="*/ 163300 w 1206260"/>
              <a:gd name="connsiteY99" fmla="*/ 838295 h 1684262"/>
              <a:gd name="connsiteX100" fmla="*/ 201686 w 1206260"/>
              <a:gd name="connsiteY100" fmla="*/ 907161 h 1684262"/>
              <a:gd name="connsiteX101" fmla="*/ 201400 w 1206260"/>
              <a:gd name="connsiteY101" fmla="*/ 907542 h 1684262"/>
              <a:gd name="connsiteX102" fmla="*/ 97811 w 1206260"/>
              <a:gd name="connsiteY102" fmla="*/ 1285557 h 1684262"/>
              <a:gd name="connsiteX103" fmla="*/ 123279 w 1206260"/>
              <a:gd name="connsiteY103" fmla="*/ 1264178 h 1684262"/>
              <a:gd name="connsiteX104" fmla="*/ 231975 w 1206260"/>
              <a:gd name="connsiteY104" fmla="*/ 1341501 h 1684262"/>
              <a:gd name="connsiteX105" fmla="*/ 97811 w 1206260"/>
              <a:gd name="connsiteY105" fmla="*/ 1285557 h 1684262"/>
              <a:gd name="connsiteX106" fmla="*/ 232928 w 1206260"/>
              <a:gd name="connsiteY106" fmla="*/ 1376077 h 1684262"/>
              <a:gd name="connsiteX107" fmla="*/ 279029 w 1206260"/>
              <a:gd name="connsiteY107" fmla="*/ 1379887 h 1684262"/>
              <a:gd name="connsiteX108" fmla="*/ 232451 w 1206260"/>
              <a:gd name="connsiteY108" fmla="*/ 1376077 h 1684262"/>
              <a:gd name="connsiteX109" fmla="*/ 232928 w 1206260"/>
              <a:gd name="connsiteY109" fmla="*/ 1376077 h 1684262"/>
              <a:gd name="connsiteX110" fmla="*/ 856244 w 1206260"/>
              <a:gd name="connsiteY110" fmla="*/ 715613 h 1684262"/>
              <a:gd name="connsiteX111" fmla="*/ 817635 w 1206260"/>
              <a:gd name="connsiteY111" fmla="*/ 708913 h 1684262"/>
              <a:gd name="connsiteX112" fmla="*/ 721084 w 1206260"/>
              <a:gd name="connsiteY112" fmla="*/ 657225 h 1684262"/>
              <a:gd name="connsiteX113" fmla="*/ 855767 w 1206260"/>
              <a:gd name="connsiteY113" fmla="*/ 715613 h 1684262"/>
              <a:gd name="connsiteX114" fmla="*/ 856244 w 1206260"/>
              <a:gd name="connsiteY114" fmla="*/ 715613 h 1684262"/>
              <a:gd name="connsiteX115" fmla="*/ 663458 w 1206260"/>
              <a:gd name="connsiteY115" fmla="*/ 722662 h 1684262"/>
              <a:gd name="connsiteX116" fmla="*/ 644408 w 1206260"/>
              <a:gd name="connsiteY116" fmla="*/ 807149 h 1684262"/>
              <a:gd name="connsiteX117" fmla="*/ 662981 w 1206260"/>
              <a:gd name="connsiteY117" fmla="*/ 723138 h 1684262"/>
              <a:gd name="connsiteX118" fmla="*/ 663458 w 1206260"/>
              <a:gd name="connsiteY118" fmla="*/ 722662 h 1684262"/>
              <a:gd name="connsiteX119" fmla="*/ 628882 w 1206260"/>
              <a:gd name="connsiteY119" fmla="*/ 753332 h 1684262"/>
              <a:gd name="connsiteX120" fmla="*/ 655742 w 1206260"/>
              <a:gd name="connsiteY120" fmla="*/ 726472 h 1684262"/>
              <a:gd name="connsiteX121" fmla="*/ 628406 w 1206260"/>
              <a:gd name="connsiteY121" fmla="*/ 753332 h 1684262"/>
              <a:gd name="connsiteX122" fmla="*/ 628882 w 1206260"/>
              <a:gd name="connsiteY122" fmla="*/ 753332 h 1684262"/>
              <a:gd name="connsiteX123" fmla="*/ 771090 w 1206260"/>
              <a:gd name="connsiteY123" fmla="*/ 757237 h 1684262"/>
              <a:gd name="connsiteX124" fmla="*/ 690318 w 1206260"/>
              <a:gd name="connsiteY124" fmla="*/ 822579 h 1684262"/>
              <a:gd name="connsiteX125" fmla="*/ 770614 w 1206260"/>
              <a:gd name="connsiteY125" fmla="*/ 757237 h 1684262"/>
              <a:gd name="connsiteX126" fmla="*/ 771090 w 1206260"/>
              <a:gd name="connsiteY126" fmla="*/ 757237 h 1684262"/>
              <a:gd name="connsiteX127" fmla="*/ 759565 w 1206260"/>
              <a:gd name="connsiteY127" fmla="*/ 538162 h 1684262"/>
              <a:gd name="connsiteX128" fmla="*/ 851767 w 1206260"/>
              <a:gd name="connsiteY128" fmla="*/ 480536 h 1684262"/>
              <a:gd name="connsiteX129" fmla="*/ 759089 w 1206260"/>
              <a:gd name="connsiteY129" fmla="*/ 538067 h 1684262"/>
              <a:gd name="connsiteX130" fmla="*/ 759565 w 1206260"/>
              <a:gd name="connsiteY130" fmla="*/ 538162 h 1684262"/>
              <a:gd name="connsiteX131" fmla="*/ 877961 w 1206260"/>
              <a:gd name="connsiteY131" fmla="*/ 342138 h 1684262"/>
              <a:gd name="connsiteX132" fmla="*/ 812619 w 1206260"/>
              <a:gd name="connsiteY132" fmla="*/ 442055 h 1684262"/>
              <a:gd name="connsiteX133" fmla="*/ 877961 w 1206260"/>
              <a:gd name="connsiteY133" fmla="*/ 342138 h 1684262"/>
              <a:gd name="connsiteX134" fmla="*/ 681841 w 1206260"/>
              <a:gd name="connsiteY134" fmla="*/ 323088 h 1684262"/>
              <a:gd name="connsiteX135" fmla="*/ 758803 w 1206260"/>
              <a:gd name="connsiteY135" fmla="*/ 430816 h 1684262"/>
              <a:gd name="connsiteX136" fmla="*/ 643455 w 1206260"/>
              <a:gd name="connsiteY136" fmla="*/ 396145 h 1684262"/>
              <a:gd name="connsiteX137" fmla="*/ 639550 w 1206260"/>
              <a:gd name="connsiteY137" fmla="*/ 438436 h 1684262"/>
              <a:gd name="connsiteX138" fmla="*/ 682127 w 1206260"/>
              <a:gd name="connsiteY138" fmla="*/ 323088 h 1684262"/>
              <a:gd name="connsiteX139" fmla="*/ 681841 w 1206260"/>
              <a:gd name="connsiteY139" fmla="*/ 323088 h 1684262"/>
              <a:gd name="connsiteX140" fmla="*/ 351323 w 1206260"/>
              <a:gd name="connsiteY140" fmla="*/ 219361 h 1684262"/>
              <a:gd name="connsiteX141" fmla="*/ 383994 w 1206260"/>
              <a:gd name="connsiteY141" fmla="*/ 183070 h 1684262"/>
              <a:gd name="connsiteX142" fmla="*/ 403711 w 1206260"/>
              <a:gd name="connsiteY142" fmla="*/ 175069 h 1684262"/>
              <a:gd name="connsiteX143" fmla="*/ 411331 w 1206260"/>
              <a:gd name="connsiteY143" fmla="*/ 176117 h 1684262"/>
              <a:gd name="connsiteX144" fmla="*/ 569351 w 1206260"/>
              <a:gd name="connsiteY144" fmla="*/ 242792 h 1684262"/>
              <a:gd name="connsiteX145" fmla="*/ 569922 w 1206260"/>
              <a:gd name="connsiteY145" fmla="*/ 242792 h 1684262"/>
              <a:gd name="connsiteX146" fmla="*/ 558873 w 1206260"/>
              <a:gd name="connsiteY146" fmla="*/ 299942 h 1684262"/>
              <a:gd name="connsiteX147" fmla="*/ 351609 w 1206260"/>
              <a:gd name="connsiteY147" fmla="*/ 219075 h 1684262"/>
              <a:gd name="connsiteX148" fmla="*/ 351323 w 1206260"/>
              <a:gd name="connsiteY148" fmla="*/ 219361 h 1684262"/>
              <a:gd name="connsiteX149" fmla="*/ 470767 w 1206260"/>
              <a:gd name="connsiteY149" fmla="*/ 361188 h 1684262"/>
              <a:gd name="connsiteX150" fmla="*/ 566874 w 1206260"/>
              <a:gd name="connsiteY150" fmla="*/ 503396 h 1684262"/>
              <a:gd name="connsiteX151" fmla="*/ 470767 w 1206260"/>
              <a:gd name="connsiteY151" fmla="*/ 361188 h 1684262"/>
              <a:gd name="connsiteX152" fmla="*/ 632216 w 1206260"/>
              <a:gd name="connsiteY152" fmla="*/ 453485 h 1684262"/>
              <a:gd name="connsiteX153" fmla="*/ 699367 w 1206260"/>
              <a:gd name="connsiteY153" fmla="*/ 515112 h 1684262"/>
              <a:gd name="connsiteX154" fmla="*/ 759089 w 1206260"/>
              <a:gd name="connsiteY154" fmla="*/ 438055 h 1684262"/>
              <a:gd name="connsiteX155" fmla="*/ 678317 w 1206260"/>
              <a:gd name="connsiteY155" fmla="*/ 611029 h 1684262"/>
              <a:gd name="connsiteX156" fmla="*/ 640217 w 1206260"/>
              <a:gd name="connsiteY156" fmla="*/ 587978 h 1684262"/>
              <a:gd name="connsiteX157" fmla="*/ 632216 w 1206260"/>
              <a:gd name="connsiteY157" fmla="*/ 453581 h 1684262"/>
              <a:gd name="connsiteX158" fmla="*/ 632216 w 1206260"/>
              <a:gd name="connsiteY158" fmla="*/ 453485 h 1684262"/>
              <a:gd name="connsiteX159" fmla="*/ 686032 w 1206260"/>
              <a:gd name="connsiteY159" fmla="*/ 837819 h 1684262"/>
              <a:gd name="connsiteX160" fmla="*/ 628310 w 1206260"/>
              <a:gd name="connsiteY160" fmla="*/ 930116 h 1684262"/>
              <a:gd name="connsiteX161" fmla="*/ 686032 w 1206260"/>
              <a:gd name="connsiteY161" fmla="*/ 837914 h 1684262"/>
              <a:gd name="connsiteX162" fmla="*/ 686032 w 1206260"/>
              <a:gd name="connsiteY162" fmla="*/ 837819 h 1684262"/>
              <a:gd name="connsiteX163" fmla="*/ 743658 w 1206260"/>
              <a:gd name="connsiteY163" fmla="*/ 1291400 h 1684262"/>
              <a:gd name="connsiteX164" fmla="*/ 547634 w 1206260"/>
              <a:gd name="connsiteY164" fmla="*/ 1206818 h 1684262"/>
              <a:gd name="connsiteX165" fmla="*/ 573446 w 1206260"/>
              <a:gd name="connsiteY165" fmla="*/ 1222439 h 1684262"/>
              <a:gd name="connsiteX166" fmla="*/ 603450 w 1206260"/>
              <a:gd name="connsiteY166" fmla="*/ 1227487 h 1684262"/>
              <a:gd name="connsiteX167" fmla="*/ 743658 w 1206260"/>
              <a:gd name="connsiteY167" fmla="*/ 1291495 h 1684262"/>
              <a:gd name="connsiteX168" fmla="*/ 743658 w 1206260"/>
              <a:gd name="connsiteY168" fmla="*/ 1291400 h 1684262"/>
              <a:gd name="connsiteX169" fmla="*/ 578399 w 1206260"/>
              <a:gd name="connsiteY169" fmla="*/ 945452 h 1684262"/>
              <a:gd name="connsiteX170" fmla="*/ 689842 w 1206260"/>
              <a:gd name="connsiteY170" fmla="*/ 1122236 h 1684262"/>
              <a:gd name="connsiteX171" fmla="*/ 578399 w 1206260"/>
              <a:gd name="connsiteY171" fmla="*/ 945547 h 1684262"/>
              <a:gd name="connsiteX172" fmla="*/ 578399 w 1206260"/>
              <a:gd name="connsiteY172" fmla="*/ 945452 h 1684262"/>
              <a:gd name="connsiteX173" fmla="*/ 351609 w 1206260"/>
              <a:gd name="connsiteY173" fmla="*/ 1045464 h 1684262"/>
              <a:gd name="connsiteX174" fmla="*/ 382375 w 1206260"/>
              <a:gd name="connsiteY174" fmla="*/ 887825 h 1684262"/>
              <a:gd name="connsiteX175" fmla="*/ 351609 w 1206260"/>
              <a:gd name="connsiteY175" fmla="*/ 1045559 h 1684262"/>
              <a:gd name="connsiteX176" fmla="*/ 351609 w 1206260"/>
              <a:gd name="connsiteY176" fmla="*/ 1045464 h 1684262"/>
              <a:gd name="connsiteX177" fmla="*/ 420761 w 1206260"/>
              <a:gd name="connsiteY177" fmla="*/ 1018413 h 1684262"/>
              <a:gd name="connsiteX178" fmla="*/ 605260 w 1206260"/>
              <a:gd name="connsiteY178" fmla="*/ 1180338 h 1684262"/>
              <a:gd name="connsiteX179" fmla="*/ 420761 w 1206260"/>
              <a:gd name="connsiteY179" fmla="*/ 1018413 h 1684262"/>
              <a:gd name="connsiteX180" fmla="*/ 366944 w 1206260"/>
              <a:gd name="connsiteY180" fmla="*/ 1414272 h 1684262"/>
              <a:gd name="connsiteX181" fmla="*/ 597640 w 1206260"/>
              <a:gd name="connsiteY181" fmla="*/ 1460468 h 1684262"/>
              <a:gd name="connsiteX182" fmla="*/ 366944 w 1206260"/>
              <a:gd name="connsiteY182" fmla="*/ 1414463 h 1684262"/>
              <a:gd name="connsiteX183" fmla="*/ 366944 w 1206260"/>
              <a:gd name="connsiteY183" fmla="*/ 1414272 h 1684262"/>
              <a:gd name="connsiteX184" fmla="*/ 536108 w 1206260"/>
              <a:gd name="connsiteY184" fmla="*/ 1644968 h 1684262"/>
              <a:gd name="connsiteX185" fmla="*/ 498008 w 1206260"/>
              <a:gd name="connsiteY185" fmla="*/ 1625918 h 1684262"/>
              <a:gd name="connsiteX186" fmla="*/ 471148 w 1206260"/>
              <a:gd name="connsiteY186" fmla="*/ 1618202 h 1684262"/>
              <a:gd name="connsiteX187" fmla="*/ 471148 w 1206260"/>
              <a:gd name="connsiteY187" fmla="*/ 1664399 h 1684262"/>
              <a:gd name="connsiteX188" fmla="*/ 401901 w 1206260"/>
              <a:gd name="connsiteY188" fmla="*/ 1579817 h 1684262"/>
              <a:gd name="connsiteX189" fmla="*/ 536108 w 1206260"/>
              <a:gd name="connsiteY189" fmla="*/ 1645158 h 1684262"/>
              <a:gd name="connsiteX190" fmla="*/ 536108 w 1206260"/>
              <a:gd name="connsiteY190" fmla="*/ 1644968 h 1684262"/>
              <a:gd name="connsiteX191" fmla="*/ 616785 w 1206260"/>
              <a:gd name="connsiteY191" fmla="*/ 1564196 h 1684262"/>
              <a:gd name="connsiteX192" fmla="*/ 555349 w 1206260"/>
              <a:gd name="connsiteY192" fmla="*/ 1541145 h 1684262"/>
              <a:gd name="connsiteX193" fmla="*/ 638597 w 1206260"/>
              <a:gd name="connsiteY193" fmla="*/ 1493520 h 1684262"/>
              <a:gd name="connsiteX194" fmla="*/ 739848 w 1206260"/>
              <a:gd name="connsiteY194" fmla="*/ 1525715 h 1684262"/>
              <a:gd name="connsiteX195" fmla="*/ 616785 w 1206260"/>
              <a:gd name="connsiteY195" fmla="*/ 1564386 h 1684262"/>
              <a:gd name="connsiteX196" fmla="*/ 616785 w 1206260"/>
              <a:gd name="connsiteY196" fmla="*/ 1564196 h 1684262"/>
              <a:gd name="connsiteX197" fmla="*/ 752231 w 1206260"/>
              <a:gd name="connsiteY197" fmla="*/ 1664779 h 1684262"/>
              <a:gd name="connsiteX198" fmla="*/ 739658 w 1206260"/>
              <a:gd name="connsiteY198" fmla="*/ 1664779 h 1684262"/>
              <a:gd name="connsiteX199" fmla="*/ 731180 w 1206260"/>
              <a:gd name="connsiteY199" fmla="*/ 1664779 h 1684262"/>
              <a:gd name="connsiteX200" fmla="*/ 727561 w 1206260"/>
              <a:gd name="connsiteY200" fmla="*/ 1664779 h 1684262"/>
              <a:gd name="connsiteX201" fmla="*/ 713750 w 1206260"/>
              <a:gd name="connsiteY201" fmla="*/ 1666780 h 1684262"/>
              <a:gd name="connsiteX202" fmla="*/ 704225 w 1206260"/>
              <a:gd name="connsiteY202" fmla="*/ 1665256 h 1684262"/>
              <a:gd name="connsiteX203" fmla="*/ 705558 w 1206260"/>
              <a:gd name="connsiteY203" fmla="*/ 1667733 h 1684262"/>
              <a:gd name="connsiteX204" fmla="*/ 790045 w 1206260"/>
              <a:gd name="connsiteY204" fmla="*/ 1610106 h 1684262"/>
              <a:gd name="connsiteX205" fmla="*/ 752231 w 1206260"/>
              <a:gd name="connsiteY205" fmla="*/ 1664970 h 1684262"/>
              <a:gd name="connsiteX206" fmla="*/ 752231 w 1206260"/>
              <a:gd name="connsiteY206" fmla="*/ 1664779 h 1684262"/>
              <a:gd name="connsiteX207" fmla="*/ 857863 w 1206260"/>
              <a:gd name="connsiteY207" fmla="*/ 1591056 h 1684262"/>
              <a:gd name="connsiteX208" fmla="*/ 838813 w 1206260"/>
              <a:gd name="connsiteY208" fmla="*/ 1568958 h 1684262"/>
              <a:gd name="connsiteX209" fmla="*/ 836146 w 1206260"/>
              <a:gd name="connsiteY209" fmla="*/ 1564291 h 1684262"/>
              <a:gd name="connsiteX210" fmla="*/ 955179 w 1206260"/>
              <a:gd name="connsiteY210" fmla="*/ 1500720 h 1684262"/>
              <a:gd name="connsiteX211" fmla="*/ 1066493 w 1206260"/>
              <a:gd name="connsiteY211" fmla="*/ 1492065 h 1684262"/>
              <a:gd name="connsiteX212" fmla="*/ 857863 w 1206260"/>
              <a:gd name="connsiteY212" fmla="*/ 1591247 h 1684262"/>
              <a:gd name="connsiteX213" fmla="*/ 857863 w 1206260"/>
              <a:gd name="connsiteY213" fmla="*/ 1591056 h 1684262"/>
              <a:gd name="connsiteX214" fmla="*/ 1054979 w 1206260"/>
              <a:gd name="connsiteY214" fmla="*/ 1445037 h 1684262"/>
              <a:gd name="connsiteX215" fmla="*/ 916632 w 1206260"/>
              <a:gd name="connsiteY215" fmla="*/ 1468184 h 1684262"/>
              <a:gd name="connsiteX216" fmla="*/ 1028170 w 1206260"/>
              <a:gd name="connsiteY216" fmla="*/ 1445228 h 1684262"/>
              <a:gd name="connsiteX217" fmla="*/ 1054979 w 1206260"/>
              <a:gd name="connsiteY217" fmla="*/ 1445037 h 1684262"/>
              <a:gd name="connsiteX218" fmla="*/ 862816 w 1206260"/>
              <a:gd name="connsiteY218" fmla="*/ 1410462 h 1684262"/>
              <a:gd name="connsiteX219" fmla="*/ 647551 w 1206260"/>
              <a:gd name="connsiteY219" fmla="*/ 1448562 h 1684262"/>
              <a:gd name="connsiteX220" fmla="*/ 862816 w 1206260"/>
              <a:gd name="connsiteY220" fmla="*/ 1410653 h 1684262"/>
              <a:gd name="connsiteX221" fmla="*/ 862816 w 1206260"/>
              <a:gd name="connsiteY221" fmla="*/ 1410462 h 1684262"/>
              <a:gd name="connsiteX222" fmla="*/ 689842 w 1206260"/>
              <a:gd name="connsiteY222" fmla="*/ 1391412 h 1684262"/>
              <a:gd name="connsiteX223" fmla="*/ 924347 w 1206260"/>
              <a:gd name="connsiteY223" fmla="*/ 1306830 h 1684262"/>
              <a:gd name="connsiteX224" fmla="*/ 689842 w 1206260"/>
              <a:gd name="connsiteY224" fmla="*/ 1391412 h 1684262"/>
              <a:gd name="connsiteX225" fmla="*/ 1162663 w 1206260"/>
              <a:gd name="connsiteY225" fmla="*/ 1057085 h 1684262"/>
              <a:gd name="connsiteX226" fmla="*/ 1148756 w 1206260"/>
              <a:gd name="connsiteY226" fmla="*/ 1134428 h 1684262"/>
              <a:gd name="connsiteX227" fmla="*/ 1066841 w 1206260"/>
              <a:gd name="connsiteY227" fmla="*/ 1139762 h 1684262"/>
              <a:gd name="connsiteX228" fmla="*/ 1035790 w 1206260"/>
              <a:gd name="connsiteY228" fmla="*/ 1087755 h 1684262"/>
              <a:gd name="connsiteX229" fmla="*/ 1162663 w 1206260"/>
              <a:gd name="connsiteY229" fmla="*/ 1057085 h 1684262"/>
              <a:gd name="connsiteX230" fmla="*/ 987913 w 1206260"/>
              <a:gd name="connsiteY230" fmla="*/ 1181170 h 1684262"/>
              <a:gd name="connsiteX231" fmla="*/ 958923 w 1206260"/>
              <a:gd name="connsiteY231" fmla="*/ 1264444 h 1684262"/>
              <a:gd name="connsiteX232" fmla="*/ 905107 w 1206260"/>
              <a:gd name="connsiteY232" fmla="*/ 1118330 h 1684262"/>
              <a:gd name="connsiteX233" fmla="*/ 987913 w 1206260"/>
              <a:gd name="connsiteY233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257026 w 1206260"/>
              <a:gd name="connsiteY50" fmla="*/ 1309592 h 1684262"/>
              <a:gd name="connsiteX51" fmla="*/ 248263 w 1206260"/>
              <a:gd name="connsiteY51" fmla="*/ 1308259 h 1684262"/>
              <a:gd name="connsiteX52" fmla="*/ 247691 w 1206260"/>
              <a:gd name="connsiteY52" fmla="*/ 1308735 h 1684262"/>
              <a:gd name="connsiteX53" fmla="*/ 229880 w 1206260"/>
              <a:gd name="connsiteY53" fmla="*/ 1312259 h 1684262"/>
              <a:gd name="connsiteX54" fmla="*/ 146155 w 1206260"/>
              <a:gd name="connsiteY54" fmla="*/ 1230344 h 1684262"/>
              <a:gd name="connsiteX55" fmla="*/ 115389 w 1206260"/>
              <a:gd name="connsiteY55" fmla="*/ 1430369 h 1684262"/>
              <a:gd name="connsiteX56" fmla="*/ 349799 w 1206260"/>
              <a:gd name="connsiteY56" fmla="*/ 1480280 h 1684262"/>
              <a:gd name="connsiteX57" fmla="*/ 299507 w 1206260"/>
              <a:gd name="connsiteY57" fmla="*/ 1464659 h 1684262"/>
              <a:gd name="connsiteX58" fmla="*/ 321034 w 1206260"/>
              <a:gd name="connsiteY58" fmla="*/ 1477042 h 1684262"/>
              <a:gd name="connsiteX59" fmla="*/ 330559 w 1206260"/>
              <a:gd name="connsiteY59" fmla="*/ 1484376 h 1684262"/>
              <a:gd name="connsiteX60" fmla="*/ 388280 w 1206260"/>
              <a:gd name="connsiteY60" fmla="*/ 1545717 h 1684262"/>
              <a:gd name="connsiteX61" fmla="*/ 348847 w 1206260"/>
              <a:gd name="connsiteY61" fmla="*/ 1542479 h 1684262"/>
              <a:gd name="connsiteX62" fmla="*/ 255883 w 1206260"/>
              <a:gd name="connsiteY62" fmla="*/ 1502664 h 1684262"/>
              <a:gd name="connsiteX63" fmla="*/ 255883 w 1206260"/>
              <a:gd name="connsiteY63" fmla="*/ 1502664 h 1684262"/>
              <a:gd name="connsiteX64" fmla="*/ 239976 w 1206260"/>
              <a:gd name="connsiteY64" fmla="*/ 1484281 h 1684262"/>
              <a:gd name="connsiteX65" fmla="*/ 203495 w 1206260"/>
              <a:gd name="connsiteY65" fmla="*/ 1484281 h 1684262"/>
              <a:gd name="connsiteX66" fmla="*/ 187303 w 1206260"/>
              <a:gd name="connsiteY66" fmla="*/ 1499140 h 1684262"/>
              <a:gd name="connsiteX67" fmla="*/ 490674 w 1206260"/>
              <a:gd name="connsiteY67" fmla="*/ 1673352 h 1684262"/>
              <a:gd name="connsiteX68" fmla="*/ 757374 w 1206260"/>
              <a:gd name="connsiteY68" fmla="*/ 1682401 h 1684262"/>
              <a:gd name="connsiteX69" fmla="*/ 988070 w 1206260"/>
              <a:gd name="connsiteY69" fmla="*/ 1594485 h 1684262"/>
              <a:gd name="connsiteX70" fmla="*/ 1152566 w 1206260"/>
              <a:gd name="connsiteY70" fmla="*/ 1394460 h 1684262"/>
              <a:gd name="connsiteX71" fmla="*/ 918822 w 1206260"/>
              <a:gd name="connsiteY71" fmla="*/ 1363507 h 1684262"/>
              <a:gd name="connsiteX72" fmla="*/ 802904 w 1206260"/>
              <a:gd name="connsiteY72" fmla="*/ 1350454 h 1684262"/>
              <a:gd name="connsiteX73" fmla="*/ 841956 w 1206260"/>
              <a:gd name="connsiteY73" fmla="*/ 1326547 h 1684262"/>
              <a:gd name="connsiteX74" fmla="*/ 1018286 w 1206260"/>
              <a:gd name="connsiteY74" fmla="*/ 1315425 h 1684262"/>
              <a:gd name="connsiteX75" fmla="*/ 980354 w 1206260"/>
              <a:gd name="connsiteY75" fmla="*/ 1268921 h 1684262"/>
              <a:gd name="connsiteX76" fmla="*/ 1091488 w 1206260"/>
              <a:gd name="connsiteY76" fmla="*/ 1221043 h 1684262"/>
              <a:gd name="connsiteX77" fmla="*/ 911203 w 1206260"/>
              <a:gd name="connsiteY77" fmla="*/ 1022890 h 1684262"/>
              <a:gd name="connsiteX78" fmla="*/ 1193429 w 1206260"/>
              <a:gd name="connsiteY78" fmla="*/ 899446 h 1684262"/>
              <a:gd name="connsiteX79" fmla="*/ 759089 w 1206260"/>
              <a:gd name="connsiteY79" fmla="*/ 61246 h 1684262"/>
              <a:gd name="connsiteX80" fmla="*/ 720989 w 1206260"/>
              <a:gd name="connsiteY80" fmla="*/ 145828 h 1684262"/>
              <a:gd name="connsiteX81" fmla="*/ 759089 w 1206260"/>
              <a:gd name="connsiteY81" fmla="*/ 61436 h 1684262"/>
              <a:gd name="connsiteX82" fmla="*/ 759089 w 1206260"/>
              <a:gd name="connsiteY82" fmla="*/ 61246 h 1684262"/>
              <a:gd name="connsiteX83" fmla="*/ 363611 w 1206260"/>
              <a:gd name="connsiteY83" fmla="*/ 545783 h 1684262"/>
              <a:gd name="connsiteX84" fmla="*/ 348275 w 1206260"/>
              <a:gd name="connsiteY84" fmla="*/ 553498 h 1684262"/>
              <a:gd name="connsiteX85" fmla="*/ 363611 w 1206260"/>
              <a:gd name="connsiteY85" fmla="*/ 545783 h 1684262"/>
              <a:gd name="connsiteX86" fmla="*/ 232451 w 1206260"/>
              <a:gd name="connsiteY86" fmla="*/ 523113 h 1684262"/>
              <a:gd name="connsiteX87" fmla="*/ 254694 w 1206260"/>
              <a:gd name="connsiteY87" fmla="*/ 664096 h 1684262"/>
              <a:gd name="connsiteX88" fmla="*/ 232451 w 1206260"/>
              <a:gd name="connsiteY88" fmla="*/ 523113 h 1684262"/>
              <a:gd name="connsiteX89" fmla="*/ 340084 w 1206260"/>
              <a:gd name="connsiteY89" fmla="*/ 692277 h 1684262"/>
              <a:gd name="connsiteX90" fmla="*/ 470767 w 1206260"/>
              <a:gd name="connsiteY90" fmla="*/ 684562 h 1684262"/>
              <a:gd name="connsiteX91" fmla="*/ 340084 w 1206260"/>
              <a:gd name="connsiteY91" fmla="*/ 691896 h 1684262"/>
              <a:gd name="connsiteX92" fmla="*/ 340084 w 1206260"/>
              <a:gd name="connsiteY92" fmla="*/ 692277 h 1684262"/>
              <a:gd name="connsiteX93" fmla="*/ 382375 w 1206260"/>
              <a:gd name="connsiteY93" fmla="*/ 615410 h 1684262"/>
              <a:gd name="connsiteX94" fmla="*/ 516868 w 1206260"/>
              <a:gd name="connsiteY94" fmla="*/ 688372 h 1684262"/>
              <a:gd name="connsiteX95" fmla="*/ 382661 w 1206260"/>
              <a:gd name="connsiteY95" fmla="*/ 615029 h 1684262"/>
              <a:gd name="connsiteX96" fmla="*/ 382375 w 1206260"/>
              <a:gd name="connsiteY96" fmla="*/ 615410 h 1684262"/>
              <a:gd name="connsiteX97" fmla="*/ 201400 w 1206260"/>
              <a:gd name="connsiteY97" fmla="*/ 907542 h 1684262"/>
              <a:gd name="connsiteX98" fmla="*/ 163300 w 1206260"/>
              <a:gd name="connsiteY98" fmla="*/ 838295 h 1684262"/>
              <a:gd name="connsiteX99" fmla="*/ 201686 w 1206260"/>
              <a:gd name="connsiteY99" fmla="*/ 907161 h 1684262"/>
              <a:gd name="connsiteX100" fmla="*/ 201400 w 1206260"/>
              <a:gd name="connsiteY100" fmla="*/ 907542 h 1684262"/>
              <a:gd name="connsiteX101" fmla="*/ 97811 w 1206260"/>
              <a:gd name="connsiteY101" fmla="*/ 1285557 h 1684262"/>
              <a:gd name="connsiteX102" fmla="*/ 123279 w 1206260"/>
              <a:gd name="connsiteY102" fmla="*/ 1264178 h 1684262"/>
              <a:gd name="connsiteX103" fmla="*/ 231975 w 1206260"/>
              <a:gd name="connsiteY103" fmla="*/ 1341501 h 1684262"/>
              <a:gd name="connsiteX104" fmla="*/ 97811 w 1206260"/>
              <a:gd name="connsiteY104" fmla="*/ 1285557 h 1684262"/>
              <a:gd name="connsiteX105" fmla="*/ 232928 w 1206260"/>
              <a:gd name="connsiteY105" fmla="*/ 1376077 h 1684262"/>
              <a:gd name="connsiteX106" fmla="*/ 279029 w 1206260"/>
              <a:gd name="connsiteY106" fmla="*/ 1379887 h 1684262"/>
              <a:gd name="connsiteX107" fmla="*/ 232451 w 1206260"/>
              <a:gd name="connsiteY107" fmla="*/ 1376077 h 1684262"/>
              <a:gd name="connsiteX108" fmla="*/ 232928 w 1206260"/>
              <a:gd name="connsiteY108" fmla="*/ 1376077 h 1684262"/>
              <a:gd name="connsiteX109" fmla="*/ 856244 w 1206260"/>
              <a:gd name="connsiteY109" fmla="*/ 715613 h 1684262"/>
              <a:gd name="connsiteX110" fmla="*/ 817635 w 1206260"/>
              <a:gd name="connsiteY110" fmla="*/ 708913 h 1684262"/>
              <a:gd name="connsiteX111" fmla="*/ 721084 w 1206260"/>
              <a:gd name="connsiteY111" fmla="*/ 657225 h 1684262"/>
              <a:gd name="connsiteX112" fmla="*/ 855767 w 1206260"/>
              <a:gd name="connsiteY112" fmla="*/ 715613 h 1684262"/>
              <a:gd name="connsiteX113" fmla="*/ 856244 w 1206260"/>
              <a:gd name="connsiteY113" fmla="*/ 715613 h 1684262"/>
              <a:gd name="connsiteX114" fmla="*/ 663458 w 1206260"/>
              <a:gd name="connsiteY114" fmla="*/ 722662 h 1684262"/>
              <a:gd name="connsiteX115" fmla="*/ 644408 w 1206260"/>
              <a:gd name="connsiteY115" fmla="*/ 807149 h 1684262"/>
              <a:gd name="connsiteX116" fmla="*/ 662981 w 1206260"/>
              <a:gd name="connsiteY116" fmla="*/ 723138 h 1684262"/>
              <a:gd name="connsiteX117" fmla="*/ 663458 w 1206260"/>
              <a:gd name="connsiteY117" fmla="*/ 722662 h 1684262"/>
              <a:gd name="connsiteX118" fmla="*/ 628882 w 1206260"/>
              <a:gd name="connsiteY118" fmla="*/ 753332 h 1684262"/>
              <a:gd name="connsiteX119" fmla="*/ 655742 w 1206260"/>
              <a:gd name="connsiteY119" fmla="*/ 726472 h 1684262"/>
              <a:gd name="connsiteX120" fmla="*/ 628406 w 1206260"/>
              <a:gd name="connsiteY120" fmla="*/ 753332 h 1684262"/>
              <a:gd name="connsiteX121" fmla="*/ 628882 w 1206260"/>
              <a:gd name="connsiteY121" fmla="*/ 753332 h 1684262"/>
              <a:gd name="connsiteX122" fmla="*/ 771090 w 1206260"/>
              <a:gd name="connsiteY122" fmla="*/ 757237 h 1684262"/>
              <a:gd name="connsiteX123" fmla="*/ 690318 w 1206260"/>
              <a:gd name="connsiteY123" fmla="*/ 822579 h 1684262"/>
              <a:gd name="connsiteX124" fmla="*/ 770614 w 1206260"/>
              <a:gd name="connsiteY124" fmla="*/ 757237 h 1684262"/>
              <a:gd name="connsiteX125" fmla="*/ 771090 w 1206260"/>
              <a:gd name="connsiteY125" fmla="*/ 757237 h 1684262"/>
              <a:gd name="connsiteX126" fmla="*/ 759565 w 1206260"/>
              <a:gd name="connsiteY126" fmla="*/ 538162 h 1684262"/>
              <a:gd name="connsiteX127" fmla="*/ 851767 w 1206260"/>
              <a:gd name="connsiteY127" fmla="*/ 480536 h 1684262"/>
              <a:gd name="connsiteX128" fmla="*/ 759089 w 1206260"/>
              <a:gd name="connsiteY128" fmla="*/ 538067 h 1684262"/>
              <a:gd name="connsiteX129" fmla="*/ 759565 w 1206260"/>
              <a:gd name="connsiteY129" fmla="*/ 538162 h 1684262"/>
              <a:gd name="connsiteX130" fmla="*/ 877961 w 1206260"/>
              <a:gd name="connsiteY130" fmla="*/ 342138 h 1684262"/>
              <a:gd name="connsiteX131" fmla="*/ 812619 w 1206260"/>
              <a:gd name="connsiteY131" fmla="*/ 442055 h 1684262"/>
              <a:gd name="connsiteX132" fmla="*/ 877961 w 1206260"/>
              <a:gd name="connsiteY132" fmla="*/ 342138 h 1684262"/>
              <a:gd name="connsiteX133" fmla="*/ 681841 w 1206260"/>
              <a:gd name="connsiteY133" fmla="*/ 323088 h 1684262"/>
              <a:gd name="connsiteX134" fmla="*/ 758803 w 1206260"/>
              <a:gd name="connsiteY134" fmla="*/ 430816 h 1684262"/>
              <a:gd name="connsiteX135" fmla="*/ 643455 w 1206260"/>
              <a:gd name="connsiteY135" fmla="*/ 396145 h 1684262"/>
              <a:gd name="connsiteX136" fmla="*/ 639550 w 1206260"/>
              <a:gd name="connsiteY136" fmla="*/ 438436 h 1684262"/>
              <a:gd name="connsiteX137" fmla="*/ 682127 w 1206260"/>
              <a:gd name="connsiteY137" fmla="*/ 323088 h 1684262"/>
              <a:gd name="connsiteX138" fmla="*/ 681841 w 1206260"/>
              <a:gd name="connsiteY138" fmla="*/ 323088 h 1684262"/>
              <a:gd name="connsiteX139" fmla="*/ 351323 w 1206260"/>
              <a:gd name="connsiteY139" fmla="*/ 219361 h 1684262"/>
              <a:gd name="connsiteX140" fmla="*/ 383994 w 1206260"/>
              <a:gd name="connsiteY140" fmla="*/ 183070 h 1684262"/>
              <a:gd name="connsiteX141" fmla="*/ 403711 w 1206260"/>
              <a:gd name="connsiteY141" fmla="*/ 175069 h 1684262"/>
              <a:gd name="connsiteX142" fmla="*/ 411331 w 1206260"/>
              <a:gd name="connsiteY142" fmla="*/ 176117 h 1684262"/>
              <a:gd name="connsiteX143" fmla="*/ 569351 w 1206260"/>
              <a:gd name="connsiteY143" fmla="*/ 242792 h 1684262"/>
              <a:gd name="connsiteX144" fmla="*/ 569922 w 1206260"/>
              <a:gd name="connsiteY144" fmla="*/ 242792 h 1684262"/>
              <a:gd name="connsiteX145" fmla="*/ 558873 w 1206260"/>
              <a:gd name="connsiteY145" fmla="*/ 299942 h 1684262"/>
              <a:gd name="connsiteX146" fmla="*/ 351609 w 1206260"/>
              <a:gd name="connsiteY146" fmla="*/ 219075 h 1684262"/>
              <a:gd name="connsiteX147" fmla="*/ 351323 w 1206260"/>
              <a:gd name="connsiteY147" fmla="*/ 219361 h 1684262"/>
              <a:gd name="connsiteX148" fmla="*/ 470767 w 1206260"/>
              <a:gd name="connsiteY148" fmla="*/ 361188 h 1684262"/>
              <a:gd name="connsiteX149" fmla="*/ 566874 w 1206260"/>
              <a:gd name="connsiteY149" fmla="*/ 503396 h 1684262"/>
              <a:gd name="connsiteX150" fmla="*/ 470767 w 1206260"/>
              <a:gd name="connsiteY150" fmla="*/ 361188 h 1684262"/>
              <a:gd name="connsiteX151" fmla="*/ 632216 w 1206260"/>
              <a:gd name="connsiteY151" fmla="*/ 453485 h 1684262"/>
              <a:gd name="connsiteX152" fmla="*/ 699367 w 1206260"/>
              <a:gd name="connsiteY152" fmla="*/ 515112 h 1684262"/>
              <a:gd name="connsiteX153" fmla="*/ 759089 w 1206260"/>
              <a:gd name="connsiteY153" fmla="*/ 438055 h 1684262"/>
              <a:gd name="connsiteX154" fmla="*/ 678317 w 1206260"/>
              <a:gd name="connsiteY154" fmla="*/ 611029 h 1684262"/>
              <a:gd name="connsiteX155" fmla="*/ 640217 w 1206260"/>
              <a:gd name="connsiteY155" fmla="*/ 587978 h 1684262"/>
              <a:gd name="connsiteX156" fmla="*/ 632216 w 1206260"/>
              <a:gd name="connsiteY156" fmla="*/ 453581 h 1684262"/>
              <a:gd name="connsiteX157" fmla="*/ 632216 w 1206260"/>
              <a:gd name="connsiteY157" fmla="*/ 453485 h 1684262"/>
              <a:gd name="connsiteX158" fmla="*/ 686032 w 1206260"/>
              <a:gd name="connsiteY158" fmla="*/ 837819 h 1684262"/>
              <a:gd name="connsiteX159" fmla="*/ 628310 w 1206260"/>
              <a:gd name="connsiteY159" fmla="*/ 930116 h 1684262"/>
              <a:gd name="connsiteX160" fmla="*/ 686032 w 1206260"/>
              <a:gd name="connsiteY160" fmla="*/ 837914 h 1684262"/>
              <a:gd name="connsiteX161" fmla="*/ 686032 w 1206260"/>
              <a:gd name="connsiteY161" fmla="*/ 837819 h 1684262"/>
              <a:gd name="connsiteX162" fmla="*/ 743658 w 1206260"/>
              <a:gd name="connsiteY162" fmla="*/ 1291400 h 1684262"/>
              <a:gd name="connsiteX163" fmla="*/ 547634 w 1206260"/>
              <a:gd name="connsiteY163" fmla="*/ 1206818 h 1684262"/>
              <a:gd name="connsiteX164" fmla="*/ 573446 w 1206260"/>
              <a:gd name="connsiteY164" fmla="*/ 1222439 h 1684262"/>
              <a:gd name="connsiteX165" fmla="*/ 603450 w 1206260"/>
              <a:gd name="connsiteY165" fmla="*/ 1227487 h 1684262"/>
              <a:gd name="connsiteX166" fmla="*/ 743658 w 1206260"/>
              <a:gd name="connsiteY166" fmla="*/ 1291495 h 1684262"/>
              <a:gd name="connsiteX167" fmla="*/ 743658 w 1206260"/>
              <a:gd name="connsiteY167" fmla="*/ 1291400 h 1684262"/>
              <a:gd name="connsiteX168" fmla="*/ 578399 w 1206260"/>
              <a:gd name="connsiteY168" fmla="*/ 945452 h 1684262"/>
              <a:gd name="connsiteX169" fmla="*/ 689842 w 1206260"/>
              <a:gd name="connsiteY169" fmla="*/ 1122236 h 1684262"/>
              <a:gd name="connsiteX170" fmla="*/ 578399 w 1206260"/>
              <a:gd name="connsiteY170" fmla="*/ 945547 h 1684262"/>
              <a:gd name="connsiteX171" fmla="*/ 578399 w 1206260"/>
              <a:gd name="connsiteY171" fmla="*/ 945452 h 1684262"/>
              <a:gd name="connsiteX172" fmla="*/ 351609 w 1206260"/>
              <a:gd name="connsiteY172" fmla="*/ 1045464 h 1684262"/>
              <a:gd name="connsiteX173" fmla="*/ 382375 w 1206260"/>
              <a:gd name="connsiteY173" fmla="*/ 887825 h 1684262"/>
              <a:gd name="connsiteX174" fmla="*/ 351609 w 1206260"/>
              <a:gd name="connsiteY174" fmla="*/ 1045559 h 1684262"/>
              <a:gd name="connsiteX175" fmla="*/ 351609 w 1206260"/>
              <a:gd name="connsiteY175" fmla="*/ 1045464 h 1684262"/>
              <a:gd name="connsiteX176" fmla="*/ 420761 w 1206260"/>
              <a:gd name="connsiteY176" fmla="*/ 1018413 h 1684262"/>
              <a:gd name="connsiteX177" fmla="*/ 605260 w 1206260"/>
              <a:gd name="connsiteY177" fmla="*/ 1180338 h 1684262"/>
              <a:gd name="connsiteX178" fmla="*/ 420761 w 1206260"/>
              <a:gd name="connsiteY178" fmla="*/ 1018413 h 1684262"/>
              <a:gd name="connsiteX179" fmla="*/ 366944 w 1206260"/>
              <a:gd name="connsiteY179" fmla="*/ 1414272 h 1684262"/>
              <a:gd name="connsiteX180" fmla="*/ 597640 w 1206260"/>
              <a:gd name="connsiteY180" fmla="*/ 1460468 h 1684262"/>
              <a:gd name="connsiteX181" fmla="*/ 366944 w 1206260"/>
              <a:gd name="connsiteY181" fmla="*/ 1414463 h 1684262"/>
              <a:gd name="connsiteX182" fmla="*/ 366944 w 1206260"/>
              <a:gd name="connsiteY182" fmla="*/ 1414272 h 1684262"/>
              <a:gd name="connsiteX183" fmla="*/ 536108 w 1206260"/>
              <a:gd name="connsiteY183" fmla="*/ 1644968 h 1684262"/>
              <a:gd name="connsiteX184" fmla="*/ 498008 w 1206260"/>
              <a:gd name="connsiteY184" fmla="*/ 1625918 h 1684262"/>
              <a:gd name="connsiteX185" fmla="*/ 471148 w 1206260"/>
              <a:gd name="connsiteY185" fmla="*/ 1618202 h 1684262"/>
              <a:gd name="connsiteX186" fmla="*/ 471148 w 1206260"/>
              <a:gd name="connsiteY186" fmla="*/ 1664399 h 1684262"/>
              <a:gd name="connsiteX187" fmla="*/ 401901 w 1206260"/>
              <a:gd name="connsiteY187" fmla="*/ 1579817 h 1684262"/>
              <a:gd name="connsiteX188" fmla="*/ 536108 w 1206260"/>
              <a:gd name="connsiteY188" fmla="*/ 1645158 h 1684262"/>
              <a:gd name="connsiteX189" fmla="*/ 536108 w 1206260"/>
              <a:gd name="connsiteY189" fmla="*/ 1644968 h 1684262"/>
              <a:gd name="connsiteX190" fmla="*/ 616785 w 1206260"/>
              <a:gd name="connsiteY190" fmla="*/ 1564196 h 1684262"/>
              <a:gd name="connsiteX191" fmla="*/ 555349 w 1206260"/>
              <a:gd name="connsiteY191" fmla="*/ 1541145 h 1684262"/>
              <a:gd name="connsiteX192" fmla="*/ 638597 w 1206260"/>
              <a:gd name="connsiteY192" fmla="*/ 1493520 h 1684262"/>
              <a:gd name="connsiteX193" fmla="*/ 739848 w 1206260"/>
              <a:gd name="connsiteY193" fmla="*/ 1525715 h 1684262"/>
              <a:gd name="connsiteX194" fmla="*/ 616785 w 1206260"/>
              <a:gd name="connsiteY194" fmla="*/ 1564386 h 1684262"/>
              <a:gd name="connsiteX195" fmla="*/ 616785 w 1206260"/>
              <a:gd name="connsiteY195" fmla="*/ 1564196 h 1684262"/>
              <a:gd name="connsiteX196" fmla="*/ 752231 w 1206260"/>
              <a:gd name="connsiteY196" fmla="*/ 1664779 h 1684262"/>
              <a:gd name="connsiteX197" fmla="*/ 739658 w 1206260"/>
              <a:gd name="connsiteY197" fmla="*/ 1664779 h 1684262"/>
              <a:gd name="connsiteX198" fmla="*/ 731180 w 1206260"/>
              <a:gd name="connsiteY198" fmla="*/ 1664779 h 1684262"/>
              <a:gd name="connsiteX199" fmla="*/ 727561 w 1206260"/>
              <a:gd name="connsiteY199" fmla="*/ 1664779 h 1684262"/>
              <a:gd name="connsiteX200" fmla="*/ 713750 w 1206260"/>
              <a:gd name="connsiteY200" fmla="*/ 1666780 h 1684262"/>
              <a:gd name="connsiteX201" fmla="*/ 704225 w 1206260"/>
              <a:gd name="connsiteY201" fmla="*/ 1665256 h 1684262"/>
              <a:gd name="connsiteX202" fmla="*/ 705558 w 1206260"/>
              <a:gd name="connsiteY202" fmla="*/ 1667733 h 1684262"/>
              <a:gd name="connsiteX203" fmla="*/ 790045 w 1206260"/>
              <a:gd name="connsiteY203" fmla="*/ 1610106 h 1684262"/>
              <a:gd name="connsiteX204" fmla="*/ 752231 w 1206260"/>
              <a:gd name="connsiteY204" fmla="*/ 1664970 h 1684262"/>
              <a:gd name="connsiteX205" fmla="*/ 752231 w 1206260"/>
              <a:gd name="connsiteY205" fmla="*/ 1664779 h 1684262"/>
              <a:gd name="connsiteX206" fmla="*/ 857863 w 1206260"/>
              <a:gd name="connsiteY206" fmla="*/ 1591056 h 1684262"/>
              <a:gd name="connsiteX207" fmla="*/ 838813 w 1206260"/>
              <a:gd name="connsiteY207" fmla="*/ 1568958 h 1684262"/>
              <a:gd name="connsiteX208" fmla="*/ 836146 w 1206260"/>
              <a:gd name="connsiteY208" fmla="*/ 1564291 h 1684262"/>
              <a:gd name="connsiteX209" fmla="*/ 955179 w 1206260"/>
              <a:gd name="connsiteY209" fmla="*/ 1500720 h 1684262"/>
              <a:gd name="connsiteX210" fmla="*/ 1066493 w 1206260"/>
              <a:gd name="connsiteY210" fmla="*/ 1492065 h 1684262"/>
              <a:gd name="connsiteX211" fmla="*/ 857863 w 1206260"/>
              <a:gd name="connsiteY211" fmla="*/ 1591247 h 1684262"/>
              <a:gd name="connsiteX212" fmla="*/ 857863 w 1206260"/>
              <a:gd name="connsiteY212" fmla="*/ 1591056 h 1684262"/>
              <a:gd name="connsiteX213" fmla="*/ 1054979 w 1206260"/>
              <a:gd name="connsiteY213" fmla="*/ 1445037 h 1684262"/>
              <a:gd name="connsiteX214" fmla="*/ 916632 w 1206260"/>
              <a:gd name="connsiteY214" fmla="*/ 1468184 h 1684262"/>
              <a:gd name="connsiteX215" fmla="*/ 1028170 w 1206260"/>
              <a:gd name="connsiteY215" fmla="*/ 1445228 h 1684262"/>
              <a:gd name="connsiteX216" fmla="*/ 1054979 w 1206260"/>
              <a:gd name="connsiteY216" fmla="*/ 1445037 h 1684262"/>
              <a:gd name="connsiteX217" fmla="*/ 862816 w 1206260"/>
              <a:gd name="connsiteY217" fmla="*/ 1410462 h 1684262"/>
              <a:gd name="connsiteX218" fmla="*/ 647551 w 1206260"/>
              <a:gd name="connsiteY218" fmla="*/ 1448562 h 1684262"/>
              <a:gd name="connsiteX219" fmla="*/ 862816 w 1206260"/>
              <a:gd name="connsiteY219" fmla="*/ 1410653 h 1684262"/>
              <a:gd name="connsiteX220" fmla="*/ 862816 w 1206260"/>
              <a:gd name="connsiteY220" fmla="*/ 1410462 h 1684262"/>
              <a:gd name="connsiteX221" fmla="*/ 689842 w 1206260"/>
              <a:gd name="connsiteY221" fmla="*/ 1391412 h 1684262"/>
              <a:gd name="connsiteX222" fmla="*/ 924347 w 1206260"/>
              <a:gd name="connsiteY222" fmla="*/ 1306830 h 1684262"/>
              <a:gd name="connsiteX223" fmla="*/ 689842 w 1206260"/>
              <a:gd name="connsiteY223" fmla="*/ 1391412 h 1684262"/>
              <a:gd name="connsiteX224" fmla="*/ 1162663 w 1206260"/>
              <a:gd name="connsiteY224" fmla="*/ 1057085 h 1684262"/>
              <a:gd name="connsiteX225" fmla="*/ 1148756 w 1206260"/>
              <a:gd name="connsiteY225" fmla="*/ 1134428 h 1684262"/>
              <a:gd name="connsiteX226" fmla="*/ 1066841 w 1206260"/>
              <a:gd name="connsiteY226" fmla="*/ 1139762 h 1684262"/>
              <a:gd name="connsiteX227" fmla="*/ 1035790 w 1206260"/>
              <a:gd name="connsiteY227" fmla="*/ 1087755 h 1684262"/>
              <a:gd name="connsiteX228" fmla="*/ 1162663 w 1206260"/>
              <a:gd name="connsiteY228" fmla="*/ 1057085 h 1684262"/>
              <a:gd name="connsiteX229" fmla="*/ 987913 w 1206260"/>
              <a:gd name="connsiteY229" fmla="*/ 1181170 h 1684262"/>
              <a:gd name="connsiteX230" fmla="*/ 958923 w 1206260"/>
              <a:gd name="connsiteY230" fmla="*/ 1264444 h 1684262"/>
              <a:gd name="connsiteX231" fmla="*/ 905107 w 1206260"/>
              <a:gd name="connsiteY231" fmla="*/ 1118330 h 1684262"/>
              <a:gd name="connsiteX232" fmla="*/ 987913 w 1206260"/>
              <a:gd name="connsiteY232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48263 w 1206260"/>
              <a:gd name="connsiteY51" fmla="*/ 1308259 h 1684262"/>
              <a:gd name="connsiteX52" fmla="*/ 247691 w 1206260"/>
              <a:gd name="connsiteY52" fmla="*/ 1308735 h 1684262"/>
              <a:gd name="connsiteX53" fmla="*/ 229880 w 1206260"/>
              <a:gd name="connsiteY53" fmla="*/ 1312259 h 1684262"/>
              <a:gd name="connsiteX54" fmla="*/ 146155 w 1206260"/>
              <a:gd name="connsiteY54" fmla="*/ 1230344 h 1684262"/>
              <a:gd name="connsiteX55" fmla="*/ 115389 w 1206260"/>
              <a:gd name="connsiteY55" fmla="*/ 1430369 h 1684262"/>
              <a:gd name="connsiteX56" fmla="*/ 349799 w 1206260"/>
              <a:gd name="connsiteY56" fmla="*/ 1480280 h 1684262"/>
              <a:gd name="connsiteX57" fmla="*/ 299507 w 1206260"/>
              <a:gd name="connsiteY57" fmla="*/ 1464659 h 1684262"/>
              <a:gd name="connsiteX58" fmla="*/ 321034 w 1206260"/>
              <a:gd name="connsiteY58" fmla="*/ 1477042 h 1684262"/>
              <a:gd name="connsiteX59" fmla="*/ 330559 w 1206260"/>
              <a:gd name="connsiteY59" fmla="*/ 1484376 h 1684262"/>
              <a:gd name="connsiteX60" fmla="*/ 388280 w 1206260"/>
              <a:gd name="connsiteY60" fmla="*/ 1545717 h 1684262"/>
              <a:gd name="connsiteX61" fmla="*/ 348847 w 1206260"/>
              <a:gd name="connsiteY61" fmla="*/ 1542479 h 1684262"/>
              <a:gd name="connsiteX62" fmla="*/ 255883 w 1206260"/>
              <a:gd name="connsiteY62" fmla="*/ 1502664 h 1684262"/>
              <a:gd name="connsiteX63" fmla="*/ 255883 w 1206260"/>
              <a:gd name="connsiteY63" fmla="*/ 1502664 h 1684262"/>
              <a:gd name="connsiteX64" fmla="*/ 239976 w 1206260"/>
              <a:gd name="connsiteY64" fmla="*/ 1484281 h 1684262"/>
              <a:gd name="connsiteX65" fmla="*/ 203495 w 1206260"/>
              <a:gd name="connsiteY65" fmla="*/ 1484281 h 1684262"/>
              <a:gd name="connsiteX66" fmla="*/ 187303 w 1206260"/>
              <a:gd name="connsiteY66" fmla="*/ 1499140 h 1684262"/>
              <a:gd name="connsiteX67" fmla="*/ 490674 w 1206260"/>
              <a:gd name="connsiteY67" fmla="*/ 1673352 h 1684262"/>
              <a:gd name="connsiteX68" fmla="*/ 757374 w 1206260"/>
              <a:gd name="connsiteY68" fmla="*/ 1682401 h 1684262"/>
              <a:gd name="connsiteX69" fmla="*/ 988070 w 1206260"/>
              <a:gd name="connsiteY69" fmla="*/ 1594485 h 1684262"/>
              <a:gd name="connsiteX70" fmla="*/ 1152566 w 1206260"/>
              <a:gd name="connsiteY70" fmla="*/ 1394460 h 1684262"/>
              <a:gd name="connsiteX71" fmla="*/ 918822 w 1206260"/>
              <a:gd name="connsiteY71" fmla="*/ 1363507 h 1684262"/>
              <a:gd name="connsiteX72" fmla="*/ 802904 w 1206260"/>
              <a:gd name="connsiteY72" fmla="*/ 1350454 h 1684262"/>
              <a:gd name="connsiteX73" fmla="*/ 841956 w 1206260"/>
              <a:gd name="connsiteY73" fmla="*/ 1326547 h 1684262"/>
              <a:gd name="connsiteX74" fmla="*/ 1018286 w 1206260"/>
              <a:gd name="connsiteY74" fmla="*/ 1315425 h 1684262"/>
              <a:gd name="connsiteX75" fmla="*/ 980354 w 1206260"/>
              <a:gd name="connsiteY75" fmla="*/ 1268921 h 1684262"/>
              <a:gd name="connsiteX76" fmla="*/ 1091488 w 1206260"/>
              <a:gd name="connsiteY76" fmla="*/ 1221043 h 1684262"/>
              <a:gd name="connsiteX77" fmla="*/ 911203 w 1206260"/>
              <a:gd name="connsiteY77" fmla="*/ 1022890 h 1684262"/>
              <a:gd name="connsiteX78" fmla="*/ 1193429 w 1206260"/>
              <a:gd name="connsiteY78" fmla="*/ 899446 h 1684262"/>
              <a:gd name="connsiteX79" fmla="*/ 759089 w 1206260"/>
              <a:gd name="connsiteY79" fmla="*/ 61246 h 1684262"/>
              <a:gd name="connsiteX80" fmla="*/ 720989 w 1206260"/>
              <a:gd name="connsiteY80" fmla="*/ 145828 h 1684262"/>
              <a:gd name="connsiteX81" fmla="*/ 759089 w 1206260"/>
              <a:gd name="connsiteY81" fmla="*/ 61436 h 1684262"/>
              <a:gd name="connsiteX82" fmla="*/ 759089 w 1206260"/>
              <a:gd name="connsiteY82" fmla="*/ 61246 h 1684262"/>
              <a:gd name="connsiteX83" fmla="*/ 363611 w 1206260"/>
              <a:gd name="connsiteY83" fmla="*/ 545783 h 1684262"/>
              <a:gd name="connsiteX84" fmla="*/ 348275 w 1206260"/>
              <a:gd name="connsiteY84" fmla="*/ 553498 h 1684262"/>
              <a:gd name="connsiteX85" fmla="*/ 363611 w 1206260"/>
              <a:gd name="connsiteY85" fmla="*/ 545783 h 1684262"/>
              <a:gd name="connsiteX86" fmla="*/ 232451 w 1206260"/>
              <a:gd name="connsiteY86" fmla="*/ 523113 h 1684262"/>
              <a:gd name="connsiteX87" fmla="*/ 254694 w 1206260"/>
              <a:gd name="connsiteY87" fmla="*/ 664096 h 1684262"/>
              <a:gd name="connsiteX88" fmla="*/ 232451 w 1206260"/>
              <a:gd name="connsiteY88" fmla="*/ 523113 h 1684262"/>
              <a:gd name="connsiteX89" fmla="*/ 340084 w 1206260"/>
              <a:gd name="connsiteY89" fmla="*/ 692277 h 1684262"/>
              <a:gd name="connsiteX90" fmla="*/ 470767 w 1206260"/>
              <a:gd name="connsiteY90" fmla="*/ 684562 h 1684262"/>
              <a:gd name="connsiteX91" fmla="*/ 340084 w 1206260"/>
              <a:gd name="connsiteY91" fmla="*/ 691896 h 1684262"/>
              <a:gd name="connsiteX92" fmla="*/ 340084 w 1206260"/>
              <a:gd name="connsiteY92" fmla="*/ 692277 h 1684262"/>
              <a:gd name="connsiteX93" fmla="*/ 382375 w 1206260"/>
              <a:gd name="connsiteY93" fmla="*/ 615410 h 1684262"/>
              <a:gd name="connsiteX94" fmla="*/ 516868 w 1206260"/>
              <a:gd name="connsiteY94" fmla="*/ 688372 h 1684262"/>
              <a:gd name="connsiteX95" fmla="*/ 382661 w 1206260"/>
              <a:gd name="connsiteY95" fmla="*/ 615029 h 1684262"/>
              <a:gd name="connsiteX96" fmla="*/ 382375 w 1206260"/>
              <a:gd name="connsiteY96" fmla="*/ 615410 h 1684262"/>
              <a:gd name="connsiteX97" fmla="*/ 201400 w 1206260"/>
              <a:gd name="connsiteY97" fmla="*/ 907542 h 1684262"/>
              <a:gd name="connsiteX98" fmla="*/ 163300 w 1206260"/>
              <a:gd name="connsiteY98" fmla="*/ 838295 h 1684262"/>
              <a:gd name="connsiteX99" fmla="*/ 201686 w 1206260"/>
              <a:gd name="connsiteY99" fmla="*/ 907161 h 1684262"/>
              <a:gd name="connsiteX100" fmla="*/ 201400 w 1206260"/>
              <a:gd name="connsiteY100" fmla="*/ 907542 h 1684262"/>
              <a:gd name="connsiteX101" fmla="*/ 97811 w 1206260"/>
              <a:gd name="connsiteY101" fmla="*/ 1285557 h 1684262"/>
              <a:gd name="connsiteX102" fmla="*/ 123279 w 1206260"/>
              <a:gd name="connsiteY102" fmla="*/ 1264178 h 1684262"/>
              <a:gd name="connsiteX103" fmla="*/ 231975 w 1206260"/>
              <a:gd name="connsiteY103" fmla="*/ 1341501 h 1684262"/>
              <a:gd name="connsiteX104" fmla="*/ 97811 w 1206260"/>
              <a:gd name="connsiteY104" fmla="*/ 1285557 h 1684262"/>
              <a:gd name="connsiteX105" fmla="*/ 232928 w 1206260"/>
              <a:gd name="connsiteY105" fmla="*/ 1376077 h 1684262"/>
              <a:gd name="connsiteX106" fmla="*/ 279029 w 1206260"/>
              <a:gd name="connsiteY106" fmla="*/ 1379887 h 1684262"/>
              <a:gd name="connsiteX107" fmla="*/ 232451 w 1206260"/>
              <a:gd name="connsiteY107" fmla="*/ 1376077 h 1684262"/>
              <a:gd name="connsiteX108" fmla="*/ 232928 w 1206260"/>
              <a:gd name="connsiteY108" fmla="*/ 1376077 h 1684262"/>
              <a:gd name="connsiteX109" fmla="*/ 856244 w 1206260"/>
              <a:gd name="connsiteY109" fmla="*/ 715613 h 1684262"/>
              <a:gd name="connsiteX110" fmla="*/ 817635 w 1206260"/>
              <a:gd name="connsiteY110" fmla="*/ 708913 h 1684262"/>
              <a:gd name="connsiteX111" fmla="*/ 721084 w 1206260"/>
              <a:gd name="connsiteY111" fmla="*/ 657225 h 1684262"/>
              <a:gd name="connsiteX112" fmla="*/ 855767 w 1206260"/>
              <a:gd name="connsiteY112" fmla="*/ 715613 h 1684262"/>
              <a:gd name="connsiteX113" fmla="*/ 856244 w 1206260"/>
              <a:gd name="connsiteY113" fmla="*/ 715613 h 1684262"/>
              <a:gd name="connsiteX114" fmla="*/ 663458 w 1206260"/>
              <a:gd name="connsiteY114" fmla="*/ 722662 h 1684262"/>
              <a:gd name="connsiteX115" fmla="*/ 644408 w 1206260"/>
              <a:gd name="connsiteY115" fmla="*/ 807149 h 1684262"/>
              <a:gd name="connsiteX116" fmla="*/ 662981 w 1206260"/>
              <a:gd name="connsiteY116" fmla="*/ 723138 h 1684262"/>
              <a:gd name="connsiteX117" fmla="*/ 663458 w 1206260"/>
              <a:gd name="connsiteY117" fmla="*/ 722662 h 1684262"/>
              <a:gd name="connsiteX118" fmla="*/ 628882 w 1206260"/>
              <a:gd name="connsiteY118" fmla="*/ 753332 h 1684262"/>
              <a:gd name="connsiteX119" fmla="*/ 655742 w 1206260"/>
              <a:gd name="connsiteY119" fmla="*/ 726472 h 1684262"/>
              <a:gd name="connsiteX120" fmla="*/ 628406 w 1206260"/>
              <a:gd name="connsiteY120" fmla="*/ 753332 h 1684262"/>
              <a:gd name="connsiteX121" fmla="*/ 628882 w 1206260"/>
              <a:gd name="connsiteY121" fmla="*/ 753332 h 1684262"/>
              <a:gd name="connsiteX122" fmla="*/ 771090 w 1206260"/>
              <a:gd name="connsiteY122" fmla="*/ 757237 h 1684262"/>
              <a:gd name="connsiteX123" fmla="*/ 690318 w 1206260"/>
              <a:gd name="connsiteY123" fmla="*/ 822579 h 1684262"/>
              <a:gd name="connsiteX124" fmla="*/ 770614 w 1206260"/>
              <a:gd name="connsiteY124" fmla="*/ 757237 h 1684262"/>
              <a:gd name="connsiteX125" fmla="*/ 771090 w 1206260"/>
              <a:gd name="connsiteY125" fmla="*/ 757237 h 1684262"/>
              <a:gd name="connsiteX126" fmla="*/ 759565 w 1206260"/>
              <a:gd name="connsiteY126" fmla="*/ 538162 h 1684262"/>
              <a:gd name="connsiteX127" fmla="*/ 851767 w 1206260"/>
              <a:gd name="connsiteY127" fmla="*/ 480536 h 1684262"/>
              <a:gd name="connsiteX128" fmla="*/ 759089 w 1206260"/>
              <a:gd name="connsiteY128" fmla="*/ 538067 h 1684262"/>
              <a:gd name="connsiteX129" fmla="*/ 759565 w 1206260"/>
              <a:gd name="connsiteY129" fmla="*/ 538162 h 1684262"/>
              <a:gd name="connsiteX130" fmla="*/ 877961 w 1206260"/>
              <a:gd name="connsiteY130" fmla="*/ 342138 h 1684262"/>
              <a:gd name="connsiteX131" fmla="*/ 812619 w 1206260"/>
              <a:gd name="connsiteY131" fmla="*/ 442055 h 1684262"/>
              <a:gd name="connsiteX132" fmla="*/ 877961 w 1206260"/>
              <a:gd name="connsiteY132" fmla="*/ 342138 h 1684262"/>
              <a:gd name="connsiteX133" fmla="*/ 681841 w 1206260"/>
              <a:gd name="connsiteY133" fmla="*/ 323088 h 1684262"/>
              <a:gd name="connsiteX134" fmla="*/ 758803 w 1206260"/>
              <a:gd name="connsiteY134" fmla="*/ 430816 h 1684262"/>
              <a:gd name="connsiteX135" fmla="*/ 643455 w 1206260"/>
              <a:gd name="connsiteY135" fmla="*/ 396145 h 1684262"/>
              <a:gd name="connsiteX136" fmla="*/ 639550 w 1206260"/>
              <a:gd name="connsiteY136" fmla="*/ 438436 h 1684262"/>
              <a:gd name="connsiteX137" fmla="*/ 682127 w 1206260"/>
              <a:gd name="connsiteY137" fmla="*/ 323088 h 1684262"/>
              <a:gd name="connsiteX138" fmla="*/ 681841 w 1206260"/>
              <a:gd name="connsiteY138" fmla="*/ 323088 h 1684262"/>
              <a:gd name="connsiteX139" fmla="*/ 351323 w 1206260"/>
              <a:gd name="connsiteY139" fmla="*/ 219361 h 1684262"/>
              <a:gd name="connsiteX140" fmla="*/ 383994 w 1206260"/>
              <a:gd name="connsiteY140" fmla="*/ 183070 h 1684262"/>
              <a:gd name="connsiteX141" fmla="*/ 403711 w 1206260"/>
              <a:gd name="connsiteY141" fmla="*/ 175069 h 1684262"/>
              <a:gd name="connsiteX142" fmla="*/ 411331 w 1206260"/>
              <a:gd name="connsiteY142" fmla="*/ 176117 h 1684262"/>
              <a:gd name="connsiteX143" fmla="*/ 569351 w 1206260"/>
              <a:gd name="connsiteY143" fmla="*/ 242792 h 1684262"/>
              <a:gd name="connsiteX144" fmla="*/ 569922 w 1206260"/>
              <a:gd name="connsiteY144" fmla="*/ 242792 h 1684262"/>
              <a:gd name="connsiteX145" fmla="*/ 558873 w 1206260"/>
              <a:gd name="connsiteY145" fmla="*/ 299942 h 1684262"/>
              <a:gd name="connsiteX146" fmla="*/ 351609 w 1206260"/>
              <a:gd name="connsiteY146" fmla="*/ 219075 h 1684262"/>
              <a:gd name="connsiteX147" fmla="*/ 351323 w 1206260"/>
              <a:gd name="connsiteY147" fmla="*/ 219361 h 1684262"/>
              <a:gd name="connsiteX148" fmla="*/ 470767 w 1206260"/>
              <a:gd name="connsiteY148" fmla="*/ 361188 h 1684262"/>
              <a:gd name="connsiteX149" fmla="*/ 566874 w 1206260"/>
              <a:gd name="connsiteY149" fmla="*/ 503396 h 1684262"/>
              <a:gd name="connsiteX150" fmla="*/ 470767 w 1206260"/>
              <a:gd name="connsiteY150" fmla="*/ 361188 h 1684262"/>
              <a:gd name="connsiteX151" fmla="*/ 632216 w 1206260"/>
              <a:gd name="connsiteY151" fmla="*/ 453485 h 1684262"/>
              <a:gd name="connsiteX152" fmla="*/ 699367 w 1206260"/>
              <a:gd name="connsiteY152" fmla="*/ 515112 h 1684262"/>
              <a:gd name="connsiteX153" fmla="*/ 759089 w 1206260"/>
              <a:gd name="connsiteY153" fmla="*/ 438055 h 1684262"/>
              <a:gd name="connsiteX154" fmla="*/ 678317 w 1206260"/>
              <a:gd name="connsiteY154" fmla="*/ 611029 h 1684262"/>
              <a:gd name="connsiteX155" fmla="*/ 640217 w 1206260"/>
              <a:gd name="connsiteY155" fmla="*/ 587978 h 1684262"/>
              <a:gd name="connsiteX156" fmla="*/ 632216 w 1206260"/>
              <a:gd name="connsiteY156" fmla="*/ 453581 h 1684262"/>
              <a:gd name="connsiteX157" fmla="*/ 632216 w 1206260"/>
              <a:gd name="connsiteY157" fmla="*/ 453485 h 1684262"/>
              <a:gd name="connsiteX158" fmla="*/ 686032 w 1206260"/>
              <a:gd name="connsiteY158" fmla="*/ 837819 h 1684262"/>
              <a:gd name="connsiteX159" fmla="*/ 628310 w 1206260"/>
              <a:gd name="connsiteY159" fmla="*/ 930116 h 1684262"/>
              <a:gd name="connsiteX160" fmla="*/ 686032 w 1206260"/>
              <a:gd name="connsiteY160" fmla="*/ 837914 h 1684262"/>
              <a:gd name="connsiteX161" fmla="*/ 686032 w 1206260"/>
              <a:gd name="connsiteY161" fmla="*/ 837819 h 1684262"/>
              <a:gd name="connsiteX162" fmla="*/ 743658 w 1206260"/>
              <a:gd name="connsiteY162" fmla="*/ 1291400 h 1684262"/>
              <a:gd name="connsiteX163" fmla="*/ 547634 w 1206260"/>
              <a:gd name="connsiteY163" fmla="*/ 1206818 h 1684262"/>
              <a:gd name="connsiteX164" fmla="*/ 573446 w 1206260"/>
              <a:gd name="connsiteY164" fmla="*/ 1222439 h 1684262"/>
              <a:gd name="connsiteX165" fmla="*/ 603450 w 1206260"/>
              <a:gd name="connsiteY165" fmla="*/ 1227487 h 1684262"/>
              <a:gd name="connsiteX166" fmla="*/ 743658 w 1206260"/>
              <a:gd name="connsiteY166" fmla="*/ 1291495 h 1684262"/>
              <a:gd name="connsiteX167" fmla="*/ 743658 w 1206260"/>
              <a:gd name="connsiteY167" fmla="*/ 1291400 h 1684262"/>
              <a:gd name="connsiteX168" fmla="*/ 578399 w 1206260"/>
              <a:gd name="connsiteY168" fmla="*/ 945452 h 1684262"/>
              <a:gd name="connsiteX169" fmla="*/ 689842 w 1206260"/>
              <a:gd name="connsiteY169" fmla="*/ 1122236 h 1684262"/>
              <a:gd name="connsiteX170" fmla="*/ 578399 w 1206260"/>
              <a:gd name="connsiteY170" fmla="*/ 945547 h 1684262"/>
              <a:gd name="connsiteX171" fmla="*/ 578399 w 1206260"/>
              <a:gd name="connsiteY171" fmla="*/ 945452 h 1684262"/>
              <a:gd name="connsiteX172" fmla="*/ 351609 w 1206260"/>
              <a:gd name="connsiteY172" fmla="*/ 1045464 h 1684262"/>
              <a:gd name="connsiteX173" fmla="*/ 382375 w 1206260"/>
              <a:gd name="connsiteY173" fmla="*/ 887825 h 1684262"/>
              <a:gd name="connsiteX174" fmla="*/ 351609 w 1206260"/>
              <a:gd name="connsiteY174" fmla="*/ 1045559 h 1684262"/>
              <a:gd name="connsiteX175" fmla="*/ 351609 w 1206260"/>
              <a:gd name="connsiteY175" fmla="*/ 1045464 h 1684262"/>
              <a:gd name="connsiteX176" fmla="*/ 420761 w 1206260"/>
              <a:gd name="connsiteY176" fmla="*/ 1018413 h 1684262"/>
              <a:gd name="connsiteX177" fmla="*/ 605260 w 1206260"/>
              <a:gd name="connsiteY177" fmla="*/ 1180338 h 1684262"/>
              <a:gd name="connsiteX178" fmla="*/ 420761 w 1206260"/>
              <a:gd name="connsiteY178" fmla="*/ 1018413 h 1684262"/>
              <a:gd name="connsiteX179" fmla="*/ 366944 w 1206260"/>
              <a:gd name="connsiteY179" fmla="*/ 1414272 h 1684262"/>
              <a:gd name="connsiteX180" fmla="*/ 597640 w 1206260"/>
              <a:gd name="connsiteY180" fmla="*/ 1460468 h 1684262"/>
              <a:gd name="connsiteX181" fmla="*/ 366944 w 1206260"/>
              <a:gd name="connsiteY181" fmla="*/ 1414463 h 1684262"/>
              <a:gd name="connsiteX182" fmla="*/ 366944 w 1206260"/>
              <a:gd name="connsiteY182" fmla="*/ 1414272 h 1684262"/>
              <a:gd name="connsiteX183" fmla="*/ 536108 w 1206260"/>
              <a:gd name="connsiteY183" fmla="*/ 1644968 h 1684262"/>
              <a:gd name="connsiteX184" fmla="*/ 498008 w 1206260"/>
              <a:gd name="connsiteY184" fmla="*/ 1625918 h 1684262"/>
              <a:gd name="connsiteX185" fmla="*/ 471148 w 1206260"/>
              <a:gd name="connsiteY185" fmla="*/ 1618202 h 1684262"/>
              <a:gd name="connsiteX186" fmla="*/ 471148 w 1206260"/>
              <a:gd name="connsiteY186" fmla="*/ 1664399 h 1684262"/>
              <a:gd name="connsiteX187" fmla="*/ 401901 w 1206260"/>
              <a:gd name="connsiteY187" fmla="*/ 1579817 h 1684262"/>
              <a:gd name="connsiteX188" fmla="*/ 536108 w 1206260"/>
              <a:gd name="connsiteY188" fmla="*/ 1645158 h 1684262"/>
              <a:gd name="connsiteX189" fmla="*/ 536108 w 1206260"/>
              <a:gd name="connsiteY189" fmla="*/ 1644968 h 1684262"/>
              <a:gd name="connsiteX190" fmla="*/ 616785 w 1206260"/>
              <a:gd name="connsiteY190" fmla="*/ 1564196 h 1684262"/>
              <a:gd name="connsiteX191" fmla="*/ 555349 w 1206260"/>
              <a:gd name="connsiteY191" fmla="*/ 1541145 h 1684262"/>
              <a:gd name="connsiteX192" fmla="*/ 638597 w 1206260"/>
              <a:gd name="connsiteY192" fmla="*/ 1493520 h 1684262"/>
              <a:gd name="connsiteX193" fmla="*/ 739848 w 1206260"/>
              <a:gd name="connsiteY193" fmla="*/ 1525715 h 1684262"/>
              <a:gd name="connsiteX194" fmla="*/ 616785 w 1206260"/>
              <a:gd name="connsiteY194" fmla="*/ 1564386 h 1684262"/>
              <a:gd name="connsiteX195" fmla="*/ 616785 w 1206260"/>
              <a:gd name="connsiteY195" fmla="*/ 1564196 h 1684262"/>
              <a:gd name="connsiteX196" fmla="*/ 752231 w 1206260"/>
              <a:gd name="connsiteY196" fmla="*/ 1664779 h 1684262"/>
              <a:gd name="connsiteX197" fmla="*/ 739658 w 1206260"/>
              <a:gd name="connsiteY197" fmla="*/ 1664779 h 1684262"/>
              <a:gd name="connsiteX198" fmla="*/ 731180 w 1206260"/>
              <a:gd name="connsiteY198" fmla="*/ 1664779 h 1684262"/>
              <a:gd name="connsiteX199" fmla="*/ 727561 w 1206260"/>
              <a:gd name="connsiteY199" fmla="*/ 1664779 h 1684262"/>
              <a:gd name="connsiteX200" fmla="*/ 713750 w 1206260"/>
              <a:gd name="connsiteY200" fmla="*/ 1666780 h 1684262"/>
              <a:gd name="connsiteX201" fmla="*/ 704225 w 1206260"/>
              <a:gd name="connsiteY201" fmla="*/ 1665256 h 1684262"/>
              <a:gd name="connsiteX202" fmla="*/ 705558 w 1206260"/>
              <a:gd name="connsiteY202" fmla="*/ 1667733 h 1684262"/>
              <a:gd name="connsiteX203" fmla="*/ 790045 w 1206260"/>
              <a:gd name="connsiteY203" fmla="*/ 1610106 h 1684262"/>
              <a:gd name="connsiteX204" fmla="*/ 752231 w 1206260"/>
              <a:gd name="connsiteY204" fmla="*/ 1664970 h 1684262"/>
              <a:gd name="connsiteX205" fmla="*/ 752231 w 1206260"/>
              <a:gd name="connsiteY205" fmla="*/ 1664779 h 1684262"/>
              <a:gd name="connsiteX206" fmla="*/ 857863 w 1206260"/>
              <a:gd name="connsiteY206" fmla="*/ 1591056 h 1684262"/>
              <a:gd name="connsiteX207" fmla="*/ 838813 w 1206260"/>
              <a:gd name="connsiteY207" fmla="*/ 1568958 h 1684262"/>
              <a:gd name="connsiteX208" fmla="*/ 836146 w 1206260"/>
              <a:gd name="connsiteY208" fmla="*/ 1564291 h 1684262"/>
              <a:gd name="connsiteX209" fmla="*/ 955179 w 1206260"/>
              <a:gd name="connsiteY209" fmla="*/ 1500720 h 1684262"/>
              <a:gd name="connsiteX210" fmla="*/ 1066493 w 1206260"/>
              <a:gd name="connsiteY210" fmla="*/ 1492065 h 1684262"/>
              <a:gd name="connsiteX211" fmla="*/ 857863 w 1206260"/>
              <a:gd name="connsiteY211" fmla="*/ 1591247 h 1684262"/>
              <a:gd name="connsiteX212" fmla="*/ 857863 w 1206260"/>
              <a:gd name="connsiteY212" fmla="*/ 1591056 h 1684262"/>
              <a:gd name="connsiteX213" fmla="*/ 1054979 w 1206260"/>
              <a:gd name="connsiteY213" fmla="*/ 1445037 h 1684262"/>
              <a:gd name="connsiteX214" fmla="*/ 916632 w 1206260"/>
              <a:gd name="connsiteY214" fmla="*/ 1468184 h 1684262"/>
              <a:gd name="connsiteX215" fmla="*/ 1028170 w 1206260"/>
              <a:gd name="connsiteY215" fmla="*/ 1445228 h 1684262"/>
              <a:gd name="connsiteX216" fmla="*/ 1054979 w 1206260"/>
              <a:gd name="connsiteY216" fmla="*/ 1445037 h 1684262"/>
              <a:gd name="connsiteX217" fmla="*/ 862816 w 1206260"/>
              <a:gd name="connsiteY217" fmla="*/ 1410462 h 1684262"/>
              <a:gd name="connsiteX218" fmla="*/ 647551 w 1206260"/>
              <a:gd name="connsiteY218" fmla="*/ 1448562 h 1684262"/>
              <a:gd name="connsiteX219" fmla="*/ 862816 w 1206260"/>
              <a:gd name="connsiteY219" fmla="*/ 1410653 h 1684262"/>
              <a:gd name="connsiteX220" fmla="*/ 862816 w 1206260"/>
              <a:gd name="connsiteY220" fmla="*/ 1410462 h 1684262"/>
              <a:gd name="connsiteX221" fmla="*/ 689842 w 1206260"/>
              <a:gd name="connsiteY221" fmla="*/ 1391412 h 1684262"/>
              <a:gd name="connsiteX222" fmla="*/ 924347 w 1206260"/>
              <a:gd name="connsiteY222" fmla="*/ 1306830 h 1684262"/>
              <a:gd name="connsiteX223" fmla="*/ 689842 w 1206260"/>
              <a:gd name="connsiteY223" fmla="*/ 1391412 h 1684262"/>
              <a:gd name="connsiteX224" fmla="*/ 1162663 w 1206260"/>
              <a:gd name="connsiteY224" fmla="*/ 1057085 h 1684262"/>
              <a:gd name="connsiteX225" fmla="*/ 1148756 w 1206260"/>
              <a:gd name="connsiteY225" fmla="*/ 1134428 h 1684262"/>
              <a:gd name="connsiteX226" fmla="*/ 1066841 w 1206260"/>
              <a:gd name="connsiteY226" fmla="*/ 1139762 h 1684262"/>
              <a:gd name="connsiteX227" fmla="*/ 1035790 w 1206260"/>
              <a:gd name="connsiteY227" fmla="*/ 1087755 h 1684262"/>
              <a:gd name="connsiteX228" fmla="*/ 1162663 w 1206260"/>
              <a:gd name="connsiteY228" fmla="*/ 1057085 h 1684262"/>
              <a:gd name="connsiteX229" fmla="*/ 987913 w 1206260"/>
              <a:gd name="connsiteY229" fmla="*/ 1181170 h 1684262"/>
              <a:gd name="connsiteX230" fmla="*/ 958923 w 1206260"/>
              <a:gd name="connsiteY230" fmla="*/ 1264444 h 1684262"/>
              <a:gd name="connsiteX231" fmla="*/ 905107 w 1206260"/>
              <a:gd name="connsiteY231" fmla="*/ 1118330 h 1684262"/>
              <a:gd name="connsiteX232" fmla="*/ 987913 w 1206260"/>
              <a:gd name="connsiteY232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48263 w 1206260"/>
              <a:gd name="connsiteY51" fmla="*/ 1308259 h 1684262"/>
              <a:gd name="connsiteX52" fmla="*/ 229880 w 1206260"/>
              <a:gd name="connsiteY52" fmla="*/ 1312259 h 1684262"/>
              <a:gd name="connsiteX53" fmla="*/ 146155 w 1206260"/>
              <a:gd name="connsiteY53" fmla="*/ 1230344 h 1684262"/>
              <a:gd name="connsiteX54" fmla="*/ 115389 w 1206260"/>
              <a:gd name="connsiteY54" fmla="*/ 1430369 h 1684262"/>
              <a:gd name="connsiteX55" fmla="*/ 349799 w 1206260"/>
              <a:gd name="connsiteY55" fmla="*/ 1480280 h 1684262"/>
              <a:gd name="connsiteX56" fmla="*/ 299507 w 1206260"/>
              <a:gd name="connsiteY56" fmla="*/ 1464659 h 1684262"/>
              <a:gd name="connsiteX57" fmla="*/ 321034 w 1206260"/>
              <a:gd name="connsiteY57" fmla="*/ 1477042 h 1684262"/>
              <a:gd name="connsiteX58" fmla="*/ 330559 w 1206260"/>
              <a:gd name="connsiteY58" fmla="*/ 1484376 h 1684262"/>
              <a:gd name="connsiteX59" fmla="*/ 388280 w 1206260"/>
              <a:gd name="connsiteY59" fmla="*/ 1545717 h 1684262"/>
              <a:gd name="connsiteX60" fmla="*/ 348847 w 1206260"/>
              <a:gd name="connsiteY60" fmla="*/ 1542479 h 1684262"/>
              <a:gd name="connsiteX61" fmla="*/ 255883 w 1206260"/>
              <a:gd name="connsiteY61" fmla="*/ 1502664 h 1684262"/>
              <a:gd name="connsiteX62" fmla="*/ 255883 w 1206260"/>
              <a:gd name="connsiteY62" fmla="*/ 1502664 h 1684262"/>
              <a:gd name="connsiteX63" fmla="*/ 239976 w 1206260"/>
              <a:gd name="connsiteY63" fmla="*/ 1484281 h 1684262"/>
              <a:gd name="connsiteX64" fmla="*/ 203495 w 1206260"/>
              <a:gd name="connsiteY64" fmla="*/ 1484281 h 1684262"/>
              <a:gd name="connsiteX65" fmla="*/ 187303 w 1206260"/>
              <a:gd name="connsiteY65" fmla="*/ 1499140 h 1684262"/>
              <a:gd name="connsiteX66" fmla="*/ 490674 w 1206260"/>
              <a:gd name="connsiteY66" fmla="*/ 1673352 h 1684262"/>
              <a:gd name="connsiteX67" fmla="*/ 757374 w 1206260"/>
              <a:gd name="connsiteY67" fmla="*/ 1682401 h 1684262"/>
              <a:gd name="connsiteX68" fmla="*/ 988070 w 1206260"/>
              <a:gd name="connsiteY68" fmla="*/ 1594485 h 1684262"/>
              <a:gd name="connsiteX69" fmla="*/ 1152566 w 1206260"/>
              <a:gd name="connsiteY69" fmla="*/ 1394460 h 1684262"/>
              <a:gd name="connsiteX70" fmla="*/ 918822 w 1206260"/>
              <a:gd name="connsiteY70" fmla="*/ 1363507 h 1684262"/>
              <a:gd name="connsiteX71" fmla="*/ 802904 w 1206260"/>
              <a:gd name="connsiteY71" fmla="*/ 1350454 h 1684262"/>
              <a:gd name="connsiteX72" fmla="*/ 841956 w 1206260"/>
              <a:gd name="connsiteY72" fmla="*/ 1326547 h 1684262"/>
              <a:gd name="connsiteX73" fmla="*/ 1018286 w 1206260"/>
              <a:gd name="connsiteY73" fmla="*/ 1315425 h 1684262"/>
              <a:gd name="connsiteX74" fmla="*/ 980354 w 1206260"/>
              <a:gd name="connsiteY74" fmla="*/ 1268921 h 1684262"/>
              <a:gd name="connsiteX75" fmla="*/ 1091488 w 1206260"/>
              <a:gd name="connsiteY75" fmla="*/ 1221043 h 1684262"/>
              <a:gd name="connsiteX76" fmla="*/ 911203 w 1206260"/>
              <a:gd name="connsiteY76" fmla="*/ 1022890 h 1684262"/>
              <a:gd name="connsiteX77" fmla="*/ 1193429 w 1206260"/>
              <a:gd name="connsiteY77" fmla="*/ 899446 h 1684262"/>
              <a:gd name="connsiteX78" fmla="*/ 759089 w 1206260"/>
              <a:gd name="connsiteY78" fmla="*/ 61246 h 1684262"/>
              <a:gd name="connsiteX79" fmla="*/ 720989 w 1206260"/>
              <a:gd name="connsiteY79" fmla="*/ 145828 h 1684262"/>
              <a:gd name="connsiteX80" fmla="*/ 759089 w 1206260"/>
              <a:gd name="connsiteY80" fmla="*/ 61436 h 1684262"/>
              <a:gd name="connsiteX81" fmla="*/ 759089 w 1206260"/>
              <a:gd name="connsiteY81" fmla="*/ 61246 h 1684262"/>
              <a:gd name="connsiteX82" fmla="*/ 363611 w 1206260"/>
              <a:gd name="connsiteY82" fmla="*/ 545783 h 1684262"/>
              <a:gd name="connsiteX83" fmla="*/ 348275 w 1206260"/>
              <a:gd name="connsiteY83" fmla="*/ 553498 h 1684262"/>
              <a:gd name="connsiteX84" fmla="*/ 363611 w 1206260"/>
              <a:gd name="connsiteY84" fmla="*/ 545783 h 1684262"/>
              <a:gd name="connsiteX85" fmla="*/ 232451 w 1206260"/>
              <a:gd name="connsiteY85" fmla="*/ 523113 h 1684262"/>
              <a:gd name="connsiteX86" fmla="*/ 254694 w 1206260"/>
              <a:gd name="connsiteY86" fmla="*/ 664096 h 1684262"/>
              <a:gd name="connsiteX87" fmla="*/ 232451 w 1206260"/>
              <a:gd name="connsiteY87" fmla="*/ 523113 h 1684262"/>
              <a:gd name="connsiteX88" fmla="*/ 340084 w 1206260"/>
              <a:gd name="connsiteY88" fmla="*/ 692277 h 1684262"/>
              <a:gd name="connsiteX89" fmla="*/ 470767 w 1206260"/>
              <a:gd name="connsiteY89" fmla="*/ 684562 h 1684262"/>
              <a:gd name="connsiteX90" fmla="*/ 340084 w 1206260"/>
              <a:gd name="connsiteY90" fmla="*/ 691896 h 1684262"/>
              <a:gd name="connsiteX91" fmla="*/ 340084 w 1206260"/>
              <a:gd name="connsiteY91" fmla="*/ 692277 h 1684262"/>
              <a:gd name="connsiteX92" fmla="*/ 382375 w 1206260"/>
              <a:gd name="connsiteY92" fmla="*/ 615410 h 1684262"/>
              <a:gd name="connsiteX93" fmla="*/ 516868 w 1206260"/>
              <a:gd name="connsiteY93" fmla="*/ 688372 h 1684262"/>
              <a:gd name="connsiteX94" fmla="*/ 382661 w 1206260"/>
              <a:gd name="connsiteY94" fmla="*/ 615029 h 1684262"/>
              <a:gd name="connsiteX95" fmla="*/ 382375 w 1206260"/>
              <a:gd name="connsiteY95" fmla="*/ 615410 h 1684262"/>
              <a:gd name="connsiteX96" fmla="*/ 201400 w 1206260"/>
              <a:gd name="connsiteY96" fmla="*/ 907542 h 1684262"/>
              <a:gd name="connsiteX97" fmla="*/ 163300 w 1206260"/>
              <a:gd name="connsiteY97" fmla="*/ 838295 h 1684262"/>
              <a:gd name="connsiteX98" fmla="*/ 201686 w 1206260"/>
              <a:gd name="connsiteY98" fmla="*/ 907161 h 1684262"/>
              <a:gd name="connsiteX99" fmla="*/ 201400 w 1206260"/>
              <a:gd name="connsiteY99" fmla="*/ 907542 h 1684262"/>
              <a:gd name="connsiteX100" fmla="*/ 97811 w 1206260"/>
              <a:gd name="connsiteY100" fmla="*/ 1285557 h 1684262"/>
              <a:gd name="connsiteX101" fmla="*/ 123279 w 1206260"/>
              <a:gd name="connsiteY101" fmla="*/ 1264178 h 1684262"/>
              <a:gd name="connsiteX102" fmla="*/ 231975 w 1206260"/>
              <a:gd name="connsiteY102" fmla="*/ 1341501 h 1684262"/>
              <a:gd name="connsiteX103" fmla="*/ 97811 w 1206260"/>
              <a:gd name="connsiteY103" fmla="*/ 1285557 h 1684262"/>
              <a:gd name="connsiteX104" fmla="*/ 232928 w 1206260"/>
              <a:gd name="connsiteY104" fmla="*/ 1376077 h 1684262"/>
              <a:gd name="connsiteX105" fmla="*/ 279029 w 1206260"/>
              <a:gd name="connsiteY105" fmla="*/ 1379887 h 1684262"/>
              <a:gd name="connsiteX106" fmla="*/ 232451 w 1206260"/>
              <a:gd name="connsiteY106" fmla="*/ 1376077 h 1684262"/>
              <a:gd name="connsiteX107" fmla="*/ 232928 w 1206260"/>
              <a:gd name="connsiteY107" fmla="*/ 1376077 h 1684262"/>
              <a:gd name="connsiteX108" fmla="*/ 856244 w 1206260"/>
              <a:gd name="connsiteY108" fmla="*/ 715613 h 1684262"/>
              <a:gd name="connsiteX109" fmla="*/ 817635 w 1206260"/>
              <a:gd name="connsiteY109" fmla="*/ 708913 h 1684262"/>
              <a:gd name="connsiteX110" fmla="*/ 721084 w 1206260"/>
              <a:gd name="connsiteY110" fmla="*/ 657225 h 1684262"/>
              <a:gd name="connsiteX111" fmla="*/ 855767 w 1206260"/>
              <a:gd name="connsiteY111" fmla="*/ 715613 h 1684262"/>
              <a:gd name="connsiteX112" fmla="*/ 856244 w 1206260"/>
              <a:gd name="connsiteY112" fmla="*/ 715613 h 1684262"/>
              <a:gd name="connsiteX113" fmla="*/ 663458 w 1206260"/>
              <a:gd name="connsiteY113" fmla="*/ 722662 h 1684262"/>
              <a:gd name="connsiteX114" fmla="*/ 644408 w 1206260"/>
              <a:gd name="connsiteY114" fmla="*/ 807149 h 1684262"/>
              <a:gd name="connsiteX115" fmla="*/ 662981 w 1206260"/>
              <a:gd name="connsiteY115" fmla="*/ 723138 h 1684262"/>
              <a:gd name="connsiteX116" fmla="*/ 663458 w 1206260"/>
              <a:gd name="connsiteY116" fmla="*/ 722662 h 1684262"/>
              <a:gd name="connsiteX117" fmla="*/ 628882 w 1206260"/>
              <a:gd name="connsiteY117" fmla="*/ 753332 h 1684262"/>
              <a:gd name="connsiteX118" fmla="*/ 655742 w 1206260"/>
              <a:gd name="connsiteY118" fmla="*/ 726472 h 1684262"/>
              <a:gd name="connsiteX119" fmla="*/ 628406 w 1206260"/>
              <a:gd name="connsiteY119" fmla="*/ 753332 h 1684262"/>
              <a:gd name="connsiteX120" fmla="*/ 628882 w 1206260"/>
              <a:gd name="connsiteY120" fmla="*/ 753332 h 1684262"/>
              <a:gd name="connsiteX121" fmla="*/ 771090 w 1206260"/>
              <a:gd name="connsiteY121" fmla="*/ 757237 h 1684262"/>
              <a:gd name="connsiteX122" fmla="*/ 690318 w 1206260"/>
              <a:gd name="connsiteY122" fmla="*/ 822579 h 1684262"/>
              <a:gd name="connsiteX123" fmla="*/ 770614 w 1206260"/>
              <a:gd name="connsiteY123" fmla="*/ 757237 h 1684262"/>
              <a:gd name="connsiteX124" fmla="*/ 771090 w 1206260"/>
              <a:gd name="connsiteY124" fmla="*/ 757237 h 1684262"/>
              <a:gd name="connsiteX125" fmla="*/ 759565 w 1206260"/>
              <a:gd name="connsiteY125" fmla="*/ 538162 h 1684262"/>
              <a:gd name="connsiteX126" fmla="*/ 851767 w 1206260"/>
              <a:gd name="connsiteY126" fmla="*/ 480536 h 1684262"/>
              <a:gd name="connsiteX127" fmla="*/ 759089 w 1206260"/>
              <a:gd name="connsiteY127" fmla="*/ 538067 h 1684262"/>
              <a:gd name="connsiteX128" fmla="*/ 759565 w 1206260"/>
              <a:gd name="connsiteY128" fmla="*/ 538162 h 1684262"/>
              <a:gd name="connsiteX129" fmla="*/ 877961 w 1206260"/>
              <a:gd name="connsiteY129" fmla="*/ 342138 h 1684262"/>
              <a:gd name="connsiteX130" fmla="*/ 812619 w 1206260"/>
              <a:gd name="connsiteY130" fmla="*/ 442055 h 1684262"/>
              <a:gd name="connsiteX131" fmla="*/ 877961 w 1206260"/>
              <a:gd name="connsiteY131" fmla="*/ 342138 h 1684262"/>
              <a:gd name="connsiteX132" fmla="*/ 681841 w 1206260"/>
              <a:gd name="connsiteY132" fmla="*/ 323088 h 1684262"/>
              <a:gd name="connsiteX133" fmla="*/ 758803 w 1206260"/>
              <a:gd name="connsiteY133" fmla="*/ 430816 h 1684262"/>
              <a:gd name="connsiteX134" fmla="*/ 643455 w 1206260"/>
              <a:gd name="connsiteY134" fmla="*/ 396145 h 1684262"/>
              <a:gd name="connsiteX135" fmla="*/ 639550 w 1206260"/>
              <a:gd name="connsiteY135" fmla="*/ 438436 h 1684262"/>
              <a:gd name="connsiteX136" fmla="*/ 682127 w 1206260"/>
              <a:gd name="connsiteY136" fmla="*/ 323088 h 1684262"/>
              <a:gd name="connsiteX137" fmla="*/ 681841 w 1206260"/>
              <a:gd name="connsiteY137" fmla="*/ 323088 h 1684262"/>
              <a:gd name="connsiteX138" fmla="*/ 351323 w 1206260"/>
              <a:gd name="connsiteY138" fmla="*/ 219361 h 1684262"/>
              <a:gd name="connsiteX139" fmla="*/ 383994 w 1206260"/>
              <a:gd name="connsiteY139" fmla="*/ 183070 h 1684262"/>
              <a:gd name="connsiteX140" fmla="*/ 403711 w 1206260"/>
              <a:gd name="connsiteY140" fmla="*/ 175069 h 1684262"/>
              <a:gd name="connsiteX141" fmla="*/ 411331 w 1206260"/>
              <a:gd name="connsiteY141" fmla="*/ 176117 h 1684262"/>
              <a:gd name="connsiteX142" fmla="*/ 569351 w 1206260"/>
              <a:gd name="connsiteY142" fmla="*/ 242792 h 1684262"/>
              <a:gd name="connsiteX143" fmla="*/ 569922 w 1206260"/>
              <a:gd name="connsiteY143" fmla="*/ 242792 h 1684262"/>
              <a:gd name="connsiteX144" fmla="*/ 558873 w 1206260"/>
              <a:gd name="connsiteY144" fmla="*/ 299942 h 1684262"/>
              <a:gd name="connsiteX145" fmla="*/ 351609 w 1206260"/>
              <a:gd name="connsiteY145" fmla="*/ 219075 h 1684262"/>
              <a:gd name="connsiteX146" fmla="*/ 351323 w 1206260"/>
              <a:gd name="connsiteY146" fmla="*/ 219361 h 1684262"/>
              <a:gd name="connsiteX147" fmla="*/ 470767 w 1206260"/>
              <a:gd name="connsiteY147" fmla="*/ 361188 h 1684262"/>
              <a:gd name="connsiteX148" fmla="*/ 566874 w 1206260"/>
              <a:gd name="connsiteY148" fmla="*/ 503396 h 1684262"/>
              <a:gd name="connsiteX149" fmla="*/ 470767 w 1206260"/>
              <a:gd name="connsiteY149" fmla="*/ 361188 h 1684262"/>
              <a:gd name="connsiteX150" fmla="*/ 632216 w 1206260"/>
              <a:gd name="connsiteY150" fmla="*/ 453485 h 1684262"/>
              <a:gd name="connsiteX151" fmla="*/ 699367 w 1206260"/>
              <a:gd name="connsiteY151" fmla="*/ 515112 h 1684262"/>
              <a:gd name="connsiteX152" fmla="*/ 759089 w 1206260"/>
              <a:gd name="connsiteY152" fmla="*/ 438055 h 1684262"/>
              <a:gd name="connsiteX153" fmla="*/ 678317 w 1206260"/>
              <a:gd name="connsiteY153" fmla="*/ 611029 h 1684262"/>
              <a:gd name="connsiteX154" fmla="*/ 640217 w 1206260"/>
              <a:gd name="connsiteY154" fmla="*/ 587978 h 1684262"/>
              <a:gd name="connsiteX155" fmla="*/ 632216 w 1206260"/>
              <a:gd name="connsiteY155" fmla="*/ 453581 h 1684262"/>
              <a:gd name="connsiteX156" fmla="*/ 632216 w 1206260"/>
              <a:gd name="connsiteY156" fmla="*/ 453485 h 1684262"/>
              <a:gd name="connsiteX157" fmla="*/ 686032 w 1206260"/>
              <a:gd name="connsiteY157" fmla="*/ 837819 h 1684262"/>
              <a:gd name="connsiteX158" fmla="*/ 628310 w 1206260"/>
              <a:gd name="connsiteY158" fmla="*/ 930116 h 1684262"/>
              <a:gd name="connsiteX159" fmla="*/ 686032 w 1206260"/>
              <a:gd name="connsiteY159" fmla="*/ 837914 h 1684262"/>
              <a:gd name="connsiteX160" fmla="*/ 686032 w 1206260"/>
              <a:gd name="connsiteY160" fmla="*/ 837819 h 1684262"/>
              <a:gd name="connsiteX161" fmla="*/ 743658 w 1206260"/>
              <a:gd name="connsiteY161" fmla="*/ 1291400 h 1684262"/>
              <a:gd name="connsiteX162" fmla="*/ 547634 w 1206260"/>
              <a:gd name="connsiteY162" fmla="*/ 1206818 h 1684262"/>
              <a:gd name="connsiteX163" fmla="*/ 573446 w 1206260"/>
              <a:gd name="connsiteY163" fmla="*/ 1222439 h 1684262"/>
              <a:gd name="connsiteX164" fmla="*/ 603450 w 1206260"/>
              <a:gd name="connsiteY164" fmla="*/ 1227487 h 1684262"/>
              <a:gd name="connsiteX165" fmla="*/ 743658 w 1206260"/>
              <a:gd name="connsiteY165" fmla="*/ 1291495 h 1684262"/>
              <a:gd name="connsiteX166" fmla="*/ 743658 w 1206260"/>
              <a:gd name="connsiteY166" fmla="*/ 1291400 h 1684262"/>
              <a:gd name="connsiteX167" fmla="*/ 578399 w 1206260"/>
              <a:gd name="connsiteY167" fmla="*/ 945452 h 1684262"/>
              <a:gd name="connsiteX168" fmla="*/ 689842 w 1206260"/>
              <a:gd name="connsiteY168" fmla="*/ 1122236 h 1684262"/>
              <a:gd name="connsiteX169" fmla="*/ 578399 w 1206260"/>
              <a:gd name="connsiteY169" fmla="*/ 945547 h 1684262"/>
              <a:gd name="connsiteX170" fmla="*/ 578399 w 1206260"/>
              <a:gd name="connsiteY170" fmla="*/ 945452 h 1684262"/>
              <a:gd name="connsiteX171" fmla="*/ 351609 w 1206260"/>
              <a:gd name="connsiteY171" fmla="*/ 1045464 h 1684262"/>
              <a:gd name="connsiteX172" fmla="*/ 382375 w 1206260"/>
              <a:gd name="connsiteY172" fmla="*/ 887825 h 1684262"/>
              <a:gd name="connsiteX173" fmla="*/ 351609 w 1206260"/>
              <a:gd name="connsiteY173" fmla="*/ 1045559 h 1684262"/>
              <a:gd name="connsiteX174" fmla="*/ 351609 w 1206260"/>
              <a:gd name="connsiteY174" fmla="*/ 1045464 h 1684262"/>
              <a:gd name="connsiteX175" fmla="*/ 420761 w 1206260"/>
              <a:gd name="connsiteY175" fmla="*/ 1018413 h 1684262"/>
              <a:gd name="connsiteX176" fmla="*/ 605260 w 1206260"/>
              <a:gd name="connsiteY176" fmla="*/ 1180338 h 1684262"/>
              <a:gd name="connsiteX177" fmla="*/ 420761 w 1206260"/>
              <a:gd name="connsiteY177" fmla="*/ 1018413 h 1684262"/>
              <a:gd name="connsiteX178" fmla="*/ 366944 w 1206260"/>
              <a:gd name="connsiteY178" fmla="*/ 1414272 h 1684262"/>
              <a:gd name="connsiteX179" fmla="*/ 597640 w 1206260"/>
              <a:gd name="connsiteY179" fmla="*/ 1460468 h 1684262"/>
              <a:gd name="connsiteX180" fmla="*/ 366944 w 1206260"/>
              <a:gd name="connsiteY180" fmla="*/ 1414463 h 1684262"/>
              <a:gd name="connsiteX181" fmla="*/ 366944 w 1206260"/>
              <a:gd name="connsiteY181" fmla="*/ 1414272 h 1684262"/>
              <a:gd name="connsiteX182" fmla="*/ 536108 w 1206260"/>
              <a:gd name="connsiteY182" fmla="*/ 1644968 h 1684262"/>
              <a:gd name="connsiteX183" fmla="*/ 498008 w 1206260"/>
              <a:gd name="connsiteY183" fmla="*/ 1625918 h 1684262"/>
              <a:gd name="connsiteX184" fmla="*/ 471148 w 1206260"/>
              <a:gd name="connsiteY184" fmla="*/ 1618202 h 1684262"/>
              <a:gd name="connsiteX185" fmla="*/ 471148 w 1206260"/>
              <a:gd name="connsiteY185" fmla="*/ 1664399 h 1684262"/>
              <a:gd name="connsiteX186" fmla="*/ 401901 w 1206260"/>
              <a:gd name="connsiteY186" fmla="*/ 1579817 h 1684262"/>
              <a:gd name="connsiteX187" fmla="*/ 536108 w 1206260"/>
              <a:gd name="connsiteY187" fmla="*/ 1645158 h 1684262"/>
              <a:gd name="connsiteX188" fmla="*/ 536108 w 1206260"/>
              <a:gd name="connsiteY188" fmla="*/ 1644968 h 1684262"/>
              <a:gd name="connsiteX189" fmla="*/ 616785 w 1206260"/>
              <a:gd name="connsiteY189" fmla="*/ 1564196 h 1684262"/>
              <a:gd name="connsiteX190" fmla="*/ 555349 w 1206260"/>
              <a:gd name="connsiteY190" fmla="*/ 1541145 h 1684262"/>
              <a:gd name="connsiteX191" fmla="*/ 638597 w 1206260"/>
              <a:gd name="connsiteY191" fmla="*/ 1493520 h 1684262"/>
              <a:gd name="connsiteX192" fmla="*/ 739848 w 1206260"/>
              <a:gd name="connsiteY192" fmla="*/ 1525715 h 1684262"/>
              <a:gd name="connsiteX193" fmla="*/ 616785 w 1206260"/>
              <a:gd name="connsiteY193" fmla="*/ 1564386 h 1684262"/>
              <a:gd name="connsiteX194" fmla="*/ 616785 w 1206260"/>
              <a:gd name="connsiteY194" fmla="*/ 1564196 h 1684262"/>
              <a:gd name="connsiteX195" fmla="*/ 752231 w 1206260"/>
              <a:gd name="connsiteY195" fmla="*/ 1664779 h 1684262"/>
              <a:gd name="connsiteX196" fmla="*/ 739658 w 1206260"/>
              <a:gd name="connsiteY196" fmla="*/ 1664779 h 1684262"/>
              <a:gd name="connsiteX197" fmla="*/ 731180 w 1206260"/>
              <a:gd name="connsiteY197" fmla="*/ 1664779 h 1684262"/>
              <a:gd name="connsiteX198" fmla="*/ 727561 w 1206260"/>
              <a:gd name="connsiteY198" fmla="*/ 1664779 h 1684262"/>
              <a:gd name="connsiteX199" fmla="*/ 713750 w 1206260"/>
              <a:gd name="connsiteY199" fmla="*/ 1666780 h 1684262"/>
              <a:gd name="connsiteX200" fmla="*/ 704225 w 1206260"/>
              <a:gd name="connsiteY200" fmla="*/ 1665256 h 1684262"/>
              <a:gd name="connsiteX201" fmla="*/ 705558 w 1206260"/>
              <a:gd name="connsiteY201" fmla="*/ 1667733 h 1684262"/>
              <a:gd name="connsiteX202" fmla="*/ 790045 w 1206260"/>
              <a:gd name="connsiteY202" fmla="*/ 1610106 h 1684262"/>
              <a:gd name="connsiteX203" fmla="*/ 752231 w 1206260"/>
              <a:gd name="connsiteY203" fmla="*/ 1664970 h 1684262"/>
              <a:gd name="connsiteX204" fmla="*/ 752231 w 1206260"/>
              <a:gd name="connsiteY204" fmla="*/ 1664779 h 1684262"/>
              <a:gd name="connsiteX205" fmla="*/ 857863 w 1206260"/>
              <a:gd name="connsiteY205" fmla="*/ 1591056 h 1684262"/>
              <a:gd name="connsiteX206" fmla="*/ 838813 w 1206260"/>
              <a:gd name="connsiteY206" fmla="*/ 1568958 h 1684262"/>
              <a:gd name="connsiteX207" fmla="*/ 836146 w 1206260"/>
              <a:gd name="connsiteY207" fmla="*/ 1564291 h 1684262"/>
              <a:gd name="connsiteX208" fmla="*/ 955179 w 1206260"/>
              <a:gd name="connsiteY208" fmla="*/ 1500720 h 1684262"/>
              <a:gd name="connsiteX209" fmla="*/ 1066493 w 1206260"/>
              <a:gd name="connsiteY209" fmla="*/ 1492065 h 1684262"/>
              <a:gd name="connsiteX210" fmla="*/ 857863 w 1206260"/>
              <a:gd name="connsiteY210" fmla="*/ 1591247 h 1684262"/>
              <a:gd name="connsiteX211" fmla="*/ 857863 w 1206260"/>
              <a:gd name="connsiteY211" fmla="*/ 1591056 h 1684262"/>
              <a:gd name="connsiteX212" fmla="*/ 1054979 w 1206260"/>
              <a:gd name="connsiteY212" fmla="*/ 1445037 h 1684262"/>
              <a:gd name="connsiteX213" fmla="*/ 916632 w 1206260"/>
              <a:gd name="connsiteY213" fmla="*/ 1468184 h 1684262"/>
              <a:gd name="connsiteX214" fmla="*/ 1028170 w 1206260"/>
              <a:gd name="connsiteY214" fmla="*/ 1445228 h 1684262"/>
              <a:gd name="connsiteX215" fmla="*/ 1054979 w 1206260"/>
              <a:gd name="connsiteY215" fmla="*/ 1445037 h 1684262"/>
              <a:gd name="connsiteX216" fmla="*/ 862816 w 1206260"/>
              <a:gd name="connsiteY216" fmla="*/ 1410462 h 1684262"/>
              <a:gd name="connsiteX217" fmla="*/ 647551 w 1206260"/>
              <a:gd name="connsiteY217" fmla="*/ 1448562 h 1684262"/>
              <a:gd name="connsiteX218" fmla="*/ 862816 w 1206260"/>
              <a:gd name="connsiteY218" fmla="*/ 1410653 h 1684262"/>
              <a:gd name="connsiteX219" fmla="*/ 862816 w 1206260"/>
              <a:gd name="connsiteY219" fmla="*/ 1410462 h 1684262"/>
              <a:gd name="connsiteX220" fmla="*/ 689842 w 1206260"/>
              <a:gd name="connsiteY220" fmla="*/ 1391412 h 1684262"/>
              <a:gd name="connsiteX221" fmla="*/ 924347 w 1206260"/>
              <a:gd name="connsiteY221" fmla="*/ 1306830 h 1684262"/>
              <a:gd name="connsiteX222" fmla="*/ 689842 w 1206260"/>
              <a:gd name="connsiteY222" fmla="*/ 1391412 h 1684262"/>
              <a:gd name="connsiteX223" fmla="*/ 1162663 w 1206260"/>
              <a:gd name="connsiteY223" fmla="*/ 1057085 h 1684262"/>
              <a:gd name="connsiteX224" fmla="*/ 1148756 w 1206260"/>
              <a:gd name="connsiteY224" fmla="*/ 1134428 h 1684262"/>
              <a:gd name="connsiteX225" fmla="*/ 1066841 w 1206260"/>
              <a:gd name="connsiteY225" fmla="*/ 1139762 h 1684262"/>
              <a:gd name="connsiteX226" fmla="*/ 1035790 w 1206260"/>
              <a:gd name="connsiteY226" fmla="*/ 1087755 h 1684262"/>
              <a:gd name="connsiteX227" fmla="*/ 1162663 w 1206260"/>
              <a:gd name="connsiteY227" fmla="*/ 1057085 h 1684262"/>
              <a:gd name="connsiteX228" fmla="*/ 987913 w 1206260"/>
              <a:gd name="connsiteY228" fmla="*/ 1181170 h 1684262"/>
              <a:gd name="connsiteX229" fmla="*/ 958923 w 1206260"/>
              <a:gd name="connsiteY229" fmla="*/ 1264444 h 1684262"/>
              <a:gd name="connsiteX230" fmla="*/ 905107 w 1206260"/>
              <a:gd name="connsiteY230" fmla="*/ 1118330 h 1684262"/>
              <a:gd name="connsiteX231" fmla="*/ 987913 w 1206260"/>
              <a:gd name="connsiteY231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67759 w 1206260"/>
              <a:gd name="connsiteY51" fmla="*/ 1325319 h 1684262"/>
              <a:gd name="connsiteX52" fmla="*/ 229880 w 1206260"/>
              <a:gd name="connsiteY52" fmla="*/ 1312259 h 1684262"/>
              <a:gd name="connsiteX53" fmla="*/ 146155 w 1206260"/>
              <a:gd name="connsiteY53" fmla="*/ 1230344 h 1684262"/>
              <a:gd name="connsiteX54" fmla="*/ 115389 w 1206260"/>
              <a:gd name="connsiteY54" fmla="*/ 1430369 h 1684262"/>
              <a:gd name="connsiteX55" fmla="*/ 349799 w 1206260"/>
              <a:gd name="connsiteY55" fmla="*/ 1480280 h 1684262"/>
              <a:gd name="connsiteX56" fmla="*/ 299507 w 1206260"/>
              <a:gd name="connsiteY56" fmla="*/ 1464659 h 1684262"/>
              <a:gd name="connsiteX57" fmla="*/ 321034 w 1206260"/>
              <a:gd name="connsiteY57" fmla="*/ 1477042 h 1684262"/>
              <a:gd name="connsiteX58" fmla="*/ 330559 w 1206260"/>
              <a:gd name="connsiteY58" fmla="*/ 1484376 h 1684262"/>
              <a:gd name="connsiteX59" fmla="*/ 388280 w 1206260"/>
              <a:gd name="connsiteY59" fmla="*/ 1545717 h 1684262"/>
              <a:gd name="connsiteX60" fmla="*/ 348847 w 1206260"/>
              <a:gd name="connsiteY60" fmla="*/ 1542479 h 1684262"/>
              <a:gd name="connsiteX61" fmla="*/ 255883 w 1206260"/>
              <a:gd name="connsiteY61" fmla="*/ 1502664 h 1684262"/>
              <a:gd name="connsiteX62" fmla="*/ 255883 w 1206260"/>
              <a:gd name="connsiteY62" fmla="*/ 1502664 h 1684262"/>
              <a:gd name="connsiteX63" fmla="*/ 239976 w 1206260"/>
              <a:gd name="connsiteY63" fmla="*/ 1484281 h 1684262"/>
              <a:gd name="connsiteX64" fmla="*/ 203495 w 1206260"/>
              <a:gd name="connsiteY64" fmla="*/ 1484281 h 1684262"/>
              <a:gd name="connsiteX65" fmla="*/ 187303 w 1206260"/>
              <a:gd name="connsiteY65" fmla="*/ 1499140 h 1684262"/>
              <a:gd name="connsiteX66" fmla="*/ 490674 w 1206260"/>
              <a:gd name="connsiteY66" fmla="*/ 1673352 h 1684262"/>
              <a:gd name="connsiteX67" fmla="*/ 757374 w 1206260"/>
              <a:gd name="connsiteY67" fmla="*/ 1682401 h 1684262"/>
              <a:gd name="connsiteX68" fmla="*/ 988070 w 1206260"/>
              <a:gd name="connsiteY68" fmla="*/ 1594485 h 1684262"/>
              <a:gd name="connsiteX69" fmla="*/ 1152566 w 1206260"/>
              <a:gd name="connsiteY69" fmla="*/ 1394460 h 1684262"/>
              <a:gd name="connsiteX70" fmla="*/ 918822 w 1206260"/>
              <a:gd name="connsiteY70" fmla="*/ 1363507 h 1684262"/>
              <a:gd name="connsiteX71" fmla="*/ 802904 w 1206260"/>
              <a:gd name="connsiteY71" fmla="*/ 1350454 h 1684262"/>
              <a:gd name="connsiteX72" fmla="*/ 841956 w 1206260"/>
              <a:gd name="connsiteY72" fmla="*/ 1326547 h 1684262"/>
              <a:gd name="connsiteX73" fmla="*/ 1018286 w 1206260"/>
              <a:gd name="connsiteY73" fmla="*/ 1315425 h 1684262"/>
              <a:gd name="connsiteX74" fmla="*/ 980354 w 1206260"/>
              <a:gd name="connsiteY74" fmla="*/ 1268921 h 1684262"/>
              <a:gd name="connsiteX75" fmla="*/ 1091488 w 1206260"/>
              <a:gd name="connsiteY75" fmla="*/ 1221043 h 1684262"/>
              <a:gd name="connsiteX76" fmla="*/ 911203 w 1206260"/>
              <a:gd name="connsiteY76" fmla="*/ 1022890 h 1684262"/>
              <a:gd name="connsiteX77" fmla="*/ 1193429 w 1206260"/>
              <a:gd name="connsiteY77" fmla="*/ 899446 h 1684262"/>
              <a:gd name="connsiteX78" fmla="*/ 759089 w 1206260"/>
              <a:gd name="connsiteY78" fmla="*/ 61246 h 1684262"/>
              <a:gd name="connsiteX79" fmla="*/ 720989 w 1206260"/>
              <a:gd name="connsiteY79" fmla="*/ 145828 h 1684262"/>
              <a:gd name="connsiteX80" fmla="*/ 759089 w 1206260"/>
              <a:gd name="connsiteY80" fmla="*/ 61436 h 1684262"/>
              <a:gd name="connsiteX81" fmla="*/ 759089 w 1206260"/>
              <a:gd name="connsiteY81" fmla="*/ 61246 h 1684262"/>
              <a:gd name="connsiteX82" fmla="*/ 363611 w 1206260"/>
              <a:gd name="connsiteY82" fmla="*/ 545783 h 1684262"/>
              <a:gd name="connsiteX83" fmla="*/ 348275 w 1206260"/>
              <a:gd name="connsiteY83" fmla="*/ 553498 h 1684262"/>
              <a:gd name="connsiteX84" fmla="*/ 363611 w 1206260"/>
              <a:gd name="connsiteY84" fmla="*/ 545783 h 1684262"/>
              <a:gd name="connsiteX85" fmla="*/ 232451 w 1206260"/>
              <a:gd name="connsiteY85" fmla="*/ 523113 h 1684262"/>
              <a:gd name="connsiteX86" fmla="*/ 254694 w 1206260"/>
              <a:gd name="connsiteY86" fmla="*/ 664096 h 1684262"/>
              <a:gd name="connsiteX87" fmla="*/ 232451 w 1206260"/>
              <a:gd name="connsiteY87" fmla="*/ 523113 h 1684262"/>
              <a:gd name="connsiteX88" fmla="*/ 340084 w 1206260"/>
              <a:gd name="connsiteY88" fmla="*/ 692277 h 1684262"/>
              <a:gd name="connsiteX89" fmla="*/ 470767 w 1206260"/>
              <a:gd name="connsiteY89" fmla="*/ 684562 h 1684262"/>
              <a:gd name="connsiteX90" fmla="*/ 340084 w 1206260"/>
              <a:gd name="connsiteY90" fmla="*/ 691896 h 1684262"/>
              <a:gd name="connsiteX91" fmla="*/ 340084 w 1206260"/>
              <a:gd name="connsiteY91" fmla="*/ 692277 h 1684262"/>
              <a:gd name="connsiteX92" fmla="*/ 382375 w 1206260"/>
              <a:gd name="connsiteY92" fmla="*/ 615410 h 1684262"/>
              <a:gd name="connsiteX93" fmla="*/ 516868 w 1206260"/>
              <a:gd name="connsiteY93" fmla="*/ 688372 h 1684262"/>
              <a:gd name="connsiteX94" fmla="*/ 382661 w 1206260"/>
              <a:gd name="connsiteY94" fmla="*/ 615029 h 1684262"/>
              <a:gd name="connsiteX95" fmla="*/ 382375 w 1206260"/>
              <a:gd name="connsiteY95" fmla="*/ 615410 h 1684262"/>
              <a:gd name="connsiteX96" fmla="*/ 201400 w 1206260"/>
              <a:gd name="connsiteY96" fmla="*/ 907542 h 1684262"/>
              <a:gd name="connsiteX97" fmla="*/ 163300 w 1206260"/>
              <a:gd name="connsiteY97" fmla="*/ 838295 h 1684262"/>
              <a:gd name="connsiteX98" fmla="*/ 201686 w 1206260"/>
              <a:gd name="connsiteY98" fmla="*/ 907161 h 1684262"/>
              <a:gd name="connsiteX99" fmla="*/ 201400 w 1206260"/>
              <a:gd name="connsiteY99" fmla="*/ 907542 h 1684262"/>
              <a:gd name="connsiteX100" fmla="*/ 97811 w 1206260"/>
              <a:gd name="connsiteY100" fmla="*/ 1285557 h 1684262"/>
              <a:gd name="connsiteX101" fmla="*/ 123279 w 1206260"/>
              <a:gd name="connsiteY101" fmla="*/ 1264178 h 1684262"/>
              <a:gd name="connsiteX102" fmla="*/ 231975 w 1206260"/>
              <a:gd name="connsiteY102" fmla="*/ 1341501 h 1684262"/>
              <a:gd name="connsiteX103" fmla="*/ 97811 w 1206260"/>
              <a:gd name="connsiteY103" fmla="*/ 1285557 h 1684262"/>
              <a:gd name="connsiteX104" fmla="*/ 232928 w 1206260"/>
              <a:gd name="connsiteY104" fmla="*/ 1376077 h 1684262"/>
              <a:gd name="connsiteX105" fmla="*/ 279029 w 1206260"/>
              <a:gd name="connsiteY105" fmla="*/ 1379887 h 1684262"/>
              <a:gd name="connsiteX106" fmla="*/ 232451 w 1206260"/>
              <a:gd name="connsiteY106" fmla="*/ 1376077 h 1684262"/>
              <a:gd name="connsiteX107" fmla="*/ 232928 w 1206260"/>
              <a:gd name="connsiteY107" fmla="*/ 1376077 h 1684262"/>
              <a:gd name="connsiteX108" fmla="*/ 856244 w 1206260"/>
              <a:gd name="connsiteY108" fmla="*/ 715613 h 1684262"/>
              <a:gd name="connsiteX109" fmla="*/ 817635 w 1206260"/>
              <a:gd name="connsiteY109" fmla="*/ 708913 h 1684262"/>
              <a:gd name="connsiteX110" fmla="*/ 721084 w 1206260"/>
              <a:gd name="connsiteY110" fmla="*/ 657225 h 1684262"/>
              <a:gd name="connsiteX111" fmla="*/ 855767 w 1206260"/>
              <a:gd name="connsiteY111" fmla="*/ 715613 h 1684262"/>
              <a:gd name="connsiteX112" fmla="*/ 856244 w 1206260"/>
              <a:gd name="connsiteY112" fmla="*/ 715613 h 1684262"/>
              <a:gd name="connsiteX113" fmla="*/ 663458 w 1206260"/>
              <a:gd name="connsiteY113" fmla="*/ 722662 h 1684262"/>
              <a:gd name="connsiteX114" fmla="*/ 644408 w 1206260"/>
              <a:gd name="connsiteY114" fmla="*/ 807149 h 1684262"/>
              <a:gd name="connsiteX115" fmla="*/ 662981 w 1206260"/>
              <a:gd name="connsiteY115" fmla="*/ 723138 h 1684262"/>
              <a:gd name="connsiteX116" fmla="*/ 663458 w 1206260"/>
              <a:gd name="connsiteY116" fmla="*/ 722662 h 1684262"/>
              <a:gd name="connsiteX117" fmla="*/ 628882 w 1206260"/>
              <a:gd name="connsiteY117" fmla="*/ 753332 h 1684262"/>
              <a:gd name="connsiteX118" fmla="*/ 655742 w 1206260"/>
              <a:gd name="connsiteY118" fmla="*/ 726472 h 1684262"/>
              <a:gd name="connsiteX119" fmla="*/ 628406 w 1206260"/>
              <a:gd name="connsiteY119" fmla="*/ 753332 h 1684262"/>
              <a:gd name="connsiteX120" fmla="*/ 628882 w 1206260"/>
              <a:gd name="connsiteY120" fmla="*/ 753332 h 1684262"/>
              <a:gd name="connsiteX121" fmla="*/ 771090 w 1206260"/>
              <a:gd name="connsiteY121" fmla="*/ 757237 h 1684262"/>
              <a:gd name="connsiteX122" fmla="*/ 690318 w 1206260"/>
              <a:gd name="connsiteY122" fmla="*/ 822579 h 1684262"/>
              <a:gd name="connsiteX123" fmla="*/ 770614 w 1206260"/>
              <a:gd name="connsiteY123" fmla="*/ 757237 h 1684262"/>
              <a:gd name="connsiteX124" fmla="*/ 771090 w 1206260"/>
              <a:gd name="connsiteY124" fmla="*/ 757237 h 1684262"/>
              <a:gd name="connsiteX125" fmla="*/ 759565 w 1206260"/>
              <a:gd name="connsiteY125" fmla="*/ 538162 h 1684262"/>
              <a:gd name="connsiteX126" fmla="*/ 851767 w 1206260"/>
              <a:gd name="connsiteY126" fmla="*/ 480536 h 1684262"/>
              <a:gd name="connsiteX127" fmla="*/ 759089 w 1206260"/>
              <a:gd name="connsiteY127" fmla="*/ 538067 h 1684262"/>
              <a:gd name="connsiteX128" fmla="*/ 759565 w 1206260"/>
              <a:gd name="connsiteY128" fmla="*/ 538162 h 1684262"/>
              <a:gd name="connsiteX129" fmla="*/ 877961 w 1206260"/>
              <a:gd name="connsiteY129" fmla="*/ 342138 h 1684262"/>
              <a:gd name="connsiteX130" fmla="*/ 812619 w 1206260"/>
              <a:gd name="connsiteY130" fmla="*/ 442055 h 1684262"/>
              <a:gd name="connsiteX131" fmla="*/ 877961 w 1206260"/>
              <a:gd name="connsiteY131" fmla="*/ 342138 h 1684262"/>
              <a:gd name="connsiteX132" fmla="*/ 681841 w 1206260"/>
              <a:gd name="connsiteY132" fmla="*/ 323088 h 1684262"/>
              <a:gd name="connsiteX133" fmla="*/ 758803 w 1206260"/>
              <a:gd name="connsiteY133" fmla="*/ 430816 h 1684262"/>
              <a:gd name="connsiteX134" fmla="*/ 643455 w 1206260"/>
              <a:gd name="connsiteY134" fmla="*/ 396145 h 1684262"/>
              <a:gd name="connsiteX135" fmla="*/ 639550 w 1206260"/>
              <a:gd name="connsiteY135" fmla="*/ 438436 h 1684262"/>
              <a:gd name="connsiteX136" fmla="*/ 682127 w 1206260"/>
              <a:gd name="connsiteY136" fmla="*/ 323088 h 1684262"/>
              <a:gd name="connsiteX137" fmla="*/ 681841 w 1206260"/>
              <a:gd name="connsiteY137" fmla="*/ 323088 h 1684262"/>
              <a:gd name="connsiteX138" fmla="*/ 351323 w 1206260"/>
              <a:gd name="connsiteY138" fmla="*/ 219361 h 1684262"/>
              <a:gd name="connsiteX139" fmla="*/ 383994 w 1206260"/>
              <a:gd name="connsiteY139" fmla="*/ 183070 h 1684262"/>
              <a:gd name="connsiteX140" fmla="*/ 403711 w 1206260"/>
              <a:gd name="connsiteY140" fmla="*/ 175069 h 1684262"/>
              <a:gd name="connsiteX141" fmla="*/ 411331 w 1206260"/>
              <a:gd name="connsiteY141" fmla="*/ 176117 h 1684262"/>
              <a:gd name="connsiteX142" fmla="*/ 569351 w 1206260"/>
              <a:gd name="connsiteY142" fmla="*/ 242792 h 1684262"/>
              <a:gd name="connsiteX143" fmla="*/ 569922 w 1206260"/>
              <a:gd name="connsiteY143" fmla="*/ 242792 h 1684262"/>
              <a:gd name="connsiteX144" fmla="*/ 558873 w 1206260"/>
              <a:gd name="connsiteY144" fmla="*/ 299942 h 1684262"/>
              <a:gd name="connsiteX145" fmla="*/ 351609 w 1206260"/>
              <a:gd name="connsiteY145" fmla="*/ 219075 h 1684262"/>
              <a:gd name="connsiteX146" fmla="*/ 351323 w 1206260"/>
              <a:gd name="connsiteY146" fmla="*/ 219361 h 1684262"/>
              <a:gd name="connsiteX147" fmla="*/ 470767 w 1206260"/>
              <a:gd name="connsiteY147" fmla="*/ 361188 h 1684262"/>
              <a:gd name="connsiteX148" fmla="*/ 566874 w 1206260"/>
              <a:gd name="connsiteY148" fmla="*/ 503396 h 1684262"/>
              <a:gd name="connsiteX149" fmla="*/ 470767 w 1206260"/>
              <a:gd name="connsiteY149" fmla="*/ 361188 h 1684262"/>
              <a:gd name="connsiteX150" fmla="*/ 632216 w 1206260"/>
              <a:gd name="connsiteY150" fmla="*/ 453485 h 1684262"/>
              <a:gd name="connsiteX151" fmla="*/ 699367 w 1206260"/>
              <a:gd name="connsiteY151" fmla="*/ 515112 h 1684262"/>
              <a:gd name="connsiteX152" fmla="*/ 759089 w 1206260"/>
              <a:gd name="connsiteY152" fmla="*/ 438055 h 1684262"/>
              <a:gd name="connsiteX153" fmla="*/ 678317 w 1206260"/>
              <a:gd name="connsiteY153" fmla="*/ 611029 h 1684262"/>
              <a:gd name="connsiteX154" fmla="*/ 640217 w 1206260"/>
              <a:gd name="connsiteY154" fmla="*/ 587978 h 1684262"/>
              <a:gd name="connsiteX155" fmla="*/ 632216 w 1206260"/>
              <a:gd name="connsiteY155" fmla="*/ 453581 h 1684262"/>
              <a:gd name="connsiteX156" fmla="*/ 632216 w 1206260"/>
              <a:gd name="connsiteY156" fmla="*/ 453485 h 1684262"/>
              <a:gd name="connsiteX157" fmla="*/ 686032 w 1206260"/>
              <a:gd name="connsiteY157" fmla="*/ 837819 h 1684262"/>
              <a:gd name="connsiteX158" fmla="*/ 628310 w 1206260"/>
              <a:gd name="connsiteY158" fmla="*/ 930116 h 1684262"/>
              <a:gd name="connsiteX159" fmla="*/ 686032 w 1206260"/>
              <a:gd name="connsiteY159" fmla="*/ 837914 h 1684262"/>
              <a:gd name="connsiteX160" fmla="*/ 686032 w 1206260"/>
              <a:gd name="connsiteY160" fmla="*/ 837819 h 1684262"/>
              <a:gd name="connsiteX161" fmla="*/ 743658 w 1206260"/>
              <a:gd name="connsiteY161" fmla="*/ 1291400 h 1684262"/>
              <a:gd name="connsiteX162" fmla="*/ 547634 w 1206260"/>
              <a:gd name="connsiteY162" fmla="*/ 1206818 h 1684262"/>
              <a:gd name="connsiteX163" fmla="*/ 573446 w 1206260"/>
              <a:gd name="connsiteY163" fmla="*/ 1222439 h 1684262"/>
              <a:gd name="connsiteX164" fmla="*/ 603450 w 1206260"/>
              <a:gd name="connsiteY164" fmla="*/ 1227487 h 1684262"/>
              <a:gd name="connsiteX165" fmla="*/ 743658 w 1206260"/>
              <a:gd name="connsiteY165" fmla="*/ 1291495 h 1684262"/>
              <a:gd name="connsiteX166" fmla="*/ 743658 w 1206260"/>
              <a:gd name="connsiteY166" fmla="*/ 1291400 h 1684262"/>
              <a:gd name="connsiteX167" fmla="*/ 578399 w 1206260"/>
              <a:gd name="connsiteY167" fmla="*/ 945452 h 1684262"/>
              <a:gd name="connsiteX168" fmla="*/ 689842 w 1206260"/>
              <a:gd name="connsiteY168" fmla="*/ 1122236 h 1684262"/>
              <a:gd name="connsiteX169" fmla="*/ 578399 w 1206260"/>
              <a:gd name="connsiteY169" fmla="*/ 945547 h 1684262"/>
              <a:gd name="connsiteX170" fmla="*/ 578399 w 1206260"/>
              <a:gd name="connsiteY170" fmla="*/ 945452 h 1684262"/>
              <a:gd name="connsiteX171" fmla="*/ 351609 w 1206260"/>
              <a:gd name="connsiteY171" fmla="*/ 1045464 h 1684262"/>
              <a:gd name="connsiteX172" fmla="*/ 382375 w 1206260"/>
              <a:gd name="connsiteY172" fmla="*/ 887825 h 1684262"/>
              <a:gd name="connsiteX173" fmla="*/ 351609 w 1206260"/>
              <a:gd name="connsiteY173" fmla="*/ 1045559 h 1684262"/>
              <a:gd name="connsiteX174" fmla="*/ 351609 w 1206260"/>
              <a:gd name="connsiteY174" fmla="*/ 1045464 h 1684262"/>
              <a:gd name="connsiteX175" fmla="*/ 420761 w 1206260"/>
              <a:gd name="connsiteY175" fmla="*/ 1018413 h 1684262"/>
              <a:gd name="connsiteX176" fmla="*/ 605260 w 1206260"/>
              <a:gd name="connsiteY176" fmla="*/ 1180338 h 1684262"/>
              <a:gd name="connsiteX177" fmla="*/ 420761 w 1206260"/>
              <a:gd name="connsiteY177" fmla="*/ 1018413 h 1684262"/>
              <a:gd name="connsiteX178" fmla="*/ 366944 w 1206260"/>
              <a:gd name="connsiteY178" fmla="*/ 1414272 h 1684262"/>
              <a:gd name="connsiteX179" fmla="*/ 597640 w 1206260"/>
              <a:gd name="connsiteY179" fmla="*/ 1460468 h 1684262"/>
              <a:gd name="connsiteX180" fmla="*/ 366944 w 1206260"/>
              <a:gd name="connsiteY180" fmla="*/ 1414463 h 1684262"/>
              <a:gd name="connsiteX181" fmla="*/ 366944 w 1206260"/>
              <a:gd name="connsiteY181" fmla="*/ 1414272 h 1684262"/>
              <a:gd name="connsiteX182" fmla="*/ 536108 w 1206260"/>
              <a:gd name="connsiteY182" fmla="*/ 1644968 h 1684262"/>
              <a:gd name="connsiteX183" fmla="*/ 498008 w 1206260"/>
              <a:gd name="connsiteY183" fmla="*/ 1625918 h 1684262"/>
              <a:gd name="connsiteX184" fmla="*/ 471148 w 1206260"/>
              <a:gd name="connsiteY184" fmla="*/ 1618202 h 1684262"/>
              <a:gd name="connsiteX185" fmla="*/ 471148 w 1206260"/>
              <a:gd name="connsiteY185" fmla="*/ 1664399 h 1684262"/>
              <a:gd name="connsiteX186" fmla="*/ 401901 w 1206260"/>
              <a:gd name="connsiteY186" fmla="*/ 1579817 h 1684262"/>
              <a:gd name="connsiteX187" fmla="*/ 536108 w 1206260"/>
              <a:gd name="connsiteY187" fmla="*/ 1645158 h 1684262"/>
              <a:gd name="connsiteX188" fmla="*/ 536108 w 1206260"/>
              <a:gd name="connsiteY188" fmla="*/ 1644968 h 1684262"/>
              <a:gd name="connsiteX189" fmla="*/ 616785 w 1206260"/>
              <a:gd name="connsiteY189" fmla="*/ 1564196 h 1684262"/>
              <a:gd name="connsiteX190" fmla="*/ 555349 w 1206260"/>
              <a:gd name="connsiteY190" fmla="*/ 1541145 h 1684262"/>
              <a:gd name="connsiteX191" fmla="*/ 638597 w 1206260"/>
              <a:gd name="connsiteY191" fmla="*/ 1493520 h 1684262"/>
              <a:gd name="connsiteX192" fmla="*/ 739848 w 1206260"/>
              <a:gd name="connsiteY192" fmla="*/ 1525715 h 1684262"/>
              <a:gd name="connsiteX193" fmla="*/ 616785 w 1206260"/>
              <a:gd name="connsiteY193" fmla="*/ 1564386 h 1684262"/>
              <a:gd name="connsiteX194" fmla="*/ 616785 w 1206260"/>
              <a:gd name="connsiteY194" fmla="*/ 1564196 h 1684262"/>
              <a:gd name="connsiteX195" fmla="*/ 752231 w 1206260"/>
              <a:gd name="connsiteY195" fmla="*/ 1664779 h 1684262"/>
              <a:gd name="connsiteX196" fmla="*/ 739658 w 1206260"/>
              <a:gd name="connsiteY196" fmla="*/ 1664779 h 1684262"/>
              <a:gd name="connsiteX197" fmla="*/ 731180 w 1206260"/>
              <a:gd name="connsiteY197" fmla="*/ 1664779 h 1684262"/>
              <a:gd name="connsiteX198" fmla="*/ 727561 w 1206260"/>
              <a:gd name="connsiteY198" fmla="*/ 1664779 h 1684262"/>
              <a:gd name="connsiteX199" fmla="*/ 713750 w 1206260"/>
              <a:gd name="connsiteY199" fmla="*/ 1666780 h 1684262"/>
              <a:gd name="connsiteX200" fmla="*/ 704225 w 1206260"/>
              <a:gd name="connsiteY200" fmla="*/ 1665256 h 1684262"/>
              <a:gd name="connsiteX201" fmla="*/ 705558 w 1206260"/>
              <a:gd name="connsiteY201" fmla="*/ 1667733 h 1684262"/>
              <a:gd name="connsiteX202" fmla="*/ 790045 w 1206260"/>
              <a:gd name="connsiteY202" fmla="*/ 1610106 h 1684262"/>
              <a:gd name="connsiteX203" fmla="*/ 752231 w 1206260"/>
              <a:gd name="connsiteY203" fmla="*/ 1664970 h 1684262"/>
              <a:gd name="connsiteX204" fmla="*/ 752231 w 1206260"/>
              <a:gd name="connsiteY204" fmla="*/ 1664779 h 1684262"/>
              <a:gd name="connsiteX205" fmla="*/ 857863 w 1206260"/>
              <a:gd name="connsiteY205" fmla="*/ 1591056 h 1684262"/>
              <a:gd name="connsiteX206" fmla="*/ 838813 w 1206260"/>
              <a:gd name="connsiteY206" fmla="*/ 1568958 h 1684262"/>
              <a:gd name="connsiteX207" fmla="*/ 836146 w 1206260"/>
              <a:gd name="connsiteY207" fmla="*/ 1564291 h 1684262"/>
              <a:gd name="connsiteX208" fmla="*/ 955179 w 1206260"/>
              <a:gd name="connsiteY208" fmla="*/ 1500720 h 1684262"/>
              <a:gd name="connsiteX209" fmla="*/ 1066493 w 1206260"/>
              <a:gd name="connsiteY209" fmla="*/ 1492065 h 1684262"/>
              <a:gd name="connsiteX210" fmla="*/ 857863 w 1206260"/>
              <a:gd name="connsiteY210" fmla="*/ 1591247 h 1684262"/>
              <a:gd name="connsiteX211" fmla="*/ 857863 w 1206260"/>
              <a:gd name="connsiteY211" fmla="*/ 1591056 h 1684262"/>
              <a:gd name="connsiteX212" fmla="*/ 1054979 w 1206260"/>
              <a:gd name="connsiteY212" fmla="*/ 1445037 h 1684262"/>
              <a:gd name="connsiteX213" fmla="*/ 916632 w 1206260"/>
              <a:gd name="connsiteY213" fmla="*/ 1468184 h 1684262"/>
              <a:gd name="connsiteX214" fmla="*/ 1028170 w 1206260"/>
              <a:gd name="connsiteY214" fmla="*/ 1445228 h 1684262"/>
              <a:gd name="connsiteX215" fmla="*/ 1054979 w 1206260"/>
              <a:gd name="connsiteY215" fmla="*/ 1445037 h 1684262"/>
              <a:gd name="connsiteX216" fmla="*/ 862816 w 1206260"/>
              <a:gd name="connsiteY216" fmla="*/ 1410462 h 1684262"/>
              <a:gd name="connsiteX217" fmla="*/ 647551 w 1206260"/>
              <a:gd name="connsiteY217" fmla="*/ 1448562 h 1684262"/>
              <a:gd name="connsiteX218" fmla="*/ 862816 w 1206260"/>
              <a:gd name="connsiteY218" fmla="*/ 1410653 h 1684262"/>
              <a:gd name="connsiteX219" fmla="*/ 862816 w 1206260"/>
              <a:gd name="connsiteY219" fmla="*/ 1410462 h 1684262"/>
              <a:gd name="connsiteX220" fmla="*/ 689842 w 1206260"/>
              <a:gd name="connsiteY220" fmla="*/ 1391412 h 1684262"/>
              <a:gd name="connsiteX221" fmla="*/ 924347 w 1206260"/>
              <a:gd name="connsiteY221" fmla="*/ 1306830 h 1684262"/>
              <a:gd name="connsiteX222" fmla="*/ 689842 w 1206260"/>
              <a:gd name="connsiteY222" fmla="*/ 1391412 h 1684262"/>
              <a:gd name="connsiteX223" fmla="*/ 1162663 w 1206260"/>
              <a:gd name="connsiteY223" fmla="*/ 1057085 h 1684262"/>
              <a:gd name="connsiteX224" fmla="*/ 1148756 w 1206260"/>
              <a:gd name="connsiteY224" fmla="*/ 1134428 h 1684262"/>
              <a:gd name="connsiteX225" fmla="*/ 1066841 w 1206260"/>
              <a:gd name="connsiteY225" fmla="*/ 1139762 h 1684262"/>
              <a:gd name="connsiteX226" fmla="*/ 1035790 w 1206260"/>
              <a:gd name="connsiteY226" fmla="*/ 1087755 h 1684262"/>
              <a:gd name="connsiteX227" fmla="*/ 1162663 w 1206260"/>
              <a:gd name="connsiteY227" fmla="*/ 1057085 h 1684262"/>
              <a:gd name="connsiteX228" fmla="*/ 987913 w 1206260"/>
              <a:gd name="connsiteY228" fmla="*/ 1181170 h 1684262"/>
              <a:gd name="connsiteX229" fmla="*/ 958923 w 1206260"/>
              <a:gd name="connsiteY229" fmla="*/ 1264444 h 1684262"/>
              <a:gd name="connsiteX230" fmla="*/ 905107 w 1206260"/>
              <a:gd name="connsiteY230" fmla="*/ 1118330 h 1684262"/>
              <a:gd name="connsiteX231" fmla="*/ 987913 w 1206260"/>
              <a:gd name="connsiteY231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29880 w 1206260"/>
              <a:gd name="connsiteY51" fmla="*/ 1312259 h 1684262"/>
              <a:gd name="connsiteX52" fmla="*/ 146155 w 1206260"/>
              <a:gd name="connsiteY52" fmla="*/ 1230344 h 1684262"/>
              <a:gd name="connsiteX53" fmla="*/ 115389 w 1206260"/>
              <a:gd name="connsiteY53" fmla="*/ 1430369 h 1684262"/>
              <a:gd name="connsiteX54" fmla="*/ 349799 w 1206260"/>
              <a:gd name="connsiteY54" fmla="*/ 1480280 h 1684262"/>
              <a:gd name="connsiteX55" fmla="*/ 299507 w 1206260"/>
              <a:gd name="connsiteY55" fmla="*/ 1464659 h 1684262"/>
              <a:gd name="connsiteX56" fmla="*/ 321034 w 1206260"/>
              <a:gd name="connsiteY56" fmla="*/ 1477042 h 1684262"/>
              <a:gd name="connsiteX57" fmla="*/ 330559 w 1206260"/>
              <a:gd name="connsiteY57" fmla="*/ 1484376 h 1684262"/>
              <a:gd name="connsiteX58" fmla="*/ 388280 w 1206260"/>
              <a:gd name="connsiteY58" fmla="*/ 1545717 h 1684262"/>
              <a:gd name="connsiteX59" fmla="*/ 348847 w 1206260"/>
              <a:gd name="connsiteY59" fmla="*/ 1542479 h 1684262"/>
              <a:gd name="connsiteX60" fmla="*/ 255883 w 1206260"/>
              <a:gd name="connsiteY60" fmla="*/ 1502664 h 1684262"/>
              <a:gd name="connsiteX61" fmla="*/ 255883 w 1206260"/>
              <a:gd name="connsiteY61" fmla="*/ 1502664 h 1684262"/>
              <a:gd name="connsiteX62" fmla="*/ 239976 w 1206260"/>
              <a:gd name="connsiteY62" fmla="*/ 1484281 h 1684262"/>
              <a:gd name="connsiteX63" fmla="*/ 203495 w 1206260"/>
              <a:gd name="connsiteY63" fmla="*/ 1484281 h 1684262"/>
              <a:gd name="connsiteX64" fmla="*/ 187303 w 1206260"/>
              <a:gd name="connsiteY64" fmla="*/ 1499140 h 1684262"/>
              <a:gd name="connsiteX65" fmla="*/ 490674 w 1206260"/>
              <a:gd name="connsiteY65" fmla="*/ 1673352 h 1684262"/>
              <a:gd name="connsiteX66" fmla="*/ 757374 w 1206260"/>
              <a:gd name="connsiteY66" fmla="*/ 1682401 h 1684262"/>
              <a:gd name="connsiteX67" fmla="*/ 988070 w 1206260"/>
              <a:gd name="connsiteY67" fmla="*/ 1594485 h 1684262"/>
              <a:gd name="connsiteX68" fmla="*/ 1152566 w 1206260"/>
              <a:gd name="connsiteY68" fmla="*/ 1394460 h 1684262"/>
              <a:gd name="connsiteX69" fmla="*/ 918822 w 1206260"/>
              <a:gd name="connsiteY69" fmla="*/ 1363507 h 1684262"/>
              <a:gd name="connsiteX70" fmla="*/ 802904 w 1206260"/>
              <a:gd name="connsiteY70" fmla="*/ 1350454 h 1684262"/>
              <a:gd name="connsiteX71" fmla="*/ 841956 w 1206260"/>
              <a:gd name="connsiteY71" fmla="*/ 1326547 h 1684262"/>
              <a:gd name="connsiteX72" fmla="*/ 1018286 w 1206260"/>
              <a:gd name="connsiteY72" fmla="*/ 1315425 h 1684262"/>
              <a:gd name="connsiteX73" fmla="*/ 980354 w 1206260"/>
              <a:gd name="connsiteY73" fmla="*/ 1268921 h 1684262"/>
              <a:gd name="connsiteX74" fmla="*/ 1091488 w 1206260"/>
              <a:gd name="connsiteY74" fmla="*/ 1221043 h 1684262"/>
              <a:gd name="connsiteX75" fmla="*/ 911203 w 1206260"/>
              <a:gd name="connsiteY75" fmla="*/ 1022890 h 1684262"/>
              <a:gd name="connsiteX76" fmla="*/ 1193429 w 1206260"/>
              <a:gd name="connsiteY76" fmla="*/ 899446 h 1684262"/>
              <a:gd name="connsiteX77" fmla="*/ 759089 w 1206260"/>
              <a:gd name="connsiteY77" fmla="*/ 61246 h 1684262"/>
              <a:gd name="connsiteX78" fmla="*/ 720989 w 1206260"/>
              <a:gd name="connsiteY78" fmla="*/ 145828 h 1684262"/>
              <a:gd name="connsiteX79" fmla="*/ 759089 w 1206260"/>
              <a:gd name="connsiteY79" fmla="*/ 61436 h 1684262"/>
              <a:gd name="connsiteX80" fmla="*/ 759089 w 1206260"/>
              <a:gd name="connsiteY80" fmla="*/ 61246 h 1684262"/>
              <a:gd name="connsiteX81" fmla="*/ 363611 w 1206260"/>
              <a:gd name="connsiteY81" fmla="*/ 545783 h 1684262"/>
              <a:gd name="connsiteX82" fmla="*/ 348275 w 1206260"/>
              <a:gd name="connsiteY82" fmla="*/ 553498 h 1684262"/>
              <a:gd name="connsiteX83" fmla="*/ 363611 w 1206260"/>
              <a:gd name="connsiteY83" fmla="*/ 545783 h 1684262"/>
              <a:gd name="connsiteX84" fmla="*/ 232451 w 1206260"/>
              <a:gd name="connsiteY84" fmla="*/ 523113 h 1684262"/>
              <a:gd name="connsiteX85" fmla="*/ 254694 w 1206260"/>
              <a:gd name="connsiteY85" fmla="*/ 664096 h 1684262"/>
              <a:gd name="connsiteX86" fmla="*/ 232451 w 1206260"/>
              <a:gd name="connsiteY86" fmla="*/ 523113 h 1684262"/>
              <a:gd name="connsiteX87" fmla="*/ 340084 w 1206260"/>
              <a:gd name="connsiteY87" fmla="*/ 692277 h 1684262"/>
              <a:gd name="connsiteX88" fmla="*/ 470767 w 1206260"/>
              <a:gd name="connsiteY88" fmla="*/ 684562 h 1684262"/>
              <a:gd name="connsiteX89" fmla="*/ 340084 w 1206260"/>
              <a:gd name="connsiteY89" fmla="*/ 691896 h 1684262"/>
              <a:gd name="connsiteX90" fmla="*/ 340084 w 1206260"/>
              <a:gd name="connsiteY90" fmla="*/ 692277 h 1684262"/>
              <a:gd name="connsiteX91" fmla="*/ 382375 w 1206260"/>
              <a:gd name="connsiteY91" fmla="*/ 615410 h 1684262"/>
              <a:gd name="connsiteX92" fmla="*/ 516868 w 1206260"/>
              <a:gd name="connsiteY92" fmla="*/ 688372 h 1684262"/>
              <a:gd name="connsiteX93" fmla="*/ 382661 w 1206260"/>
              <a:gd name="connsiteY93" fmla="*/ 615029 h 1684262"/>
              <a:gd name="connsiteX94" fmla="*/ 382375 w 1206260"/>
              <a:gd name="connsiteY94" fmla="*/ 615410 h 1684262"/>
              <a:gd name="connsiteX95" fmla="*/ 201400 w 1206260"/>
              <a:gd name="connsiteY95" fmla="*/ 907542 h 1684262"/>
              <a:gd name="connsiteX96" fmla="*/ 163300 w 1206260"/>
              <a:gd name="connsiteY96" fmla="*/ 838295 h 1684262"/>
              <a:gd name="connsiteX97" fmla="*/ 201686 w 1206260"/>
              <a:gd name="connsiteY97" fmla="*/ 907161 h 1684262"/>
              <a:gd name="connsiteX98" fmla="*/ 201400 w 1206260"/>
              <a:gd name="connsiteY98" fmla="*/ 907542 h 1684262"/>
              <a:gd name="connsiteX99" fmla="*/ 97811 w 1206260"/>
              <a:gd name="connsiteY99" fmla="*/ 1285557 h 1684262"/>
              <a:gd name="connsiteX100" fmla="*/ 123279 w 1206260"/>
              <a:gd name="connsiteY100" fmla="*/ 1264178 h 1684262"/>
              <a:gd name="connsiteX101" fmla="*/ 231975 w 1206260"/>
              <a:gd name="connsiteY101" fmla="*/ 1341501 h 1684262"/>
              <a:gd name="connsiteX102" fmla="*/ 97811 w 1206260"/>
              <a:gd name="connsiteY102" fmla="*/ 1285557 h 1684262"/>
              <a:gd name="connsiteX103" fmla="*/ 232928 w 1206260"/>
              <a:gd name="connsiteY103" fmla="*/ 1376077 h 1684262"/>
              <a:gd name="connsiteX104" fmla="*/ 279029 w 1206260"/>
              <a:gd name="connsiteY104" fmla="*/ 1379887 h 1684262"/>
              <a:gd name="connsiteX105" fmla="*/ 232451 w 1206260"/>
              <a:gd name="connsiteY105" fmla="*/ 1376077 h 1684262"/>
              <a:gd name="connsiteX106" fmla="*/ 232928 w 1206260"/>
              <a:gd name="connsiteY106" fmla="*/ 1376077 h 1684262"/>
              <a:gd name="connsiteX107" fmla="*/ 856244 w 1206260"/>
              <a:gd name="connsiteY107" fmla="*/ 715613 h 1684262"/>
              <a:gd name="connsiteX108" fmla="*/ 817635 w 1206260"/>
              <a:gd name="connsiteY108" fmla="*/ 708913 h 1684262"/>
              <a:gd name="connsiteX109" fmla="*/ 721084 w 1206260"/>
              <a:gd name="connsiteY109" fmla="*/ 657225 h 1684262"/>
              <a:gd name="connsiteX110" fmla="*/ 855767 w 1206260"/>
              <a:gd name="connsiteY110" fmla="*/ 715613 h 1684262"/>
              <a:gd name="connsiteX111" fmla="*/ 856244 w 1206260"/>
              <a:gd name="connsiteY111" fmla="*/ 715613 h 1684262"/>
              <a:gd name="connsiteX112" fmla="*/ 663458 w 1206260"/>
              <a:gd name="connsiteY112" fmla="*/ 722662 h 1684262"/>
              <a:gd name="connsiteX113" fmla="*/ 644408 w 1206260"/>
              <a:gd name="connsiteY113" fmla="*/ 807149 h 1684262"/>
              <a:gd name="connsiteX114" fmla="*/ 662981 w 1206260"/>
              <a:gd name="connsiteY114" fmla="*/ 723138 h 1684262"/>
              <a:gd name="connsiteX115" fmla="*/ 663458 w 1206260"/>
              <a:gd name="connsiteY115" fmla="*/ 722662 h 1684262"/>
              <a:gd name="connsiteX116" fmla="*/ 628882 w 1206260"/>
              <a:gd name="connsiteY116" fmla="*/ 753332 h 1684262"/>
              <a:gd name="connsiteX117" fmla="*/ 655742 w 1206260"/>
              <a:gd name="connsiteY117" fmla="*/ 726472 h 1684262"/>
              <a:gd name="connsiteX118" fmla="*/ 628406 w 1206260"/>
              <a:gd name="connsiteY118" fmla="*/ 753332 h 1684262"/>
              <a:gd name="connsiteX119" fmla="*/ 628882 w 1206260"/>
              <a:gd name="connsiteY119" fmla="*/ 753332 h 1684262"/>
              <a:gd name="connsiteX120" fmla="*/ 771090 w 1206260"/>
              <a:gd name="connsiteY120" fmla="*/ 757237 h 1684262"/>
              <a:gd name="connsiteX121" fmla="*/ 690318 w 1206260"/>
              <a:gd name="connsiteY121" fmla="*/ 822579 h 1684262"/>
              <a:gd name="connsiteX122" fmla="*/ 770614 w 1206260"/>
              <a:gd name="connsiteY122" fmla="*/ 757237 h 1684262"/>
              <a:gd name="connsiteX123" fmla="*/ 771090 w 1206260"/>
              <a:gd name="connsiteY123" fmla="*/ 757237 h 1684262"/>
              <a:gd name="connsiteX124" fmla="*/ 759565 w 1206260"/>
              <a:gd name="connsiteY124" fmla="*/ 538162 h 1684262"/>
              <a:gd name="connsiteX125" fmla="*/ 851767 w 1206260"/>
              <a:gd name="connsiteY125" fmla="*/ 480536 h 1684262"/>
              <a:gd name="connsiteX126" fmla="*/ 759089 w 1206260"/>
              <a:gd name="connsiteY126" fmla="*/ 538067 h 1684262"/>
              <a:gd name="connsiteX127" fmla="*/ 759565 w 1206260"/>
              <a:gd name="connsiteY127" fmla="*/ 538162 h 1684262"/>
              <a:gd name="connsiteX128" fmla="*/ 877961 w 1206260"/>
              <a:gd name="connsiteY128" fmla="*/ 342138 h 1684262"/>
              <a:gd name="connsiteX129" fmla="*/ 812619 w 1206260"/>
              <a:gd name="connsiteY129" fmla="*/ 442055 h 1684262"/>
              <a:gd name="connsiteX130" fmla="*/ 877961 w 1206260"/>
              <a:gd name="connsiteY130" fmla="*/ 342138 h 1684262"/>
              <a:gd name="connsiteX131" fmla="*/ 681841 w 1206260"/>
              <a:gd name="connsiteY131" fmla="*/ 323088 h 1684262"/>
              <a:gd name="connsiteX132" fmla="*/ 758803 w 1206260"/>
              <a:gd name="connsiteY132" fmla="*/ 430816 h 1684262"/>
              <a:gd name="connsiteX133" fmla="*/ 643455 w 1206260"/>
              <a:gd name="connsiteY133" fmla="*/ 396145 h 1684262"/>
              <a:gd name="connsiteX134" fmla="*/ 639550 w 1206260"/>
              <a:gd name="connsiteY134" fmla="*/ 438436 h 1684262"/>
              <a:gd name="connsiteX135" fmla="*/ 682127 w 1206260"/>
              <a:gd name="connsiteY135" fmla="*/ 323088 h 1684262"/>
              <a:gd name="connsiteX136" fmla="*/ 681841 w 1206260"/>
              <a:gd name="connsiteY136" fmla="*/ 323088 h 1684262"/>
              <a:gd name="connsiteX137" fmla="*/ 351323 w 1206260"/>
              <a:gd name="connsiteY137" fmla="*/ 219361 h 1684262"/>
              <a:gd name="connsiteX138" fmla="*/ 383994 w 1206260"/>
              <a:gd name="connsiteY138" fmla="*/ 183070 h 1684262"/>
              <a:gd name="connsiteX139" fmla="*/ 403711 w 1206260"/>
              <a:gd name="connsiteY139" fmla="*/ 175069 h 1684262"/>
              <a:gd name="connsiteX140" fmla="*/ 411331 w 1206260"/>
              <a:gd name="connsiteY140" fmla="*/ 176117 h 1684262"/>
              <a:gd name="connsiteX141" fmla="*/ 569351 w 1206260"/>
              <a:gd name="connsiteY141" fmla="*/ 242792 h 1684262"/>
              <a:gd name="connsiteX142" fmla="*/ 569922 w 1206260"/>
              <a:gd name="connsiteY142" fmla="*/ 242792 h 1684262"/>
              <a:gd name="connsiteX143" fmla="*/ 558873 w 1206260"/>
              <a:gd name="connsiteY143" fmla="*/ 299942 h 1684262"/>
              <a:gd name="connsiteX144" fmla="*/ 351609 w 1206260"/>
              <a:gd name="connsiteY144" fmla="*/ 219075 h 1684262"/>
              <a:gd name="connsiteX145" fmla="*/ 351323 w 1206260"/>
              <a:gd name="connsiteY145" fmla="*/ 219361 h 1684262"/>
              <a:gd name="connsiteX146" fmla="*/ 470767 w 1206260"/>
              <a:gd name="connsiteY146" fmla="*/ 361188 h 1684262"/>
              <a:gd name="connsiteX147" fmla="*/ 566874 w 1206260"/>
              <a:gd name="connsiteY147" fmla="*/ 503396 h 1684262"/>
              <a:gd name="connsiteX148" fmla="*/ 470767 w 1206260"/>
              <a:gd name="connsiteY148" fmla="*/ 361188 h 1684262"/>
              <a:gd name="connsiteX149" fmla="*/ 632216 w 1206260"/>
              <a:gd name="connsiteY149" fmla="*/ 453485 h 1684262"/>
              <a:gd name="connsiteX150" fmla="*/ 699367 w 1206260"/>
              <a:gd name="connsiteY150" fmla="*/ 515112 h 1684262"/>
              <a:gd name="connsiteX151" fmla="*/ 759089 w 1206260"/>
              <a:gd name="connsiteY151" fmla="*/ 438055 h 1684262"/>
              <a:gd name="connsiteX152" fmla="*/ 678317 w 1206260"/>
              <a:gd name="connsiteY152" fmla="*/ 611029 h 1684262"/>
              <a:gd name="connsiteX153" fmla="*/ 640217 w 1206260"/>
              <a:gd name="connsiteY153" fmla="*/ 587978 h 1684262"/>
              <a:gd name="connsiteX154" fmla="*/ 632216 w 1206260"/>
              <a:gd name="connsiteY154" fmla="*/ 453581 h 1684262"/>
              <a:gd name="connsiteX155" fmla="*/ 632216 w 1206260"/>
              <a:gd name="connsiteY155" fmla="*/ 453485 h 1684262"/>
              <a:gd name="connsiteX156" fmla="*/ 686032 w 1206260"/>
              <a:gd name="connsiteY156" fmla="*/ 837819 h 1684262"/>
              <a:gd name="connsiteX157" fmla="*/ 628310 w 1206260"/>
              <a:gd name="connsiteY157" fmla="*/ 930116 h 1684262"/>
              <a:gd name="connsiteX158" fmla="*/ 686032 w 1206260"/>
              <a:gd name="connsiteY158" fmla="*/ 837914 h 1684262"/>
              <a:gd name="connsiteX159" fmla="*/ 686032 w 1206260"/>
              <a:gd name="connsiteY159" fmla="*/ 837819 h 1684262"/>
              <a:gd name="connsiteX160" fmla="*/ 743658 w 1206260"/>
              <a:gd name="connsiteY160" fmla="*/ 1291400 h 1684262"/>
              <a:gd name="connsiteX161" fmla="*/ 547634 w 1206260"/>
              <a:gd name="connsiteY161" fmla="*/ 1206818 h 1684262"/>
              <a:gd name="connsiteX162" fmla="*/ 573446 w 1206260"/>
              <a:gd name="connsiteY162" fmla="*/ 1222439 h 1684262"/>
              <a:gd name="connsiteX163" fmla="*/ 603450 w 1206260"/>
              <a:gd name="connsiteY163" fmla="*/ 1227487 h 1684262"/>
              <a:gd name="connsiteX164" fmla="*/ 743658 w 1206260"/>
              <a:gd name="connsiteY164" fmla="*/ 1291495 h 1684262"/>
              <a:gd name="connsiteX165" fmla="*/ 743658 w 1206260"/>
              <a:gd name="connsiteY165" fmla="*/ 1291400 h 1684262"/>
              <a:gd name="connsiteX166" fmla="*/ 578399 w 1206260"/>
              <a:gd name="connsiteY166" fmla="*/ 945452 h 1684262"/>
              <a:gd name="connsiteX167" fmla="*/ 689842 w 1206260"/>
              <a:gd name="connsiteY167" fmla="*/ 1122236 h 1684262"/>
              <a:gd name="connsiteX168" fmla="*/ 578399 w 1206260"/>
              <a:gd name="connsiteY168" fmla="*/ 945547 h 1684262"/>
              <a:gd name="connsiteX169" fmla="*/ 578399 w 1206260"/>
              <a:gd name="connsiteY169" fmla="*/ 945452 h 1684262"/>
              <a:gd name="connsiteX170" fmla="*/ 351609 w 1206260"/>
              <a:gd name="connsiteY170" fmla="*/ 1045464 h 1684262"/>
              <a:gd name="connsiteX171" fmla="*/ 382375 w 1206260"/>
              <a:gd name="connsiteY171" fmla="*/ 887825 h 1684262"/>
              <a:gd name="connsiteX172" fmla="*/ 351609 w 1206260"/>
              <a:gd name="connsiteY172" fmla="*/ 1045559 h 1684262"/>
              <a:gd name="connsiteX173" fmla="*/ 351609 w 1206260"/>
              <a:gd name="connsiteY173" fmla="*/ 1045464 h 1684262"/>
              <a:gd name="connsiteX174" fmla="*/ 420761 w 1206260"/>
              <a:gd name="connsiteY174" fmla="*/ 1018413 h 1684262"/>
              <a:gd name="connsiteX175" fmla="*/ 605260 w 1206260"/>
              <a:gd name="connsiteY175" fmla="*/ 1180338 h 1684262"/>
              <a:gd name="connsiteX176" fmla="*/ 420761 w 1206260"/>
              <a:gd name="connsiteY176" fmla="*/ 1018413 h 1684262"/>
              <a:gd name="connsiteX177" fmla="*/ 366944 w 1206260"/>
              <a:gd name="connsiteY177" fmla="*/ 1414272 h 1684262"/>
              <a:gd name="connsiteX178" fmla="*/ 597640 w 1206260"/>
              <a:gd name="connsiteY178" fmla="*/ 1460468 h 1684262"/>
              <a:gd name="connsiteX179" fmla="*/ 366944 w 1206260"/>
              <a:gd name="connsiteY179" fmla="*/ 1414463 h 1684262"/>
              <a:gd name="connsiteX180" fmla="*/ 366944 w 1206260"/>
              <a:gd name="connsiteY180" fmla="*/ 1414272 h 1684262"/>
              <a:gd name="connsiteX181" fmla="*/ 536108 w 1206260"/>
              <a:gd name="connsiteY181" fmla="*/ 1644968 h 1684262"/>
              <a:gd name="connsiteX182" fmla="*/ 498008 w 1206260"/>
              <a:gd name="connsiteY182" fmla="*/ 1625918 h 1684262"/>
              <a:gd name="connsiteX183" fmla="*/ 471148 w 1206260"/>
              <a:gd name="connsiteY183" fmla="*/ 1618202 h 1684262"/>
              <a:gd name="connsiteX184" fmla="*/ 471148 w 1206260"/>
              <a:gd name="connsiteY184" fmla="*/ 1664399 h 1684262"/>
              <a:gd name="connsiteX185" fmla="*/ 401901 w 1206260"/>
              <a:gd name="connsiteY185" fmla="*/ 1579817 h 1684262"/>
              <a:gd name="connsiteX186" fmla="*/ 536108 w 1206260"/>
              <a:gd name="connsiteY186" fmla="*/ 1645158 h 1684262"/>
              <a:gd name="connsiteX187" fmla="*/ 536108 w 1206260"/>
              <a:gd name="connsiteY187" fmla="*/ 1644968 h 1684262"/>
              <a:gd name="connsiteX188" fmla="*/ 616785 w 1206260"/>
              <a:gd name="connsiteY188" fmla="*/ 1564196 h 1684262"/>
              <a:gd name="connsiteX189" fmla="*/ 555349 w 1206260"/>
              <a:gd name="connsiteY189" fmla="*/ 1541145 h 1684262"/>
              <a:gd name="connsiteX190" fmla="*/ 638597 w 1206260"/>
              <a:gd name="connsiteY190" fmla="*/ 1493520 h 1684262"/>
              <a:gd name="connsiteX191" fmla="*/ 739848 w 1206260"/>
              <a:gd name="connsiteY191" fmla="*/ 1525715 h 1684262"/>
              <a:gd name="connsiteX192" fmla="*/ 616785 w 1206260"/>
              <a:gd name="connsiteY192" fmla="*/ 1564386 h 1684262"/>
              <a:gd name="connsiteX193" fmla="*/ 616785 w 1206260"/>
              <a:gd name="connsiteY193" fmla="*/ 1564196 h 1684262"/>
              <a:gd name="connsiteX194" fmla="*/ 752231 w 1206260"/>
              <a:gd name="connsiteY194" fmla="*/ 1664779 h 1684262"/>
              <a:gd name="connsiteX195" fmla="*/ 739658 w 1206260"/>
              <a:gd name="connsiteY195" fmla="*/ 1664779 h 1684262"/>
              <a:gd name="connsiteX196" fmla="*/ 731180 w 1206260"/>
              <a:gd name="connsiteY196" fmla="*/ 1664779 h 1684262"/>
              <a:gd name="connsiteX197" fmla="*/ 727561 w 1206260"/>
              <a:gd name="connsiteY197" fmla="*/ 1664779 h 1684262"/>
              <a:gd name="connsiteX198" fmla="*/ 713750 w 1206260"/>
              <a:gd name="connsiteY198" fmla="*/ 1666780 h 1684262"/>
              <a:gd name="connsiteX199" fmla="*/ 704225 w 1206260"/>
              <a:gd name="connsiteY199" fmla="*/ 1665256 h 1684262"/>
              <a:gd name="connsiteX200" fmla="*/ 705558 w 1206260"/>
              <a:gd name="connsiteY200" fmla="*/ 1667733 h 1684262"/>
              <a:gd name="connsiteX201" fmla="*/ 790045 w 1206260"/>
              <a:gd name="connsiteY201" fmla="*/ 1610106 h 1684262"/>
              <a:gd name="connsiteX202" fmla="*/ 752231 w 1206260"/>
              <a:gd name="connsiteY202" fmla="*/ 1664970 h 1684262"/>
              <a:gd name="connsiteX203" fmla="*/ 752231 w 1206260"/>
              <a:gd name="connsiteY203" fmla="*/ 1664779 h 1684262"/>
              <a:gd name="connsiteX204" fmla="*/ 857863 w 1206260"/>
              <a:gd name="connsiteY204" fmla="*/ 1591056 h 1684262"/>
              <a:gd name="connsiteX205" fmla="*/ 838813 w 1206260"/>
              <a:gd name="connsiteY205" fmla="*/ 1568958 h 1684262"/>
              <a:gd name="connsiteX206" fmla="*/ 836146 w 1206260"/>
              <a:gd name="connsiteY206" fmla="*/ 1564291 h 1684262"/>
              <a:gd name="connsiteX207" fmla="*/ 955179 w 1206260"/>
              <a:gd name="connsiteY207" fmla="*/ 1500720 h 1684262"/>
              <a:gd name="connsiteX208" fmla="*/ 1066493 w 1206260"/>
              <a:gd name="connsiteY208" fmla="*/ 1492065 h 1684262"/>
              <a:gd name="connsiteX209" fmla="*/ 857863 w 1206260"/>
              <a:gd name="connsiteY209" fmla="*/ 1591247 h 1684262"/>
              <a:gd name="connsiteX210" fmla="*/ 857863 w 1206260"/>
              <a:gd name="connsiteY210" fmla="*/ 1591056 h 1684262"/>
              <a:gd name="connsiteX211" fmla="*/ 1054979 w 1206260"/>
              <a:gd name="connsiteY211" fmla="*/ 1445037 h 1684262"/>
              <a:gd name="connsiteX212" fmla="*/ 916632 w 1206260"/>
              <a:gd name="connsiteY212" fmla="*/ 1468184 h 1684262"/>
              <a:gd name="connsiteX213" fmla="*/ 1028170 w 1206260"/>
              <a:gd name="connsiteY213" fmla="*/ 1445228 h 1684262"/>
              <a:gd name="connsiteX214" fmla="*/ 1054979 w 1206260"/>
              <a:gd name="connsiteY214" fmla="*/ 1445037 h 1684262"/>
              <a:gd name="connsiteX215" fmla="*/ 862816 w 1206260"/>
              <a:gd name="connsiteY215" fmla="*/ 1410462 h 1684262"/>
              <a:gd name="connsiteX216" fmla="*/ 647551 w 1206260"/>
              <a:gd name="connsiteY216" fmla="*/ 1448562 h 1684262"/>
              <a:gd name="connsiteX217" fmla="*/ 862816 w 1206260"/>
              <a:gd name="connsiteY217" fmla="*/ 1410653 h 1684262"/>
              <a:gd name="connsiteX218" fmla="*/ 862816 w 1206260"/>
              <a:gd name="connsiteY218" fmla="*/ 1410462 h 1684262"/>
              <a:gd name="connsiteX219" fmla="*/ 689842 w 1206260"/>
              <a:gd name="connsiteY219" fmla="*/ 1391412 h 1684262"/>
              <a:gd name="connsiteX220" fmla="*/ 924347 w 1206260"/>
              <a:gd name="connsiteY220" fmla="*/ 1306830 h 1684262"/>
              <a:gd name="connsiteX221" fmla="*/ 689842 w 1206260"/>
              <a:gd name="connsiteY221" fmla="*/ 1391412 h 1684262"/>
              <a:gd name="connsiteX222" fmla="*/ 1162663 w 1206260"/>
              <a:gd name="connsiteY222" fmla="*/ 1057085 h 1684262"/>
              <a:gd name="connsiteX223" fmla="*/ 1148756 w 1206260"/>
              <a:gd name="connsiteY223" fmla="*/ 1134428 h 1684262"/>
              <a:gd name="connsiteX224" fmla="*/ 1066841 w 1206260"/>
              <a:gd name="connsiteY224" fmla="*/ 1139762 h 1684262"/>
              <a:gd name="connsiteX225" fmla="*/ 1035790 w 1206260"/>
              <a:gd name="connsiteY225" fmla="*/ 1087755 h 1684262"/>
              <a:gd name="connsiteX226" fmla="*/ 1162663 w 1206260"/>
              <a:gd name="connsiteY226" fmla="*/ 1057085 h 1684262"/>
              <a:gd name="connsiteX227" fmla="*/ 987913 w 1206260"/>
              <a:gd name="connsiteY227" fmla="*/ 1181170 h 1684262"/>
              <a:gd name="connsiteX228" fmla="*/ 958923 w 1206260"/>
              <a:gd name="connsiteY228" fmla="*/ 1264444 h 1684262"/>
              <a:gd name="connsiteX229" fmla="*/ 905107 w 1206260"/>
              <a:gd name="connsiteY229" fmla="*/ 1118330 h 1684262"/>
              <a:gd name="connsiteX230" fmla="*/ 987913 w 1206260"/>
              <a:gd name="connsiteY230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47492 w 1206260"/>
              <a:gd name="connsiteY51" fmla="*/ 1296725 h 1684262"/>
              <a:gd name="connsiteX52" fmla="*/ 229880 w 1206260"/>
              <a:gd name="connsiteY52" fmla="*/ 1312259 h 1684262"/>
              <a:gd name="connsiteX53" fmla="*/ 146155 w 1206260"/>
              <a:gd name="connsiteY53" fmla="*/ 1230344 h 1684262"/>
              <a:gd name="connsiteX54" fmla="*/ 115389 w 1206260"/>
              <a:gd name="connsiteY54" fmla="*/ 1430369 h 1684262"/>
              <a:gd name="connsiteX55" fmla="*/ 349799 w 1206260"/>
              <a:gd name="connsiteY55" fmla="*/ 1480280 h 1684262"/>
              <a:gd name="connsiteX56" fmla="*/ 299507 w 1206260"/>
              <a:gd name="connsiteY56" fmla="*/ 1464659 h 1684262"/>
              <a:gd name="connsiteX57" fmla="*/ 321034 w 1206260"/>
              <a:gd name="connsiteY57" fmla="*/ 1477042 h 1684262"/>
              <a:gd name="connsiteX58" fmla="*/ 330559 w 1206260"/>
              <a:gd name="connsiteY58" fmla="*/ 1484376 h 1684262"/>
              <a:gd name="connsiteX59" fmla="*/ 388280 w 1206260"/>
              <a:gd name="connsiteY59" fmla="*/ 1545717 h 1684262"/>
              <a:gd name="connsiteX60" fmla="*/ 348847 w 1206260"/>
              <a:gd name="connsiteY60" fmla="*/ 1542479 h 1684262"/>
              <a:gd name="connsiteX61" fmla="*/ 255883 w 1206260"/>
              <a:gd name="connsiteY61" fmla="*/ 1502664 h 1684262"/>
              <a:gd name="connsiteX62" fmla="*/ 255883 w 1206260"/>
              <a:gd name="connsiteY62" fmla="*/ 1502664 h 1684262"/>
              <a:gd name="connsiteX63" fmla="*/ 239976 w 1206260"/>
              <a:gd name="connsiteY63" fmla="*/ 1484281 h 1684262"/>
              <a:gd name="connsiteX64" fmla="*/ 203495 w 1206260"/>
              <a:gd name="connsiteY64" fmla="*/ 1484281 h 1684262"/>
              <a:gd name="connsiteX65" fmla="*/ 187303 w 1206260"/>
              <a:gd name="connsiteY65" fmla="*/ 1499140 h 1684262"/>
              <a:gd name="connsiteX66" fmla="*/ 490674 w 1206260"/>
              <a:gd name="connsiteY66" fmla="*/ 1673352 h 1684262"/>
              <a:gd name="connsiteX67" fmla="*/ 757374 w 1206260"/>
              <a:gd name="connsiteY67" fmla="*/ 1682401 h 1684262"/>
              <a:gd name="connsiteX68" fmla="*/ 988070 w 1206260"/>
              <a:gd name="connsiteY68" fmla="*/ 1594485 h 1684262"/>
              <a:gd name="connsiteX69" fmla="*/ 1152566 w 1206260"/>
              <a:gd name="connsiteY69" fmla="*/ 1394460 h 1684262"/>
              <a:gd name="connsiteX70" fmla="*/ 918822 w 1206260"/>
              <a:gd name="connsiteY70" fmla="*/ 1363507 h 1684262"/>
              <a:gd name="connsiteX71" fmla="*/ 802904 w 1206260"/>
              <a:gd name="connsiteY71" fmla="*/ 1350454 h 1684262"/>
              <a:gd name="connsiteX72" fmla="*/ 841956 w 1206260"/>
              <a:gd name="connsiteY72" fmla="*/ 1326547 h 1684262"/>
              <a:gd name="connsiteX73" fmla="*/ 1018286 w 1206260"/>
              <a:gd name="connsiteY73" fmla="*/ 1315425 h 1684262"/>
              <a:gd name="connsiteX74" fmla="*/ 980354 w 1206260"/>
              <a:gd name="connsiteY74" fmla="*/ 1268921 h 1684262"/>
              <a:gd name="connsiteX75" fmla="*/ 1091488 w 1206260"/>
              <a:gd name="connsiteY75" fmla="*/ 1221043 h 1684262"/>
              <a:gd name="connsiteX76" fmla="*/ 911203 w 1206260"/>
              <a:gd name="connsiteY76" fmla="*/ 1022890 h 1684262"/>
              <a:gd name="connsiteX77" fmla="*/ 1193429 w 1206260"/>
              <a:gd name="connsiteY77" fmla="*/ 899446 h 1684262"/>
              <a:gd name="connsiteX78" fmla="*/ 759089 w 1206260"/>
              <a:gd name="connsiteY78" fmla="*/ 61246 h 1684262"/>
              <a:gd name="connsiteX79" fmla="*/ 720989 w 1206260"/>
              <a:gd name="connsiteY79" fmla="*/ 145828 h 1684262"/>
              <a:gd name="connsiteX80" fmla="*/ 759089 w 1206260"/>
              <a:gd name="connsiteY80" fmla="*/ 61436 h 1684262"/>
              <a:gd name="connsiteX81" fmla="*/ 759089 w 1206260"/>
              <a:gd name="connsiteY81" fmla="*/ 61246 h 1684262"/>
              <a:gd name="connsiteX82" fmla="*/ 363611 w 1206260"/>
              <a:gd name="connsiteY82" fmla="*/ 545783 h 1684262"/>
              <a:gd name="connsiteX83" fmla="*/ 348275 w 1206260"/>
              <a:gd name="connsiteY83" fmla="*/ 553498 h 1684262"/>
              <a:gd name="connsiteX84" fmla="*/ 363611 w 1206260"/>
              <a:gd name="connsiteY84" fmla="*/ 545783 h 1684262"/>
              <a:gd name="connsiteX85" fmla="*/ 232451 w 1206260"/>
              <a:gd name="connsiteY85" fmla="*/ 523113 h 1684262"/>
              <a:gd name="connsiteX86" fmla="*/ 254694 w 1206260"/>
              <a:gd name="connsiteY86" fmla="*/ 664096 h 1684262"/>
              <a:gd name="connsiteX87" fmla="*/ 232451 w 1206260"/>
              <a:gd name="connsiteY87" fmla="*/ 523113 h 1684262"/>
              <a:gd name="connsiteX88" fmla="*/ 340084 w 1206260"/>
              <a:gd name="connsiteY88" fmla="*/ 692277 h 1684262"/>
              <a:gd name="connsiteX89" fmla="*/ 470767 w 1206260"/>
              <a:gd name="connsiteY89" fmla="*/ 684562 h 1684262"/>
              <a:gd name="connsiteX90" fmla="*/ 340084 w 1206260"/>
              <a:gd name="connsiteY90" fmla="*/ 691896 h 1684262"/>
              <a:gd name="connsiteX91" fmla="*/ 340084 w 1206260"/>
              <a:gd name="connsiteY91" fmla="*/ 692277 h 1684262"/>
              <a:gd name="connsiteX92" fmla="*/ 382375 w 1206260"/>
              <a:gd name="connsiteY92" fmla="*/ 615410 h 1684262"/>
              <a:gd name="connsiteX93" fmla="*/ 516868 w 1206260"/>
              <a:gd name="connsiteY93" fmla="*/ 688372 h 1684262"/>
              <a:gd name="connsiteX94" fmla="*/ 382661 w 1206260"/>
              <a:gd name="connsiteY94" fmla="*/ 615029 h 1684262"/>
              <a:gd name="connsiteX95" fmla="*/ 382375 w 1206260"/>
              <a:gd name="connsiteY95" fmla="*/ 615410 h 1684262"/>
              <a:gd name="connsiteX96" fmla="*/ 201400 w 1206260"/>
              <a:gd name="connsiteY96" fmla="*/ 907542 h 1684262"/>
              <a:gd name="connsiteX97" fmla="*/ 163300 w 1206260"/>
              <a:gd name="connsiteY97" fmla="*/ 838295 h 1684262"/>
              <a:gd name="connsiteX98" fmla="*/ 201686 w 1206260"/>
              <a:gd name="connsiteY98" fmla="*/ 907161 h 1684262"/>
              <a:gd name="connsiteX99" fmla="*/ 201400 w 1206260"/>
              <a:gd name="connsiteY99" fmla="*/ 907542 h 1684262"/>
              <a:gd name="connsiteX100" fmla="*/ 97811 w 1206260"/>
              <a:gd name="connsiteY100" fmla="*/ 1285557 h 1684262"/>
              <a:gd name="connsiteX101" fmla="*/ 123279 w 1206260"/>
              <a:gd name="connsiteY101" fmla="*/ 1264178 h 1684262"/>
              <a:gd name="connsiteX102" fmla="*/ 231975 w 1206260"/>
              <a:gd name="connsiteY102" fmla="*/ 1341501 h 1684262"/>
              <a:gd name="connsiteX103" fmla="*/ 97811 w 1206260"/>
              <a:gd name="connsiteY103" fmla="*/ 1285557 h 1684262"/>
              <a:gd name="connsiteX104" fmla="*/ 232928 w 1206260"/>
              <a:gd name="connsiteY104" fmla="*/ 1376077 h 1684262"/>
              <a:gd name="connsiteX105" fmla="*/ 279029 w 1206260"/>
              <a:gd name="connsiteY105" fmla="*/ 1379887 h 1684262"/>
              <a:gd name="connsiteX106" fmla="*/ 232451 w 1206260"/>
              <a:gd name="connsiteY106" fmla="*/ 1376077 h 1684262"/>
              <a:gd name="connsiteX107" fmla="*/ 232928 w 1206260"/>
              <a:gd name="connsiteY107" fmla="*/ 1376077 h 1684262"/>
              <a:gd name="connsiteX108" fmla="*/ 856244 w 1206260"/>
              <a:gd name="connsiteY108" fmla="*/ 715613 h 1684262"/>
              <a:gd name="connsiteX109" fmla="*/ 817635 w 1206260"/>
              <a:gd name="connsiteY109" fmla="*/ 708913 h 1684262"/>
              <a:gd name="connsiteX110" fmla="*/ 721084 w 1206260"/>
              <a:gd name="connsiteY110" fmla="*/ 657225 h 1684262"/>
              <a:gd name="connsiteX111" fmla="*/ 855767 w 1206260"/>
              <a:gd name="connsiteY111" fmla="*/ 715613 h 1684262"/>
              <a:gd name="connsiteX112" fmla="*/ 856244 w 1206260"/>
              <a:gd name="connsiteY112" fmla="*/ 715613 h 1684262"/>
              <a:gd name="connsiteX113" fmla="*/ 663458 w 1206260"/>
              <a:gd name="connsiteY113" fmla="*/ 722662 h 1684262"/>
              <a:gd name="connsiteX114" fmla="*/ 644408 w 1206260"/>
              <a:gd name="connsiteY114" fmla="*/ 807149 h 1684262"/>
              <a:gd name="connsiteX115" fmla="*/ 662981 w 1206260"/>
              <a:gd name="connsiteY115" fmla="*/ 723138 h 1684262"/>
              <a:gd name="connsiteX116" fmla="*/ 663458 w 1206260"/>
              <a:gd name="connsiteY116" fmla="*/ 722662 h 1684262"/>
              <a:gd name="connsiteX117" fmla="*/ 628882 w 1206260"/>
              <a:gd name="connsiteY117" fmla="*/ 753332 h 1684262"/>
              <a:gd name="connsiteX118" fmla="*/ 655742 w 1206260"/>
              <a:gd name="connsiteY118" fmla="*/ 726472 h 1684262"/>
              <a:gd name="connsiteX119" fmla="*/ 628406 w 1206260"/>
              <a:gd name="connsiteY119" fmla="*/ 753332 h 1684262"/>
              <a:gd name="connsiteX120" fmla="*/ 628882 w 1206260"/>
              <a:gd name="connsiteY120" fmla="*/ 753332 h 1684262"/>
              <a:gd name="connsiteX121" fmla="*/ 771090 w 1206260"/>
              <a:gd name="connsiteY121" fmla="*/ 757237 h 1684262"/>
              <a:gd name="connsiteX122" fmla="*/ 690318 w 1206260"/>
              <a:gd name="connsiteY122" fmla="*/ 822579 h 1684262"/>
              <a:gd name="connsiteX123" fmla="*/ 770614 w 1206260"/>
              <a:gd name="connsiteY123" fmla="*/ 757237 h 1684262"/>
              <a:gd name="connsiteX124" fmla="*/ 771090 w 1206260"/>
              <a:gd name="connsiteY124" fmla="*/ 757237 h 1684262"/>
              <a:gd name="connsiteX125" fmla="*/ 759565 w 1206260"/>
              <a:gd name="connsiteY125" fmla="*/ 538162 h 1684262"/>
              <a:gd name="connsiteX126" fmla="*/ 851767 w 1206260"/>
              <a:gd name="connsiteY126" fmla="*/ 480536 h 1684262"/>
              <a:gd name="connsiteX127" fmla="*/ 759089 w 1206260"/>
              <a:gd name="connsiteY127" fmla="*/ 538067 h 1684262"/>
              <a:gd name="connsiteX128" fmla="*/ 759565 w 1206260"/>
              <a:gd name="connsiteY128" fmla="*/ 538162 h 1684262"/>
              <a:gd name="connsiteX129" fmla="*/ 877961 w 1206260"/>
              <a:gd name="connsiteY129" fmla="*/ 342138 h 1684262"/>
              <a:gd name="connsiteX130" fmla="*/ 812619 w 1206260"/>
              <a:gd name="connsiteY130" fmla="*/ 442055 h 1684262"/>
              <a:gd name="connsiteX131" fmla="*/ 877961 w 1206260"/>
              <a:gd name="connsiteY131" fmla="*/ 342138 h 1684262"/>
              <a:gd name="connsiteX132" fmla="*/ 681841 w 1206260"/>
              <a:gd name="connsiteY132" fmla="*/ 323088 h 1684262"/>
              <a:gd name="connsiteX133" fmla="*/ 758803 w 1206260"/>
              <a:gd name="connsiteY133" fmla="*/ 430816 h 1684262"/>
              <a:gd name="connsiteX134" fmla="*/ 643455 w 1206260"/>
              <a:gd name="connsiteY134" fmla="*/ 396145 h 1684262"/>
              <a:gd name="connsiteX135" fmla="*/ 639550 w 1206260"/>
              <a:gd name="connsiteY135" fmla="*/ 438436 h 1684262"/>
              <a:gd name="connsiteX136" fmla="*/ 682127 w 1206260"/>
              <a:gd name="connsiteY136" fmla="*/ 323088 h 1684262"/>
              <a:gd name="connsiteX137" fmla="*/ 681841 w 1206260"/>
              <a:gd name="connsiteY137" fmla="*/ 323088 h 1684262"/>
              <a:gd name="connsiteX138" fmla="*/ 351323 w 1206260"/>
              <a:gd name="connsiteY138" fmla="*/ 219361 h 1684262"/>
              <a:gd name="connsiteX139" fmla="*/ 383994 w 1206260"/>
              <a:gd name="connsiteY139" fmla="*/ 183070 h 1684262"/>
              <a:gd name="connsiteX140" fmla="*/ 403711 w 1206260"/>
              <a:gd name="connsiteY140" fmla="*/ 175069 h 1684262"/>
              <a:gd name="connsiteX141" fmla="*/ 411331 w 1206260"/>
              <a:gd name="connsiteY141" fmla="*/ 176117 h 1684262"/>
              <a:gd name="connsiteX142" fmla="*/ 569351 w 1206260"/>
              <a:gd name="connsiteY142" fmla="*/ 242792 h 1684262"/>
              <a:gd name="connsiteX143" fmla="*/ 569922 w 1206260"/>
              <a:gd name="connsiteY143" fmla="*/ 242792 h 1684262"/>
              <a:gd name="connsiteX144" fmla="*/ 558873 w 1206260"/>
              <a:gd name="connsiteY144" fmla="*/ 299942 h 1684262"/>
              <a:gd name="connsiteX145" fmla="*/ 351609 w 1206260"/>
              <a:gd name="connsiteY145" fmla="*/ 219075 h 1684262"/>
              <a:gd name="connsiteX146" fmla="*/ 351323 w 1206260"/>
              <a:gd name="connsiteY146" fmla="*/ 219361 h 1684262"/>
              <a:gd name="connsiteX147" fmla="*/ 470767 w 1206260"/>
              <a:gd name="connsiteY147" fmla="*/ 361188 h 1684262"/>
              <a:gd name="connsiteX148" fmla="*/ 566874 w 1206260"/>
              <a:gd name="connsiteY148" fmla="*/ 503396 h 1684262"/>
              <a:gd name="connsiteX149" fmla="*/ 470767 w 1206260"/>
              <a:gd name="connsiteY149" fmla="*/ 361188 h 1684262"/>
              <a:gd name="connsiteX150" fmla="*/ 632216 w 1206260"/>
              <a:gd name="connsiteY150" fmla="*/ 453485 h 1684262"/>
              <a:gd name="connsiteX151" fmla="*/ 699367 w 1206260"/>
              <a:gd name="connsiteY151" fmla="*/ 515112 h 1684262"/>
              <a:gd name="connsiteX152" fmla="*/ 759089 w 1206260"/>
              <a:gd name="connsiteY152" fmla="*/ 438055 h 1684262"/>
              <a:gd name="connsiteX153" fmla="*/ 678317 w 1206260"/>
              <a:gd name="connsiteY153" fmla="*/ 611029 h 1684262"/>
              <a:gd name="connsiteX154" fmla="*/ 640217 w 1206260"/>
              <a:gd name="connsiteY154" fmla="*/ 587978 h 1684262"/>
              <a:gd name="connsiteX155" fmla="*/ 632216 w 1206260"/>
              <a:gd name="connsiteY155" fmla="*/ 453581 h 1684262"/>
              <a:gd name="connsiteX156" fmla="*/ 632216 w 1206260"/>
              <a:gd name="connsiteY156" fmla="*/ 453485 h 1684262"/>
              <a:gd name="connsiteX157" fmla="*/ 686032 w 1206260"/>
              <a:gd name="connsiteY157" fmla="*/ 837819 h 1684262"/>
              <a:gd name="connsiteX158" fmla="*/ 628310 w 1206260"/>
              <a:gd name="connsiteY158" fmla="*/ 930116 h 1684262"/>
              <a:gd name="connsiteX159" fmla="*/ 686032 w 1206260"/>
              <a:gd name="connsiteY159" fmla="*/ 837914 h 1684262"/>
              <a:gd name="connsiteX160" fmla="*/ 686032 w 1206260"/>
              <a:gd name="connsiteY160" fmla="*/ 837819 h 1684262"/>
              <a:gd name="connsiteX161" fmla="*/ 743658 w 1206260"/>
              <a:gd name="connsiteY161" fmla="*/ 1291400 h 1684262"/>
              <a:gd name="connsiteX162" fmla="*/ 547634 w 1206260"/>
              <a:gd name="connsiteY162" fmla="*/ 1206818 h 1684262"/>
              <a:gd name="connsiteX163" fmla="*/ 573446 w 1206260"/>
              <a:gd name="connsiteY163" fmla="*/ 1222439 h 1684262"/>
              <a:gd name="connsiteX164" fmla="*/ 603450 w 1206260"/>
              <a:gd name="connsiteY164" fmla="*/ 1227487 h 1684262"/>
              <a:gd name="connsiteX165" fmla="*/ 743658 w 1206260"/>
              <a:gd name="connsiteY165" fmla="*/ 1291495 h 1684262"/>
              <a:gd name="connsiteX166" fmla="*/ 743658 w 1206260"/>
              <a:gd name="connsiteY166" fmla="*/ 1291400 h 1684262"/>
              <a:gd name="connsiteX167" fmla="*/ 578399 w 1206260"/>
              <a:gd name="connsiteY167" fmla="*/ 945452 h 1684262"/>
              <a:gd name="connsiteX168" fmla="*/ 689842 w 1206260"/>
              <a:gd name="connsiteY168" fmla="*/ 1122236 h 1684262"/>
              <a:gd name="connsiteX169" fmla="*/ 578399 w 1206260"/>
              <a:gd name="connsiteY169" fmla="*/ 945547 h 1684262"/>
              <a:gd name="connsiteX170" fmla="*/ 578399 w 1206260"/>
              <a:gd name="connsiteY170" fmla="*/ 945452 h 1684262"/>
              <a:gd name="connsiteX171" fmla="*/ 351609 w 1206260"/>
              <a:gd name="connsiteY171" fmla="*/ 1045464 h 1684262"/>
              <a:gd name="connsiteX172" fmla="*/ 382375 w 1206260"/>
              <a:gd name="connsiteY172" fmla="*/ 887825 h 1684262"/>
              <a:gd name="connsiteX173" fmla="*/ 351609 w 1206260"/>
              <a:gd name="connsiteY173" fmla="*/ 1045559 h 1684262"/>
              <a:gd name="connsiteX174" fmla="*/ 351609 w 1206260"/>
              <a:gd name="connsiteY174" fmla="*/ 1045464 h 1684262"/>
              <a:gd name="connsiteX175" fmla="*/ 420761 w 1206260"/>
              <a:gd name="connsiteY175" fmla="*/ 1018413 h 1684262"/>
              <a:gd name="connsiteX176" fmla="*/ 605260 w 1206260"/>
              <a:gd name="connsiteY176" fmla="*/ 1180338 h 1684262"/>
              <a:gd name="connsiteX177" fmla="*/ 420761 w 1206260"/>
              <a:gd name="connsiteY177" fmla="*/ 1018413 h 1684262"/>
              <a:gd name="connsiteX178" fmla="*/ 366944 w 1206260"/>
              <a:gd name="connsiteY178" fmla="*/ 1414272 h 1684262"/>
              <a:gd name="connsiteX179" fmla="*/ 597640 w 1206260"/>
              <a:gd name="connsiteY179" fmla="*/ 1460468 h 1684262"/>
              <a:gd name="connsiteX180" fmla="*/ 366944 w 1206260"/>
              <a:gd name="connsiteY180" fmla="*/ 1414463 h 1684262"/>
              <a:gd name="connsiteX181" fmla="*/ 366944 w 1206260"/>
              <a:gd name="connsiteY181" fmla="*/ 1414272 h 1684262"/>
              <a:gd name="connsiteX182" fmla="*/ 536108 w 1206260"/>
              <a:gd name="connsiteY182" fmla="*/ 1644968 h 1684262"/>
              <a:gd name="connsiteX183" fmla="*/ 498008 w 1206260"/>
              <a:gd name="connsiteY183" fmla="*/ 1625918 h 1684262"/>
              <a:gd name="connsiteX184" fmla="*/ 471148 w 1206260"/>
              <a:gd name="connsiteY184" fmla="*/ 1618202 h 1684262"/>
              <a:gd name="connsiteX185" fmla="*/ 471148 w 1206260"/>
              <a:gd name="connsiteY185" fmla="*/ 1664399 h 1684262"/>
              <a:gd name="connsiteX186" fmla="*/ 401901 w 1206260"/>
              <a:gd name="connsiteY186" fmla="*/ 1579817 h 1684262"/>
              <a:gd name="connsiteX187" fmla="*/ 536108 w 1206260"/>
              <a:gd name="connsiteY187" fmla="*/ 1645158 h 1684262"/>
              <a:gd name="connsiteX188" fmla="*/ 536108 w 1206260"/>
              <a:gd name="connsiteY188" fmla="*/ 1644968 h 1684262"/>
              <a:gd name="connsiteX189" fmla="*/ 616785 w 1206260"/>
              <a:gd name="connsiteY189" fmla="*/ 1564196 h 1684262"/>
              <a:gd name="connsiteX190" fmla="*/ 555349 w 1206260"/>
              <a:gd name="connsiteY190" fmla="*/ 1541145 h 1684262"/>
              <a:gd name="connsiteX191" fmla="*/ 638597 w 1206260"/>
              <a:gd name="connsiteY191" fmla="*/ 1493520 h 1684262"/>
              <a:gd name="connsiteX192" fmla="*/ 739848 w 1206260"/>
              <a:gd name="connsiteY192" fmla="*/ 1525715 h 1684262"/>
              <a:gd name="connsiteX193" fmla="*/ 616785 w 1206260"/>
              <a:gd name="connsiteY193" fmla="*/ 1564386 h 1684262"/>
              <a:gd name="connsiteX194" fmla="*/ 616785 w 1206260"/>
              <a:gd name="connsiteY194" fmla="*/ 1564196 h 1684262"/>
              <a:gd name="connsiteX195" fmla="*/ 752231 w 1206260"/>
              <a:gd name="connsiteY195" fmla="*/ 1664779 h 1684262"/>
              <a:gd name="connsiteX196" fmla="*/ 739658 w 1206260"/>
              <a:gd name="connsiteY196" fmla="*/ 1664779 h 1684262"/>
              <a:gd name="connsiteX197" fmla="*/ 731180 w 1206260"/>
              <a:gd name="connsiteY197" fmla="*/ 1664779 h 1684262"/>
              <a:gd name="connsiteX198" fmla="*/ 727561 w 1206260"/>
              <a:gd name="connsiteY198" fmla="*/ 1664779 h 1684262"/>
              <a:gd name="connsiteX199" fmla="*/ 713750 w 1206260"/>
              <a:gd name="connsiteY199" fmla="*/ 1666780 h 1684262"/>
              <a:gd name="connsiteX200" fmla="*/ 704225 w 1206260"/>
              <a:gd name="connsiteY200" fmla="*/ 1665256 h 1684262"/>
              <a:gd name="connsiteX201" fmla="*/ 705558 w 1206260"/>
              <a:gd name="connsiteY201" fmla="*/ 1667733 h 1684262"/>
              <a:gd name="connsiteX202" fmla="*/ 790045 w 1206260"/>
              <a:gd name="connsiteY202" fmla="*/ 1610106 h 1684262"/>
              <a:gd name="connsiteX203" fmla="*/ 752231 w 1206260"/>
              <a:gd name="connsiteY203" fmla="*/ 1664970 h 1684262"/>
              <a:gd name="connsiteX204" fmla="*/ 752231 w 1206260"/>
              <a:gd name="connsiteY204" fmla="*/ 1664779 h 1684262"/>
              <a:gd name="connsiteX205" fmla="*/ 857863 w 1206260"/>
              <a:gd name="connsiteY205" fmla="*/ 1591056 h 1684262"/>
              <a:gd name="connsiteX206" fmla="*/ 838813 w 1206260"/>
              <a:gd name="connsiteY206" fmla="*/ 1568958 h 1684262"/>
              <a:gd name="connsiteX207" fmla="*/ 836146 w 1206260"/>
              <a:gd name="connsiteY207" fmla="*/ 1564291 h 1684262"/>
              <a:gd name="connsiteX208" fmla="*/ 955179 w 1206260"/>
              <a:gd name="connsiteY208" fmla="*/ 1500720 h 1684262"/>
              <a:gd name="connsiteX209" fmla="*/ 1066493 w 1206260"/>
              <a:gd name="connsiteY209" fmla="*/ 1492065 h 1684262"/>
              <a:gd name="connsiteX210" fmla="*/ 857863 w 1206260"/>
              <a:gd name="connsiteY210" fmla="*/ 1591247 h 1684262"/>
              <a:gd name="connsiteX211" fmla="*/ 857863 w 1206260"/>
              <a:gd name="connsiteY211" fmla="*/ 1591056 h 1684262"/>
              <a:gd name="connsiteX212" fmla="*/ 1054979 w 1206260"/>
              <a:gd name="connsiteY212" fmla="*/ 1445037 h 1684262"/>
              <a:gd name="connsiteX213" fmla="*/ 916632 w 1206260"/>
              <a:gd name="connsiteY213" fmla="*/ 1468184 h 1684262"/>
              <a:gd name="connsiteX214" fmla="*/ 1028170 w 1206260"/>
              <a:gd name="connsiteY214" fmla="*/ 1445228 h 1684262"/>
              <a:gd name="connsiteX215" fmla="*/ 1054979 w 1206260"/>
              <a:gd name="connsiteY215" fmla="*/ 1445037 h 1684262"/>
              <a:gd name="connsiteX216" fmla="*/ 862816 w 1206260"/>
              <a:gd name="connsiteY216" fmla="*/ 1410462 h 1684262"/>
              <a:gd name="connsiteX217" fmla="*/ 647551 w 1206260"/>
              <a:gd name="connsiteY217" fmla="*/ 1448562 h 1684262"/>
              <a:gd name="connsiteX218" fmla="*/ 862816 w 1206260"/>
              <a:gd name="connsiteY218" fmla="*/ 1410653 h 1684262"/>
              <a:gd name="connsiteX219" fmla="*/ 862816 w 1206260"/>
              <a:gd name="connsiteY219" fmla="*/ 1410462 h 1684262"/>
              <a:gd name="connsiteX220" fmla="*/ 689842 w 1206260"/>
              <a:gd name="connsiteY220" fmla="*/ 1391412 h 1684262"/>
              <a:gd name="connsiteX221" fmla="*/ 924347 w 1206260"/>
              <a:gd name="connsiteY221" fmla="*/ 1306830 h 1684262"/>
              <a:gd name="connsiteX222" fmla="*/ 689842 w 1206260"/>
              <a:gd name="connsiteY222" fmla="*/ 1391412 h 1684262"/>
              <a:gd name="connsiteX223" fmla="*/ 1162663 w 1206260"/>
              <a:gd name="connsiteY223" fmla="*/ 1057085 h 1684262"/>
              <a:gd name="connsiteX224" fmla="*/ 1148756 w 1206260"/>
              <a:gd name="connsiteY224" fmla="*/ 1134428 h 1684262"/>
              <a:gd name="connsiteX225" fmla="*/ 1066841 w 1206260"/>
              <a:gd name="connsiteY225" fmla="*/ 1139762 h 1684262"/>
              <a:gd name="connsiteX226" fmla="*/ 1035790 w 1206260"/>
              <a:gd name="connsiteY226" fmla="*/ 1087755 h 1684262"/>
              <a:gd name="connsiteX227" fmla="*/ 1162663 w 1206260"/>
              <a:gd name="connsiteY227" fmla="*/ 1057085 h 1684262"/>
              <a:gd name="connsiteX228" fmla="*/ 987913 w 1206260"/>
              <a:gd name="connsiteY228" fmla="*/ 1181170 h 1684262"/>
              <a:gd name="connsiteX229" fmla="*/ 958923 w 1206260"/>
              <a:gd name="connsiteY229" fmla="*/ 1264444 h 1684262"/>
              <a:gd name="connsiteX230" fmla="*/ 905107 w 1206260"/>
              <a:gd name="connsiteY230" fmla="*/ 1118330 h 1684262"/>
              <a:gd name="connsiteX231" fmla="*/ 987913 w 1206260"/>
              <a:gd name="connsiteY231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47492 w 1206260"/>
              <a:gd name="connsiteY51" fmla="*/ 1296725 h 1684262"/>
              <a:gd name="connsiteX52" fmla="*/ 229880 w 1206260"/>
              <a:gd name="connsiteY52" fmla="*/ 1312259 h 1684262"/>
              <a:gd name="connsiteX53" fmla="*/ 146155 w 1206260"/>
              <a:gd name="connsiteY53" fmla="*/ 1230344 h 1684262"/>
              <a:gd name="connsiteX54" fmla="*/ 115389 w 1206260"/>
              <a:gd name="connsiteY54" fmla="*/ 1430369 h 1684262"/>
              <a:gd name="connsiteX55" fmla="*/ 349799 w 1206260"/>
              <a:gd name="connsiteY55" fmla="*/ 1480280 h 1684262"/>
              <a:gd name="connsiteX56" fmla="*/ 299507 w 1206260"/>
              <a:gd name="connsiteY56" fmla="*/ 1464659 h 1684262"/>
              <a:gd name="connsiteX57" fmla="*/ 321034 w 1206260"/>
              <a:gd name="connsiteY57" fmla="*/ 1477042 h 1684262"/>
              <a:gd name="connsiteX58" fmla="*/ 318374 w 1206260"/>
              <a:gd name="connsiteY58" fmla="*/ 1496562 h 1684262"/>
              <a:gd name="connsiteX59" fmla="*/ 388280 w 1206260"/>
              <a:gd name="connsiteY59" fmla="*/ 1545717 h 1684262"/>
              <a:gd name="connsiteX60" fmla="*/ 348847 w 1206260"/>
              <a:gd name="connsiteY60" fmla="*/ 1542479 h 1684262"/>
              <a:gd name="connsiteX61" fmla="*/ 255883 w 1206260"/>
              <a:gd name="connsiteY61" fmla="*/ 1502664 h 1684262"/>
              <a:gd name="connsiteX62" fmla="*/ 255883 w 1206260"/>
              <a:gd name="connsiteY62" fmla="*/ 1502664 h 1684262"/>
              <a:gd name="connsiteX63" fmla="*/ 239976 w 1206260"/>
              <a:gd name="connsiteY63" fmla="*/ 1484281 h 1684262"/>
              <a:gd name="connsiteX64" fmla="*/ 203495 w 1206260"/>
              <a:gd name="connsiteY64" fmla="*/ 1484281 h 1684262"/>
              <a:gd name="connsiteX65" fmla="*/ 187303 w 1206260"/>
              <a:gd name="connsiteY65" fmla="*/ 1499140 h 1684262"/>
              <a:gd name="connsiteX66" fmla="*/ 490674 w 1206260"/>
              <a:gd name="connsiteY66" fmla="*/ 1673352 h 1684262"/>
              <a:gd name="connsiteX67" fmla="*/ 757374 w 1206260"/>
              <a:gd name="connsiteY67" fmla="*/ 1682401 h 1684262"/>
              <a:gd name="connsiteX68" fmla="*/ 988070 w 1206260"/>
              <a:gd name="connsiteY68" fmla="*/ 1594485 h 1684262"/>
              <a:gd name="connsiteX69" fmla="*/ 1152566 w 1206260"/>
              <a:gd name="connsiteY69" fmla="*/ 1394460 h 1684262"/>
              <a:gd name="connsiteX70" fmla="*/ 918822 w 1206260"/>
              <a:gd name="connsiteY70" fmla="*/ 1363507 h 1684262"/>
              <a:gd name="connsiteX71" fmla="*/ 802904 w 1206260"/>
              <a:gd name="connsiteY71" fmla="*/ 1350454 h 1684262"/>
              <a:gd name="connsiteX72" fmla="*/ 841956 w 1206260"/>
              <a:gd name="connsiteY72" fmla="*/ 1326547 h 1684262"/>
              <a:gd name="connsiteX73" fmla="*/ 1018286 w 1206260"/>
              <a:gd name="connsiteY73" fmla="*/ 1315425 h 1684262"/>
              <a:gd name="connsiteX74" fmla="*/ 980354 w 1206260"/>
              <a:gd name="connsiteY74" fmla="*/ 1268921 h 1684262"/>
              <a:gd name="connsiteX75" fmla="*/ 1091488 w 1206260"/>
              <a:gd name="connsiteY75" fmla="*/ 1221043 h 1684262"/>
              <a:gd name="connsiteX76" fmla="*/ 911203 w 1206260"/>
              <a:gd name="connsiteY76" fmla="*/ 1022890 h 1684262"/>
              <a:gd name="connsiteX77" fmla="*/ 1193429 w 1206260"/>
              <a:gd name="connsiteY77" fmla="*/ 899446 h 1684262"/>
              <a:gd name="connsiteX78" fmla="*/ 759089 w 1206260"/>
              <a:gd name="connsiteY78" fmla="*/ 61246 h 1684262"/>
              <a:gd name="connsiteX79" fmla="*/ 720989 w 1206260"/>
              <a:gd name="connsiteY79" fmla="*/ 145828 h 1684262"/>
              <a:gd name="connsiteX80" fmla="*/ 759089 w 1206260"/>
              <a:gd name="connsiteY80" fmla="*/ 61436 h 1684262"/>
              <a:gd name="connsiteX81" fmla="*/ 759089 w 1206260"/>
              <a:gd name="connsiteY81" fmla="*/ 61246 h 1684262"/>
              <a:gd name="connsiteX82" fmla="*/ 363611 w 1206260"/>
              <a:gd name="connsiteY82" fmla="*/ 545783 h 1684262"/>
              <a:gd name="connsiteX83" fmla="*/ 348275 w 1206260"/>
              <a:gd name="connsiteY83" fmla="*/ 553498 h 1684262"/>
              <a:gd name="connsiteX84" fmla="*/ 363611 w 1206260"/>
              <a:gd name="connsiteY84" fmla="*/ 545783 h 1684262"/>
              <a:gd name="connsiteX85" fmla="*/ 232451 w 1206260"/>
              <a:gd name="connsiteY85" fmla="*/ 523113 h 1684262"/>
              <a:gd name="connsiteX86" fmla="*/ 254694 w 1206260"/>
              <a:gd name="connsiteY86" fmla="*/ 664096 h 1684262"/>
              <a:gd name="connsiteX87" fmla="*/ 232451 w 1206260"/>
              <a:gd name="connsiteY87" fmla="*/ 523113 h 1684262"/>
              <a:gd name="connsiteX88" fmla="*/ 340084 w 1206260"/>
              <a:gd name="connsiteY88" fmla="*/ 692277 h 1684262"/>
              <a:gd name="connsiteX89" fmla="*/ 470767 w 1206260"/>
              <a:gd name="connsiteY89" fmla="*/ 684562 h 1684262"/>
              <a:gd name="connsiteX90" fmla="*/ 340084 w 1206260"/>
              <a:gd name="connsiteY90" fmla="*/ 691896 h 1684262"/>
              <a:gd name="connsiteX91" fmla="*/ 340084 w 1206260"/>
              <a:gd name="connsiteY91" fmla="*/ 692277 h 1684262"/>
              <a:gd name="connsiteX92" fmla="*/ 382375 w 1206260"/>
              <a:gd name="connsiteY92" fmla="*/ 615410 h 1684262"/>
              <a:gd name="connsiteX93" fmla="*/ 516868 w 1206260"/>
              <a:gd name="connsiteY93" fmla="*/ 688372 h 1684262"/>
              <a:gd name="connsiteX94" fmla="*/ 382661 w 1206260"/>
              <a:gd name="connsiteY94" fmla="*/ 615029 h 1684262"/>
              <a:gd name="connsiteX95" fmla="*/ 382375 w 1206260"/>
              <a:gd name="connsiteY95" fmla="*/ 615410 h 1684262"/>
              <a:gd name="connsiteX96" fmla="*/ 201400 w 1206260"/>
              <a:gd name="connsiteY96" fmla="*/ 907542 h 1684262"/>
              <a:gd name="connsiteX97" fmla="*/ 163300 w 1206260"/>
              <a:gd name="connsiteY97" fmla="*/ 838295 h 1684262"/>
              <a:gd name="connsiteX98" fmla="*/ 201686 w 1206260"/>
              <a:gd name="connsiteY98" fmla="*/ 907161 h 1684262"/>
              <a:gd name="connsiteX99" fmla="*/ 201400 w 1206260"/>
              <a:gd name="connsiteY99" fmla="*/ 907542 h 1684262"/>
              <a:gd name="connsiteX100" fmla="*/ 97811 w 1206260"/>
              <a:gd name="connsiteY100" fmla="*/ 1285557 h 1684262"/>
              <a:gd name="connsiteX101" fmla="*/ 123279 w 1206260"/>
              <a:gd name="connsiteY101" fmla="*/ 1264178 h 1684262"/>
              <a:gd name="connsiteX102" fmla="*/ 231975 w 1206260"/>
              <a:gd name="connsiteY102" fmla="*/ 1341501 h 1684262"/>
              <a:gd name="connsiteX103" fmla="*/ 97811 w 1206260"/>
              <a:gd name="connsiteY103" fmla="*/ 1285557 h 1684262"/>
              <a:gd name="connsiteX104" fmla="*/ 232928 w 1206260"/>
              <a:gd name="connsiteY104" fmla="*/ 1376077 h 1684262"/>
              <a:gd name="connsiteX105" fmla="*/ 279029 w 1206260"/>
              <a:gd name="connsiteY105" fmla="*/ 1379887 h 1684262"/>
              <a:gd name="connsiteX106" fmla="*/ 232451 w 1206260"/>
              <a:gd name="connsiteY106" fmla="*/ 1376077 h 1684262"/>
              <a:gd name="connsiteX107" fmla="*/ 232928 w 1206260"/>
              <a:gd name="connsiteY107" fmla="*/ 1376077 h 1684262"/>
              <a:gd name="connsiteX108" fmla="*/ 856244 w 1206260"/>
              <a:gd name="connsiteY108" fmla="*/ 715613 h 1684262"/>
              <a:gd name="connsiteX109" fmla="*/ 817635 w 1206260"/>
              <a:gd name="connsiteY109" fmla="*/ 708913 h 1684262"/>
              <a:gd name="connsiteX110" fmla="*/ 721084 w 1206260"/>
              <a:gd name="connsiteY110" fmla="*/ 657225 h 1684262"/>
              <a:gd name="connsiteX111" fmla="*/ 855767 w 1206260"/>
              <a:gd name="connsiteY111" fmla="*/ 715613 h 1684262"/>
              <a:gd name="connsiteX112" fmla="*/ 856244 w 1206260"/>
              <a:gd name="connsiteY112" fmla="*/ 715613 h 1684262"/>
              <a:gd name="connsiteX113" fmla="*/ 663458 w 1206260"/>
              <a:gd name="connsiteY113" fmla="*/ 722662 h 1684262"/>
              <a:gd name="connsiteX114" fmla="*/ 644408 w 1206260"/>
              <a:gd name="connsiteY114" fmla="*/ 807149 h 1684262"/>
              <a:gd name="connsiteX115" fmla="*/ 662981 w 1206260"/>
              <a:gd name="connsiteY115" fmla="*/ 723138 h 1684262"/>
              <a:gd name="connsiteX116" fmla="*/ 663458 w 1206260"/>
              <a:gd name="connsiteY116" fmla="*/ 722662 h 1684262"/>
              <a:gd name="connsiteX117" fmla="*/ 628882 w 1206260"/>
              <a:gd name="connsiteY117" fmla="*/ 753332 h 1684262"/>
              <a:gd name="connsiteX118" fmla="*/ 655742 w 1206260"/>
              <a:gd name="connsiteY118" fmla="*/ 726472 h 1684262"/>
              <a:gd name="connsiteX119" fmla="*/ 628406 w 1206260"/>
              <a:gd name="connsiteY119" fmla="*/ 753332 h 1684262"/>
              <a:gd name="connsiteX120" fmla="*/ 628882 w 1206260"/>
              <a:gd name="connsiteY120" fmla="*/ 753332 h 1684262"/>
              <a:gd name="connsiteX121" fmla="*/ 771090 w 1206260"/>
              <a:gd name="connsiteY121" fmla="*/ 757237 h 1684262"/>
              <a:gd name="connsiteX122" fmla="*/ 690318 w 1206260"/>
              <a:gd name="connsiteY122" fmla="*/ 822579 h 1684262"/>
              <a:gd name="connsiteX123" fmla="*/ 770614 w 1206260"/>
              <a:gd name="connsiteY123" fmla="*/ 757237 h 1684262"/>
              <a:gd name="connsiteX124" fmla="*/ 771090 w 1206260"/>
              <a:gd name="connsiteY124" fmla="*/ 757237 h 1684262"/>
              <a:gd name="connsiteX125" fmla="*/ 759565 w 1206260"/>
              <a:gd name="connsiteY125" fmla="*/ 538162 h 1684262"/>
              <a:gd name="connsiteX126" fmla="*/ 851767 w 1206260"/>
              <a:gd name="connsiteY126" fmla="*/ 480536 h 1684262"/>
              <a:gd name="connsiteX127" fmla="*/ 759089 w 1206260"/>
              <a:gd name="connsiteY127" fmla="*/ 538067 h 1684262"/>
              <a:gd name="connsiteX128" fmla="*/ 759565 w 1206260"/>
              <a:gd name="connsiteY128" fmla="*/ 538162 h 1684262"/>
              <a:gd name="connsiteX129" fmla="*/ 877961 w 1206260"/>
              <a:gd name="connsiteY129" fmla="*/ 342138 h 1684262"/>
              <a:gd name="connsiteX130" fmla="*/ 812619 w 1206260"/>
              <a:gd name="connsiteY130" fmla="*/ 442055 h 1684262"/>
              <a:gd name="connsiteX131" fmla="*/ 877961 w 1206260"/>
              <a:gd name="connsiteY131" fmla="*/ 342138 h 1684262"/>
              <a:gd name="connsiteX132" fmla="*/ 681841 w 1206260"/>
              <a:gd name="connsiteY132" fmla="*/ 323088 h 1684262"/>
              <a:gd name="connsiteX133" fmla="*/ 758803 w 1206260"/>
              <a:gd name="connsiteY133" fmla="*/ 430816 h 1684262"/>
              <a:gd name="connsiteX134" fmla="*/ 643455 w 1206260"/>
              <a:gd name="connsiteY134" fmla="*/ 396145 h 1684262"/>
              <a:gd name="connsiteX135" fmla="*/ 639550 w 1206260"/>
              <a:gd name="connsiteY135" fmla="*/ 438436 h 1684262"/>
              <a:gd name="connsiteX136" fmla="*/ 682127 w 1206260"/>
              <a:gd name="connsiteY136" fmla="*/ 323088 h 1684262"/>
              <a:gd name="connsiteX137" fmla="*/ 681841 w 1206260"/>
              <a:gd name="connsiteY137" fmla="*/ 323088 h 1684262"/>
              <a:gd name="connsiteX138" fmla="*/ 351323 w 1206260"/>
              <a:gd name="connsiteY138" fmla="*/ 219361 h 1684262"/>
              <a:gd name="connsiteX139" fmla="*/ 383994 w 1206260"/>
              <a:gd name="connsiteY139" fmla="*/ 183070 h 1684262"/>
              <a:gd name="connsiteX140" fmla="*/ 403711 w 1206260"/>
              <a:gd name="connsiteY140" fmla="*/ 175069 h 1684262"/>
              <a:gd name="connsiteX141" fmla="*/ 411331 w 1206260"/>
              <a:gd name="connsiteY141" fmla="*/ 176117 h 1684262"/>
              <a:gd name="connsiteX142" fmla="*/ 569351 w 1206260"/>
              <a:gd name="connsiteY142" fmla="*/ 242792 h 1684262"/>
              <a:gd name="connsiteX143" fmla="*/ 569922 w 1206260"/>
              <a:gd name="connsiteY143" fmla="*/ 242792 h 1684262"/>
              <a:gd name="connsiteX144" fmla="*/ 558873 w 1206260"/>
              <a:gd name="connsiteY144" fmla="*/ 299942 h 1684262"/>
              <a:gd name="connsiteX145" fmla="*/ 351609 w 1206260"/>
              <a:gd name="connsiteY145" fmla="*/ 219075 h 1684262"/>
              <a:gd name="connsiteX146" fmla="*/ 351323 w 1206260"/>
              <a:gd name="connsiteY146" fmla="*/ 219361 h 1684262"/>
              <a:gd name="connsiteX147" fmla="*/ 470767 w 1206260"/>
              <a:gd name="connsiteY147" fmla="*/ 361188 h 1684262"/>
              <a:gd name="connsiteX148" fmla="*/ 566874 w 1206260"/>
              <a:gd name="connsiteY148" fmla="*/ 503396 h 1684262"/>
              <a:gd name="connsiteX149" fmla="*/ 470767 w 1206260"/>
              <a:gd name="connsiteY149" fmla="*/ 361188 h 1684262"/>
              <a:gd name="connsiteX150" fmla="*/ 632216 w 1206260"/>
              <a:gd name="connsiteY150" fmla="*/ 453485 h 1684262"/>
              <a:gd name="connsiteX151" fmla="*/ 699367 w 1206260"/>
              <a:gd name="connsiteY151" fmla="*/ 515112 h 1684262"/>
              <a:gd name="connsiteX152" fmla="*/ 759089 w 1206260"/>
              <a:gd name="connsiteY152" fmla="*/ 438055 h 1684262"/>
              <a:gd name="connsiteX153" fmla="*/ 678317 w 1206260"/>
              <a:gd name="connsiteY153" fmla="*/ 611029 h 1684262"/>
              <a:gd name="connsiteX154" fmla="*/ 640217 w 1206260"/>
              <a:gd name="connsiteY154" fmla="*/ 587978 h 1684262"/>
              <a:gd name="connsiteX155" fmla="*/ 632216 w 1206260"/>
              <a:gd name="connsiteY155" fmla="*/ 453581 h 1684262"/>
              <a:gd name="connsiteX156" fmla="*/ 632216 w 1206260"/>
              <a:gd name="connsiteY156" fmla="*/ 453485 h 1684262"/>
              <a:gd name="connsiteX157" fmla="*/ 686032 w 1206260"/>
              <a:gd name="connsiteY157" fmla="*/ 837819 h 1684262"/>
              <a:gd name="connsiteX158" fmla="*/ 628310 w 1206260"/>
              <a:gd name="connsiteY158" fmla="*/ 930116 h 1684262"/>
              <a:gd name="connsiteX159" fmla="*/ 686032 w 1206260"/>
              <a:gd name="connsiteY159" fmla="*/ 837914 h 1684262"/>
              <a:gd name="connsiteX160" fmla="*/ 686032 w 1206260"/>
              <a:gd name="connsiteY160" fmla="*/ 837819 h 1684262"/>
              <a:gd name="connsiteX161" fmla="*/ 743658 w 1206260"/>
              <a:gd name="connsiteY161" fmla="*/ 1291400 h 1684262"/>
              <a:gd name="connsiteX162" fmla="*/ 547634 w 1206260"/>
              <a:gd name="connsiteY162" fmla="*/ 1206818 h 1684262"/>
              <a:gd name="connsiteX163" fmla="*/ 573446 w 1206260"/>
              <a:gd name="connsiteY163" fmla="*/ 1222439 h 1684262"/>
              <a:gd name="connsiteX164" fmla="*/ 603450 w 1206260"/>
              <a:gd name="connsiteY164" fmla="*/ 1227487 h 1684262"/>
              <a:gd name="connsiteX165" fmla="*/ 743658 w 1206260"/>
              <a:gd name="connsiteY165" fmla="*/ 1291495 h 1684262"/>
              <a:gd name="connsiteX166" fmla="*/ 743658 w 1206260"/>
              <a:gd name="connsiteY166" fmla="*/ 1291400 h 1684262"/>
              <a:gd name="connsiteX167" fmla="*/ 578399 w 1206260"/>
              <a:gd name="connsiteY167" fmla="*/ 945452 h 1684262"/>
              <a:gd name="connsiteX168" fmla="*/ 689842 w 1206260"/>
              <a:gd name="connsiteY168" fmla="*/ 1122236 h 1684262"/>
              <a:gd name="connsiteX169" fmla="*/ 578399 w 1206260"/>
              <a:gd name="connsiteY169" fmla="*/ 945547 h 1684262"/>
              <a:gd name="connsiteX170" fmla="*/ 578399 w 1206260"/>
              <a:gd name="connsiteY170" fmla="*/ 945452 h 1684262"/>
              <a:gd name="connsiteX171" fmla="*/ 351609 w 1206260"/>
              <a:gd name="connsiteY171" fmla="*/ 1045464 h 1684262"/>
              <a:gd name="connsiteX172" fmla="*/ 382375 w 1206260"/>
              <a:gd name="connsiteY172" fmla="*/ 887825 h 1684262"/>
              <a:gd name="connsiteX173" fmla="*/ 351609 w 1206260"/>
              <a:gd name="connsiteY173" fmla="*/ 1045559 h 1684262"/>
              <a:gd name="connsiteX174" fmla="*/ 351609 w 1206260"/>
              <a:gd name="connsiteY174" fmla="*/ 1045464 h 1684262"/>
              <a:gd name="connsiteX175" fmla="*/ 420761 w 1206260"/>
              <a:gd name="connsiteY175" fmla="*/ 1018413 h 1684262"/>
              <a:gd name="connsiteX176" fmla="*/ 605260 w 1206260"/>
              <a:gd name="connsiteY176" fmla="*/ 1180338 h 1684262"/>
              <a:gd name="connsiteX177" fmla="*/ 420761 w 1206260"/>
              <a:gd name="connsiteY177" fmla="*/ 1018413 h 1684262"/>
              <a:gd name="connsiteX178" fmla="*/ 366944 w 1206260"/>
              <a:gd name="connsiteY178" fmla="*/ 1414272 h 1684262"/>
              <a:gd name="connsiteX179" fmla="*/ 597640 w 1206260"/>
              <a:gd name="connsiteY179" fmla="*/ 1460468 h 1684262"/>
              <a:gd name="connsiteX180" fmla="*/ 366944 w 1206260"/>
              <a:gd name="connsiteY180" fmla="*/ 1414463 h 1684262"/>
              <a:gd name="connsiteX181" fmla="*/ 366944 w 1206260"/>
              <a:gd name="connsiteY181" fmla="*/ 1414272 h 1684262"/>
              <a:gd name="connsiteX182" fmla="*/ 536108 w 1206260"/>
              <a:gd name="connsiteY182" fmla="*/ 1644968 h 1684262"/>
              <a:gd name="connsiteX183" fmla="*/ 498008 w 1206260"/>
              <a:gd name="connsiteY183" fmla="*/ 1625918 h 1684262"/>
              <a:gd name="connsiteX184" fmla="*/ 471148 w 1206260"/>
              <a:gd name="connsiteY184" fmla="*/ 1618202 h 1684262"/>
              <a:gd name="connsiteX185" fmla="*/ 471148 w 1206260"/>
              <a:gd name="connsiteY185" fmla="*/ 1664399 h 1684262"/>
              <a:gd name="connsiteX186" fmla="*/ 401901 w 1206260"/>
              <a:gd name="connsiteY186" fmla="*/ 1579817 h 1684262"/>
              <a:gd name="connsiteX187" fmla="*/ 536108 w 1206260"/>
              <a:gd name="connsiteY187" fmla="*/ 1645158 h 1684262"/>
              <a:gd name="connsiteX188" fmla="*/ 536108 w 1206260"/>
              <a:gd name="connsiteY188" fmla="*/ 1644968 h 1684262"/>
              <a:gd name="connsiteX189" fmla="*/ 616785 w 1206260"/>
              <a:gd name="connsiteY189" fmla="*/ 1564196 h 1684262"/>
              <a:gd name="connsiteX190" fmla="*/ 555349 w 1206260"/>
              <a:gd name="connsiteY190" fmla="*/ 1541145 h 1684262"/>
              <a:gd name="connsiteX191" fmla="*/ 638597 w 1206260"/>
              <a:gd name="connsiteY191" fmla="*/ 1493520 h 1684262"/>
              <a:gd name="connsiteX192" fmla="*/ 739848 w 1206260"/>
              <a:gd name="connsiteY192" fmla="*/ 1525715 h 1684262"/>
              <a:gd name="connsiteX193" fmla="*/ 616785 w 1206260"/>
              <a:gd name="connsiteY193" fmla="*/ 1564386 h 1684262"/>
              <a:gd name="connsiteX194" fmla="*/ 616785 w 1206260"/>
              <a:gd name="connsiteY194" fmla="*/ 1564196 h 1684262"/>
              <a:gd name="connsiteX195" fmla="*/ 752231 w 1206260"/>
              <a:gd name="connsiteY195" fmla="*/ 1664779 h 1684262"/>
              <a:gd name="connsiteX196" fmla="*/ 739658 w 1206260"/>
              <a:gd name="connsiteY196" fmla="*/ 1664779 h 1684262"/>
              <a:gd name="connsiteX197" fmla="*/ 731180 w 1206260"/>
              <a:gd name="connsiteY197" fmla="*/ 1664779 h 1684262"/>
              <a:gd name="connsiteX198" fmla="*/ 727561 w 1206260"/>
              <a:gd name="connsiteY198" fmla="*/ 1664779 h 1684262"/>
              <a:gd name="connsiteX199" fmla="*/ 713750 w 1206260"/>
              <a:gd name="connsiteY199" fmla="*/ 1666780 h 1684262"/>
              <a:gd name="connsiteX200" fmla="*/ 704225 w 1206260"/>
              <a:gd name="connsiteY200" fmla="*/ 1665256 h 1684262"/>
              <a:gd name="connsiteX201" fmla="*/ 705558 w 1206260"/>
              <a:gd name="connsiteY201" fmla="*/ 1667733 h 1684262"/>
              <a:gd name="connsiteX202" fmla="*/ 790045 w 1206260"/>
              <a:gd name="connsiteY202" fmla="*/ 1610106 h 1684262"/>
              <a:gd name="connsiteX203" fmla="*/ 752231 w 1206260"/>
              <a:gd name="connsiteY203" fmla="*/ 1664970 h 1684262"/>
              <a:gd name="connsiteX204" fmla="*/ 752231 w 1206260"/>
              <a:gd name="connsiteY204" fmla="*/ 1664779 h 1684262"/>
              <a:gd name="connsiteX205" fmla="*/ 857863 w 1206260"/>
              <a:gd name="connsiteY205" fmla="*/ 1591056 h 1684262"/>
              <a:gd name="connsiteX206" fmla="*/ 838813 w 1206260"/>
              <a:gd name="connsiteY206" fmla="*/ 1568958 h 1684262"/>
              <a:gd name="connsiteX207" fmla="*/ 836146 w 1206260"/>
              <a:gd name="connsiteY207" fmla="*/ 1564291 h 1684262"/>
              <a:gd name="connsiteX208" fmla="*/ 955179 w 1206260"/>
              <a:gd name="connsiteY208" fmla="*/ 1500720 h 1684262"/>
              <a:gd name="connsiteX209" fmla="*/ 1066493 w 1206260"/>
              <a:gd name="connsiteY209" fmla="*/ 1492065 h 1684262"/>
              <a:gd name="connsiteX210" fmla="*/ 857863 w 1206260"/>
              <a:gd name="connsiteY210" fmla="*/ 1591247 h 1684262"/>
              <a:gd name="connsiteX211" fmla="*/ 857863 w 1206260"/>
              <a:gd name="connsiteY211" fmla="*/ 1591056 h 1684262"/>
              <a:gd name="connsiteX212" fmla="*/ 1054979 w 1206260"/>
              <a:gd name="connsiteY212" fmla="*/ 1445037 h 1684262"/>
              <a:gd name="connsiteX213" fmla="*/ 916632 w 1206260"/>
              <a:gd name="connsiteY213" fmla="*/ 1468184 h 1684262"/>
              <a:gd name="connsiteX214" fmla="*/ 1028170 w 1206260"/>
              <a:gd name="connsiteY214" fmla="*/ 1445228 h 1684262"/>
              <a:gd name="connsiteX215" fmla="*/ 1054979 w 1206260"/>
              <a:gd name="connsiteY215" fmla="*/ 1445037 h 1684262"/>
              <a:gd name="connsiteX216" fmla="*/ 862816 w 1206260"/>
              <a:gd name="connsiteY216" fmla="*/ 1410462 h 1684262"/>
              <a:gd name="connsiteX217" fmla="*/ 647551 w 1206260"/>
              <a:gd name="connsiteY217" fmla="*/ 1448562 h 1684262"/>
              <a:gd name="connsiteX218" fmla="*/ 862816 w 1206260"/>
              <a:gd name="connsiteY218" fmla="*/ 1410653 h 1684262"/>
              <a:gd name="connsiteX219" fmla="*/ 862816 w 1206260"/>
              <a:gd name="connsiteY219" fmla="*/ 1410462 h 1684262"/>
              <a:gd name="connsiteX220" fmla="*/ 689842 w 1206260"/>
              <a:gd name="connsiteY220" fmla="*/ 1391412 h 1684262"/>
              <a:gd name="connsiteX221" fmla="*/ 924347 w 1206260"/>
              <a:gd name="connsiteY221" fmla="*/ 1306830 h 1684262"/>
              <a:gd name="connsiteX222" fmla="*/ 689842 w 1206260"/>
              <a:gd name="connsiteY222" fmla="*/ 1391412 h 1684262"/>
              <a:gd name="connsiteX223" fmla="*/ 1162663 w 1206260"/>
              <a:gd name="connsiteY223" fmla="*/ 1057085 h 1684262"/>
              <a:gd name="connsiteX224" fmla="*/ 1148756 w 1206260"/>
              <a:gd name="connsiteY224" fmla="*/ 1134428 h 1684262"/>
              <a:gd name="connsiteX225" fmla="*/ 1066841 w 1206260"/>
              <a:gd name="connsiteY225" fmla="*/ 1139762 h 1684262"/>
              <a:gd name="connsiteX226" fmla="*/ 1035790 w 1206260"/>
              <a:gd name="connsiteY226" fmla="*/ 1087755 h 1684262"/>
              <a:gd name="connsiteX227" fmla="*/ 1162663 w 1206260"/>
              <a:gd name="connsiteY227" fmla="*/ 1057085 h 1684262"/>
              <a:gd name="connsiteX228" fmla="*/ 987913 w 1206260"/>
              <a:gd name="connsiteY228" fmla="*/ 1181170 h 1684262"/>
              <a:gd name="connsiteX229" fmla="*/ 958923 w 1206260"/>
              <a:gd name="connsiteY229" fmla="*/ 1264444 h 1684262"/>
              <a:gd name="connsiteX230" fmla="*/ 905107 w 1206260"/>
              <a:gd name="connsiteY230" fmla="*/ 1118330 h 1684262"/>
              <a:gd name="connsiteX231" fmla="*/ 987913 w 1206260"/>
              <a:gd name="connsiteY231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47492 w 1206260"/>
              <a:gd name="connsiteY51" fmla="*/ 1296725 h 1684262"/>
              <a:gd name="connsiteX52" fmla="*/ 229880 w 1206260"/>
              <a:gd name="connsiteY52" fmla="*/ 1312259 h 1684262"/>
              <a:gd name="connsiteX53" fmla="*/ 146155 w 1206260"/>
              <a:gd name="connsiteY53" fmla="*/ 1230344 h 1684262"/>
              <a:gd name="connsiteX54" fmla="*/ 115389 w 1206260"/>
              <a:gd name="connsiteY54" fmla="*/ 1430369 h 1684262"/>
              <a:gd name="connsiteX55" fmla="*/ 349799 w 1206260"/>
              <a:gd name="connsiteY55" fmla="*/ 1480280 h 1684262"/>
              <a:gd name="connsiteX56" fmla="*/ 299507 w 1206260"/>
              <a:gd name="connsiteY56" fmla="*/ 1464659 h 1684262"/>
              <a:gd name="connsiteX57" fmla="*/ 318374 w 1206260"/>
              <a:gd name="connsiteY57" fmla="*/ 1496562 h 1684262"/>
              <a:gd name="connsiteX58" fmla="*/ 388280 w 1206260"/>
              <a:gd name="connsiteY58" fmla="*/ 1545717 h 1684262"/>
              <a:gd name="connsiteX59" fmla="*/ 348847 w 1206260"/>
              <a:gd name="connsiteY59" fmla="*/ 1542479 h 1684262"/>
              <a:gd name="connsiteX60" fmla="*/ 255883 w 1206260"/>
              <a:gd name="connsiteY60" fmla="*/ 1502664 h 1684262"/>
              <a:gd name="connsiteX61" fmla="*/ 255883 w 1206260"/>
              <a:gd name="connsiteY61" fmla="*/ 1502664 h 1684262"/>
              <a:gd name="connsiteX62" fmla="*/ 239976 w 1206260"/>
              <a:gd name="connsiteY62" fmla="*/ 1484281 h 1684262"/>
              <a:gd name="connsiteX63" fmla="*/ 203495 w 1206260"/>
              <a:gd name="connsiteY63" fmla="*/ 1484281 h 1684262"/>
              <a:gd name="connsiteX64" fmla="*/ 187303 w 1206260"/>
              <a:gd name="connsiteY64" fmla="*/ 1499140 h 1684262"/>
              <a:gd name="connsiteX65" fmla="*/ 490674 w 1206260"/>
              <a:gd name="connsiteY65" fmla="*/ 1673352 h 1684262"/>
              <a:gd name="connsiteX66" fmla="*/ 757374 w 1206260"/>
              <a:gd name="connsiteY66" fmla="*/ 1682401 h 1684262"/>
              <a:gd name="connsiteX67" fmla="*/ 988070 w 1206260"/>
              <a:gd name="connsiteY67" fmla="*/ 1594485 h 1684262"/>
              <a:gd name="connsiteX68" fmla="*/ 1152566 w 1206260"/>
              <a:gd name="connsiteY68" fmla="*/ 1394460 h 1684262"/>
              <a:gd name="connsiteX69" fmla="*/ 918822 w 1206260"/>
              <a:gd name="connsiteY69" fmla="*/ 1363507 h 1684262"/>
              <a:gd name="connsiteX70" fmla="*/ 802904 w 1206260"/>
              <a:gd name="connsiteY70" fmla="*/ 1350454 h 1684262"/>
              <a:gd name="connsiteX71" fmla="*/ 841956 w 1206260"/>
              <a:gd name="connsiteY71" fmla="*/ 1326547 h 1684262"/>
              <a:gd name="connsiteX72" fmla="*/ 1018286 w 1206260"/>
              <a:gd name="connsiteY72" fmla="*/ 1315425 h 1684262"/>
              <a:gd name="connsiteX73" fmla="*/ 980354 w 1206260"/>
              <a:gd name="connsiteY73" fmla="*/ 1268921 h 1684262"/>
              <a:gd name="connsiteX74" fmla="*/ 1091488 w 1206260"/>
              <a:gd name="connsiteY74" fmla="*/ 1221043 h 1684262"/>
              <a:gd name="connsiteX75" fmla="*/ 911203 w 1206260"/>
              <a:gd name="connsiteY75" fmla="*/ 1022890 h 1684262"/>
              <a:gd name="connsiteX76" fmla="*/ 1193429 w 1206260"/>
              <a:gd name="connsiteY76" fmla="*/ 899446 h 1684262"/>
              <a:gd name="connsiteX77" fmla="*/ 759089 w 1206260"/>
              <a:gd name="connsiteY77" fmla="*/ 61246 h 1684262"/>
              <a:gd name="connsiteX78" fmla="*/ 720989 w 1206260"/>
              <a:gd name="connsiteY78" fmla="*/ 145828 h 1684262"/>
              <a:gd name="connsiteX79" fmla="*/ 759089 w 1206260"/>
              <a:gd name="connsiteY79" fmla="*/ 61436 h 1684262"/>
              <a:gd name="connsiteX80" fmla="*/ 759089 w 1206260"/>
              <a:gd name="connsiteY80" fmla="*/ 61246 h 1684262"/>
              <a:gd name="connsiteX81" fmla="*/ 363611 w 1206260"/>
              <a:gd name="connsiteY81" fmla="*/ 545783 h 1684262"/>
              <a:gd name="connsiteX82" fmla="*/ 348275 w 1206260"/>
              <a:gd name="connsiteY82" fmla="*/ 553498 h 1684262"/>
              <a:gd name="connsiteX83" fmla="*/ 363611 w 1206260"/>
              <a:gd name="connsiteY83" fmla="*/ 545783 h 1684262"/>
              <a:gd name="connsiteX84" fmla="*/ 232451 w 1206260"/>
              <a:gd name="connsiteY84" fmla="*/ 523113 h 1684262"/>
              <a:gd name="connsiteX85" fmla="*/ 254694 w 1206260"/>
              <a:gd name="connsiteY85" fmla="*/ 664096 h 1684262"/>
              <a:gd name="connsiteX86" fmla="*/ 232451 w 1206260"/>
              <a:gd name="connsiteY86" fmla="*/ 523113 h 1684262"/>
              <a:gd name="connsiteX87" fmla="*/ 340084 w 1206260"/>
              <a:gd name="connsiteY87" fmla="*/ 692277 h 1684262"/>
              <a:gd name="connsiteX88" fmla="*/ 470767 w 1206260"/>
              <a:gd name="connsiteY88" fmla="*/ 684562 h 1684262"/>
              <a:gd name="connsiteX89" fmla="*/ 340084 w 1206260"/>
              <a:gd name="connsiteY89" fmla="*/ 691896 h 1684262"/>
              <a:gd name="connsiteX90" fmla="*/ 340084 w 1206260"/>
              <a:gd name="connsiteY90" fmla="*/ 692277 h 1684262"/>
              <a:gd name="connsiteX91" fmla="*/ 382375 w 1206260"/>
              <a:gd name="connsiteY91" fmla="*/ 615410 h 1684262"/>
              <a:gd name="connsiteX92" fmla="*/ 516868 w 1206260"/>
              <a:gd name="connsiteY92" fmla="*/ 688372 h 1684262"/>
              <a:gd name="connsiteX93" fmla="*/ 382661 w 1206260"/>
              <a:gd name="connsiteY93" fmla="*/ 615029 h 1684262"/>
              <a:gd name="connsiteX94" fmla="*/ 382375 w 1206260"/>
              <a:gd name="connsiteY94" fmla="*/ 615410 h 1684262"/>
              <a:gd name="connsiteX95" fmla="*/ 201400 w 1206260"/>
              <a:gd name="connsiteY95" fmla="*/ 907542 h 1684262"/>
              <a:gd name="connsiteX96" fmla="*/ 163300 w 1206260"/>
              <a:gd name="connsiteY96" fmla="*/ 838295 h 1684262"/>
              <a:gd name="connsiteX97" fmla="*/ 201686 w 1206260"/>
              <a:gd name="connsiteY97" fmla="*/ 907161 h 1684262"/>
              <a:gd name="connsiteX98" fmla="*/ 201400 w 1206260"/>
              <a:gd name="connsiteY98" fmla="*/ 907542 h 1684262"/>
              <a:gd name="connsiteX99" fmla="*/ 97811 w 1206260"/>
              <a:gd name="connsiteY99" fmla="*/ 1285557 h 1684262"/>
              <a:gd name="connsiteX100" fmla="*/ 123279 w 1206260"/>
              <a:gd name="connsiteY100" fmla="*/ 1264178 h 1684262"/>
              <a:gd name="connsiteX101" fmla="*/ 231975 w 1206260"/>
              <a:gd name="connsiteY101" fmla="*/ 1341501 h 1684262"/>
              <a:gd name="connsiteX102" fmla="*/ 97811 w 1206260"/>
              <a:gd name="connsiteY102" fmla="*/ 1285557 h 1684262"/>
              <a:gd name="connsiteX103" fmla="*/ 232928 w 1206260"/>
              <a:gd name="connsiteY103" fmla="*/ 1376077 h 1684262"/>
              <a:gd name="connsiteX104" fmla="*/ 279029 w 1206260"/>
              <a:gd name="connsiteY104" fmla="*/ 1379887 h 1684262"/>
              <a:gd name="connsiteX105" fmla="*/ 232451 w 1206260"/>
              <a:gd name="connsiteY105" fmla="*/ 1376077 h 1684262"/>
              <a:gd name="connsiteX106" fmla="*/ 232928 w 1206260"/>
              <a:gd name="connsiteY106" fmla="*/ 1376077 h 1684262"/>
              <a:gd name="connsiteX107" fmla="*/ 856244 w 1206260"/>
              <a:gd name="connsiteY107" fmla="*/ 715613 h 1684262"/>
              <a:gd name="connsiteX108" fmla="*/ 817635 w 1206260"/>
              <a:gd name="connsiteY108" fmla="*/ 708913 h 1684262"/>
              <a:gd name="connsiteX109" fmla="*/ 721084 w 1206260"/>
              <a:gd name="connsiteY109" fmla="*/ 657225 h 1684262"/>
              <a:gd name="connsiteX110" fmla="*/ 855767 w 1206260"/>
              <a:gd name="connsiteY110" fmla="*/ 715613 h 1684262"/>
              <a:gd name="connsiteX111" fmla="*/ 856244 w 1206260"/>
              <a:gd name="connsiteY111" fmla="*/ 715613 h 1684262"/>
              <a:gd name="connsiteX112" fmla="*/ 663458 w 1206260"/>
              <a:gd name="connsiteY112" fmla="*/ 722662 h 1684262"/>
              <a:gd name="connsiteX113" fmla="*/ 644408 w 1206260"/>
              <a:gd name="connsiteY113" fmla="*/ 807149 h 1684262"/>
              <a:gd name="connsiteX114" fmla="*/ 662981 w 1206260"/>
              <a:gd name="connsiteY114" fmla="*/ 723138 h 1684262"/>
              <a:gd name="connsiteX115" fmla="*/ 663458 w 1206260"/>
              <a:gd name="connsiteY115" fmla="*/ 722662 h 1684262"/>
              <a:gd name="connsiteX116" fmla="*/ 628882 w 1206260"/>
              <a:gd name="connsiteY116" fmla="*/ 753332 h 1684262"/>
              <a:gd name="connsiteX117" fmla="*/ 655742 w 1206260"/>
              <a:gd name="connsiteY117" fmla="*/ 726472 h 1684262"/>
              <a:gd name="connsiteX118" fmla="*/ 628406 w 1206260"/>
              <a:gd name="connsiteY118" fmla="*/ 753332 h 1684262"/>
              <a:gd name="connsiteX119" fmla="*/ 628882 w 1206260"/>
              <a:gd name="connsiteY119" fmla="*/ 753332 h 1684262"/>
              <a:gd name="connsiteX120" fmla="*/ 771090 w 1206260"/>
              <a:gd name="connsiteY120" fmla="*/ 757237 h 1684262"/>
              <a:gd name="connsiteX121" fmla="*/ 690318 w 1206260"/>
              <a:gd name="connsiteY121" fmla="*/ 822579 h 1684262"/>
              <a:gd name="connsiteX122" fmla="*/ 770614 w 1206260"/>
              <a:gd name="connsiteY122" fmla="*/ 757237 h 1684262"/>
              <a:gd name="connsiteX123" fmla="*/ 771090 w 1206260"/>
              <a:gd name="connsiteY123" fmla="*/ 757237 h 1684262"/>
              <a:gd name="connsiteX124" fmla="*/ 759565 w 1206260"/>
              <a:gd name="connsiteY124" fmla="*/ 538162 h 1684262"/>
              <a:gd name="connsiteX125" fmla="*/ 851767 w 1206260"/>
              <a:gd name="connsiteY125" fmla="*/ 480536 h 1684262"/>
              <a:gd name="connsiteX126" fmla="*/ 759089 w 1206260"/>
              <a:gd name="connsiteY126" fmla="*/ 538067 h 1684262"/>
              <a:gd name="connsiteX127" fmla="*/ 759565 w 1206260"/>
              <a:gd name="connsiteY127" fmla="*/ 538162 h 1684262"/>
              <a:gd name="connsiteX128" fmla="*/ 877961 w 1206260"/>
              <a:gd name="connsiteY128" fmla="*/ 342138 h 1684262"/>
              <a:gd name="connsiteX129" fmla="*/ 812619 w 1206260"/>
              <a:gd name="connsiteY129" fmla="*/ 442055 h 1684262"/>
              <a:gd name="connsiteX130" fmla="*/ 877961 w 1206260"/>
              <a:gd name="connsiteY130" fmla="*/ 342138 h 1684262"/>
              <a:gd name="connsiteX131" fmla="*/ 681841 w 1206260"/>
              <a:gd name="connsiteY131" fmla="*/ 323088 h 1684262"/>
              <a:gd name="connsiteX132" fmla="*/ 758803 w 1206260"/>
              <a:gd name="connsiteY132" fmla="*/ 430816 h 1684262"/>
              <a:gd name="connsiteX133" fmla="*/ 643455 w 1206260"/>
              <a:gd name="connsiteY133" fmla="*/ 396145 h 1684262"/>
              <a:gd name="connsiteX134" fmla="*/ 639550 w 1206260"/>
              <a:gd name="connsiteY134" fmla="*/ 438436 h 1684262"/>
              <a:gd name="connsiteX135" fmla="*/ 682127 w 1206260"/>
              <a:gd name="connsiteY135" fmla="*/ 323088 h 1684262"/>
              <a:gd name="connsiteX136" fmla="*/ 681841 w 1206260"/>
              <a:gd name="connsiteY136" fmla="*/ 323088 h 1684262"/>
              <a:gd name="connsiteX137" fmla="*/ 351323 w 1206260"/>
              <a:gd name="connsiteY137" fmla="*/ 219361 h 1684262"/>
              <a:gd name="connsiteX138" fmla="*/ 383994 w 1206260"/>
              <a:gd name="connsiteY138" fmla="*/ 183070 h 1684262"/>
              <a:gd name="connsiteX139" fmla="*/ 403711 w 1206260"/>
              <a:gd name="connsiteY139" fmla="*/ 175069 h 1684262"/>
              <a:gd name="connsiteX140" fmla="*/ 411331 w 1206260"/>
              <a:gd name="connsiteY140" fmla="*/ 176117 h 1684262"/>
              <a:gd name="connsiteX141" fmla="*/ 569351 w 1206260"/>
              <a:gd name="connsiteY141" fmla="*/ 242792 h 1684262"/>
              <a:gd name="connsiteX142" fmla="*/ 569922 w 1206260"/>
              <a:gd name="connsiteY142" fmla="*/ 242792 h 1684262"/>
              <a:gd name="connsiteX143" fmla="*/ 558873 w 1206260"/>
              <a:gd name="connsiteY143" fmla="*/ 299942 h 1684262"/>
              <a:gd name="connsiteX144" fmla="*/ 351609 w 1206260"/>
              <a:gd name="connsiteY144" fmla="*/ 219075 h 1684262"/>
              <a:gd name="connsiteX145" fmla="*/ 351323 w 1206260"/>
              <a:gd name="connsiteY145" fmla="*/ 219361 h 1684262"/>
              <a:gd name="connsiteX146" fmla="*/ 470767 w 1206260"/>
              <a:gd name="connsiteY146" fmla="*/ 361188 h 1684262"/>
              <a:gd name="connsiteX147" fmla="*/ 566874 w 1206260"/>
              <a:gd name="connsiteY147" fmla="*/ 503396 h 1684262"/>
              <a:gd name="connsiteX148" fmla="*/ 470767 w 1206260"/>
              <a:gd name="connsiteY148" fmla="*/ 361188 h 1684262"/>
              <a:gd name="connsiteX149" fmla="*/ 632216 w 1206260"/>
              <a:gd name="connsiteY149" fmla="*/ 453485 h 1684262"/>
              <a:gd name="connsiteX150" fmla="*/ 699367 w 1206260"/>
              <a:gd name="connsiteY150" fmla="*/ 515112 h 1684262"/>
              <a:gd name="connsiteX151" fmla="*/ 759089 w 1206260"/>
              <a:gd name="connsiteY151" fmla="*/ 438055 h 1684262"/>
              <a:gd name="connsiteX152" fmla="*/ 678317 w 1206260"/>
              <a:gd name="connsiteY152" fmla="*/ 611029 h 1684262"/>
              <a:gd name="connsiteX153" fmla="*/ 640217 w 1206260"/>
              <a:gd name="connsiteY153" fmla="*/ 587978 h 1684262"/>
              <a:gd name="connsiteX154" fmla="*/ 632216 w 1206260"/>
              <a:gd name="connsiteY154" fmla="*/ 453581 h 1684262"/>
              <a:gd name="connsiteX155" fmla="*/ 632216 w 1206260"/>
              <a:gd name="connsiteY155" fmla="*/ 453485 h 1684262"/>
              <a:gd name="connsiteX156" fmla="*/ 686032 w 1206260"/>
              <a:gd name="connsiteY156" fmla="*/ 837819 h 1684262"/>
              <a:gd name="connsiteX157" fmla="*/ 628310 w 1206260"/>
              <a:gd name="connsiteY157" fmla="*/ 930116 h 1684262"/>
              <a:gd name="connsiteX158" fmla="*/ 686032 w 1206260"/>
              <a:gd name="connsiteY158" fmla="*/ 837914 h 1684262"/>
              <a:gd name="connsiteX159" fmla="*/ 686032 w 1206260"/>
              <a:gd name="connsiteY159" fmla="*/ 837819 h 1684262"/>
              <a:gd name="connsiteX160" fmla="*/ 743658 w 1206260"/>
              <a:gd name="connsiteY160" fmla="*/ 1291400 h 1684262"/>
              <a:gd name="connsiteX161" fmla="*/ 547634 w 1206260"/>
              <a:gd name="connsiteY161" fmla="*/ 1206818 h 1684262"/>
              <a:gd name="connsiteX162" fmla="*/ 573446 w 1206260"/>
              <a:gd name="connsiteY162" fmla="*/ 1222439 h 1684262"/>
              <a:gd name="connsiteX163" fmla="*/ 603450 w 1206260"/>
              <a:gd name="connsiteY163" fmla="*/ 1227487 h 1684262"/>
              <a:gd name="connsiteX164" fmla="*/ 743658 w 1206260"/>
              <a:gd name="connsiteY164" fmla="*/ 1291495 h 1684262"/>
              <a:gd name="connsiteX165" fmla="*/ 743658 w 1206260"/>
              <a:gd name="connsiteY165" fmla="*/ 1291400 h 1684262"/>
              <a:gd name="connsiteX166" fmla="*/ 578399 w 1206260"/>
              <a:gd name="connsiteY166" fmla="*/ 945452 h 1684262"/>
              <a:gd name="connsiteX167" fmla="*/ 689842 w 1206260"/>
              <a:gd name="connsiteY167" fmla="*/ 1122236 h 1684262"/>
              <a:gd name="connsiteX168" fmla="*/ 578399 w 1206260"/>
              <a:gd name="connsiteY168" fmla="*/ 945547 h 1684262"/>
              <a:gd name="connsiteX169" fmla="*/ 578399 w 1206260"/>
              <a:gd name="connsiteY169" fmla="*/ 945452 h 1684262"/>
              <a:gd name="connsiteX170" fmla="*/ 351609 w 1206260"/>
              <a:gd name="connsiteY170" fmla="*/ 1045464 h 1684262"/>
              <a:gd name="connsiteX171" fmla="*/ 382375 w 1206260"/>
              <a:gd name="connsiteY171" fmla="*/ 887825 h 1684262"/>
              <a:gd name="connsiteX172" fmla="*/ 351609 w 1206260"/>
              <a:gd name="connsiteY172" fmla="*/ 1045559 h 1684262"/>
              <a:gd name="connsiteX173" fmla="*/ 351609 w 1206260"/>
              <a:gd name="connsiteY173" fmla="*/ 1045464 h 1684262"/>
              <a:gd name="connsiteX174" fmla="*/ 420761 w 1206260"/>
              <a:gd name="connsiteY174" fmla="*/ 1018413 h 1684262"/>
              <a:gd name="connsiteX175" fmla="*/ 605260 w 1206260"/>
              <a:gd name="connsiteY175" fmla="*/ 1180338 h 1684262"/>
              <a:gd name="connsiteX176" fmla="*/ 420761 w 1206260"/>
              <a:gd name="connsiteY176" fmla="*/ 1018413 h 1684262"/>
              <a:gd name="connsiteX177" fmla="*/ 366944 w 1206260"/>
              <a:gd name="connsiteY177" fmla="*/ 1414272 h 1684262"/>
              <a:gd name="connsiteX178" fmla="*/ 597640 w 1206260"/>
              <a:gd name="connsiteY178" fmla="*/ 1460468 h 1684262"/>
              <a:gd name="connsiteX179" fmla="*/ 366944 w 1206260"/>
              <a:gd name="connsiteY179" fmla="*/ 1414463 h 1684262"/>
              <a:gd name="connsiteX180" fmla="*/ 366944 w 1206260"/>
              <a:gd name="connsiteY180" fmla="*/ 1414272 h 1684262"/>
              <a:gd name="connsiteX181" fmla="*/ 536108 w 1206260"/>
              <a:gd name="connsiteY181" fmla="*/ 1644968 h 1684262"/>
              <a:gd name="connsiteX182" fmla="*/ 498008 w 1206260"/>
              <a:gd name="connsiteY182" fmla="*/ 1625918 h 1684262"/>
              <a:gd name="connsiteX183" fmla="*/ 471148 w 1206260"/>
              <a:gd name="connsiteY183" fmla="*/ 1618202 h 1684262"/>
              <a:gd name="connsiteX184" fmla="*/ 471148 w 1206260"/>
              <a:gd name="connsiteY184" fmla="*/ 1664399 h 1684262"/>
              <a:gd name="connsiteX185" fmla="*/ 401901 w 1206260"/>
              <a:gd name="connsiteY185" fmla="*/ 1579817 h 1684262"/>
              <a:gd name="connsiteX186" fmla="*/ 536108 w 1206260"/>
              <a:gd name="connsiteY186" fmla="*/ 1645158 h 1684262"/>
              <a:gd name="connsiteX187" fmla="*/ 536108 w 1206260"/>
              <a:gd name="connsiteY187" fmla="*/ 1644968 h 1684262"/>
              <a:gd name="connsiteX188" fmla="*/ 616785 w 1206260"/>
              <a:gd name="connsiteY188" fmla="*/ 1564196 h 1684262"/>
              <a:gd name="connsiteX189" fmla="*/ 555349 w 1206260"/>
              <a:gd name="connsiteY189" fmla="*/ 1541145 h 1684262"/>
              <a:gd name="connsiteX190" fmla="*/ 638597 w 1206260"/>
              <a:gd name="connsiteY190" fmla="*/ 1493520 h 1684262"/>
              <a:gd name="connsiteX191" fmla="*/ 739848 w 1206260"/>
              <a:gd name="connsiteY191" fmla="*/ 1525715 h 1684262"/>
              <a:gd name="connsiteX192" fmla="*/ 616785 w 1206260"/>
              <a:gd name="connsiteY192" fmla="*/ 1564386 h 1684262"/>
              <a:gd name="connsiteX193" fmla="*/ 616785 w 1206260"/>
              <a:gd name="connsiteY193" fmla="*/ 1564196 h 1684262"/>
              <a:gd name="connsiteX194" fmla="*/ 752231 w 1206260"/>
              <a:gd name="connsiteY194" fmla="*/ 1664779 h 1684262"/>
              <a:gd name="connsiteX195" fmla="*/ 739658 w 1206260"/>
              <a:gd name="connsiteY195" fmla="*/ 1664779 h 1684262"/>
              <a:gd name="connsiteX196" fmla="*/ 731180 w 1206260"/>
              <a:gd name="connsiteY196" fmla="*/ 1664779 h 1684262"/>
              <a:gd name="connsiteX197" fmla="*/ 727561 w 1206260"/>
              <a:gd name="connsiteY197" fmla="*/ 1664779 h 1684262"/>
              <a:gd name="connsiteX198" fmla="*/ 713750 w 1206260"/>
              <a:gd name="connsiteY198" fmla="*/ 1666780 h 1684262"/>
              <a:gd name="connsiteX199" fmla="*/ 704225 w 1206260"/>
              <a:gd name="connsiteY199" fmla="*/ 1665256 h 1684262"/>
              <a:gd name="connsiteX200" fmla="*/ 705558 w 1206260"/>
              <a:gd name="connsiteY200" fmla="*/ 1667733 h 1684262"/>
              <a:gd name="connsiteX201" fmla="*/ 790045 w 1206260"/>
              <a:gd name="connsiteY201" fmla="*/ 1610106 h 1684262"/>
              <a:gd name="connsiteX202" fmla="*/ 752231 w 1206260"/>
              <a:gd name="connsiteY202" fmla="*/ 1664970 h 1684262"/>
              <a:gd name="connsiteX203" fmla="*/ 752231 w 1206260"/>
              <a:gd name="connsiteY203" fmla="*/ 1664779 h 1684262"/>
              <a:gd name="connsiteX204" fmla="*/ 857863 w 1206260"/>
              <a:gd name="connsiteY204" fmla="*/ 1591056 h 1684262"/>
              <a:gd name="connsiteX205" fmla="*/ 838813 w 1206260"/>
              <a:gd name="connsiteY205" fmla="*/ 1568958 h 1684262"/>
              <a:gd name="connsiteX206" fmla="*/ 836146 w 1206260"/>
              <a:gd name="connsiteY206" fmla="*/ 1564291 h 1684262"/>
              <a:gd name="connsiteX207" fmla="*/ 955179 w 1206260"/>
              <a:gd name="connsiteY207" fmla="*/ 1500720 h 1684262"/>
              <a:gd name="connsiteX208" fmla="*/ 1066493 w 1206260"/>
              <a:gd name="connsiteY208" fmla="*/ 1492065 h 1684262"/>
              <a:gd name="connsiteX209" fmla="*/ 857863 w 1206260"/>
              <a:gd name="connsiteY209" fmla="*/ 1591247 h 1684262"/>
              <a:gd name="connsiteX210" fmla="*/ 857863 w 1206260"/>
              <a:gd name="connsiteY210" fmla="*/ 1591056 h 1684262"/>
              <a:gd name="connsiteX211" fmla="*/ 1054979 w 1206260"/>
              <a:gd name="connsiteY211" fmla="*/ 1445037 h 1684262"/>
              <a:gd name="connsiteX212" fmla="*/ 916632 w 1206260"/>
              <a:gd name="connsiteY212" fmla="*/ 1468184 h 1684262"/>
              <a:gd name="connsiteX213" fmla="*/ 1028170 w 1206260"/>
              <a:gd name="connsiteY213" fmla="*/ 1445228 h 1684262"/>
              <a:gd name="connsiteX214" fmla="*/ 1054979 w 1206260"/>
              <a:gd name="connsiteY214" fmla="*/ 1445037 h 1684262"/>
              <a:gd name="connsiteX215" fmla="*/ 862816 w 1206260"/>
              <a:gd name="connsiteY215" fmla="*/ 1410462 h 1684262"/>
              <a:gd name="connsiteX216" fmla="*/ 647551 w 1206260"/>
              <a:gd name="connsiteY216" fmla="*/ 1448562 h 1684262"/>
              <a:gd name="connsiteX217" fmla="*/ 862816 w 1206260"/>
              <a:gd name="connsiteY217" fmla="*/ 1410653 h 1684262"/>
              <a:gd name="connsiteX218" fmla="*/ 862816 w 1206260"/>
              <a:gd name="connsiteY218" fmla="*/ 1410462 h 1684262"/>
              <a:gd name="connsiteX219" fmla="*/ 689842 w 1206260"/>
              <a:gd name="connsiteY219" fmla="*/ 1391412 h 1684262"/>
              <a:gd name="connsiteX220" fmla="*/ 924347 w 1206260"/>
              <a:gd name="connsiteY220" fmla="*/ 1306830 h 1684262"/>
              <a:gd name="connsiteX221" fmla="*/ 689842 w 1206260"/>
              <a:gd name="connsiteY221" fmla="*/ 1391412 h 1684262"/>
              <a:gd name="connsiteX222" fmla="*/ 1162663 w 1206260"/>
              <a:gd name="connsiteY222" fmla="*/ 1057085 h 1684262"/>
              <a:gd name="connsiteX223" fmla="*/ 1148756 w 1206260"/>
              <a:gd name="connsiteY223" fmla="*/ 1134428 h 1684262"/>
              <a:gd name="connsiteX224" fmla="*/ 1066841 w 1206260"/>
              <a:gd name="connsiteY224" fmla="*/ 1139762 h 1684262"/>
              <a:gd name="connsiteX225" fmla="*/ 1035790 w 1206260"/>
              <a:gd name="connsiteY225" fmla="*/ 1087755 h 1684262"/>
              <a:gd name="connsiteX226" fmla="*/ 1162663 w 1206260"/>
              <a:gd name="connsiteY226" fmla="*/ 1057085 h 1684262"/>
              <a:gd name="connsiteX227" fmla="*/ 987913 w 1206260"/>
              <a:gd name="connsiteY227" fmla="*/ 1181170 h 1684262"/>
              <a:gd name="connsiteX228" fmla="*/ 958923 w 1206260"/>
              <a:gd name="connsiteY228" fmla="*/ 1264444 h 1684262"/>
              <a:gd name="connsiteX229" fmla="*/ 905107 w 1206260"/>
              <a:gd name="connsiteY229" fmla="*/ 1118330 h 1684262"/>
              <a:gd name="connsiteX230" fmla="*/ 987913 w 1206260"/>
              <a:gd name="connsiteY230" fmla="*/ 1181170 h 1684262"/>
              <a:gd name="connsiteX0" fmla="*/ 1193429 w 1206260"/>
              <a:gd name="connsiteY0" fmla="*/ 899446 h 1684262"/>
              <a:gd name="connsiteX1" fmla="*/ 1157319 w 1206260"/>
              <a:gd name="connsiteY1" fmla="*/ 831924 h 1684262"/>
              <a:gd name="connsiteX2" fmla="*/ 1019985 w 1206260"/>
              <a:gd name="connsiteY2" fmla="*/ 885740 h 1684262"/>
              <a:gd name="connsiteX3" fmla="*/ 963019 w 1206260"/>
              <a:gd name="connsiteY3" fmla="*/ 860965 h 1684262"/>
              <a:gd name="connsiteX4" fmla="*/ 1035980 w 1206260"/>
              <a:gd name="connsiteY4" fmla="*/ 795623 h 1684262"/>
              <a:gd name="connsiteX5" fmla="*/ 893772 w 1206260"/>
              <a:gd name="connsiteY5" fmla="*/ 930212 h 1684262"/>
              <a:gd name="connsiteX6" fmla="*/ 951398 w 1206260"/>
              <a:gd name="connsiteY6" fmla="*/ 937927 h 1684262"/>
              <a:gd name="connsiteX7" fmla="*/ 862911 w 1206260"/>
              <a:gd name="connsiteY7" fmla="*/ 964787 h 1684262"/>
              <a:gd name="connsiteX8" fmla="*/ 813000 w 1206260"/>
              <a:gd name="connsiteY8" fmla="*/ 991648 h 1684262"/>
              <a:gd name="connsiteX9" fmla="*/ 905202 w 1206260"/>
              <a:gd name="connsiteY9" fmla="*/ 872585 h 1684262"/>
              <a:gd name="connsiteX10" fmla="*/ 1062841 w 1206260"/>
              <a:gd name="connsiteY10" fmla="*/ 784098 h 1684262"/>
              <a:gd name="connsiteX11" fmla="*/ 1113873 w 1206260"/>
              <a:gd name="connsiteY11" fmla="*/ 670346 h 1684262"/>
              <a:gd name="connsiteX12" fmla="*/ 1028265 w 1206260"/>
              <a:gd name="connsiteY12" fmla="*/ 722567 h 1684262"/>
              <a:gd name="connsiteX13" fmla="*/ 1003881 w 1206260"/>
              <a:gd name="connsiteY13" fmla="*/ 692468 h 1684262"/>
              <a:gd name="connsiteX14" fmla="*/ 1005881 w 1206260"/>
              <a:gd name="connsiteY14" fmla="*/ 661511 h 1684262"/>
              <a:gd name="connsiteX15" fmla="*/ 1065794 w 1206260"/>
              <a:gd name="connsiteY15" fmla="*/ 651415 h 1684262"/>
              <a:gd name="connsiteX16" fmla="*/ 1087938 w 1206260"/>
              <a:gd name="connsiteY16" fmla="*/ 638205 h 1684262"/>
              <a:gd name="connsiteX17" fmla="*/ 739848 w 1206260"/>
              <a:gd name="connsiteY17" fmla="*/ 595694 h 1684262"/>
              <a:gd name="connsiteX18" fmla="*/ 716893 w 1206260"/>
              <a:gd name="connsiteY18" fmla="*/ 318992 h 1684262"/>
              <a:gd name="connsiteX19" fmla="*/ 920537 w 1206260"/>
              <a:gd name="connsiteY19" fmla="*/ 246031 h 1684262"/>
              <a:gd name="connsiteX20" fmla="*/ 682412 w 1206260"/>
              <a:gd name="connsiteY20" fmla="*/ 238316 h 1684262"/>
              <a:gd name="connsiteX21" fmla="*/ 928538 w 1206260"/>
              <a:gd name="connsiteY21" fmla="*/ 226790 h 1684262"/>
              <a:gd name="connsiteX22" fmla="*/ 720893 w 1206260"/>
              <a:gd name="connsiteY22" fmla="*/ 196025 h 1684262"/>
              <a:gd name="connsiteX23" fmla="*/ 736229 w 1206260"/>
              <a:gd name="connsiteY23" fmla="*/ 49911 h 1684262"/>
              <a:gd name="connsiteX24" fmla="*/ 663267 w 1206260"/>
              <a:gd name="connsiteY24" fmla="*/ 0 h 1684262"/>
              <a:gd name="connsiteX25" fmla="*/ 625167 w 1206260"/>
              <a:gd name="connsiteY25" fmla="*/ 103727 h 1684262"/>
              <a:gd name="connsiteX26" fmla="*/ 625167 w 1206260"/>
              <a:gd name="connsiteY26" fmla="*/ 288322 h 1684262"/>
              <a:gd name="connsiteX27" fmla="*/ 336845 w 1206260"/>
              <a:gd name="connsiteY27" fmla="*/ 261366 h 1684262"/>
              <a:gd name="connsiteX28" fmla="*/ 367611 w 1206260"/>
              <a:gd name="connsiteY28" fmla="*/ 307467 h 1684262"/>
              <a:gd name="connsiteX29" fmla="*/ 579066 w 1206260"/>
              <a:gd name="connsiteY29" fmla="*/ 615029 h 1684262"/>
              <a:gd name="connsiteX30" fmla="*/ 263884 w 1206260"/>
              <a:gd name="connsiteY30" fmla="*/ 511207 h 1684262"/>
              <a:gd name="connsiteX31" fmla="*/ 233118 w 1206260"/>
              <a:gd name="connsiteY31" fmla="*/ 714947 h 1684262"/>
              <a:gd name="connsiteX32" fmla="*/ 532965 w 1206260"/>
              <a:gd name="connsiteY32" fmla="*/ 807149 h 1684262"/>
              <a:gd name="connsiteX33" fmla="*/ 502390 w 1206260"/>
              <a:gd name="connsiteY33" fmla="*/ 816184 h 1684262"/>
              <a:gd name="connsiteX34" fmla="*/ 464290 w 1206260"/>
              <a:gd name="connsiteY34" fmla="*/ 772763 h 1684262"/>
              <a:gd name="connsiteX35" fmla="*/ 375231 w 1206260"/>
              <a:gd name="connsiteY35" fmla="*/ 788670 h 1684262"/>
              <a:gd name="connsiteX36" fmla="*/ 418189 w 1206260"/>
              <a:gd name="connsiteY36" fmla="*/ 826770 h 1684262"/>
              <a:gd name="connsiteX37" fmla="*/ 333607 w 1206260"/>
              <a:gd name="connsiteY37" fmla="*/ 826770 h 1684262"/>
              <a:gd name="connsiteX38" fmla="*/ 276457 w 1206260"/>
              <a:gd name="connsiteY38" fmla="*/ 857536 h 1684262"/>
              <a:gd name="connsiteX39" fmla="*/ 288458 w 1206260"/>
              <a:gd name="connsiteY39" fmla="*/ 766001 h 1684262"/>
              <a:gd name="connsiteX40" fmla="*/ 138059 w 1206260"/>
              <a:gd name="connsiteY40" fmla="*/ 911352 h 1684262"/>
              <a:gd name="connsiteX41" fmla="*/ 237976 w 1206260"/>
              <a:gd name="connsiteY41" fmla="*/ 961358 h 1684262"/>
              <a:gd name="connsiteX42" fmla="*/ 75102 w 1206260"/>
              <a:gd name="connsiteY42" fmla="*/ 1025783 h 1684262"/>
              <a:gd name="connsiteX43" fmla="*/ 80432 w 1206260"/>
              <a:gd name="connsiteY43" fmla="*/ 915162 h 1684262"/>
              <a:gd name="connsiteX44" fmla="*/ 91958 w 1206260"/>
              <a:gd name="connsiteY44" fmla="*/ 1107377 h 1684262"/>
              <a:gd name="connsiteX45" fmla="*/ 214925 w 1206260"/>
              <a:gd name="connsiteY45" fmla="*/ 1157383 h 1684262"/>
              <a:gd name="connsiteX46" fmla="*/ 322463 w 1206260"/>
              <a:gd name="connsiteY46" fmla="*/ 1228161 h 1684262"/>
              <a:gd name="connsiteX47" fmla="*/ 235145 w 1206260"/>
              <a:gd name="connsiteY47" fmla="*/ 1221759 h 1684262"/>
              <a:gd name="connsiteX48" fmla="*/ 267875 w 1206260"/>
              <a:gd name="connsiteY48" fmla="*/ 1263023 h 1684262"/>
              <a:gd name="connsiteX49" fmla="*/ 395615 w 1206260"/>
              <a:gd name="connsiteY49" fmla="*/ 1319117 h 1684262"/>
              <a:gd name="connsiteX50" fmla="*/ 322827 w 1206260"/>
              <a:gd name="connsiteY50" fmla="*/ 1338837 h 1684262"/>
              <a:gd name="connsiteX51" fmla="*/ 247492 w 1206260"/>
              <a:gd name="connsiteY51" fmla="*/ 1296725 h 1684262"/>
              <a:gd name="connsiteX52" fmla="*/ 229880 w 1206260"/>
              <a:gd name="connsiteY52" fmla="*/ 1312259 h 1684262"/>
              <a:gd name="connsiteX53" fmla="*/ 146155 w 1206260"/>
              <a:gd name="connsiteY53" fmla="*/ 1230344 h 1684262"/>
              <a:gd name="connsiteX54" fmla="*/ 115389 w 1206260"/>
              <a:gd name="connsiteY54" fmla="*/ 1430369 h 1684262"/>
              <a:gd name="connsiteX55" fmla="*/ 349799 w 1206260"/>
              <a:gd name="connsiteY55" fmla="*/ 1480280 h 1684262"/>
              <a:gd name="connsiteX56" fmla="*/ 299507 w 1206260"/>
              <a:gd name="connsiteY56" fmla="*/ 1464659 h 1684262"/>
              <a:gd name="connsiteX57" fmla="*/ 318374 w 1206260"/>
              <a:gd name="connsiteY57" fmla="*/ 1496562 h 1684262"/>
              <a:gd name="connsiteX58" fmla="*/ 388280 w 1206260"/>
              <a:gd name="connsiteY58" fmla="*/ 1545717 h 1684262"/>
              <a:gd name="connsiteX59" fmla="*/ 348847 w 1206260"/>
              <a:gd name="connsiteY59" fmla="*/ 1542479 h 1684262"/>
              <a:gd name="connsiteX60" fmla="*/ 255883 w 1206260"/>
              <a:gd name="connsiteY60" fmla="*/ 1502664 h 1684262"/>
              <a:gd name="connsiteX61" fmla="*/ 255883 w 1206260"/>
              <a:gd name="connsiteY61" fmla="*/ 1502664 h 1684262"/>
              <a:gd name="connsiteX62" fmla="*/ 239976 w 1206260"/>
              <a:gd name="connsiteY62" fmla="*/ 1484281 h 1684262"/>
              <a:gd name="connsiteX63" fmla="*/ 203495 w 1206260"/>
              <a:gd name="connsiteY63" fmla="*/ 1484281 h 1684262"/>
              <a:gd name="connsiteX64" fmla="*/ 187303 w 1206260"/>
              <a:gd name="connsiteY64" fmla="*/ 1499140 h 1684262"/>
              <a:gd name="connsiteX65" fmla="*/ 490674 w 1206260"/>
              <a:gd name="connsiteY65" fmla="*/ 1673352 h 1684262"/>
              <a:gd name="connsiteX66" fmla="*/ 757374 w 1206260"/>
              <a:gd name="connsiteY66" fmla="*/ 1682401 h 1684262"/>
              <a:gd name="connsiteX67" fmla="*/ 988070 w 1206260"/>
              <a:gd name="connsiteY67" fmla="*/ 1594485 h 1684262"/>
              <a:gd name="connsiteX68" fmla="*/ 1152566 w 1206260"/>
              <a:gd name="connsiteY68" fmla="*/ 1394460 h 1684262"/>
              <a:gd name="connsiteX69" fmla="*/ 918822 w 1206260"/>
              <a:gd name="connsiteY69" fmla="*/ 1363507 h 1684262"/>
              <a:gd name="connsiteX70" fmla="*/ 802904 w 1206260"/>
              <a:gd name="connsiteY70" fmla="*/ 1350454 h 1684262"/>
              <a:gd name="connsiteX71" fmla="*/ 841956 w 1206260"/>
              <a:gd name="connsiteY71" fmla="*/ 1326547 h 1684262"/>
              <a:gd name="connsiteX72" fmla="*/ 1018286 w 1206260"/>
              <a:gd name="connsiteY72" fmla="*/ 1315425 h 1684262"/>
              <a:gd name="connsiteX73" fmla="*/ 980354 w 1206260"/>
              <a:gd name="connsiteY73" fmla="*/ 1268921 h 1684262"/>
              <a:gd name="connsiteX74" fmla="*/ 1091488 w 1206260"/>
              <a:gd name="connsiteY74" fmla="*/ 1221043 h 1684262"/>
              <a:gd name="connsiteX75" fmla="*/ 896580 w 1206260"/>
              <a:gd name="connsiteY75" fmla="*/ 1032638 h 1684262"/>
              <a:gd name="connsiteX76" fmla="*/ 1193429 w 1206260"/>
              <a:gd name="connsiteY76" fmla="*/ 899446 h 1684262"/>
              <a:gd name="connsiteX77" fmla="*/ 759089 w 1206260"/>
              <a:gd name="connsiteY77" fmla="*/ 61246 h 1684262"/>
              <a:gd name="connsiteX78" fmla="*/ 720989 w 1206260"/>
              <a:gd name="connsiteY78" fmla="*/ 145828 h 1684262"/>
              <a:gd name="connsiteX79" fmla="*/ 759089 w 1206260"/>
              <a:gd name="connsiteY79" fmla="*/ 61436 h 1684262"/>
              <a:gd name="connsiteX80" fmla="*/ 759089 w 1206260"/>
              <a:gd name="connsiteY80" fmla="*/ 61246 h 1684262"/>
              <a:gd name="connsiteX81" fmla="*/ 363611 w 1206260"/>
              <a:gd name="connsiteY81" fmla="*/ 545783 h 1684262"/>
              <a:gd name="connsiteX82" fmla="*/ 348275 w 1206260"/>
              <a:gd name="connsiteY82" fmla="*/ 553498 h 1684262"/>
              <a:gd name="connsiteX83" fmla="*/ 363611 w 1206260"/>
              <a:gd name="connsiteY83" fmla="*/ 545783 h 1684262"/>
              <a:gd name="connsiteX84" fmla="*/ 232451 w 1206260"/>
              <a:gd name="connsiteY84" fmla="*/ 523113 h 1684262"/>
              <a:gd name="connsiteX85" fmla="*/ 254694 w 1206260"/>
              <a:gd name="connsiteY85" fmla="*/ 664096 h 1684262"/>
              <a:gd name="connsiteX86" fmla="*/ 232451 w 1206260"/>
              <a:gd name="connsiteY86" fmla="*/ 523113 h 1684262"/>
              <a:gd name="connsiteX87" fmla="*/ 340084 w 1206260"/>
              <a:gd name="connsiteY87" fmla="*/ 692277 h 1684262"/>
              <a:gd name="connsiteX88" fmla="*/ 470767 w 1206260"/>
              <a:gd name="connsiteY88" fmla="*/ 684562 h 1684262"/>
              <a:gd name="connsiteX89" fmla="*/ 340084 w 1206260"/>
              <a:gd name="connsiteY89" fmla="*/ 691896 h 1684262"/>
              <a:gd name="connsiteX90" fmla="*/ 340084 w 1206260"/>
              <a:gd name="connsiteY90" fmla="*/ 692277 h 1684262"/>
              <a:gd name="connsiteX91" fmla="*/ 382375 w 1206260"/>
              <a:gd name="connsiteY91" fmla="*/ 615410 h 1684262"/>
              <a:gd name="connsiteX92" fmla="*/ 516868 w 1206260"/>
              <a:gd name="connsiteY92" fmla="*/ 688372 h 1684262"/>
              <a:gd name="connsiteX93" fmla="*/ 382661 w 1206260"/>
              <a:gd name="connsiteY93" fmla="*/ 615029 h 1684262"/>
              <a:gd name="connsiteX94" fmla="*/ 382375 w 1206260"/>
              <a:gd name="connsiteY94" fmla="*/ 615410 h 1684262"/>
              <a:gd name="connsiteX95" fmla="*/ 201400 w 1206260"/>
              <a:gd name="connsiteY95" fmla="*/ 907542 h 1684262"/>
              <a:gd name="connsiteX96" fmla="*/ 163300 w 1206260"/>
              <a:gd name="connsiteY96" fmla="*/ 838295 h 1684262"/>
              <a:gd name="connsiteX97" fmla="*/ 201686 w 1206260"/>
              <a:gd name="connsiteY97" fmla="*/ 907161 h 1684262"/>
              <a:gd name="connsiteX98" fmla="*/ 201400 w 1206260"/>
              <a:gd name="connsiteY98" fmla="*/ 907542 h 1684262"/>
              <a:gd name="connsiteX99" fmla="*/ 97811 w 1206260"/>
              <a:gd name="connsiteY99" fmla="*/ 1285557 h 1684262"/>
              <a:gd name="connsiteX100" fmla="*/ 123279 w 1206260"/>
              <a:gd name="connsiteY100" fmla="*/ 1264178 h 1684262"/>
              <a:gd name="connsiteX101" fmla="*/ 231975 w 1206260"/>
              <a:gd name="connsiteY101" fmla="*/ 1341501 h 1684262"/>
              <a:gd name="connsiteX102" fmla="*/ 97811 w 1206260"/>
              <a:gd name="connsiteY102" fmla="*/ 1285557 h 1684262"/>
              <a:gd name="connsiteX103" fmla="*/ 232928 w 1206260"/>
              <a:gd name="connsiteY103" fmla="*/ 1376077 h 1684262"/>
              <a:gd name="connsiteX104" fmla="*/ 279029 w 1206260"/>
              <a:gd name="connsiteY104" fmla="*/ 1379887 h 1684262"/>
              <a:gd name="connsiteX105" fmla="*/ 232451 w 1206260"/>
              <a:gd name="connsiteY105" fmla="*/ 1376077 h 1684262"/>
              <a:gd name="connsiteX106" fmla="*/ 232928 w 1206260"/>
              <a:gd name="connsiteY106" fmla="*/ 1376077 h 1684262"/>
              <a:gd name="connsiteX107" fmla="*/ 856244 w 1206260"/>
              <a:gd name="connsiteY107" fmla="*/ 715613 h 1684262"/>
              <a:gd name="connsiteX108" fmla="*/ 817635 w 1206260"/>
              <a:gd name="connsiteY108" fmla="*/ 708913 h 1684262"/>
              <a:gd name="connsiteX109" fmla="*/ 721084 w 1206260"/>
              <a:gd name="connsiteY109" fmla="*/ 657225 h 1684262"/>
              <a:gd name="connsiteX110" fmla="*/ 855767 w 1206260"/>
              <a:gd name="connsiteY110" fmla="*/ 715613 h 1684262"/>
              <a:gd name="connsiteX111" fmla="*/ 856244 w 1206260"/>
              <a:gd name="connsiteY111" fmla="*/ 715613 h 1684262"/>
              <a:gd name="connsiteX112" fmla="*/ 663458 w 1206260"/>
              <a:gd name="connsiteY112" fmla="*/ 722662 h 1684262"/>
              <a:gd name="connsiteX113" fmla="*/ 644408 w 1206260"/>
              <a:gd name="connsiteY113" fmla="*/ 807149 h 1684262"/>
              <a:gd name="connsiteX114" fmla="*/ 662981 w 1206260"/>
              <a:gd name="connsiteY114" fmla="*/ 723138 h 1684262"/>
              <a:gd name="connsiteX115" fmla="*/ 663458 w 1206260"/>
              <a:gd name="connsiteY115" fmla="*/ 722662 h 1684262"/>
              <a:gd name="connsiteX116" fmla="*/ 628882 w 1206260"/>
              <a:gd name="connsiteY116" fmla="*/ 753332 h 1684262"/>
              <a:gd name="connsiteX117" fmla="*/ 655742 w 1206260"/>
              <a:gd name="connsiteY117" fmla="*/ 726472 h 1684262"/>
              <a:gd name="connsiteX118" fmla="*/ 628406 w 1206260"/>
              <a:gd name="connsiteY118" fmla="*/ 753332 h 1684262"/>
              <a:gd name="connsiteX119" fmla="*/ 628882 w 1206260"/>
              <a:gd name="connsiteY119" fmla="*/ 753332 h 1684262"/>
              <a:gd name="connsiteX120" fmla="*/ 771090 w 1206260"/>
              <a:gd name="connsiteY120" fmla="*/ 757237 h 1684262"/>
              <a:gd name="connsiteX121" fmla="*/ 690318 w 1206260"/>
              <a:gd name="connsiteY121" fmla="*/ 822579 h 1684262"/>
              <a:gd name="connsiteX122" fmla="*/ 770614 w 1206260"/>
              <a:gd name="connsiteY122" fmla="*/ 757237 h 1684262"/>
              <a:gd name="connsiteX123" fmla="*/ 771090 w 1206260"/>
              <a:gd name="connsiteY123" fmla="*/ 757237 h 1684262"/>
              <a:gd name="connsiteX124" fmla="*/ 759565 w 1206260"/>
              <a:gd name="connsiteY124" fmla="*/ 538162 h 1684262"/>
              <a:gd name="connsiteX125" fmla="*/ 851767 w 1206260"/>
              <a:gd name="connsiteY125" fmla="*/ 480536 h 1684262"/>
              <a:gd name="connsiteX126" fmla="*/ 759089 w 1206260"/>
              <a:gd name="connsiteY126" fmla="*/ 538067 h 1684262"/>
              <a:gd name="connsiteX127" fmla="*/ 759565 w 1206260"/>
              <a:gd name="connsiteY127" fmla="*/ 538162 h 1684262"/>
              <a:gd name="connsiteX128" fmla="*/ 877961 w 1206260"/>
              <a:gd name="connsiteY128" fmla="*/ 342138 h 1684262"/>
              <a:gd name="connsiteX129" fmla="*/ 812619 w 1206260"/>
              <a:gd name="connsiteY129" fmla="*/ 442055 h 1684262"/>
              <a:gd name="connsiteX130" fmla="*/ 877961 w 1206260"/>
              <a:gd name="connsiteY130" fmla="*/ 342138 h 1684262"/>
              <a:gd name="connsiteX131" fmla="*/ 681841 w 1206260"/>
              <a:gd name="connsiteY131" fmla="*/ 323088 h 1684262"/>
              <a:gd name="connsiteX132" fmla="*/ 758803 w 1206260"/>
              <a:gd name="connsiteY132" fmla="*/ 430816 h 1684262"/>
              <a:gd name="connsiteX133" fmla="*/ 643455 w 1206260"/>
              <a:gd name="connsiteY133" fmla="*/ 396145 h 1684262"/>
              <a:gd name="connsiteX134" fmla="*/ 639550 w 1206260"/>
              <a:gd name="connsiteY134" fmla="*/ 438436 h 1684262"/>
              <a:gd name="connsiteX135" fmla="*/ 682127 w 1206260"/>
              <a:gd name="connsiteY135" fmla="*/ 323088 h 1684262"/>
              <a:gd name="connsiteX136" fmla="*/ 681841 w 1206260"/>
              <a:gd name="connsiteY136" fmla="*/ 323088 h 1684262"/>
              <a:gd name="connsiteX137" fmla="*/ 351323 w 1206260"/>
              <a:gd name="connsiteY137" fmla="*/ 219361 h 1684262"/>
              <a:gd name="connsiteX138" fmla="*/ 383994 w 1206260"/>
              <a:gd name="connsiteY138" fmla="*/ 183070 h 1684262"/>
              <a:gd name="connsiteX139" fmla="*/ 403711 w 1206260"/>
              <a:gd name="connsiteY139" fmla="*/ 175069 h 1684262"/>
              <a:gd name="connsiteX140" fmla="*/ 411331 w 1206260"/>
              <a:gd name="connsiteY140" fmla="*/ 176117 h 1684262"/>
              <a:gd name="connsiteX141" fmla="*/ 569351 w 1206260"/>
              <a:gd name="connsiteY141" fmla="*/ 242792 h 1684262"/>
              <a:gd name="connsiteX142" fmla="*/ 569922 w 1206260"/>
              <a:gd name="connsiteY142" fmla="*/ 242792 h 1684262"/>
              <a:gd name="connsiteX143" fmla="*/ 558873 w 1206260"/>
              <a:gd name="connsiteY143" fmla="*/ 299942 h 1684262"/>
              <a:gd name="connsiteX144" fmla="*/ 351609 w 1206260"/>
              <a:gd name="connsiteY144" fmla="*/ 219075 h 1684262"/>
              <a:gd name="connsiteX145" fmla="*/ 351323 w 1206260"/>
              <a:gd name="connsiteY145" fmla="*/ 219361 h 1684262"/>
              <a:gd name="connsiteX146" fmla="*/ 470767 w 1206260"/>
              <a:gd name="connsiteY146" fmla="*/ 361188 h 1684262"/>
              <a:gd name="connsiteX147" fmla="*/ 566874 w 1206260"/>
              <a:gd name="connsiteY147" fmla="*/ 503396 h 1684262"/>
              <a:gd name="connsiteX148" fmla="*/ 470767 w 1206260"/>
              <a:gd name="connsiteY148" fmla="*/ 361188 h 1684262"/>
              <a:gd name="connsiteX149" fmla="*/ 632216 w 1206260"/>
              <a:gd name="connsiteY149" fmla="*/ 453485 h 1684262"/>
              <a:gd name="connsiteX150" fmla="*/ 699367 w 1206260"/>
              <a:gd name="connsiteY150" fmla="*/ 515112 h 1684262"/>
              <a:gd name="connsiteX151" fmla="*/ 759089 w 1206260"/>
              <a:gd name="connsiteY151" fmla="*/ 438055 h 1684262"/>
              <a:gd name="connsiteX152" fmla="*/ 678317 w 1206260"/>
              <a:gd name="connsiteY152" fmla="*/ 611029 h 1684262"/>
              <a:gd name="connsiteX153" fmla="*/ 640217 w 1206260"/>
              <a:gd name="connsiteY153" fmla="*/ 587978 h 1684262"/>
              <a:gd name="connsiteX154" fmla="*/ 632216 w 1206260"/>
              <a:gd name="connsiteY154" fmla="*/ 453581 h 1684262"/>
              <a:gd name="connsiteX155" fmla="*/ 632216 w 1206260"/>
              <a:gd name="connsiteY155" fmla="*/ 453485 h 1684262"/>
              <a:gd name="connsiteX156" fmla="*/ 686032 w 1206260"/>
              <a:gd name="connsiteY156" fmla="*/ 837819 h 1684262"/>
              <a:gd name="connsiteX157" fmla="*/ 628310 w 1206260"/>
              <a:gd name="connsiteY157" fmla="*/ 930116 h 1684262"/>
              <a:gd name="connsiteX158" fmla="*/ 686032 w 1206260"/>
              <a:gd name="connsiteY158" fmla="*/ 837914 h 1684262"/>
              <a:gd name="connsiteX159" fmla="*/ 686032 w 1206260"/>
              <a:gd name="connsiteY159" fmla="*/ 837819 h 1684262"/>
              <a:gd name="connsiteX160" fmla="*/ 743658 w 1206260"/>
              <a:gd name="connsiteY160" fmla="*/ 1291400 h 1684262"/>
              <a:gd name="connsiteX161" fmla="*/ 547634 w 1206260"/>
              <a:gd name="connsiteY161" fmla="*/ 1206818 h 1684262"/>
              <a:gd name="connsiteX162" fmla="*/ 573446 w 1206260"/>
              <a:gd name="connsiteY162" fmla="*/ 1222439 h 1684262"/>
              <a:gd name="connsiteX163" fmla="*/ 603450 w 1206260"/>
              <a:gd name="connsiteY163" fmla="*/ 1227487 h 1684262"/>
              <a:gd name="connsiteX164" fmla="*/ 743658 w 1206260"/>
              <a:gd name="connsiteY164" fmla="*/ 1291495 h 1684262"/>
              <a:gd name="connsiteX165" fmla="*/ 743658 w 1206260"/>
              <a:gd name="connsiteY165" fmla="*/ 1291400 h 1684262"/>
              <a:gd name="connsiteX166" fmla="*/ 578399 w 1206260"/>
              <a:gd name="connsiteY166" fmla="*/ 945452 h 1684262"/>
              <a:gd name="connsiteX167" fmla="*/ 689842 w 1206260"/>
              <a:gd name="connsiteY167" fmla="*/ 1122236 h 1684262"/>
              <a:gd name="connsiteX168" fmla="*/ 578399 w 1206260"/>
              <a:gd name="connsiteY168" fmla="*/ 945547 h 1684262"/>
              <a:gd name="connsiteX169" fmla="*/ 578399 w 1206260"/>
              <a:gd name="connsiteY169" fmla="*/ 945452 h 1684262"/>
              <a:gd name="connsiteX170" fmla="*/ 351609 w 1206260"/>
              <a:gd name="connsiteY170" fmla="*/ 1045464 h 1684262"/>
              <a:gd name="connsiteX171" fmla="*/ 382375 w 1206260"/>
              <a:gd name="connsiteY171" fmla="*/ 887825 h 1684262"/>
              <a:gd name="connsiteX172" fmla="*/ 351609 w 1206260"/>
              <a:gd name="connsiteY172" fmla="*/ 1045559 h 1684262"/>
              <a:gd name="connsiteX173" fmla="*/ 351609 w 1206260"/>
              <a:gd name="connsiteY173" fmla="*/ 1045464 h 1684262"/>
              <a:gd name="connsiteX174" fmla="*/ 420761 w 1206260"/>
              <a:gd name="connsiteY174" fmla="*/ 1018413 h 1684262"/>
              <a:gd name="connsiteX175" fmla="*/ 605260 w 1206260"/>
              <a:gd name="connsiteY175" fmla="*/ 1180338 h 1684262"/>
              <a:gd name="connsiteX176" fmla="*/ 420761 w 1206260"/>
              <a:gd name="connsiteY176" fmla="*/ 1018413 h 1684262"/>
              <a:gd name="connsiteX177" fmla="*/ 366944 w 1206260"/>
              <a:gd name="connsiteY177" fmla="*/ 1414272 h 1684262"/>
              <a:gd name="connsiteX178" fmla="*/ 597640 w 1206260"/>
              <a:gd name="connsiteY178" fmla="*/ 1460468 h 1684262"/>
              <a:gd name="connsiteX179" fmla="*/ 366944 w 1206260"/>
              <a:gd name="connsiteY179" fmla="*/ 1414463 h 1684262"/>
              <a:gd name="connsiteX180" fmla="*/ 366944 w 1206260"/>
              <a:gd name="connsiteY180" fmla="*/ 1414272 h 1684262"/>
              <a:gd name="connsiteX181" fmla="*/ 536108 w 1206260"/>
              <a:gd name="connsiteY181" fmla="*/ 1644968 h 1684262"/>
              <a:gd name="connsiteX182" fmla="*/ 498008 w 1206260"/>
              <a:gd name="connsiteY182" fmla="*/ 1625918 h 1684262"/>
              <a:gd name="connsiteX183" fmla="*/ 471148 w 1206260"/>
              <a:gd name="connsiteY183" fmla="*/ 1618202 h 1684262"/>
              <a:gd name="connsiteX184" fmla="*/ 471148 w 1206260"/>
              <a:gd name="connsiteY184" fmla="*/ 1664399 h 1684262"/>
              <a:gd name="connsiteX185" fmla="*/ 401901 w 1206260"/>
              <a:gd name="connsiteY185" fmla="*/ 1579817 h 1684262"/>
              <a:gd name="connsiteX186" fmla="*/ 536108 w 1206260"/>
              <a:gd name="connsiteY186" fmla="*/ 1645158 h 1684262"/>
              <a:gd name="connsiteX187" fmla="*/ 536108 w 1206260"/>
              <a:gd name="connsiteY187" fmla="*/ 1644968 h 1684262"/>
              <a:gd name="connsiteX188" fmla="*/ 616785 w 1206260"/>
              <a:gd name="connsiteY188" fmla="*/ 1564196 h 1684262"/>
              <a:gd name="connsiteX189" fmla="*/ 555349 w 1206260"/>
              <a:gd name="connsiteY189" fmla="*/ 1541145 h 1684262"/>
              <a:gd name="connsiteX190" fmla="*/ 638597 w 1206260"/>
              <a:gd name="connsiteY190" fmla="*/ 1493520 h 1684262"/>
              <a:gd name="connsiteX191" fmla="*/ 739848 w 1206260"/>
              <a:gd name="connsiteY191" fmla="*/ 1525715 h 1684262"/>
              <a:gd name="connsiteX192" fmla="*/ 616785 w 1206260"/>
              <a:gd name="connsiteY192" fmla="*/ 1564386 h 1684262"/>
              <a:gd name="connsiteX193" fmla="*/ 616785 w 1206260"/>
              <a:gd name="connsiteY193" fmla="*/ 1564196 h 1684262"/>
              <a:gd name="connsiteX194" fmla="*/ 752231 w 1206260"/>
              <a:gd name="connsiteY194" fmla="*/ 1664779 h 1684262"/>
              <a:gd name="connsiteX195" fmla="*/ 739658 w 1206260"/>
              <a:gd name="connsiteY195" fmla="*/ 1664779 h 1684262"/>
              <a:gd name="connsiteX196" fmla="*/ 731180 w 1206260"/>
              <a:gd name="connsiteY196" fmla="*/ 1664779 h 1684262"/>
              <a:gd name="connsiteX197" fmla="*/ 727561 w 1206260"/>
              <a:gd name="connsiteY197" fmla="*/ 1664779 h 1684262"/>
              <a:gd name="connsiteX198" fmla="*/ 713750 w 1206260"/>
              <a:gd name="connsiteY198" fmla="*/ 1666780 h 1684262"/>
              <a:gd name="connsiteX199" fmla="*/ 704225 w 1206260"/>
              <a:gd name="connsiteY199" fmla="*/ 1665256 h 1684262"/>
              <a:gd name="connsiteX200" fmla="*/ 705558 w 1206260"/>
              <a:gd name="connsiteY200" fmla="*/ 1667733 h 1684262"/>
              <a:gd name="connsiteX201" fmla="*/ 790045 w 1206260"/>
              <a:gd name="connsiteY201" fmla="*/ 1610106 h 1684262"/>
              <a:gd name="connsiteX202" fmla="*/ 752231 w 1206260"/>
              <a:gd name="connsiteY202" fmla="*/ 1664970 h 1684262"/>
              <a:gd name="connsiteX203" fmla="*/ 752231 w 1206260"/>
              <a:gd name="connsiteY203" fmla="*/ 1664779 h 1684262"/>
              <a:gd name="connsiteX204" fmla="*/ 857863 w 1206260"/>
              <a:gd name="connsiteY204" fmla="*/ 1591056 h 1684262"/>
              <a:gd name="connsiteX205" fmla="*/ 838813 w 1206260"/>
              <a:gd name="connsiteY205" fmla="*/ 1568958 h 1684262"/>
              <a:gd name="connsiteX206" fmla="*/ 836146 w 1206260"/>
              <a:gd name="connsiteY206" fmla="*/ 1564291 h 1684262"/>
              <a:gd name="connsiteX207" fmla="*/ 955179 w 1206260"/>
              <a:gd name="connsiteY207" fmla="*/ 1500720 h 1684262"/>
              <a:gd name="connsiteX208" fmla="*/ 1066493 w 1206260"/>
              <a:gd name="connsiteY208" fmla="*/ 1492065 h 1684262"/>
              <a:gd name="connsiteX209" fmla="*/ 857863 w 1206260"/>
              <a:gd name="connsiteY209" fmla="*/ 1591247 h 1684262"/>
              <a:gd name="connsiteX210" fmla="*/ 857863 w 1206260"/>
              <a:gd name="connsiteY210" fmla="*/ 1591056 h 1684262"/>
              <a:gd name="connsiteX211" fmla="*/ 1054979 w 1206260"/>
              <a:gd name="connsiteY211" fmla="*/ 1445037 h 1684262"/>
              <a:gd name="connsiteX212" fmla="*/ 916632 w 1206260"/>
              <a:gd name="connsiteY212" fmla="*/ 1468184 h 1684262"/>
              <a:gd name="connsiteX213" fmla="*/ 1028170 w 1206260"/>
              <a:gd name="connsiteY213" fmla="*/ 1445228 h 1684262"/>
              <a:gd name="connsiteX214" fmla="*/ 1054979 w 1206260"/>
              <a:gd name="connsiteY214" fmla="*/ 1445037 h 1684262"/>
              <a:gd name="connsiteX215" fmla="*/ 862816 w 1206260"/>
              <a:gd name="connsiteY215" fmla="*/ 1410462 h 1684262"/>
              <a:gd name="connsiteX216" fmla="*/ 647551 w 1206260"/>
              <a:gd name="connsiteY216" fmla="*/ 1448562 h 1684262"/>
              <a:gd name="connsiteX217" fmla="*/ 862816 w 1206260"/>
              <a:gd name="connsiteY217" fmla="*/ 1410653 h 1684262"/>
              <a:gd name="connsiteX218" fmla="*/ 862816 w 1206260"/>
              <a:gd name="connsiteY218" fmla="*/ 1410462 h 1684262"/>
              <a:gd name="connsiteX219" fmla="*/ 689842 w 1206260"/>
              <a:gd name="connsiteY219" fmla="*/ 1391412 h 1684262"/>
              <a:gd name="connsiteX220" fmla="*/ 924347 w 1206260"/>
              <a:gd name="connsiteY220" fmla="*/ 1306830 h 1684262"/>
              <a:gd name="connsiteX221" fmla="*/ 689842 w 1206260"/>
              <a:gd name="connsiteY221" fmla="*/ 1391412 h 1684262"/>
              <a:gd name="connsiteX222" fmla="*/ 1162663 w 1206260"/>
              <a:gd name="connsiteY222" fmla="*/ 1057085 h 1684262"/>
              <a:gd name="connsiteX223" fmla="*/ 1148756 w 1206260"/>
              <a:gd name="connsiteY223" fmla="*/ 1134428 h 1684262"/>
              <a:gd name="connsiteX224" fmla="*/ 1066841 w 1206260"/>
              <a:gd name="connsiteY224" fmla="*/ 1139762 h 1684262"/>
              <a:gd name="connsiteX225" fmla="*/ 1035790 w 1206260"/>
              <a:gd name="connsiteY225" fmla="*/ 1087755 h 1684262"/>
              <a:gd name="connsiteX226" fmla="*/ 1162663 w 1206260"/>
              <a:gd name="connsiteY226" fmla="*/ 1057085 h 1684262"/>
              <a:gd name="connsiteX227" fmla="*/ 987913 w 1206260"/>
              <a:gd name="connsiteY227" fmla="*/ 1181170 h 1684262"/>
              <a:gd name="connsiteX228" fmla="*/ 958923 w 1206260"/>
              <a:gd name="connsiteY228" fmla="*/ 1264444 h 1684262"/>
              <a:gd name="connsiteX229" fmla="*/ 905107 w 1206260"/>
              <a:gd name="connsiteY229" fmla="*/ 1118330 h 1684262"/>
              <a:gd name="connsiteX230" fmla="*/ 987913 w 1206260"/>
              <a:gd name="connsiteY23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78317 w 1214923"/>
              <a:gd name="connsiteY152" fmla="*/ 611029 h 1684262"/>
              <a:gd name="connsiteX153" fmla="*/ 640217 w 1214923"/>
              <a:gd name="connsiteY153" fmla="*/ 587978 h 1684262"/>
              <a:gd name="connsiteX154" fmla="*/ 632216 w 1214923"/>
              <a:gd name="connsiteY154" fmla="*/ 453581 h 1684262"/>
              <a:gd name="connsiteX155" fmla="*/ 632216 w 1214923"/>
              <a:gd name="connsiteY155" fmla="*/ 453485 h 1684262"/>
              <a:gd name="connsiteX156" fmla="*/ 686032 w 1214923"/>
              <a:gd name="connsiteY156" fmla="*/ 837819 h 1684262"/>
              <a:gd name="connsiteX157" fmla="*/ 628310 w 1214923"/>
              <a:gd name="connsiteY157" fmla="*/ 930116 h 1684262"/>
              <a:gd name="connsiteX158" fmla="*/ 686032 w 1214923"/>
              <a:gd name="connsiteY158" fmla="*/ 837914 h 1684262"/>
              <a:gd name="connsiteX159" fmla="*/ 686032 w 1214923"/>
              <a:gd name="connsiteY159" fmla="*/ 837819 h 1684262"/>
              <a:gd name="connsiteX160" fmla="*/ 743658 w 1214923"/>
              <a:gd name="connsiteY160" fmla="*/ 1291400 h 1684262"/>
              <a:gd name="connsiteX161" fmla="*/ 547634 w 1214923"/>
              <a:gd name="connsiteY161" fmla="*/ 1206818 h 1684262"/>
              <a:gd name="connsiteX162" fmla="*/ 573446 w 1214923"/>
              <a:gd name="connsiteY162" fmla="*/ 1222439 h 1684262"/>
              <a:gd name="connsiteX163" fmla="*/ 603450 w 1214923"/>
              <a:gd name="connsiteY163" fmla="*/ 1227487 h 1684262"/>
              <a:gd name="connsiteX164" fmla="*/ 743658 w 1214923"/>
              <a:gd name="connsiteY164" fmla="*/ 1291495 h 1684262"/>
              <a:gd name="connsiteX165" fmla="*/ 743658 w 1214923"/>
              <a:gd name="connsiteY165" fmla="*/ 1291400 h 1684262"/>
              <a:gd name="connsiteX166" fmla="*/ 578399 w 1214923"/>
              <a:gd name="connsiteY166" fmla="*/ 945452 h 1684262"/>
              <a:gd name="connsiteX167" fmla="*/ 689842 w 1214923"/>
              <a:gd name="connsiteY167" fmla="*/ 1122236 h 1684262"/>
              <a:gd name="connsiteX168" fmla="*/ 578399 w 1214923"/>
              <a:gd name="connsiteY168" fmla="*/ 945547 h 1684262"/>
              <a:gd name="connsiteX169" fmla="*/ 578399 w 1214923"/>
              <a:gd name="connsiteY169" fmla="*/ 945452 h 1684262"/>
              <a:gd name="connsiteX170" fmla="*/ 351609 w 1214923"/>
              <a:gd name="connsiteY170" fmla="*/ 1045464 h 1684262"/>
              <a:gd name="connsiteX171" fmla="*/ 382375 w 1214923"/>
              <a:gd name="connsiteY171" fmla="*/ 887825 h 1684262"/>
              <a:gd name="connsiteX172" fmla="*/ 351609 w 1214923"/>
              <a:gd name="connsiteY172" fmla="*/ 1045559 h 1684262"/>
              <a:gd name="connsiteX173" fmla="*/ 351609 w 1214923"/>
              <a:gd name="connsiteY173" fmla="*/ 1045464 h 1684262"/>
              <a:gd name="connsiteX174" fmla="*/ 420761 w 1214923"/>
              <a:gd name="connsiteY174" fmla="*/ 1018413 h 1684262"/>
              <a:gd name="connsiteX175" fmla="*/ 605260 w 1214923"/>
              <a:gd name="connsiteY175" fmla="*/ 1180338 h 1684262"/>
              <a:gd name="connsiteX176" fmla="*/ 420761 w 1214923"/>
              <a:gd name="connsiteY176" fmla="*/ 1018413 h 1684262"/>
              <a:gd name="connsiteX177" fmla="*/ 366944 w 1214923"/>
              <a:gd name="connsiteY177" fmla="*/ 1414272 h 1684262"/>
              <a:gd name="connsiteX178" fmla="*/ 597640 w 1214923"/>
              <a:gd name="connsiteY178" fmla="*/ 1460468 h 1684262"/>
              <a:gd name="connsiteX179" fmla="*/ 366944 w 1214923"/>
              <a:gd name="connsiteY179" fmla="*/ 1414463 h 1684262"/>
              <a:gd name="connsiteX180" fmla="*/ 366944 w 1214923"/>
              <a:gd name="connsiteY180" fmla="*/ 1414272 h 1684262"/>
              <a:gd name="connsiteX181" fmla="*/ 536108 w 1214923"/>
              <a:gd name="connsiteY181" fmla="*/ 1644968 h 1684262"/>
              <a:gd name="connsiteX182" fmla="*/ 498008 w 1214923"/>
              <a:gd name="connsiteY182" fmla="*/ 1625918 h 1684262"/>
              <a:gd name="connsiteX183" fmla="*/ 471148 w 1214923"/>
              <a:gd name="connsiteY183" fmla="*/ 1618202 h 1684262"/>
              <a:gd name="connsiteX184" fmla="*/ 471148 w 1214923"/>
              <a:gd name="connsiteY184" fmla="*/ 1664399 h 1684262"/>
              <a:gd name="connsiteX185" fmla="*/ 401901 w 1214923"/>
              <a:gd name="connsiteY185" fmla="*/ 1579817 h 1684262"/>
              <a:gd name="connsiteX186" fmla="*/ 536108 w 1214923"/>
              <a:gd name="connsiteY186" fmla="*/ 1645158 h 1684262"/>
              <a:gd name="connsiteX187" fmla="*/ 536108 w 1214923"/>
              <a:gd name="connsiteY187" fmla="*/ 1644968 h 1684262"/>
              <a:gd name="connsiteX188" fmla="*/ 616785 w 1214923"/>
              <a:gd name="connsiteY188" fmla="*/ 1564196 h 1684262"/>
              <a:gd name="connsiteX189" fmla="*/ 555349 w 1214923"/>
              <a:gd name="connsiteY189" fmla="*/ 1541145 h 1684262"/>
              <a:gd name="connsiteX190" fmla="*/ 638597 w 1214923"/>
              <a:gd name="connsiteY190" fmla="*/ 1493520 h 1684262"/>
              <a:gd name="connsiteX191" fmla="*/ 739848 w 1214923"/>
              <a:gd name="connsiteY191" fmla="*/ 1525715 h 1684262"/>
              <a:gd name="connsiteX192" fmla="*/ 616785 w 1214923"/>
              <a:gd name="connsiteY192" fmla="*/ 1564386 h 1684262"/>
              <a:gd name="connsiteX193" fmla="*/ 616785 w 1214923"/>
              <a:gd name="connsiteY193" fmla="*/ 1564196 h 1684262"/>
              <a:gd name="connsiteX194" fmla="*/ 752231 w 1214923"/>
              <a:gd name="connsiteY194" fmla="*/ 1664779 h 1684262"/>
              <a:gd name="connsiteX195" fmla="*/ 739658 w 1214923"/>
              <a:gd name="connsiteY195" fmla="*/ 1664779 h 1684262"/>
              <a:gd name="connsiteX196" fmla="*/ 731180 w 1214923"/>
              <a:gd name="connsiteY196" fmla="*/ 1664779 h 1684262"/>
              <a:gd name="connsiteX197" fmla="*/ 727561 w 1214923"/>
              <a:gd name="connsiteY197" fmla="*/ 1664779 h 1684262"/>
              <a:gd name="connsiteX198" fmla="*/ 713750 w 1214923"/>
              <a:gd name="connsiteY198" fmla="*/ 1666780 h 1684262"/>
              <a:gd name="connsiteX199" fmla="*/ 704225 w 1214923"/>
              <a:gd name="connsiteY199" fmla="*/ 1665256 h 1684262"/>
              <a:gd name="connsiteX200" fmla="*/ 705558 w 1214923"/>
              <a:gd name="connsiteY200" fmla="*/ 1667733 h 1684262"/>
              <a:gd name="connsiteX201" fmla="*/ 790045 w 1214923"/>
              <a:gd name="connsiteY201" fmla="*/ 1610106 h 1684262"/>
              <a:gd name="connsiteX202" fmla="*/ 752231 w 1214923"/>
              <a:gd name="connsiteY202" fmla="*/ 1664970 h 1684262"/>
              <a:gd name="connsiteX203" fmla="*/ 752231 w 1214923"/>
              <a:gd name="connsiteY203" fmla="*/ 1664779 h 1684262"/>
              <a:gd name="connsiteX204" fmla="*/ 857863 w 1214923"/>
              <a:gd name="connsiteY204" fmla="*/ 1591056 h 1684262"/>
              <a:gd name="connsiteX205" fmla="*/ 838813 w 1214923"/>
              <a:gd name="connsiteY205" fmla="*/ 1568958 h 1684262"/>
              <a:gd name="connsiteX206" fmla="*/ 836146 w 1214923"/>
              <a:gd name="connsiteY206" fmla="*/ 1564291 h 1684262"/>
              <a:gd name="connsiteX207" fmla="*/ 955179 w 1214923"/>
              <a:gd name="connsiteY207" fmla="*/ 1500720 h 1684262"/>
              <a:gd name="connsiteX208" fmla="*/ 1066493 w 1214923"/>
              <a:gd name="connsiteY208" fmla="*/ 1492065 h 1684262"/>
              <a:gd name="connsiteX209" fmla="*/ 857863 w 1214923"/>
              <a:gd name="connsiteY209" fmla="*/ 1591247 h 1684262"/>
              <a:gd name="connsiteX210" fmla="*/ 857863 w 1214923"/>
              <a:gd name="connsiteY210" fmla="*/ 1591056 h 1684262"/>
              <a:gd name="connsiteX211" fmla="*/ 1054979 w 1214923"/>
              <a:gd name="connsiteY211" fmla="*/ 1445037 h 1684262"/>
              <a:gd name="connsiteX212" fmla="*/ 916632 w 1214923"/>
              <a:gd name="connsiteY212" fmla="*/ 1468184 h 1684262"/>
              <a:gd name="connsiteX213" fmla="*/ 1028170 w 1214923"/>
              <a:gd name="connsiteY213" fmla="*/ 1445228 h 1684262"/>
              <a:gd name="connsiteX214" fmla="*/ 1054979 w 1214923"/>
              <a:gd name="connsiteY214" fmla="*/ 1445037 h 1684262"/>
              <a:gd name="connsiteX215" fmla="*/ 862816 w 1214923"/>
              <a:gd name="connsiteY215" fmla="*/ 1410462 h 1684262"/>
              <a:gd name="connsiteX216" fmla="*/ 647551 w 1214923"/>
              <a:gd name="connsiteY216" fmla="*/ 1448562 h 1684262"/>
              <a:gd name="connsiteX217" fmla="*/ 862816 w 1214923"/>
              <a:gd name="connsiteY217" fmla="*/ 1410653 h 1684262"/>
              <a:gd name="connsiteX218" fmla="*/ 862816 w 1214923"/>
              <a:gd name="connsiteY218" fmla="*/ 1410462 h 1684262"/>
              <a:gd name="connsiteX219" fmla="*/ 689842 w 1214923"/>
              <a:gd name="connsiteY219" fmla="*/ 1391412 h 1684262"/>
              <a:gd name="connsiteX220" fmla="*/ 924347 w 1214923"/>
              <a:gd name="connsiteY220" fmla="*/ 1306830 h 1684262"/>
              <a:gd name="connsiteX221" fmla="*/ 689842 w 1214923"/>
              <a:gd name="connsiteY221" fmla="*/ 1391412 h 1684262"/>
              <a:gd name="connsiteX222" fmla="*/ 1162663 w 1214923"/>
              <a:gd name="connsiteY222" fmla="*/ 1057085 h 1684262"/>
              <a:gd name="connsiteX223" fmla="*/ 1148756 w 1214923"/>
              <a:gd name="connsiteY223" fmla="*/ 1134428 h 1684262"/>
              <a:gd name="connsiteX224" fmla="*/ 1066841 w 1214923"/>
              <a:gd name="connsiteY224" fmla="*/ 1139762 h 1684262"/>
              <a:gd name="connsiteX225" fmla="*/ 1035790 w 1214923"/>
              <a:gd name="connsiteY225" fmla="*/ 1087755 h 1684262"/>
              <a:gd name="connsiteX226" fmla="*/ 1162663 w 1214923"/>
              <a:gd name="connsiteY226" fmla="*/ 1057085 h 1684262"/>
              <a:gd name="connsiteX227" fmla="*/ 987913 w 1214923"/>
              <a:gd name="connsiteY227" fmla="*/ 1181170 h 1684262"/>
              <a:gd name="connsiteX228" fmla="*/ 958923 w 1214923"/>
              <a:gd name="connsiteY228" fmla="*/ 1264444 h 1684262"/>
              <a:gd name="connsiteX229" fmla="*/ 905107 w 1214923"/>
              <a:gd name="connsiteY229" fmla="*/ 1118330 h 1684262"/>
              <a:gd name="connsiteX230" fmla="*/ 987913 w 1214923"/>
              <a:gd name="connsiteY23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78317 w 1214923"/>
              <a:gd name="connsiteY152" fmla="*/ 611029 h 1684262"/>
              <a:gd name="connsiteX153" fmla="*/ 640217 w 1214923"/>
              <a:gd name="connsiteY153" fmla="*/ 587978 h 1684262"/>
              <a:gd name="connsiteX154" fmla="*/ 632216 w 1214923"/>
              <a:gd name="connsiteY154" fmla="*/ 453581 h 1684262"/>
              <a:gd name="connsiteX155" fmla="*/ 632216 w 1214923"/>
              <a:gd name="connsiteY155" fmla="*/ 453485 h 1684262"/>
              <a:gd name="connsiteX156" fmla="*/ 686032 w 1214923"/>
              <a:gd name="connsiteY156" fmla="*/ 837819 h 1684262"/>
              <a:gd name="connsiteX157" fmla="*/ 628310 w 1214923"/>
              <a:gd name="connsiteY157" fmla="*/ 930116 h 1684262"/>
              <a:gd name="connsiteX158" fmla="*/ 686032 w 1214923"/>
              <a:gd name="connsiteY158" fmla="*/ 837914 h 1684262"/>
              <a:gd name="connsiteX159" fmla="*/ 686032 w 1214923"/>
              <a:gd name="connsiteY159" fmla="*/ 837819 h 1684262"/>
              <a:gd name="connsiteX160" fmla="*/ 743658 w 1214923"/>
              <a:gd name="connsiteY160" fmla="*/ 1291400 h 1684262"/>
              <a:gd name="connsiteX161" fmla="*/ 547634 w 1214923"/>
              <a:gd name="connsiteY161" fmla="*/ 1206818 h 1684262"/>
              <a:gd name="connsiteX162" fmla="*/ 573446 w 1214923"/>
              <a:gd name="connsiteY162" fmla="*/ 1222439 h 1684262"/>
              <a:gd name="connsiteX163" fmla="*/ 603450 w 1214923"/>
              <a:gd name="connsiteY163" fmla="*/ 1227487 h 1684262"/>
              <a:gd name="connsiteX164" fmla="*/ 743658 w 1214923"/>
              <a:gd name="connsiteY164" fmla="*/ 1291495 h 1684262"/>
              <a:gd name="connsiteX165" fmla="*/ 743658 w 1214923"/>
              <a:gd name="connsiteY165" fmla="*/ 1291400 h 1684262"/>
              <a:gd name="connsiteX166" fmla="*/ 578399 w 1214923"/>
              <a:gd name="connsiteY166" fmla="*/ 945452 h 1684262"/>
              <a:gd name="connsiteX167" fmla="*/ 689842 w 1214923"/>
              <a:gd name="connsiteY167" fmla="*/ 1122236 h 1684262"/>
              <a:gd name="connsiteX168" fmla="*/ 578399 w 1214923"/>
              <a:gd name="connsiteY168" fmla="*/ 945547 h 1684262"/>
              <a:gd name="connsiteX169" fmla="*/ 578399 w 1214923"/>
              <a:gd name="connsiteY169" fmla="*/ 945452 h 1684262"/>
              <a:gd name="connsiteX170" fmla="*/ 351609 w 1214923"/>
              <a:gd name="connsiteY170" fmla="*/ 1045464 h 1684262"/>
              <a:gd name="connsiteX171" fmla="*/ 382375 w 1214923"/>
              <a:gd name="connsiteY171" fmla="*/ 887825 h 1684262"/>
              <a:gd name="connsiteX172" fmla="*/ 351609 w 1214923"/>
              <a:gd name="connsiteY172" fmla="*/ 1045559 h 1684262"/>
              <a:gd name="connsiteX173" fmla="*/ 351609 w 1214923"/>
              <a:gd name="connsiteY173" fmla="*/ 1045464 h 1684262"/>
              <a:gd name="connsiteX174" fmla="*/ 420761 w 1214923"/>
              <a:gd name="connsiteY174" fmla="*/ 1054969 h 1684262"/>
              <a:gd name="connsiteX175" fmla="*/ 605260 w 1214923"/>
              <a:gd name="connsiteY175" fmla="*/ 1180338 h 1684262"/>
              <a:gd name="connsiteX176" fmla="*/ 420761 w 1214923"/>
              <a:gd name="connsiteY176" fmla="*/ 1054969 h 1684262"/>
              <a:gd name="connsiteX177" fmla="*/ 366944 w 1214923"/>
              <a:gd name="connsiteY177" fmla="*/ 1414272 h 1684262"/>
              <a:gd name="connsiteX178" fmla="*/ 597640 w 1214923"/>
              <a:gd name="connsiteY178" fmla="*/ 1460468 h 1684262"/>
              <a:gd name="connsiteX179" fmla="*/ 366944 w 1214923"/>
              <a:gd name="connsiteY179" fmla="*/ 1414463 h 1684262"/>
              <a:gd name="connsiteX180" fmla="*/ 366944 w 1214923"/>
              <a:gd name="connsiteY180" fmla="*/ 1414272 h 1684262"/>
              <a:gd name="connsiteX181" fmla="*/ 536108 w 1214923"/>
              <a:gd name="connsiteY181" fmla="*/ 1644968 h 1684262"/>
              <a:gd name="connsiteX182" fmla="*/ 498008 w 1214923"/>
              <a:gd name="connsiteY182" fmla="*/ 1625918 h 1684262"/>
              <a:gd name="connsiteX183" fmla="*/ 471148 w 1214923"/>
              <a:gd name="connsiteY183" fmla="*/ 1618202 h 1684262"/>
              <a:gd name="connsiteX184" fmla="*/ 471148 w 1214923"/>
              <a:gd name="connsiteY184" fmla="*/ 1664399 h 1684262"/>
              <a:gd name="connsiteX185" fmla="*/ 401901 w 1214923"/>
              <a:gd name="connsiteY185" fmla="*/ 1579817 h 1684262"/>
              <a:gd name="connsiteX186" fmla="*/ 536108 w 1214923"/>
              <a:gd name="connsiteY186" fmla="*/ 1645158 h 1684262"/>
              <a:gd name="connsiteX187" fmla="*/ 536108 w 1214923"/>
              <a:gd name="connsiteY187" fmla="*/ 1644968 h 1684262"/>
              <a:gd name="connsiteX188" fmla="*/ 616785 w 1214923"/>
              <a:gd name="connsiteY188" fmla="*/ 1564196 h 1684262"/>
              <a:gd name="connsiteX189" fmla="*/ 555349 w 1214923"/>
              <a:gd name="connsiteY189" fmla="*/ 1541145 h 1684262"/>
              <a:gd name="connsiteX190" fmla="*/ 638597 w 1214923"/>
              <a:gd name="connsiteY190" fmla="*/ 1493520 h 1684262"/>
              <a:gd name="connsiteX191" fmla="*/ 739848 w 1214923"/>
              <a:gd name="connsiteY191" fmla="*/ 1525715 h 1684262"/>
              <a:gd name="connsiteX192" fmla="*/ 616785 w 1214923"/>
              <a:gd name="connsiteY192" fmla="*/ 1564386 h 1684262"/>
              <a:gd name="connsiteX193" fmla="*/ 616785 w 1214923"/>
              <a:gd name="connsiteY193" fmla="*/ 1564196 h 1684262"/>
              <a:gd name="connsiteX194" fmla="*/ 752231 w 1214923"/>
              <a:gd name="connsiteY194" fmla="*/ 1664779 h 1684262"/>
              <a:gd name="connsiteX195" fmla="*/ 739658 w 1214923"/>
              <a:gd name="connsiteY195" fmla="*/ 1664779 h 1684262"/>
              <a:gd name="connsiteX196" fmla="*/ 731180 w 1214923"/>
              <a:gd name="connsiteY196" fmla="*/ 1664779 h 1684262"/>
              <a:gd name="connsiteX197" fmla="*/ 727561 w 1214923"/>
              <a:gd name="connsiteY197" fmla="*/ 1664779 h 1684262"/>
              <a:gd name="connsiteX198" fmla="*/ 713750 w 1214923"/>
              <a:gd name="connsiteY198" fmla="*/ 1666780 h 1684262"/>
              <a:gd name="connsiteX199" fmla="*/ 704225 w 1214923"/>
              <a:gd name="connsiteY199" fmla="*/ 1665256 h 1684262"/>
              <a:gd name="connsiteX200" fmla="*/ 705558 w 1214923"/>
              <a:gd name="connsiteY200" fmla="*/ 1667733 h 1684262"/>
              <a:gd name="connsiteX201" fmla="*/ 790045 w 1214923"/>
              <a:gd name="connsiteY201" fmla="*/ 1610106 h 1684262"/>
              <a:gd name="connsiteX202" fmla="*/ 752231 w 1214923"/>
              <a:gd name="connsiteY202" fmla="*/ 1664970 h 1684262"/>
              <a:gd name="connsiteX203" fmla="*/ 752231 w 1214923"/>
              <a:gd name="connsiteY203" fmla="*/ 1664779 h 1684262"/>
              <a:gd name="connsiteX204" fmla="*/ 857863 w 1214923"/>
              <a:gd name="connsiteY204" fmla="*/ 1591056 h 1684262"/>
              <a:gd name="connsiteX205" fmla="*/ 838813 w 1214923"/>
              <a:gd name="connsiteY205" fmla="*/ 1568958 h 1684262"/>
              <a:gd name="connsiteX206" fmla="*/ 836146 w 1214923"/>
              <a:gd name="connsiteY206" fmla="*/ 1564291 h 1684262"/>
              <a:gd name="connsiteX207" fmla="*/ 955179 w 1214923"/>
              <a:gd name="connsiteY207" fmla="*/ 1500720 h 1684262"/>
              <a:gd name="connsiteX208" fmla="*/ 1066493 w 1214923"/>
              <a:gd name="connsiteY208" fmla="*/ 1492065 h 1684262"/>
              <a:gd name="connsiteX209" fmla="*/ 857863 w 1214923"/>
              <a:gd name="connsiteY209" fmla="*/ 1591247 h 1684262"/>
              <a:gd name="connsiteX210" fmla="*/ 857863 w 1214923"/>
              <a:gd name="connsiteY210" fmla="*/ 1591056 h 1684262"/>
              <a:gd name="connsiteX211" fmla="*/ 1054979 w 1214923"/>
              <a:gd name="connsiteY211" fmla="*/ 1445037 h 1684262"/>
              <a:gd name="connsiteX212" fmla="*/ 916632 w 1214923"/>
              <a:gd name="connsiteY212" fmla="*/ 1468184 h 1684262"/>
              <a:gd name="connsiteX213" fmla="*/ 1028170 w 1214923"/>
              <a:gd name="connsiteY213" fmla="*/ 1445228 h 1684262"/>
              <a:gd name="connsiteX214" fmla="*/ 1054979 w 1214923"/>
              <a:gd name="connsiteY214" fmla="*/ 1445037 h 1684262"/>
              <a:gd name="connsiteX215" fmla="*/ 862816 w 1214923"/>
              <a:gd name="connsiteY215" fmla="*/ 1410462 h 1684262"/>
              <a:gd name="connsiteX216" fmla="*/ 647551 w 1214923"/>
              <a:gd name="connsiteY216" fmla="*/ 1448562 h 1684262"/>
              <a:gd name="connsiteX217" fmla="*/ 862816 w 1214923"/>
              <a:gd name="connsiteY217" fmla="*/ 1410653 h 1684262"/>
              <a:gd name="connsiteX218" fmla="*/ 862816 w 1214923"/>
              <a:gd name="connsiteY218" fmla="*/ 1410462 h 1684262"/>
              <a:gd name="connsiteX219" fmla="*/ 689842 w 1214923"/>
              <a:gd name="connsiteY219" fmla="*/ 1391412 h 1684262"/>
              <a:gd name="connsiteX220" fmla="*/ 924347 w 1214923"/>
              <a:gd name="connsiteY220" fmla="*/ 1306830 h 1684262"/>
              <a:gd name="connsiteX221" fmla="*/ 689842 w 1214923"/>
              <a:gd name="connsiteY221" fmla="*/ 1391412 h 1684262"/>
              <a:gd name="connsiteX222" fmla="*/ 1162663 w 1214923"/>
              <a:gd name="connsiteY222" fmla="*/ 1057085 h 1684262"/>
              <a:gd name="connsiteX223" fmla="*/ 1148756 w 1214923"/>
              <a:gd name="connsiteY223" fmla="*/ 1134428 h 1684262"/>
              <a:gd name="connsiteX224" fmla="*/ 1066841 w 1214923"/>
              <a:gd name="connsiteY224" fmla="*/ 1139762 h 1684262"/>
              <a:gd name="connsiteX225" fmla="*/ 1035790 w 1214923"/>
              <a:gd name="connsiteY225" fmla="*/ 1087755 h 1684262"/>
              <a:gd name="connsiteX226" fmla="*/ 1162663 w 1214923"/>
              <a:gd name="connsiteY226" fmla="*/ 1057085 h 1684262"/>
              <a:gd name="connsiteX227" fmla="*/ 987913 w 1214923"/>
              <a:gd name="connsiteY227" fmla="*/ 1181170 h 1684262"/>
              <a:gd name="connsiteX228" fmla="*/ 958923 w 1214923"/>
              <a:gd name="connsiteY228" fmla="*/ 1264444 h 1684262"/>
              <a:gd name="connsiteX229" fmla="*/ 905107 w 1214923"/>
              <a:gd name="connsiteY229" fmla="*/ 1118330 h 1684262"/>
              <a:gd name="connsiteX230" fmla="*/ 987913 w 1214923"/>
              <a:gd name="connsiteY23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78317 w 1214923"/>
              <a:gd name="connsiteY152" fmla="*/ 611029 h 1684262"/>
              <a:gd name="connsiteX153" fmla="*/ 640217 w 1214923"/>
              <a:gd name="connsiteY153" fmla="*/ 587978 h 1684262"/>
              <a:gd name="connsiteX154" fmla="*/ 632216 w 1214923"/>
              <a:gd name="connsiteY154" fmla="*/ 453581 h 1684262"/>
              <a:gd name="connsiteX155" fmla="*/ 632216 w 1214923"/>
              <a:gd name="connsiteY155" fmla="*/ 453485 h 1684262"/>
              <a:gd name="connsiteX156" fmla="*/ 686032 w 1214923"/>
              <a:gd name="connsiteY156" fmla="*/ 837819 h 1684262"/>
              <a:gd name="connsiteX157" fmla="*/ 628310 w 1214923"/>
              <a:gd name="connsiteY157" fmla="*/ 930116 h 1684262"/>
              <a:gd name="connsiteX158" fmla="*/ 686032 w 1214923"/>
              <a:gd name="connsiteY158" fmla="*/ 837914 h 1684262"/>
              <a:gd name="connsiteX159" fmla="*/ 686032 w 1214923"/>
              <a:gd name="connsiteY159" fmla="*/ 837819 h 1684262"/>
              <a:gd name="connsiteX160" fmla="*/ 743658 w 1214923"/>
              <a:gd name="connsiteY160" fmla="*/ 1291400 h 1684262"/>
              <a:gd name="connsiteX161" fmla="*/ 547634 w 1214923"/>
              <a:gd name="connsiteY161" fmla="*/ 1206818 h 1684262"/>
              <a:gd name="connsiteX162" fmla="*/ 573446 w 1214923"/>
              <a:gd name="connsiteY162" fmla="*/ 1222439 h 1684262"/>
              <a:gd name="connsiteX163" fmla="*/ 603450 w 1214923"/>
              <a:gd name="connsiteY163" fmla="*/ 1227487 h 1684262"/>
              <a:gd name="connsiteX164" fmla="*/ 743658 w 1214923"/>
              <a:gd name="connsiteY164" fmla="*/ 1291495 h 1684262"/>
              <a:gd name="connsiteX165" fmla="*/ 743658 w 1214923"/>
              <a:gd name="connsiteY165" fmla="*/ 1291400 h 1684262"/>
              <a:gd name="connsiteX166" fmla="*/ 568651 w 1214923"/>
              <a:gd name="connsiteY166" fmla="*/ 969823 h 1684262"/>
              <a:gd name="connsiteX167" fmla="*/ 689842 w 1214923"/>
              <a:gd name="connsiteY167" fmla="*/ 1122236 h 1684262"/>
              <a:gd name="connsiteX168" fmla="*/ 578399 w 1214923"/>
              <a:gd name="connsiteY168" fmla="*/ 945547 h 1684262"/>
              <a:gd name="connsiteX169" fmla="*/ 568651 w 1214923"/>
              <a:gd name="connsiteY169" fmla="*/ 969823 h 1684262"/>
              <a:gd name="connsiteX170" fmla="*/ 351609 w 1214923"/>
              <a:gd name="connsiteY170" fmla="*/ 1045464 h 1684262"/>
              <a:gd name="connsiteX171" fmla="*/ 382375 w 1214923"/>
              <a:gd name="connsiteY171" fmla="*/ 887825 h 1684262"/>
              <a:gd name="connsiteX172" fmla="*/ 351609 w 1214923"/>
              <a:gd name="connsiteY172" fmla="*/ 1045559 h 1684262"/>
              <a:gd name="connsiteX173" fmla="*/ 351609 w 1214923"/>
              <a:gd name="connsiteY173" fmla="*/ 1045464 h 1684262"/>
              <a:gd name="connsiteX174" fmla="*/ 420761 w 1214923"/>
              <a:gd name="connsiteY174" fmla="*/ 1054969 h 1684262"/>
              <a:gd name="connsiteX175" fmla="*/ 605260 w 1214923"/>
              <a:gd name="connsiteY175" fmla="*/ 1180338 h 1684262"/>
              <a:gd name="connsiteX176" fmla="*/ 420761 w 1214923"/>
              <a:gd name="connsiteY176" fmla="*/ 1054969 h 1684262"/>
              <a:gd name="connsiteX177" fmla="*/ 366944 w 1214923"/>
              <a:gd name="connsiteY177" fmla="*/ 1414272 h 1684262"/>
              <a:gd name="connsiteX178" fmla="*/ 597640 w 1214923"/>
              <a:gd name="connsiteY178" fmla="*/ 1460468 h 1684262"/>
              <a:gd name="connsiteX179" fmla="*/ 366944 w 1214923"/>
              <a:gd name="connsiteY179" fmla="*/ 1414463 h 1684262"/>
              <a:gd name="connsiteX180" fmla="*/ 366944 w 1214923"/>
              <a:gd name="connsiteY180" fmla="*/ 1414272 h 1684262"/>
              <a:gd name="connsiteX181" fmla="*/ 536108 w 1214923"/>
              <a:gd name="connsiteY181" fmla="*/ 1644968 h 1684262"/>
              <a:gd name="connsiteX182" fmla="*/ 498008 w 1214923"/>
              <a:gd name="connsiteY182" fmla="*/ 1625918 h 1684262"/>
              <a:gd name="connsiteX183" fmla="*/ 471148 w 1214923"/>
              <a:gd name="connsiteY183" fmla="*/ 1618202 h 1684262"/>
              <a:gd name="connsiteX184" fmla="*/ 471148 w 1214923"/>
              <a:gd name="connsiteY184" fmla="*/ 1664399 h 1684262"/>
              <a:gd name="connsiteX185" fmla="*/ 401901 w 1214923"/>
              <a:gd name="connsiteY185" fmla="*/ 1579817 h 1684262"/>
              <a:gd name="connsiteX186" fmla="*/ 536108 w 1214923"/>
              <a:gd name="connsiteY186" fmla="*/ 1645158 h 1684262"/>
              <a:gd name="connsiteX187" fmla="*/ 536108 w 1214923"/>
              <a:gd name="connsiteY187" fmla="*/ 1644968 h 1684262"/>
              <a:gd name="connsiteX188" fmla="*/ 616785 w 1214923"/>
              <a:gd name="connsiteY188" fmla="*/ 1564196 h 1684262"/>
              <a:gd name="connsiteX189" fmla="*/ 555349 w 1214923"/>
              <a:gd name="connsiteY189" fmla="*/ 1541145 h 1684262"/>
              <a:gd name="connsiteX190" fmla="*/ 638597 w 1214923"/>
              <a:gd name="connsiteY190" fmla="*/ 1493520 h 1684262"/>
              <a:gd name="connsiteX191" fmla="*/ 739848 w 1214923"/>
              <a:gd name="connsiteY191" fmla="*/ 1525715 h 1684262"/>
              <a:gd name="connsiteX192" fmla="*/ 616785 w 1214923"/>
              <a:gd name="connsiteY192" fmla="*/ 1564386 h 1684262"/>
              <a:gd name="connsiteX193" fmla="*/ 616785 w 1214923"/>
              <a:gd name="connsiteY193" fmla="*/ 1564196 h 1684262"/>
              <a:gd name="connsiteX194" fmla="*/ 752231 w 1214923"/>
              <a:gd name="connsiteY194" fmla="*/ 1664779 h 1684262"/>
              <a:gd name="connsiteX195" fmla="*/ 739658 w 1214923"/>
              <a:gd name="connsiteY195" fmla="*/ 1664779 h 1684262"/>
              <a:gd name="connsiteX196" fmla="*/ 731180 w 1214923"/>
              <a:gd name="connsiteY196" fmla="*/ 1664779 h 1684262"/>
              <a:gd name="connsiteX197" fmla="*/ 727561 w 1214923"/>
              <a:gd name="connsiteY197" fmla="*/ 1664779 h 1684262"/>
              <a:gd name="connsiteX198" fmla="*/ 713750 w 1214923"/>
              <a:gd name="connsiteY198" fmla="*/ 1666780 h 1684262"/>
              <a:gd name="connsiteX199" fmla="*/ 704225 w 1214923"/>
              <a:gd name="connsiteY199" fmla="*/ 1665256 h 1684262"/>
              <a:gd name="connsiteX200" fmla="*/ 705558 w 1214923"/>
              <a:gd name="connsiteY200" fmla="*/ 1667733 h 1684262"/>
              <a:gd name="connsiteX201" fmla="*/ 790045 w 1214923"/>
              <a:gd name="connsiteY201" fmla="*/ 1610106 h 1684262"/>
              <a:gd name="connsiteX202" fmla="*/ 752231 w 1214923"/>
              <a:gd name="connsiteY202" fmla="*/ 1664970 h 1684262"/>
              <a:gd name="connsiteX203" fmla="*/ 752231 w 1214923"/>
              <a:gd name="connsiteY203" fmla="*/ 1664779 h 1684262"/>
              <a:gd name="connsiteX204" fmla="*/ 857863 w 1214923"/>
              <a:gd name="connsiteY204" fmla="*/ 1591056 h 1684262"/>
              <a:gd name="connsiteX205" fmla="*/ 838813 w 1214923"/>
              <a:gd name="connsiteY205" fmla="*/ 1568958 h 1684262"/>
              <a:gd name="connsiteX206" fmla="*/ 836146 w 1214923"/>
              <a:gd name="connsiteY206" fmla="*/ 1564291 h 1684262"/>
              <a:gd name="connsiteX207" fmla="*/ 955179 w 1214923"/>
              <a:gd name="connsiteY207" fmla="*/ 1500720 h 1684262"/>
              <a:gd name="connsiteX208" fmla="*/ 1066493 w 1214923"/>
              <a:gd name="connsiteY208" fmla="*/ 1492065 h 1684262"/>
              <a:gd name="connsiteX209" fmla="*/ 857863 w 1214923"/>
              <a:gd name="connsiteY209" fmla="*/ 1591247 h 1684262"/>
              <a:gd name="connsiteX210" fmla="*/ 857863 w 1214923"/>
              <a:gd name="connsiteY210" fmla="*/ 1591056 h 1684262"/>
              <a:gd name="connsiteX211" fmla="*/ 1054979 w 1214923"/>
              <a:gd name="connsiteY211" fmla="*/ 1445037 h 1684262"/>
              <a:gd name="connsiteX212" fmla="*/ 916632 w 1214923"/>
              <a:gd name="connsiteY212" fmla="*/ 1468184 h 1684262"/>
              <a:gd name="connsiteX213" fmla="*/ 1028170 w 1214923"/>
              <a:gd name="connsiteY213" fmla="*/ 1445228 h 1684262"/>
              <a:gd name="connsiteX214" fmla="*/ 1054979 w 1214923"/>
              <a:gd name="connsiteY214" fmla="*/ 1445037 h 1684262"/>
              <a:gd name="connsiteX215" fmla="*/ 862816 w 1214923"/>
              <a:gd name="connsiteY215" fmla="*/ 1410462 h 1684262"/>
              <a:gd name="connsiteX216" fmla="*/ 647551 w 1214923"/>
              <a:gd name="connsiteY216" fmla="*/ 1448562 h 1684262"/>
              <a:gd name="connsiteX217" fmla="*/ 862816 w 1214923"/>
              <a:gd name="connsiteY217" fmla="*/ 1410653 h 1684262"/>
              <a:gd name="connsiteX218" fmla="*/ 862816 w 1214923"/>
              <a:gd name="connsiteY218" fmla="*/ 1410462 h 1684262"/>
              <a:gd name="connsiteX219" fmla="*/ 689842 w 1214923"/>
              <a:gd name="connsiteY219" fmla="*/ 1391412 h 1684262"/>
              <a:gd name="connsiteX220" fmla="*/ 924347 w 1214923"/>
              <a:gd name="connsiteY220" fmla="*/ 1306830 h 1684262"/>
              <a:gd name="connsiteX221" fmla="*/ 689842 w 1214923"/>
              <a:gd name="connsiteY221" fmla="*/ 1391412 h 1684262"/>
              <a:gd name="connsiteX222" fmla="*/ 1162663 w 1214923"/>
              <a:gd name="connsiteY222" fmla="*/ 1057085 h 1684262"/>
              <a:gd name="connsiteX223" fmla="*/ 1148756 w 1214923"/>
              <a:gd name="connsiteY223" fmla="*/ 1134428 h 1684262"/>
              <a:gd name="connsiteX224" fmla="*/ 1066841 w 1214923"/>
              <a:gd name="connsiteY224" fmla="*/ 1139762 h 1684262"/>
              <a:gd name="connsiteX225" fmla="*/ 1035790 w 1214923"/>
              <a:gd name="connsiteY225" fmla="*/ 1087755 h 1684262"/>
              <a:gd name="connsiteX226" fmla="*/ 1162663 w 1214923"/>
              <a:gd name="connsiteY226" fmla="*/ 1057085 h 1684262"/>
              <a:gd name="connsiteX227" fmla="*/ 987913 w 1214923"/>
              <a:gd name="connsiteY227" fmla="*/ 1181170 h 1684262"/>
              <a:gd name="connsiteX228" fmla="*/ 958923 w 1214923"/>
              <a:gd name="connsiteY228" fmla="*/ 1264444 h 1684262"/>
              <a:gd name="connsiteX229" fmla="*/ 905107 w 1214923"/>
              <a:gd name="connsiteY229" fmla="*/ 1118330 h 1684262"/>
              <a:gd name="connsiteX230" fmla="*/ 987913 w 1214923"/>
              <a:gd name="connsiteY23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78317 w 1214923"/>
              <a:gd name="connsiteY152" fmla="*/ 611029 h 1684262"/>
              <a:gd name="connsiteX153" fmla="*/ 640217 w 1214923"/>
              <a:gd name="connsiteY153" fmla="*/ 587978 h 1684262"/>
              <a:gd name="connsiteX154" fmla="*/ 632216 w 1214923"/>
              <a:gd name="connsiteY154" fmla="*/ 453581 h 1684262"/>
              <a:gd name="connsiteX155" fmla="*/ 632216 w 1214923"/>
              <a:gd name="connsiteY155" fmla="*/ 453485 h 1684262"/>
              <a:gd name="connsiteX156" fmla="*/ 686032 w 1214923"/>
              <a:gd name="connsiteY156" fmla="*/ 837819 h 1684262"/>
              <a:gd name="connsiteX157" fmla="*/ 628310 w 1214923"/>
              <a:gd name="connsiteY157" fmla="*/ 930116 h 1684262"/>
              <a:gd name="connsiteX158" fmla="*/ 686032 w 1214923"/>
              <a:gd name="connsiteY158" fmla="*/ 837914 h 1684262"/>
              <a:gd name="connsiteX159" fmla="*/ 686032 w 1214923"/>
              <a:gd name="connsiteY159" fmla="*/ 837819 h 1684262"/>
              <a:gd name="connsiteX160" fmla="*/ 743658 w 1214923"/>
              <a:gd name="connsiteY160" fmla="*/ 1291400 h 1684262"/>
              <a:gd name="connsiteX161" fmla="*/ 547634 w 1214923"/>
              <a:gd name="connsiteY161" fmla="*/ 1206818 h 1684262"/>
              <a:gd name="connsiteX162" fmla="*/ 573446 w 1214923"/>
              <a:gd name="connsiteY162" fmla="*/ 1222439 h 1684262"/>
              <a:gd name="connsiteX163" fmla="*/ 603450 w 1214923"/>
              <a:gd name="connsiteY163" fmla="*/ 1227487 h 1684262"/>
              <a:gd name="connsiteX164" fmla="*/ 743658 w 1214923"/>
              <a:gd name="connsiteY164" fmla="*/ 1291495 h 1684262"/>
              <a:gd name="connsiteX165" fmla="*/ 743658 w 1214923"/>
              <a:gd name="connsiteY165" fmla="*/ 1291400 h 1684262"/>
              <a:gd name="connsiteX166" fmla="*/ 568651 w 1214923"/>
              <a:gd name="connsiteY166" fmla="*/ 969823 h 1684262"/>
              <a:gd name="connsiteX167" fmla="*/ 689842 w 1214923"/>
              <a:gd name="connsiteY167" fmla="*/ 1122236 h 1684262"/>
              <a:gd name="connsiteX168" fmla="*/ 568651 w 1214923"/>
              <a:gd name="connsiteY168" fmla="*/ 984541 h 1684262"/>
              <a:gd name="connsiteX169" fmla="*/ 568651 w 1214923"/>
              <a:gd name="connsiteY169" fmla="*/ 969823 h 1684262"/>
              <a:gd name="connsiteX170" fmla="*/ 351609 w 1214923"/>
              <a:gd name="connsiteY170" fmla="*/ 1045464 h 1684262"/>
              <a:gd name="connsiteX171" fmla="*/ 382375 w 1214923"/>
              <a:gd name="connsiteY171" fmla="*/ 887825 h 1684262"/>
              <a:gd name="connsiteX172" fmla="*/ 351609 w 1214923"/>
              <a:gd name="connsiteY172" fmla="*/ 1045559 h 1684262"/>
              <a:gd name="connsiteX173" fmla="*/ 351609 w 1214923"/>
              <a:gd name="connsiteY173" fmla="*/ 1045464 h 1684262"/>
              <a:gd name="connsiteX174" fmla="*/ 420761 w 1214923"/>
              <a:gd name="connsiteY174" fmla="*/ 1054969 h 1684262"/>
              <a:gd name="connsiteX175" fmla="*/ 605260 w 1214923"/>
              <a:gd name="connsiteY175" fmla="*/ 1180338 h 1684262"/>
              <a:gd name="connsiteX176" fmla="*/ 420761 w 1214923"/>
              <a:gd name="connsiteY176" fmla="*/ 1054969 h 1684262"/>
              <a:gd name="connsiteX177" fmla="*/ 366944 w 1214923"/>
              <a:gd name="connsiteY177" fmla="*/ 1414272 h 1684262"/>
              <a:gd name="connsiteX178" fmla="*/ 597640 w 1214923"/>
              <a:gd name="connsiteY178" fmla="*/ 1460468 h 1684262"/>
              <a:gd name="connsiteX179" fmla="*/ 366944 w 1214923"/>
              <a:gd name="connsiteY179" fmla="*/ 1414463 h 1684262"/>
              <a:gd name="connsiteX180" fmla="*/ 366944 w 1214923"/>
              <a:gd name="connsiteY180" fmla="*/ 1414272 h 1684262"/>
              <a:gd name="connsiteX181" fmla="*/ 536108 w 1214923"/>
              <a:gd name="connsiteY181" fmla="*/ 1644968 h 1684262"/>
              <a:gd name="connsiteX182" fmla="*/ 498008 w 1214923"/>
              <a:gd name="connsiteY182" fmla="*/ 1625918 h 1684262"/>
              <a:gd name="connsiteX183" fmla="*/ 471148 w 1214923"/>
              <a:gd name="connsiteY183" fmla="*/ 1618202 h 1684262"/>
              <a:gd name="connsiteX184" fmla="*/ 471148 w 1214923"/>
              <a:gd name="connsiteY184" fmla="*/ 1664399 h 1684262"/>
              <a:gd name="connsiteX185" fmla="*/ 401901 w 1214923"/>
              <a:gd name="connsiteY185" fmla="*/ 1579817 h 1684262"/>
              <a:gd name="connsiteX186" fmla="*/ 536108 w 1214923"/>
              <a:gd name="connsiteY186" fmla="*/ 1645158 h 1684262"/>
              <a:gd name="connsiteX187" fmla="*/ 536108 w 1214923"/>
              <a:gd name="connsiteY187" fmla="*/ 1644968 h 1684262"/>
              <a:gd name="connsiteX188" fmla="*/ 616785 w 1214923"/>
              <a:gd name="connsiteY188" fmla="*/ 1564196 h 1684262"/>
              <a:gd name="connsiteX189" fmla="*/ 555349 w 1214923"/>
              <a:gd name="connsiteY189" fmla="*/ 1541145 h 1684262"/>
              <a:gd name="connsiteX190" fmla="*/ 638597 w 1214923"/>
              <a:gd name="connsiteY190" fmla="*/ 1493520 h 1684262"/>
              <a:gd name="connsiteX191" fmla="*/ 739848 w 1214923"/>
              <a:gd name="connsiteY191" fmla="*/ 1525715 h 1684262"/>
              <a:gd name="connsiteX192" fmla="*/ 616785 w 1214923"/>
              <a:gd name="connsiteY192" fmla="*/ 1564386 h 1684262"/>
              <a:gd name="connsiteX193" fmla="*/ 616785 w 1214923"/>
              <a:gd name="connsiteY193" fmla="*/ 1564196 h 1684262"/>
              <a:gd name="connsiteX194" fmla="*/ 752231 w 1214923"/>
              <a:gd name="connsiteY194" fmla="*/ 1664779 h 1684262"/>
              <a:gd name="connsiteX195" fmla="*/ 739658 w 1214923"/>
              <a:gd name="connsiteY195" fmla="*/ 1664779 h 1684262"/>
              <a:gd name="connsiteX196" fmla="*/ 731180 w 1214923"/>
              <a:gd name="connsiteY196" fmla="*/ 1664779 h 1684262"/>
              <a:gd name="connsiteX197" fmla="*/ 727561 w 1214923"/>
              <a:gd name="connsiteY197" fmla="*/ 1664779 h 1684262"/>
              <a:gd name="connsiteX198" fmla="*/ 713750 w 1214923"/>
              <a:gd name="connsiteY198" fmla="*/ 1666780 h 1684262"/>
              <a:gd name="connsiteX199" fmla="*/ 704225 w 1214923"/>
              <a:gd name="connsiteY199" fmla="*/ 1665256 h 1684262"/>
              <a:gd name="connsiteX200" fmla="*/ 705558 w 1214923"/>
              <a:gd name="connsiteY200" fmla="*/ 1667733 h 1684262"/>
              <a:gd name="connsiteX201" fmla="*/ 790045 w 1214923"/>
              <a:gd name="connsiteY201" fmla="*/ 1610106 h 1684262"/>
              <a:gd name="connsiteX202" fmla="*/ 752231 w 1214923"/>
              <a:gd name="connsiteY202" fmla="*/ 1664970 h 1684262"/>
              <a:gd name="connsiteX203" fmla="*/ 752231 w 1214923"/>
              <a:gd name="connsiteY203" fmla="*/ 1664779 h 1684262"/>
              <a:gd name="connsiteX204" fmla="*/ 857863 w 1214923"/>
              <a:gd name="connsiteY204" fmla="*/ 1591056 h 1684262"/>
              <a:gd name="connsiteX205" fmla="*/ 838813 w 1214923"/>
              <a:gd name="connsiteY205" fmla="*/ 1568958 h 1684262"/>
              <a:gd name="connsiteX206" fmla="*/ 836146 w 1214923"/>
              <a:gd name="connsiteY206" fmla="*/ 1564291 h 1684262"/>
              <a:gd name="connsiteX207" fmla="*/ 955179 w 1214923"/>
              <a:gd name="connsiteY207" fmla="*/ 1500720 h 1684262"/>
              <a:gd name="connsiteX208" fmla="*/ 1066493 w 1214923"/>
              <a:gd name="connsiteY208" fmla="*/ 1492065 h 1684262"/>
              <a:gd name="connsiteX209" fmla="*/ 857863 w 1214923"/>
              <a:gd name="connsiteY209" fmla="*/ 1591247 h 1684262"/>
              <a:gd name="connsiteX210" fmla="*/ 857863 w 1214923"/>
              <a:gd name="connsiteY210" fmla="*/ 1591056 h 1684262"/>
              <a:gd name="connsiteX211" fmla="*/ 1054979 w 1214923"/>
              <a:gd name="connsiteY211" fmla="*/ 1445037 h 1684262"/>
              <a:gd name="connsiteX212" fmla="*/ 916632 w 1214923"/>
              <a:gd name="connsiteY212" fmla="*/ 1468184 h 1684262"/>
              <a:gd name="connsiteX213" fmla="*/ 1028170 w 1214923"/>
              <a:gd name="connsiteY213" fmla="*/ 1445228 h 1684262"/>
              <a:gd name="connsiteX214" fmla="*/ 1054979 w 1214923"/>
              <a:gd name="connsiteY214" fmla="*/ 1445037 h 1684262"/>
              <a:gd name="connsiteX215" fmla="*/ 862816 w 1214923"/>
              <a:gd name="connsiteY215" fmla="*/ 1410462 h 1684262"/>
              <a:gd name="connsiteX216" fmla="*/ 647551 w 1214923"/>
              <a:gd name="connsiteY216" fmla="*/ 1448562 h 1684262"/>
              <a:gd name="connsiteX217" fmla="*/ 862816 w 1214923"/>
              <a:gd name="connsiteY217" fmla="*/ 1410653 h 1684262"/>
              <a:gd name="connsiteX218" fmla="*/ 862816 w 1214923"/>
              <a:gd name="connsiteY218" fmla="*/ 1410462 h 1684262"/>
              <a:gd name="connsiteX219" fmla="*/ 689842 w 1214923"/>
              <a:gd name="connsiteY219" fmla="*/ 1391412 h 1684262"/>
              <a:gd name="connsiteX220" fmla="*/ 924347 w 1214923"/>
              <a:gd name="connsiteY220" fmla="*/ 1306830 h 1684262"/>
              <a:gd name="connsiteX221" fmla="*/ 689842 w 1214923"/>
              <a:gd name="connsiteY221" fmla="*/ 1391412 h 1684262"/>
              <a:gd name="connsiteX222" fmla="*/ 1162663 w 1214923"/>
              <a:gd name="connsiteY222" fmla="*/ 1057085 h 1684262"/>
              <a:gd name="connsiteX223" fmla="*/ 1148756 w 1214923"/>
              <a:gd name="connsiteY223" fmla="*/ 1134428 h 1684262"/>
              <a:gd name="connsiteX224" fmla="*/ 1066841 w 1214923"/>
              <a:gd name="connsiteY224" fmla="*/ 1139762 h 1684262"/>
              <a:gd name="connsiteX225" fmla="*/ 1035790 w 1214923"/>
              <a:gd name="connsiteY225" fmla="*/ 1087755 h 1684262"/>
              <a:gd name="connsiteX226" fmla="*/ 1162663 w 1214923"/>
              <a:gd name="connsiteY226" fmla="*/ 1057085 h 1684262"/>
              <a:gd name="connsiteX227" fmla="*/ 987913 w 1214923"/>
              <a:gd name="connsiteY227" fmla="*/ 1181170 h 1684262"/>
              <a:gd name="connsiteX228" fmla="*/ 958923 w 1214923"/>
              <a:gd name="connsiteY228" fmla="*/ 1264444 h 1684262"/>
              <a:gd name="connsiteX229" fmla="*/ 905107 w 1214923"/>
              <a:gd name="connsiteY229" fmla="*/ 1118330 h 1684262"/>
              <a:gd name="connsiteX230" fmla="*/ 987913 w 1214923"/>
              <a:gd name="connsiteY23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78317 w 1214923"/>
              <a:gd name="connsiteY152" fmla="*/ 611029 h 1684262"/>
              <a:gd name="connsiteX153" fmla="*/ 640217 w 1214923"/>
              <a:gd name="connsiteY153" fmla="*/ 587978 h 1684262"/>
              <a:gd name="connsiteX154" fmla="*/ 632216 w 1214923"/>
              <a:gd name="connsiteY154" fmla="*/ 453581 h 1684262"/>
              <a:gd name="connsiteX155" fmla="*/ 632216 w 1214923"/>
              <a:gd name="connsiteY155" fmla="*/ 453485 h 1684262"/>
              <a:gd name="connsiteX156" fmla="*/ 686032 w 1214923"/>
              <a:gd name="connsiteY156" fmla="*/ 837819 h 1684262"/>
              <a:gd name="connsiteX157" fmla="*/ 628310 w 1214923"/>
              <a:gd name="connsiteY157" fmla="*/ 930116 h 1684262"/>
              <a:gd name="connsiteX158" fmla="*/ 686032 w 1214923"/>
              <a:gd name="connsiteY158" fmla="*/ 837914 h 1684262"/>
              <a:gd name="connsiteX159" fmla="*/ 686032 w 1214923"/>
              <a:gd name="connsiteY159" fmla="*/ 837819 h 1684262"/>
              <a:gd name="connsiteX160" fmla="*/ 743658 w 1214923"/>
              <a:gd name="connsiteY160" fmla="*/ 1291400 h 1684262"/>
              <a:gd name="connsiteX161" fmla="*/ 547634 w 1214923"/>
              <a:gd name="connsiteY161" fmla="*/ 1206818 h 1684262"/>
              <a:gd name="connsiteX162" fmla="*/ 573446 w 1214923"/>
              <a:gd name="connsiteY162" fmla="*/ 1222439 h 1684262"/>
              <a:gd name="connsiteX163" fmla="*/ 603450 w 1214923"/>
              <a:gd name="connsiteY163" fmla="*/ 1227487 h 1684262"/>
              <a:gd name="connsiteX164" fmla="*/ 743658 w 1214923"/>
              <a:gd name="connsiteY164" fmla="*/ 1291495 h 1684262"/>
              <a:gd name="connsiteX165" fmla="*/ 743658 w 1214923"/>
              <a:gd name="connsiteY165" fmla="*/ 1291400 h 1684262"/>
              <a:gd name="connsiteX166" fmla="*/ 556465 w 1214923"/>
              <a:gd name="connsiteY166" fmla="*/ 950327 h 1684262"/>
              <a:gd name="connsiteX167" fmla="*/ 689842 w 1214923"/>
              <a:gd name="connsiteY167" fmla="*/ 1122236 h 1684262"/>
              <a:gd name="connsiteX168" fmla="*/ 568651 w 1214923"/>
              <a:gd name="connsiteY168" fmla="*/ 984541 h 1684262"/>
              <a:gd name="connsiteX169" fmla="*/ 556465 w 1214923"/>
              <a:gd name="connsiteY169" fmla="*/ 950327 h 1684262"/>
              <a:gd name="connsiteX170" fmla="*/ 351609 w 1214923"/>
              <a:gd name="connsiteY170" fmla="*/ 1045464 h 1684262"/>
              <a:gd name="connsiteX171" fmla="*/ 382375 w 1214923"/>
              <a:gd name="connsiteY171" fmla="*/ 887825 h 1684262"/>
              <a:gd name="connsiteX172" fmla="*/ 351609 w 1214923"/>
              <a:gd name="connsiteY172" fmla="*/ 1045559 h 1684262"/>
              <a:gd name="connsiteX173" fmla="*/ 351609 w 1214923"/>
              <a:gd name="connsiteY173" fmla="*/ 1045464 h 1684262"/>
              <a:gd name="connsiteX174" fmla="*/ 420761 w 1214923"/>
              <a:gd name="connsiteY174" fmla="*/ 1054969 h 1684262"/>
              <a:gd name="connsiteX175" fmla="*/ 605260 w 1214923"/>
              <a:gd name="connsiteY175" fmla="*/ 1180338 h 1684262"/>
              <a:gd name="connsiteX176" fmla="*/ 420761 w 1214923"/>
              <a:gd name="connsiteY176" fmla="*/ 1054969 h 1684262"/>
              <a:gd name="connsiteX177" fmla="*/ 366944 w 1214923"/>
              <a:gd name="connsiteY177" fmla="*/ 1414272 h 1684262"/>
              <a:gd name="connsiteX178" fmla="*/ 597640 w 1214923"/>
              <a:gd name="connsiteY178" fmla="*/ 1460468 h 1684262"/>
              <a:gd name="connsiteX179" fmla="*/ 366944 w 1214923"/>
              <a:gd name="connsiteY179" fmla="*/ 1414463 h 1684262"/>
              <a:gd name="connsiteX180" fmla="*/ 366944 w 1214923"/>
              <a:gd name="connsiteY180" fmla="*/ 1414272 h 1684262"/>
              <a:gd name="connsiteX181" fmla="*/ 536108 w 1214923"/>
              <a:gd name="connsiteY181" fmla="*/ 1644968 h 1684262"/>
              <a:gd name="connsiteX182" fmla="*/ 498008 w 1214923"/>
              <a:gd name="connsiteY182" fmla="*/ 1625918 h 1684262"/>
              <a:gd name="connsiteX183" fmla="*/ 471148 w 1214923"/>
              <a:gd name="connsiteY183" fmla="*/ 1618202 h 1684262"/>
              <a:gd name="connsiteX184" fmla="*/ 471148 w 1214923"/>
              <a:gd name="connsiteY184" fmla="*/ 1664399 h 1684262"/>
              <a:gd name="connsiteX185" fmla="*/ 401901 w 1214923"/>
              <a:gd name="connsiteY185" fmla="*/ 1579817 h 1684262"/>
              <a:gd name="connsiteX186" fmla="*/ 536108 w 1214923"/>
              <a:gd name="connsiteY186" fmla="*/ 1645158 h 1684262"/>
              <a:gd name="connsiteX187" fmla="*/ 536108 w 1214923"/>
              <a:gd name="connsiteY187" fmla="*/ 1644968 h 1684262"/>
              <a:gd name="connsiteX188" fmla="*/ 616785 w 1214923"/>
              <a:gd name="connsiteY188" fmla="*/ 1564196 h 1684262"/>
              <a:gd name="connsiteX189" fmla="*/ 555349 w 1214923"/>
              <a:gd name="connsiteY189" fmla="*/ 1541145 h 1684262"/>
              <a:gd name="connsiteX190" fmla="*/ 638597 w 1214923"/>
              <a:gd name="connsiteY190" fmla="*/ 1493520 h 1684262"/>
              <a:gd name="connsiteX191" fmla="*/ 739848 w 1214923"/>
              <a:gd name="connsiteY191" fmla="*/ 1525715 h 1684262"/>
              <a:gd name="connsiteX192" fmla="*/ 616785 w 1214923"/>
              <a:gd name="connsiteY192" fmla="*/ 1564386 h 1684262"/>
              <a:gd name="connsiteX193" fmla="*/ 616785 w 1214923"/>
              <a:gd name="connsiteY193" fmla="*/ 1564196 h 1684262"/>
              <a:gd name="connsiteX194" fmla="*/ 752231 w 1214923"/>
              <a:gd name="connsiteY194" fmla="*/ 1664779 h 1684262"/>
              <a:gd name="connsiteX195" fmla="*/ 739658 w 1214923"/>
              <a:gd name="connsiteY195" fmla="*/ 1664779 h 1684262"/>
              <a:gd name="connsiteX196" fmla="*/ 731180 w 1214923"/>
              <a:gd name="connsiteY196" fmla="*/ 1664779 h 1684262"/>
              <a:gd name="connsiteX197" fmla="*/ 727561 w 1214923"/>
              <a:gd name="connsiteY197" fmla="*/ 1664779 h 1684262"/>
              <a:gd name="connsiteX198" fmla="*/ 713750 w 1214923"/>
              <a:gd name="connsiteY198" fmla="*/ 1666780 h 1684262"/>
              <a:gd name="connsiteX199" fmla="*/ 704225 w 1214923"/>
              <a:gd name="connsiteY199" fmla="*/ 1665256 h 1684262"/>
              <a:gd name="connsiteX200" fmla="*/ 705558 w 1214923"/>
              <a:gd name="connsiteY200" fmla="*/ 1667733 h 1684262"/>
              <a:gd name="connsiteX201" fmla="*/ 790045 w 1214923"/>
              <a:gd name="connsiteY201" fmla="*/ 1610106 h 1684262"/>
              <a:gd name="connsiteX202" fmla="*/ 752231 w 1214923"/>
              <a:gd name="connsiteY202" fmla="*/ 1664970 h 1684262"/>
              <a:gd name="connsiteX203" fmla="*/ 752231 w 1214923"/>
              <a:gd name="connsiteY203" fmla="*/ 1664779 h 1684262"/>
              <a:gd name="connsiteX204" fmla="*/ 857863 w 1214923"/>
              <a:gd name="connsiteY204" fmla="*/ 1591056 h 1684262"/>
              <a:gd name="connsiteX205" fmla="*/ 838813 w 1214923"/>
              <a:gd name="connsiteY205" fmla="*/ 1568958 h 1684262"/>
              <a:gd name="connsiteX206" fmla="*/ 836146 w 1214923"/>
              <a:gd name="connsiteY206" fmla="*/ 1564291 h 1684262"/>
              <a:gd name="connsiteX207" fmla="*/ 955179 w 1214923"/>
              <a:gd name="connsiteY207" fmla="*/ 1500720 h 1684262"/>
              <a:gd name="connsiteX208" fmla="*/ 1066493 w 1214923"/>
              <a:gd name="connsiteY208" fmla="*/ 1492065 h 1684262"/>
              <a:gd name="connsiteX209" fmla="*/ 857863 w 1214923"/>
              <a:gd name="connsiteY209" fmla="*/ 1591247 h 1684262"/>
              <a:gd name="connsiteX210" fmla="*/ 857863 w 1214923"/>
              <a:gd name="connsiteY210" fmla="*/ 1591056 h 1684262"/>
              <a:gd name="connsiteX211" fmla="*/ 1054979 w 1214923"/>
              <a:gd name="connsiteY211" fmla="*/ 1445037 h 1684262"/>
              <a:gd name="connsiteX212" fmla="*/ 916632 w 1214923"/>
              <a:gd name="connsiteY212" fmla="*/ 1468184 h 1684262"/>
              <a:gd name="connsiteX213" fmla="*/ 1028170 w 1214923"/>
              <a:gd name="connsiteY213" fmla="*/ 1445228 h 1684262"/>
              <a:gd name="connsiteX214" fmla="*/ 1054979 w 1214923"/>
              <a:gd name="connsiteY214" fmla="*/ 1445037 h 1684262"/>
              <a:gd name="connsiteX215" fmla="*/ 862816 w 1214923"/>
              <a:gd name="connsiteY215" fmla="*/ 1410462 h 1684262"/>
              <a:gd name="connsiteX216" fmla="*/ 647551 w 1214923"/>
              <a:gd name="connsiteY216" fmla="*/ 1448562 h 1684262"/>
              <a:gd name="connsiteX217" fmla="*/ 862816 w 1214923"/>
              <a:gd name="connsiteY217" fmla="*/ 1410653 h 1684262"/>
              <a:gd name="connsiteX218" fmla="*/ 862816 w 1214923"/>
              <a:gd name="connsiteY218" fmla="*/ 1410462 h 1684262"/>
              <a:gd name="connsiteX219" fmla="*/ 689842 w 1214923"/>
              <a:gd name="connsiteY219" fmla="*/ 1391412 h 1684262"/>
              <a:gd name="connsiteX220" fmla="*/ 924347 w 1214923"/>
              <a:gd name="connsiteY220" fmla="*/ 1306830 h 1684262"/>
              <a:gd name="connsiteX221" fmla="*/ 689842 w 1214923"/>
              <a:gd name="connsiteY221" fmla="*/ 1391412 h 1684262"/>
              <a:gd name="connsiteX222" fmla="*/ 1162663 w 1214923"/>
              <a:gd name="connsiteY222" fmla="*/ 1057085 h 1684262"/>
              <a:gd name="connsiteX223" fmla="*/ 1148756 w 1214923"/>
              <a:gd name="connsiteY223" fmla="*/ 1134428 h 1684262"/>
              <a:gd name="connsiteX224" fmla="*/ 1066841 w 1214923"/>
              <a:gd name="connsiteY224" fmla="*/ 1139762 h 1684262"/>
              <a:gd name="connsiteX225" fmla="*/ 1035790 w 1214923"/>
              <a:gd name="connsiteY225" fmla="*/ 1087755 h 1684262"/>
              <a:gd name="connsiteX226" fmla="*/ 1162663 w 1214923"/>
              <a:gd name="connsiteY226" fmla="*/ 1057085 h 1684262"/>
              <a:gd name="connsiteX227" fmla="*/ 987913 w 1214923"/>
              <a:gd name="connsiteY227" fmla="*/ 1181170 h 1684262"/>
              <a:gd name="connsiteX228" fmla="*/ 958923 w 1214923"/>
              <a:gd name="connsiteY228" fmla="*/ 1264444 h 1684262"/>
              <a:gd name="connsiteX229" fmla="*/ 905107 w 1214923"/>
              <a:gd name="connsiteY229" fmla="*/ 1118330 h 1684262"/>
              <a:gd name="connsiteX230" fmla="*/ 987913 w 1214923"/>
              <a:gd name="connsiteY23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78317 w 1214923"/>
              <a:gd name="connsiteY152" fmla="*/ 611029 h 1684262"/>
              <a:gd name="connsiteX153" fmla="*/ 640217 w 1214923"/>
              <a:gd name="connsiteY153" fmla="*/ 587978 h 1684262"/>
              <a:gd name="connsiteX154" fmla="*/ 632216 w 1214923"/>
              <a:gd name="connsiteY154" fmla="*/ 453581 h 1684262"/>
              <a:gd name="connsiteX155" fmla="*/ 632216 w 1214923"/>
              <a:gd name="connsiteY155" fmla="*/ 453485 h 1684262"/>
              <a:gd name="connsiteX156" fmla="*/ 686032 w 1214923"/>
              <a:gd name="connsiteY156" fmla="*/ 837819 h 1684262"/>
              <a:gd name="connsiteX157" fmla="*/ 628310 w 1214923"/>
              <a:gd name="connsiteY157" fmla="*/ 930116 h 1684262"/>
              <a:gd name="connsiteX158" fmla="*/ 686032 w 1214923"/>
              <a:gd name="connsiteY158" fmla="*/ 837914 h 1684262"/>
              <a:gd name="connsiteX159" fmla="*/ 686032 w 1214923"/>
              <a:gd name="connsiteY159" fmla="*/ 837819 h 1684262"/>
              <a:gd name="connsiteX160" fmla="*/ 743658 w 1214923"/>
              <a:gd name="connsiteY160" fmla="*/ 1291400 h 1684262"/>
              <a:gd name="connsiteX161" fmla="*/ 547634 w 1214923"/>
              <a:gd name="connsiteY161" fmla="*/ 1206818 h 1684262"/>
              <a:gd name="connsiteX162" fmla="*/ 573446 w 1214923"/>
              <a:gd name="connsiteY162" fmla="*/ 1222439 h 1684262"/>
              <a:gd name="connsiteX163" fmla="*/ 603450 w 1214923"/>
              <a:gd name="connsiteY163" fmla="*/ 1227487 h 1684262"/>
              <a:gd name="connsiteX164" fmla="*/ 743658 w 1214923"/>
              <a:gd name="connsiteY164" fmla="*/ 1291495 h 1684262"/>
              <a:gd name="connsiteX165" fmla="*/ 743658 w 1214923"/>
              <a:gd name="connsiteY165" fmla="*/ 1291400 h 1684262"/>
              <a:gd name="connsiteX166" fmla="*/ 556465 w 1214923"/>
              <a:gd name="connsiteY166" fmla="*/ 950327 h 1684262"/>
              <a:gd name="connsiteX167" fmla="*/ 689842 w 1214923"/>
              <a:gd name="connsiteY167" fmla="*/ 1122236 h 1684262"/>
              <a:gd name="connsiteX168" fmla="*/ 568651 w 1214923"/>
              <a:gd name="connsiteY168" fmla="*/ 984541 h 1684262"/>
              <a:gd name="connsiteX169" fmla="*/ 556465 w 1214923"/>
              <a:gd name="connsiteY169" fmla="*/ 950327 h 1684262"/>
              <a:gd name="connsiteX170" fmla="*/ 351609 w 1214923"/>
              <a:gd name="connsiteY170" fmla="*/ 1045464 h 1684262"/>
              <a:gd name="connsiteX171" fmla="*/ 382375 w 1214923"/>
              <a:gd name="connsiteY171" fmla="*/ 887825 h 1684262"/>
              <a:gd name="connsiteX172" fmla="*/ 351609 w 1214923"/>
              <a:gd name="connsiteY172" fmla="*/ 1045559 h 1684262"/>
              <a:gd name="connsiteX173" fmla="*/ 351609 w 1214923"/>
              <a:gd name="connsiteY173" fmla="*/ 1045464 h 1684262"/>
              <a:gd name="connsiteX174" fmla="*/ 420761 w 1214923"/>
              <a:gd name="connsiteY174" fmla="*/ 1054969 h 1684262"/>
              <a:gd name="connsiteX175" fmla="*/ 605260 w 1214923"/>
              <a:gd name="connsiteY175" fmla="*/ 1180338 h 1684262"/>
              <a:gd name="connsiteX176" fmla="*/ 420761 w 1214923"/>
              <a:gd name="connsiteY176" fmla="*/ 1054969 h 1684262"/>
              <a:gd name="connsiteX177" fmla="*/ 366944 w 1214923"/>
              <a:gd name="connsiteY177" fmla="*/ 1414272 h 1684262"/>
              <a:gd name="connsiteX178" fmla="*/ 597640 w 1214923"/>
              <a:gd name="connsiteY178" fmla="*/ 1460468 h 1684262"/>
              <a:gd name="connsiteX179" fmla="*/ 366944 w 1214923"/>
              <a:gd name="connsiteY179" fmla="*/ 1414463 h 1684262"/>
              <a:gd name="connsiteX180" fmla="*/ 366944 w 1214923"/>
              <a:gd name="connsiteY180" fmla="*/ 1414272 h 1684262"/>
              <a:gd name="connsiteX181" fmla="*/ 536108 w 1214923"/>
              <a:gd name="connsiteY181" fmla="*/ 1644968 h 1684262"/>
              <a:gd name="connsiteX182" fmla="*/ 498008 w 1214923"/>
              <a:gd name="connsiteY182" fmla="*/ 1625918 h 1684262"/>
              <a:gd name="connsiteX183" fmla="*/ 471148 w 1214923"/>
              <a:gd name="connsiteY183" fmla="*/ 1618202 h 1684262"/>
              <a:gd name="connsiteX184" fmla="*/ 471148 w 1214923"/>
              <a:gd name="connsiteY184" fmla="*/ 1664399 h 1684262"/>
              <a:gd name="connsiteX185" fmla="*/ 401901 w 1214923"/>
              <a:gd name="connsiteY185" fmla="*/ 1579817 h 1684262"/>
              <a:gd name="connsiteX186" fmla="*/ 536108 w 1214923"/>
              <a:gd name="connsiteY186" fmla="*/ 1645158 h 1684262"/>
              <a:gd name="connsiteX187" fmla="*/ 536108 w 1214923"/>
              <a:gd name="connsiteY187" fmla="*/ 1644968 h 1684262"/>
              <a:gd name="connsiteX188" fmla="*/ 616785 w 1214923"/>
              <a:gd name="connsiteY188" fmla="*/ 1564196 h 1684262"/>
              <a:gd name="connsiteX189" fmla="*/ 555349 w 1214923"/>
              <a:gd name="connsiteY189" fmla="*/ 1541145 h 1684262"/>
              <a:gd name="connsiteX190" fmla="*/ 638597 w 1214923"/>
              <a:gd name="connsiteY190" fmla="*/ 1493520 h 1684262"/>
              <a:gd name="connsiteX191" fmla="*/ 739848 w 1214923"/>
              <a:gd name="connsiteY191" fmla="*/ 1525715 h 1684262"/>
              <a:gd name="connsiteX192" fmla="*/ 616785 w 1214923"/>
              <a:gd name="connsiteY192" fmla="*/ 1564386 h 1684262"/>
              <a:gd name="connsiteX193" fmla="*/ 616785 w 1214923"/>
              <a:gd name="connsiteY193" fmla="*/ 1564196 h 1684262"/>
              <a:gd name="connsiteX194" fmla="*/ 752231 w 1214923"/>
              <a:gd name="connsiteY194" fmla="*/ 1664779 h 1684262"/>
              <a:gd name="connsiteX195" fmla="*/ 739658 w 1214923"/>
              <a:gd name="connsiteY195" fmla="*/ 1664779 h 1684262"/>
              <a:gd name="connsiteX196" fmla="*/ 731180 w 1214923"/>
              <a:gd name="connsiteY196" fmla="*/ 1664779 h 1684262"/>
              <a:gd name="connsiteX197" fmla="*/ 727561 w 1214923"/>
              <a:gd name="connsiteY197" fmla="*/ 1664779 h 1684262"/>
              <a:gd name="connsiteX198" fmla="*/ 713750 w 1214923"/>
              <a:gd name="connsiteY198" fmla="*/ 1666780 h 1684262"/>
              <a:gd name="connsiteX199" fmla="*/ 704225 w 1214923"/>
              <a:gd name="connsiteY199" fmla="*/ 1665256 h 1684262"/>
              <a:gd name="connsiteX200" fmla="*/ 705558 w 1214923"/>
              <a:gd name="connsiteY200" fmla="*/ 1667733 h 1684262"/>
              <a:gd name="connsiteX201" fmla="*/ 790045 w 1214923"/>
              <a:gd name="connsiteY201" fmla="*/ 1610106 h 1684262"/>
              <a:gd name="connsiteX202" fmla="*/ 752231 w 1214923"/>
              <a:gd name="connsiteY202" fmla="*/ 1664970 h 1684262"/>
              <a:gd name="connsiteX203" fmla="*/ 752231 w 1214923"/>
              <a:gd name="connsiteY203" fmla="*/ 1664779 h 1684262"/>
              <a:gd name="connsiteX204" fmla="*/ 857863 w 1214923"/>
              <a:gd name="connsiteY204" fmla="*/ 1591056 h 1684262"/>
              <a:gd name="connsiteX205" fmla="*/ 838813 w 1214923"/>
              <a:gd name="connsiteY205" fmla="*/ 1568958 h 1684262"/>
              <a:gd name="connsiteX206" fmla="*/ 836146 w 1214923"/>
              <a:gd name="connsiteY206" fmla="*/ 1564291 h 1684262"/>
              <a:gd name="connsiteX207" fmla="*/ 955179 w 1214923"/>
              <a:gd name="connsiteY207" fmla="*/ 1500720 h 1684262"/>
              <a:gd name="connsiteX208" fmla="*/ 1066493 w 1214923"/>
              <a:gd name="connsiteY208" fmla="*/ 1492065 h 1684262"/>
              <a:gd name="connsiteX209" fmla="*/ 857863 w 1214923"/>
              <a:gd name="connsiteY209" fmla="*/ 1591247 h 1684262"/>
              <a:gd name="connsiteX210" fmla="*/ 857863 w 1214923"/>
              <a:gd name="connsiteY210" fmla="*/ 1591056 h 1684262"/>
              <a:gd name="connsiteX211" fmla="*/ 1054979 w 1214923"/>
              <a:gd name="connsiteY211" fmla="*/ 1445037 h 1684262"/>
              <a:gd name="connsiteX212" fmla="*/ 916632 w 1214923"/>
              <a:gd name="connsiteY212" fmla="*/ 1468184 h 1684262"/>
              <a:gd name="connsiteX213" fmla="*/ 1028170 w 1214923"/>
              <a:gd name="connsiteY213" fmla="*/ 1445228 h 1684262"/>
              <a:gd name="connsiteX214" fmla="*/ 1054979 w 1214923"/>
              <a:gd name="connsiteY214" fmla="*/ 1445037 h 1684262"/>
              <a:gd name="connsiteX215" fmla="*/ 862816 w 1214923"/>
              <a:gd name="connsiteY215" fmla="*/ 1410462 h 1684262"/>
              <a:gd name="connsiteX216" fmla="*/ 647551 w 1214923"/>
              <a:gd name="connsiteY216" fmla="*/ 1448562 h 1684262"/>
              <a:gd name="connsiteX217" fmla="*/ 862816 w 1214923"/>
              <a:gd name="connsiteY217" fmla="*/ 1410653 h 1684262"/>
              <a:gd name="connsiteX218" fmla="*/ 862816 w 1214923"/>
              <a:gd name="connsiteY218" fmla="*/ 1410462 h 1684262"/>
              <a:gd name="connsiteX219" fmla="*/ 689842 w 1214923"/>
              <a:gd name="connsiteY219" fmla="*/ 1391412 h 1684262"/>
              <a:gd name="connsiteX220" fmla="*/ 924347 w 1214923"/>
              <a:gd name="connsiteY220" fmla="*/ 1306830 h 1684262"/>
              <a:gd name="connsiteX221" fmla="*/ 689842 w 1214923"/>
              <a:gd name="connsiteY221" fmla="*/ 1391412 h 1684262"/>
              <a:gd name="connsiteX222" fmla="*/ 1162663 w 1214923"/>
              <a:gd name="connsiteY222" fmla="*/ 1057085 h 1684262"/>
              <a:gd name="connsiteX223" fmla="*/ 1148756 w 1214923"/>
              <a:gd name="connsiteY223" fmla="*/ 1134428 h 1684262"/>
              <a:gd name="connsiteX224" fmla="*/ 1066841 w 1214923"/>
              <a:gd name="connsiteY224" fmla="*/ 1139762 h 1684262"/>
              <a:gd name="connsiteX225" fmla="*/ 1035790 w 1214923"/>
              <a:gd name="connsiteY225" fmla="*/ 1087755 h 1684262"/>
              <a:gd name="connsiteX226" fmla="*/ 1162663 w 1214923"/>
              <a:gd name="connsiteY226" fmla="*/ 1057085 h 1684262"/>
              <a:gd name="connsiteX227" fmla="*/ 987913 w 1214923"/>
              <a:gd name="connsiteY227" fmla="*/ 1181170 h 1684262"/>
              <a:gd name="connsiteX228" fmla="*/ 958923 w 1214923"/>
              <a:gd name="connsiteY228" fmla="*/ 1264444 h 1684262"/>
              <a:gd name="connsiteX229" fmla="*/ 905107 w 1214923"/>
              <a:gd name="connsiteY229" fmla="*/ 1118330 h 1684262"/>
              <a:gd name="connsiteX230" fmla="*/ 987913 w 1214923"/>
              <a:gd name="connsiteY23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40217 w 1214923"/>
              <a:gd name="connsiteY152" fmla="*/ 587978 h 1684262"/>
              <a:gd name="connsiteX153" fmla="*/ 632216 w 1214923"/>
              <a:gd name="connsiteY153" fmla="*/ 453581 h 1684262"/>
              <a:gd name="connsiteX154" fmla="*/ 632216 w 1214923"/>
              <a:gd name="connsiteY154" fmla="*/ 453485 h 1684262"/>
              <a:gd name="connsiteX155" fmla="*/ 686032 w 1214923"/>
              <a:gd name="connsiteY155" fmla="*/ 837819 h 1684262"/>
              <a:gd name="connsiteX156" fmla="*/ 628310 w 1214923"/>
              <a:gd name="connsiteY156" fmla="*/ 930116 h 1684262"/>
              <a:gd name="connsiteX157" fmla="*/ 686032 w 1214923"/>
              <a:gd name="connsiteY157" fmla="*/ 837914 h 1684262"/>
              <a:gd name="connsiteX158" fmla="*/ 686032 w 1214923"/>
              <a:gd name="connsiteY158" fmla="*/ 837819 h 1684262"/>
              <a:gd name="connsiteX159" fmla="*/ 743658 w 1214923"/>
              <a:gd name="connsiteY159" fmla="*/ 1291400 h 1684262"/>
              <a:gd name="connsiteX160" fmla="*/ 547634 w 1214923"/>
              <a:gd name="connsiteY160" fmla="*/ 1206818 h 1684262"/>
              <a:gd name="connsiteX161" fmla="*/ 573446 w 1214923"/>
              <a:gd name="connsiteY161" fmla="*/ 1222439 h 1684262"/>
              <a:gd name="connsiteX162" fmla="*/ 603450 w 1214923"/>
              <a:gd name="connsiteY162" fmla="*/ 1227487 h 1684262"/>
              <a:gd name="connsiteX163" fmla="*/ 743658 w 1214923"/>
              <a:gd name="connsiteY163" fmla="*/ 1291495 h 1684262"/>
              <a:gd name="connsiteX164" fmla="*/ 743658 w 1214923"/>
              <a:gd name="connsiteY164" fmla="*/ 1291400 h 1684262"/>
              <a:gd name="connsiteX165" fmla="*/ 556465 w 1214923"/>
              <a:gd name="connsiteY165" fmla="*/ 950327 h 1684262"/>
              <a:gd name="connsiteX166" fmla="*/ 689842 w 1214923"/>
              <a:gd name="connsiteY166" fmla="*/ 1122236 h 1684262"/>
              <a:gd name="connsiteX167" fmla="*/ 568651 w 1214923"/>
              <a:gd name="connsiteY167" fmla="*/ 984541 h 1684262"/>
              <a:gd name="connsiteX168" fmla="*/ 556465 w 1214923"/>
              <a:gd name="connsiteY168" fmla="*/ 950327 h 1684262"/>
              <a:gd name="connsiteX169" fmla="*/ 351609 w 1214923"/>
              <a:gd name="connsiteY169" fmla="*/ 1045464 h 1684262"/>
              <a:gd name="connsiteX170" fmla="*/ 382375 w 1214923"/>
              <a:gd name="connsiteY170" fmla="*/ 887825 h 1684262"/>
              <a:gd name="connsiteX171" fmla="*/ 351609 w 1214923"/>
              <a:gd name="connsiteY171" fmla="*/ 1045559 h 1684262"/>
              <a:gd name="connsiteX172" fmla="*/ 351609 w 1214923"/>
              <a:gd name="connsiteY172" fmla="*/ 1045464 h 1684262"/>
              <a:gd name="connsiteX173" fmla="*/ 420761 w 1214923"/>
              <a:gd name="connsiteY173" fmla="*/ 1054969 h 1684262"/>
              <a:gd name="connsiteX174" fmla="*/ 605260 w 1214923"/>
              <a:gd name="connsiteY174" fmla="*/ 1180338 h 1684262"/>
              <a:gd name="connsiteX175" fmla="*/ 420761 w 1214923"/>
              <a:gd name="connsiteY175" fmla="*/ 1054969 h 1684262"/>
              <a:gd name="connsiteX176" fmla="*/ 366944 w 1214923"/>
              <a:gd name="connsiteY176" fmla="*/ 1414272 h 1684262"/>
              <a:gd name="connsiteX177" fmla="*/ 597640 w 1214923"/>
              <a:gd name="connsiteY177" fmla="*/ 1460468 h 1684262"/>
              <a:gd name="connsiteX178" fmla="*/ 366944 w 1214923"/>
              <a:gd name="connsiteY178" fmla="*/ 1414463 h 1684262"/>
              <a:gd name="connsiteX179" fmla="*/ 366944 w 1214923"/>
              <a:gd name="connsiteY179" fmla="*/ 1414272 h 1684262"/>
              <a:gd name="connsiteX180" fmla="*/ 536108 w 1214923"/>
              <a:gd name="connsiteY180" fmla="*/ 1644968 h 1684262"/>
              <a:gd name="connsiteX181" fmla="*/ 498008 w 1214923"/>
              <a:gd name="connsiteY181" fmla="*/ 1625918 h 1684262"/>
              <a:gd name="connsiteX182" fmla="*/ 471148 w 1214923"/>
              <a:gd name="connsiteY182" fmla="*/ 1618202 h 1684262"/>
              <a:gd name="connsiteX183" fmla="*/ 471148 w 1214923"/>
              <a:gd name="connsiteY183" fmla="*/ 1664399 h 1684262"/>
              <a:gd name="connsiteX184" fmla="*/ 401901 w 1214923"/>
              <a:gd name="connsiteY184" fmla="*/ 1579817 h 1684262"/>
              <a:gd name="connsiteX185" fmla="*/ 536108 w 1214923"/>
              <a:gd name="connsiteY185" fmla="*/ 1645158 h 1684262"/>
              <a:gd name="connsiteX186" fmla="*/ 536108 w 1214923"/>
              <a:gd name="connsiteY186" fmla="*/ 1644968 h 1684262"/>
              <a:gd name="connsiteX187" fmla="*/ 616785 w 1214923"/>
              <a:gd name="connsiteY187" fmla="*/ 1564196 h 1684262"/>
              <a:gd name="connsiteX188" fmla="*/ 555349 w 1214923"/>
              <a:gd name="connsiteY188" fmla="*/ 1541145 h 1684262"/>
              <a:gd name="connsiteX189" fmla="*/ 638597 w 1214923"/>
              <a:gd name="connsiteY189" fmla="*/ 1493520 h 1684262"/>
              <a:gd name="connsiteX190" fmla="*/ 739848 w 1214923"/>
              <a:gd name="connsiteY190" fmla="*/ 1525715 h 1684262"/>
              <a:gd name="connsiteX191" fmla="*/ 616785 w 1214923"/>
              <a:gd name="connsiteY191" fmla="*/ 1564386 h 1684262"/>
              <a:gd name="connsiteX192" fmla="*/ 616785 w 1214923"/>
              <a:gd name="connsiteY192" fmla="*/ 1564196 h 1684262"/>
              <a:gd name="connsiteX193" fmla="*/ 752231 w 1214923"/>
              <a:gd name="connsiteY193" fmla="*/ 1664779 h 1684262"/>
              <a:gd name="connsiteX194" fmla="*/ 739658 w 1214923"/>
              <a:gd name="connsiteY194" fmla="*/ 1664779 h 1684262"/>
              <a:gd name="connsiteX195" fmla="*/ 731180 w 1214923"/>
              <a:gd name="connsiteY195" fmla="*/ 1664779 h 1684262"/>
              <a:gd name="connsiteX196" fmla="*/ 727561 w 1214923"/>
              <a:gd name="connsiteY196" fmla="*/ 1664779 h 1684262"/>
              <a:gd name="connsiteX197" fmla="*/ 713750 w 1214923"/>
              <a:gd name="connsiteY197" fmla="*/ 1666780 h 1684262"/>
              <a:gd name="connsiteX198" fmla="*/ 704225 w 1214923"/>
              <a:gd name="connsiteY198" fmla="*/ 1665256 h 1684262"/>
              <a:gd name="connsiteX199" fmla="*/ 705558 w 1214923"/>
              <a:gd name="connsiteY199" fmla="*/ 1667733 h 1684262"/>
              <a:gd name="connsiteX200" fmla="*/ 790045 w 1214923"/>
              <a:gd name="connsiteY200" fmla="*/ 1610106 h 1684262"/>
              <a:gd name="connsiteX201" fmla="*/ 752231 w 1214923"/>
              <a:gd name="connsiteY201" fmla="*/ 1664970 h 1684262"/>
              <a:gd name="connsiteX202" fmla="*/ 752231 w 1214923"/>
              <a:gd name="connsiteY202" fmla="*/ 1664779 h 1684262"/>
              <a:gd name="connsiteX203" fmla="*/ 857863 w 1214923"/>
              <a:gd name="connsiteY203" fmla="*/ 1591056 h 1684262"/>
              <a:gd name="connsiteX204" fmla="*/ 838813 w 1214923"/>
              <a:gd name="connsiteY204" fmla="*/ 1568958 h 1684262"/>
              <a:gd name="connsiteX205" fmla="*/ 836146 w 1214923"/>
              <a:gd name="connsiteY205" fmla="*/ 1564291 h 1684262"/>
              <a:gd name="connsiteX206" fmla="*/ 955179 w 1214923"/>
              <a:gd name="connsiteY206" fmla="*/ 1500720 h 1684262"/>
              <a:gd name="connsiteX207" fmla="*/ 1066493 w 1214923"/>
              <a:gd name="connsiteY207" fmla="*/ 1492065 h 1684262"/>
              <a:gd name="connsiteX208" fmla="*/ 857863 w 1214923"/>
              <a:gd name="connsiteY208" fmla="*/ 1591247 h 1684262"/>
              <a:gd name="connsiteX209" fmla="*/ 857863 w 1214923"/>
              <a:gd name="connsiteY209" fmla="*/ 1591056 h 1684262"/>
              <a:gd name="connsiteX210" fmla="*/ 1054979 w 1214923"/>
              <a:gd name="connsiteY210" fmla="*/ 1445037 h 1684262"/>
              <a:gd name="connsiteX211" fmla="*/ 916632 w 1214923"/>
              <a:gd name="connsiteY211" fmla="*/ 1468184 h 1684262"/>
              <a:gd name="connsiteX212" fmla="*/ 1028170 w 1214923"/>
              <a:gd name="connsiteY212" fmla="*/ 1445228 h 1684262"/>
              <a:gd name="connsiteX213" fmla="*/ 1054979 w 1214923"/>
              <a:gd name="connsiteY213" fmla="*/ 1445037 h 1684262"/>
              <a:gd name="connsiteX214" fmla="*/ 862816 w 1214923"/>
              <a:gd name="connsiteY214" fmla="*/ 1410462 h 1684262"/>
              <a:gd name="connsiteX215" fmla="*/ 647551 w 1214923"/>
              <a:gd name="connsiteY215" fmla="*/ 1448562 h 1684262"/>
              <a:gd name="connsiteX216" fmla="*/ 862816 w 1214923"/>
              <a:gd name="connsiteY216" fmla="*/ 1410653 h 1684262"/>
              <a:gd name="connsiteX217" fmla="*/ 862816 w 1214923"/>
              <a:gd name="connsiteY217" fmla="*/ 1410462 h 1684262"/>
              <a:gd name="connsiteX218" fmla="*/ 689842 w 1214923"/>
              <a:gd name="connsiteY218" fmla="*/ 1391412 h 1684262"/>
              <a:gd name="connsiteX219" fmla="*/ 924347 w 1214923"/>
              <a:gd name="connsiteY219" fmla="*/ 1306830 h 1684262"/>
              <a:gd name="connsiteX220" fmla="*/ 689842 w 1214923"/>
              <a:gd name="connsiteY220" fmla="*/ 1391412 h 1684262"/>
              <a:gd name="connsiteX221" fmla="*/ 1162663 w 1214923"/>
              <a:gd name="connsiteY221" fmla="*/ 1057085 h 1684262"/>
              <a:gd name="connsiteX222" fmla="*/ 1148756 w 1214923"/>
              <a:gd name="connsiteY222" fmla="*/ 1134428 h 1684262"/>
              <a:gd name="connsiteX223" fmla="*/ 1066841 w 1214923"/>
              <a:gd name="connsiteY223" fmla="*/ 1139762 h 1684262"/>
              <a:gd name="connsiteX224" fmla="*/ 1035790 w 1214923"/>
              <a:gd name="connsiteY224" fmla="*/ 1087755 h 1684262"/>
              <a:gd name="connsiteX225" fmla="*/ 1162663 w 1214923"/>
              <a:gd name="connsiteY225" fmla="*/ 1057085 h 1684262"/>
              <a:gd name="connsiteX226" fmla="*/ 987913 w 1214923"/>
              <a:gd name="connsiteY226" fmla="*/ 1181170 h 1684262"/>
              <a:gd name="connsiteX227" fmla="*/ 958923 w 1214923"/>
              <a:gd name="connsiteY227" fmla="*/ 1264444 h 1684262"/>
              <a:gd name="connsiteX228" fmla="*/ 905107 w 1214923"/>
              <a:gd name="connsiteY228" fmla="*/ 1118330 h 1684262"/>
              <a:gd name="connsiteX229" fmla="*/ 987913 w 1214923"/>
              <a:gd name="connsiteY22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699367 w 1214923"/>
              <a:gd name="connsiteY150" fmla="*/ 515112 h 1684262"/>
              <a:gd name="connsiteX151" fmla="*/ 759089 w 1214923"/>
              <a:gd name="connsiteY151" fmla="*/ 438055 h 1684262"/>
              <a:gd name="connsiteX152" fmla="*/ 640217 w 1214923"/>
              <a:gd name="connsiteY152" fmla="*/ 641593 h 1684262"/>
              <a:gd name="connsiteX153" fmla="*/ 632216 w 1214923"/>
              <a:gd name="connsiteY153" fmla="*/ 453581 h 1684262"/>
              <a:gd name="connsiteX154" fmla="*/ 632216 w 1214923"/>
              <a:gd name="connsiteY154" fmla="*/ 453485 h 1684262"/>
              <a:gd name="connsiteX155" fmla="*/ 686032 w 1214923"/>
              <a:gd name="connsiteY155" fmla="*/ 837819 h 1684262"/>
              <a:gd name="connsiteX156" fmla="*/ 628310 w 1214923"/>
              <a:gd name="connsiteY156" fmla="*/ 930116 h 1684262"/>
              <a:gd name="connsiteX157" fmla="*/ 686032 w 1214923"/>
              <a:gd name="connsiteY157" fmla="*/ 837914 h 1684262"/>
              <a:gd name="connsiteX158" fmla="*/ 686032 w 1214923"/>
              <a:gd name="connsiteY158" fmla="*/ 837819 h 1684262"/>
              <a:gd name="connsiteX159" fmla="*/ 743658 w 1214923"/>
              <a:gd name="connsiteY159" fmla="*/ 1291400 h 1684262"/>
              <a:gd name="connsiteX160" fmla="*/ 547634 w 1214923"/>
              <a:gd name="connsiteY160" fmla="*/ 1206818 h 1684262"/>
              <a:gd name="connsiteX161" fmla="*/ 573446 w 1214923"/>
              <a:gd name="connsiteY161" fmla="*/ 1222439 h 1684262"/>
              <a:gd name="connsiteX162" fmla="*/ 603450 w 1214923"/>
              <a:gd name="connsiteY162" fmla="*/ 1227487 h 1684262"/>
              <a:gd name="connsiteX163" fmla="*/ 743658 w 1214923"/>
              <a:gd name="connsiteY163" fmla="*/ 1291495 h 1684262"/>
              <a:gd name="connsiteX164" fmla="*/ 743658 w 1214923"/>
              <a:gd name="connsiteY164" fmla="*/ 1291400 h 1684262"/>
              <a:gd name="connsiteX165" fmla="*/ 556465 w 1214923"/>
              <a:gd name="connsiteY165" fmla="*/ 950327 h 1684262"/>
              <a:gd name="connsiteX166" fmla="*/ 689842 w 1214923"/>
              <a:gd name="connsiteY166" fmla="*/ 1122236 h 1684262"/>
              <a:gd name="connsiteX167" fmla="*/ 568651 w 1214923"/>
              <a:gd name="connsiteY167" fmla="*/ 984541 h 1684262"/>
              <a:gd name="connsiteX168" fmla="*/ 556465 w 1214923"/>
              <a:gd name="connsiteY168" fmla="*/ 950327 h 1684262"/>
              <a:gd name="connsiteX169" fmla="*/ 351609 w 1214923"/>
              <a:gd name="connsiteY169" fmla="*/ 1045464 h 1684262"/>
              <a:gd name="connsiteX170" fmla="*/ 382375 w 1214923"/>
              <a:gd name="connsiteY170" fmla="*/ 887825 h 1684262"/>
              <a:gd name="connsiteX171" fmla="*/ 351609 w 1214923"/>
              <a:gd name="connsiteY171" fmla="*/ 1045559 h 1684262"/>
              <a:gd name="connsiteX172" fmla="*/ 351609 w 1214923"/>
              <a:gd name="connsiteY172" fmla="*/ 1045464 h 1684262"/>
              <a:gd name="connsiteX173" fmla="*/ 420761 w 1214923"/>
              <a:gd name="connsiteY173" fmla="*/ 1054969 h 1684262"/>
              <a:gd name="connsiteX174" fmla="*/ 605260 w 1214923"/>
              <a:gd name="connsiteY174" fmla="*/ 1180338 h 1684262"/>
              <a:gd name="connsiteX175" fmla="*/ 420761 w 1214923"/>
              <a:gd name="connsiteY175" fmla="*/ 1054969 h 1684262"/>
              <a:gd name="connsiteX176" fmla="*/ 366944 w 1214923"/>
              <a:gd name="connsiteY176" fmla="*/ 1414272 h 1684262"/>
              <a:gd name="connsiteX177" fmla="*/ 597640 w 1214923"/>
              <a:gd name="connsiteY177" fmla="*/ 1460468 h 1684262"/>
              <a:gd name="connsiteX178" fmla="*/ 366944 w 1214923"/>
              <a:gd name="connsiteY178" fmla="*/ 1414463 h 1684262"/>
              <a:gd name="connsiteX179" fmla="*/ 366944 w 1214923"/>
              <a:gd name="connsiteY179" fmla="*/ 1414272 h 1684262"/>
              <a:gd name="connsiteX180" fmla="*/ 536108 w 1214923"/>
              <a:gd name="connsiteY180" fmla="*/ 1644968 h 1684262"/>
              <a:gd name="connsiteX181" fmla="*/ 498008 w 1214923"/>
              <a:gd name="connsiteY181" fmla="*/ 1625918 h 1684262"/>
              <a:gd name="connsiteX182" fmla="*/ 471148 w 1214923"/>
              <a:gd name="connsiteY182" fmla="*/ 1618202 h 1684262"/>
              <a:gd name="connsiteX183" fmla="*/ 471148 w 1214923"/>
              <a:gd name="connsiteY183" fmla="*/ 1664399 h 1684262"/>
              <a:gd name="connsiteX184" fmla="*/ 401901 w 1214923"/>
              <a:gd name="connsiteY184" fmla="*/ 1579817 h 1684262"/>
              <a:gd name="connsiteX185" fmla="*/ 536108 w 1214923"/>
              <a:gd name="connsiteY185" fmla="*/ 1645158 h 1684262"/>
              <a:gd name="connsiteX186" fmla="*/ 536108 w 1214923"/>
              <a:gd name="connsiteY186" fmla="*/ 1644968 h 1684262"/>
              <a:gd name="connsiteX187" fmla="*/ 616785 w 1214923"/>
              <a:gd name="connsiteY187" fmla="*/ 1564196 h 1684262"/>
              <a:gd name="connsiteX188" fmla="*/ 555349 w 1214923"/>
              <a:gd name="connsiteY188" fmla="*/ 1541145 h 1684262"/>
              <a:gd name="connsiteX189" fmla="*/ 638597 w 1214923"/>
              <a:gd name="connsiteY189" fmla="*/ 1493520 h 1684262"/>
              <a:gd name="connsiteX190" fmla="*/ 739848 w 1214923"/>
              <a:gd name="connsiteY190" fmla="*/ 1525715 h 1684262"/>
              <a:gd name="connsiteX191" fmla="*/ 616785 w 1214923"/>
              <a:gd name="connsiteY191" fmla="*/ 1564386 h 1684262"/>
              <a:gd name="connsiteX192" fmla="*/ 616785 w 1214923"/>
              <a:gd name="connsiteY192" fmla="*/ 1564196 h 1684262"/>
              <a:gd name="connsiteX193" fmla="*/ 752231 w 1214923"/>
              <a:gd name="connsiteY193" fmla="*/ 1664779 h 1684262"/>
              <a:gd name="connsiteX194" fmla="*/ 739658 w 1214923"/>
              <a:gd name="connsiteY194" fmla="*/ 1664779 h 1684262"/>
              <a:gd name="connsiteX195" fmla="*/ 731180 w 1214923"/>
              <a:gd name="connsiteY195" fmla="*/ 1664779 h 1684262"/>
              <a:gd name="connsiteX196" fmla="*/ 727561 w 1214923"/>
              <a:gd name="connsiteY196" fmla="*/ 1664779 h 1684262"/>
              <a:gd name="connsiteX197" fmla="*/ 713750 w 1214923"/>
              <a:gd name="connsiteY197" fmla="*/ 1666780 h 1684262"/>
              <a:gd name="connsiteX198" fmla="*/ 704225 w 1214923"/>
              <a:gd name="connsiteY198" fmla="*/ 1665256 h 1684262"/>
              <a:gd name="connsiteX199" fmla="*/ 705558 w 1214923"/>
              <a:gd name="connsiteY199" fmla="*/ 1667733 h 1684262"/>
              <a:gd name="connsiteX200" fmla="*/ 790045 w 1214923"/>
              <a:gd name="connsiteY200" fmla="*/ 1610106 h 1684262"/>
              <a:gd name="connsiteX201" fmla="*/ 752231 w 1214923"/>
              <a:gd name="connsiteY201" fmla="*/ 1664970 h 1684262"/>
              <a:gd name="connsiteX202" fmla="*/ 752231 w 1214923"/>
              <a:gd name="connsiteY202" fmla="*/ 1664779 h 1684262"/>
              <a:gd name="connsiteX203" fmla="*/ 857863 w 1214923"/>
              <a:gd name="connsiteY203" fmla="*/ 1591056 h 1684262"/>
              <a:gd name="connsiteX204" fmla="*/ 838813 w 1214923"/>
              <a:gd name="connsiteY204" fmla="*/ 1568958 h 1684262"/>
              <a:gd name="connsiteX205" fmla="*/ 836146 w 1214923"/>
              <a:gd name="connsiteY205" fmla="*/ 1564291 h 1684262"/>
              <a:gd name="connsiteX206" fmla="*/ 955179 w 1214923"/>
              <a:gd name="connsiteY206" fmla="*/ 1500720 h 1684262"/>
              <a:gd name="connsiteX207" fmla="*/ 1066493 w 1214923"/>
              <a:gd name="connsiteY207" fmla="*/ 1492065 h 1684262"/>
              <a:gd name="connsiteX208" fmla="*/ 857863 w 1214923"/>
              <a:gd name="connsiteY208" fmla="*/ 1591247 h 1684262"/>
              <a:gd name="connsiteX209" fmla="*/ 857863 w 1214923"/>
              <a:gd name="connsiteY209" fmla="*/ 1591056 h 1684262"/>
              <a:gd name="connsiteX210" fmla="*/ 1054979 w 1214923"/>
              <a:gd name="connsiteY210" fmla="*/ 1445037 h 1684262"/>
              <a:gd name="connsiteX211" fmla="*/ 916632 w 1214923"/>
              <a:gd name="connsiteY211" fmla="*/ 1468184 h 1684262"/>
              <a:gd name="connsiteX212" fmla="*/ 1028170 w 1214923"/>
              <a:gd name="connsiteY212" fmla="*/ 1445228 h 1684262"/>
              <a:gd name="connsiteX213" fmla="*/ 1054979 w 1214923"/>
              <a:gd name="connsiteY213" fmla="*/ 1445037 h 1684262"/>
              <a:gd name="connsiteX214" fmla="*/ 862816 w 1214923"/>
              <a:gd name="connsiteY214" fmla="*/ 1410462 h 1684262"/>
              <a:gd name="connsiteX215" fmla="*/ 647551 w 1214923"/>
              <a:gd name="connsiteY215" fmla="*/ 1448562 h 1684262"/>
              <a:gd name="connsiteX216" fmla="*/ 862816 w 1214923"/>
              <a:gd name="connsiteY216" fmla="*/ 1410653 h 1684262"/>
              <a:gd name="connsiteX217" fmla="*/ 862816 w 1214923"/>
              <a:gd name="connsiteY217" fmla="*/ 1410462 h 1684262"/>
              <a:gd name="connsiteX218" fmla="*/ 689842 w 1214923"/>
              <a:gd name="connsiteY218" fmla="*/ 1391412 h 1684262"/>
              <a:gd name="connsiteX219" fmla="*/ 924347 w 1214923"/>
              <a:gd name="connsiteY219" fmla="*/ 1306830 h 1684262"/>
              <a:gd name="connsiteX220" fmla="*/ 689842 w 1214923"/>
              <a:gd name="connsiteY220" fmla="*/ 1391412 h 1684262"/>
              <a:gd name="connsiteX221" fmla="*/ 1162663 w 1214923"/>
              <a:gd name="connsiteY221" fmla="*/ 1057085 h 1684262"/>
              <a:gd name="connsiteX222" fmla="*/ 1148756 w 1214923"/>
              <a:gd name="connsiteY222" fmla="*/ 1134428 h 1684262"/>
              <a:gd name="connsiteX223" fmla="*/ 1066841 w 1214923"/>
              <a:gd name="connsiteY223" fmla="*/ 1139762 h 1684262"/>
              <a:gd name="connsiteX224" fmla="*/ 1035790 w 1214923"/>
              <a:gd name="connsiteY224" fmla="*/ 1087755 h 1684262"/>
              <a:gd name="connsiteX225" fmla="*/ 1162663 w 1214923"/>
              <a:gd name="connsiteY225" fmla="*/ 1057085 h 1684262"/>
              <a:gd name="connsiteX226" fmla="*/ 987913 w 1214923"/>
              <a:gd name="connsiteY226" fmla="*/ 1181170 h 1684262"/>
              <a:gd name="connsiteX227" fmla="*/ 958923 w 1214923"/>
              <a:gd name="connsiteY227" fmla="*/ 1264444 h 1684262"/>
              <a:gd name="connsiteX228" fmla="*/ 905107 w 1214923"/>
              <a:gd name="connsiteY228" fmla="*/ 1118330 h 1684262"/>
              <a:gd name="connsiteX229" fmla="*/ 987913 w 1214923"/>
              <a:gd name="connsiteY22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759089 w 1214923"/>
              <a:gd name="connsiteY150" fmla="*/ 438055 h 1684262"/>
              <a:gd name="connsiteX151" fmla="*/ 640217 w 1214923"/>
              <a:gd name="connsiteY151" fmla="*/ 641593 h 1684262"/>
              <a:gd name="connsiteX152" fmla="*/ 632216 w 1214923"/>
              <a:gd name="connsiteY152" fmla="*/ 453581 h 1684262"/>
              <a:gd name="connsiteX153" fmla="*/ 632216 w 1214923"/>
              <a:gd name="connsiteY153" fmla="*/ 453485 h 1684262"/>
              <a:gd name="connsiteX154" fmla="*/ 686032 w 1214923"/>
              <a:gd name="connsiteY154" fmla="*/ 837819 h 1684262"/>
              <a:gd name="connsiteX155" fmla="*/ 628310 w 1214923"/>
              <a:gd name="connsiteY155" fmla="*/ 930116 h 1684262"/>
              <a:gd name="connsiteX156" fmla="*/ 686032 w 1214923"/>
              <a:gd name="connsiteY156" fmla="*/ 837914 h 1684262"/>
              <a:gd name="connsiteX157" fmla="*/ 686032 w 1214923"/>
              <a:gd name="connsiteY157" fmla="*/ 837819 h 1684262"/>
              <a:gd name="connsiteX158" fmla="*/ 743658 w 1214923"/>
              <a:gd name="connsiteY158" fmla="*/ 1291400 h 1684262"/>
              <a:gd name="connsiteX159" fmla="*/ 547634 w 1214923"/>
              <a:gd name="connsiteY159" fmla="*/ 1206818 h 1684262"/>
              <a:gd name="connsiteX160" fmla="*/ 573446 w 1214923"/>
              <a:gd name="connsiteY160" fmla="*/ 1222439 h 1684262"/>
              <a:gd name="connsiteX161" fmla="*/ 603450 w 1214923"/>
              <a:gd name="connsiteY161" fmla="*/ 1227487 h 1684262"/>
              <a:gd name="connsiteX162" fmla="*/ 743658 w 1214923"/>
              <a:gd name="connsiteY162" fmla="*/ 1291495 h 1684262"/>
              <a:gd name="connsiteX163" fmla="*/ 743658 w 1214923"/>
              <a:gd name="connsiteY163" fmla="*/ 1291400 h 1684262"/>
              <a:gd name="connsiteX164" fmla="*/ 556465 w 1214923"/>
              <a:gd name="connsiteY164" fmla="*/ 950327 h 1684262"/>
              <a:gd name="connsiteX165" fmla="*/ 689842 w 1214923"/>
              <a:gd name="connsiteY165" fmla="*/ 1122236 h 1684262"/>
              <a:gd name="connsiteX166" fmla="*/ 568651 w 1214923"/>
              <a:gd name="connsiteY166" fmla="*/ 984541 h 1684262"/>
              <a:gd name="connsiteX167" fmla="*/ 556465 w 1214923"/>
              <a:gd name="connsiteY167" fmla="*/ 950327 h 1684262"/>
              <a:gd name="connsiteX168" fmla="*/ 351609 w 1214923"/>
              <a:gd name="connsiteY168" fmla="*/ 1045464 h 1684262"/>
              <a:gd name="connsiteX169" fmla="*/ 382375 w 1214923"/>
              <a:gd name="connsiteY169" fmla="*/ 887825 h 1684262"/>
              <a:gd name="connsiteX170" fmla="*/ 351609 w 1214923"/>
              <a:gd name="connsiteY170" fmla="*/ 1045559 h 1684262"/>
              <a:gd name="connsiteX171" fmla="*/ 351609 w 1214923"/>
              <a:gd name="connsiteY171" fmla="*/ 1045464 h 1684262"/>
              <a:gd name="connsiteX172" fmla="*/ 420761 w 1214923"/>
              <a:gd name="connsiteY172" fmla="*/ 1054969 h 1684262"/>
              <a:gd name="connsiteX173" fmla="*/ 605260 w 1214923"/>
              <a:gd name="connsiteY173" fmla="*/ 1180338 h 1684262"/>
              <a:gd name="connsiteX174" fmla="*/ 420761 w 1214923"/>
              <a:gd name="connsiteY174" fmla="*/ 1054969 h 1684262"/>
              <a:gd name="connsiteX175" fmla="*/ 366944 w 1214923"/>
              <a:gd name="connsiteY175" fmla="*/ 1414272 h 1684262"/>
              <a:gd name="connsiteX176" fmla="*/ 597640 w 1214923"/>
              <a:gd name="connsiteY176" fmla="*/ 1460468 h 1684262"/>
              <a:gd name="connsiteX177" fmla="*/ 366944 w 1214923"/>
              <a:gd name="connsiteY177" fmla="*/ 1414463 h 1684262"/>
              <a:gd name="connsiteX178" fmla="*/ 366944 w 1214923"/>
              <a:gd name="connsiteY178" fmla="*/ 1414272 h 1684262"/>
              <a:gd name="connsiteX179" fmla="*/ 536108 w 1214923"/>
              <a:gd name="connsiteY179" fmla="*/ 1644968 h 1684262"/>
              <a:gd name="connsiteX180" fmla="*/ 498008 w 1214923"/>
              <a:gd name="connsiteY180" fmla="*/ 1625918 h 1684262"/>
              <a:gd name="connsiteX181" fmla="*/ 471148 w 1214923"/>
              <a:gd name="connsiteY181" fmla="*/ 1618202 h 1684262"/>
              <a:gd name="connsiteX182" fmla="*/ 471148 w 1214923"/>
              <a:gd name="connsiteY182" fmla="*/ 1664399 h 1684262"/>
              <a:gd name="connsiteX183" fmla="*/ 401901 w 1214923"/>
              <a:gd name="connsiteY183" fmla="*/ 1579817 h 1684262"/>
              <a:gd name="connsiteX184" fmla="*/ 536108 w 1214923"/>
              <a:gd name="connsiteY184" fmla="*/ 1645158 h 1684262"/>
              <a:gd name="connsiteX185" fmla="*/ 536108 w 1214923"/>
              <a:gd name="connsiteY185" fmla="*/ 1644968 h 1684262"/>
              <a:gd name="connsiteX186" fmla="*/ 616785 w 1214923"/>
              <a:gd name="connsiteY186" fmla="*/ 1564196 h 1684262"/>
              <a:gd name="connsiteX187" fmla="*/ 555349 w 1214923"/>
              <a:gd name="connsiteY187" fmla="*/ 1541145 h 1684262"/>
              <a:gd name="connsiteX188" fmla="*/ 638597 w 1214923"/>
              <a:gd name="connsiteY188" fmla="*/ 1493520 h 1684262"/>
              <a:gd name="connsiteX189" fmla="*/ 739848 w 1214923"/>
              <a:gd name="connsiteY189" fmla="*/ 1525715 h 1684262"/>
              <a:gd name="connsiteX190" fmla="*/ 616785 w 1214923"/>
              <a:gd name="connsiteY190" fmla="*/ 1564386 h 1684262"/>
              <a:gd name="connsiteX191" fmla="*/ 616785 w 1214923"/>
              <a:gd name="connsiteY191" fmla="*/ 1564196 h 1684262"/>
              <a:gd name="connsiteX192" fmla="*/ 752231 w 1214923"/>
              <a:gd name="connsiteY192" fmla="*/ 1664779 h 1684262"/>
              <a:gd name="connsiteX193" fmla="*/ 739658 w 1214923"/>
              <a:gd name="connsiteY193" fmla="*/ 1664779 h 1684262"/>
              <a:gd name="connsiteX194" fmla="*/ 731180 w 1214923"/>
              <a:gd name="connsiteY194" fmla="*/ 1664779 h 1684262"/>
              <a:gd name="connsiteX195" fmla="*/ 727561 w 1214923"/>
              <a:gd name="connsiteY195" fmla="*/ 1664779 h 1684262"/>
              <a:gd name="connsiteX196" fmla="*/ 713750 w 1214923"/>
              <a:gd name="connsiteY196" fmla="*/ 1666780 h 1684262"/>
              <a:gd name="connsiteX197" fmla="*/ 704225 w 1214923"/>
              <a:gd name="connsiteY197" fmla="*/ 1665256 h 1684262"/>
              <a:gd name="connsiteX198" fmla="*/ 705558 w 1214923"/>
              <a:gd name="connsiteY198" fmla="*/ 1667733 h 1684262"/>
              <a:gd name="connsiteX199" fmla="*/ 790045 w 1214923"/>
              <a:gd name="connsiteY199" fmla="*/ 1610106 h 1684262"/>
              <a:gd name="connsiteX200" fmla="*/ 752231 w 1214923"/>
              <a:gd name="connsiteY200" fmla="*/ 1664970 h 1684262"/>
              <a:gd name="connsiteX201" fmla="*/ 752231 w 1214923"/>
              <a:gd name="connsiteY201" fmla="*/ 1664779 h 1684262"/>
              <a:gd name="connsiteX202" fmla="*/ 857863 w 1214923"/>
              <a:gd name="connsiteY202" fmla="*/ 1591056 h 1684262"/>
              <a:gd name="connsiteX203" fmla="*/ 838813 w 1214923"/>
              <a:gd name="connsiteY203" fmla="*/ 1568958 h 1684262"/>
              <a:gd name="connsiteX204" fmla="*/ 836146 w 1214923"/>
              <a:gd name="connsiteY204" fmla="*/ 1564291 h 1684262"/>
              <a:gd name="connsiteX205" fmla="*/ 955179 w 1214923"/>
              <a:gd name="connsiteY205" fmla="*/ 1500720 h 1684262"/>
              <a:gd name="connsiteX206" fmla="*/ 1066493 w 1214923"/>
              <a:gd name="connsiteY206" fmla="*/ 1492065 h 1684262"/>
              <a:gd name="connsiteX207" fmla="*/ 857863 w 1214923"/>
              <a:gd name="connsiteY207" fmla="*/ 1591247 h 1684262"/>
              <a:gd name="connsiteX208" fmla="*/ 857863 w 1214923"/>
              <a:gd name="connsiteY208" fmla="*/ 1591056 h 1684262"/>
              <a:gd name="connsiteX209" fmla="*/ 1054979 w 1214923"/>
              <a:gd name="connsiteY209" fmla="*/ 1445037 h 1684262"/>
              <a:gd name="connsiteX210" fmla="*/ 916632 w 1214923"/>
              <a:gd name="connsiteY210" fmla="*/ 1468184 h 1684262"/>
              <a:gd name="connsiteX211" fmla="*/ 1028170 w 1214923"/>
              <a:gd name="connsiteY211" fmla="*/ 1445228 h 1684262"/>
              <a:gd name="connsiteX212" fmla="*/ 1054979 w 1214923"/>
              <a:gd name="connsiteY212" fmla="*/ 1445037 h 1684262"/>
              <a:gd name="connsiteX213" fmla="*/ 862816 w 1214923"/>
              <a:gd name="connsiteY213" fmla="*/ 1410462 h 1684262"/>
              <a:gd name="connsiteX214" fmla="*/ 647551 w 1214923"/>
              <a:gd name="connsiteY214" fmla="*/ 1448562 h 1684262"/>
              <a:gd name="connsiteX215" fmla="*/ 862816 w 1214923"/>
              <a:gd name="connsiteY215" fmla="*/ 1410653 h 1684262"/>
              <a:gd name="connsiteX216" fmla="*/ 862816 w 1214923"/>
              <a:gd name="connsiteY216" fmla="*/ 1410462 h 1684262"/>
              <a:gd name="connsiteX217" fmla="*/ 689842 w 1214923"/>
              <a:gd name="connsiteY217" fmla="*/ 1391412 h 1684262"/>
              <a:gd name="connsiteX218" fmla="*/ 924347 w 1214923"/>
              <a:gd name="connsiteY218" fmla="*/ 1306830 h 1684262"/>
              <a:gd name="connsiteX219" fmla="*/ 689842 w 1214923"/>
              <a:gd name="connsiteY219" fmla="*/ 1391412 h 1684262"/>
              <a:gd name="connsiteX220" fmla="*/ 1162663 w 1214923"/>
              <a:gd name="connsiteY220" fmla="*/ 1057085 h 1684262"/>
              <a:gd name="connsiteX221" fmla="*/ 1148756 w 1214923"/>
              <a:gd name="connsiteY221" fmla="*/ 1134428 h 1684262"/>
              <a:gd name="connsiteX222" fmla="*/ 1066841 w 1214923"/>
              <a:gd name="connsiteY222" fmla="*/ 1139762 h 1684262"/>
              <a:gd name="connsiteX223" fmla="*/ 1035790 w 1214923"/>
              <a:gd name="connsiteY223" fmla="*/ 1087755 h 1684262"/>
              <a:gd name="connsiteX224" fmla="*/ 1162663 w 1214923"/>
              <a:gd name="connsiteY224" fmla="*/ 1057085 h 1684262"/>
              <a:gd name="connsiteX225" fmla="*/ 987913 w 1214923"/>
              <a:gd name="connsiteY225" fmla="*/ 1181170 h 1684262"/>
              <a:gd name="connsiteX226" fmla="*/ 958923 w 1214923"/>
              <a:gd name="connsiteY226" fmla="*/ 1264444 h 1684262"/>
              <a:gd name="connsiteX227" fmla="*/ 905107 w 1214923"/>
              <a:gd name="connsiteY227" fmla="*/ 1118330 h 1684262"/>
              <a:gd name="connsiteX228" fmla="*/ 987913 w 1214923"/>
              <a:gd name="connsiteY228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77961 w 1214923"/>
              <a:gd name="connsiteY128" fmla="*/ 342138 h 1684262"/>
              <a:gd name="connsiteX129" fmla="*/ 812619 w 1214923"/>
              <a:gd name="connsiteY129" fmla="*/ 442055 h 1684262"/>
              <a:gd name="connsiteX130" fmla="*/ 877961 w 1214923"/>
              <a:gd name="connsiteY130" fmla="*/ 342138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759089 w 1214923"/>
              <a:gd name="connsiteY150" fmla="*/ 438055 h 1684262"/>
              <a:gd name="connsiteX151" fmla="*/ 640217 w 1214923"/>
              <a:gd name="connsiteY151" fmla="*/ 641593 h 1684262"/>
              <a:gd name="connsiteX152" fmla="*/ 632216 w 1214923"/>
              <a:gd name="connsiteY152" fmla="*/ 453581 h 1684262"/>
              <a:gd name="connsiteX153" fmla="*/ 632216 w 1214923"/>
              <a:gd name="connsiteY153" fmla="*/ 453485 h 1684262"/>
              <a:gd name="connsiteX154" fmla="*/ 686032 w 1214923"/>
              <a:gd name="connsiteY154" fmla="*/ 837819 h 1684262"/>
              <a:gd name="connsiteX155" fmla="*/ 628310 w 1214923"/>
              <a:gd name="connsiteY155" fmla="*/ 930116 h 1684262"/>
              <a:gd name="connsiteX156" fmla="*/ 686032 w 1214923"/>
              <a:gd name="connsiteY156" fmla="*/ 837914 h 1684262"/>
              <a:gd name="connsiteX157" fmla="*/ 686032 w 1214923"/>
              <a:gd name="connsiteY157" fmla="*/ 837819 h 1684262"/>
              <a:gd name="connsiteX158" fmla="*/ 743658 w 1214923"/>
              <a:gd name="connsiteY158" fmla="*/ 1291400 h 1684262"/>
              <a:gd name="connsiteX159" fmla="*/ 547634 w 1214923"/>
              <a:gd name="connsiteY159" fmla="*/ 1206818 h 1684262"/>
              <a:gd name="connsiteX160" fmla="*/ 573446 w 1214923"/>
              <a:gd name="connsiteY160" fmla="*/ 1222439 h 1684262"/>
              <a:gd name="connsiteX161" fmla="*/ 603450 w 1214923"/>
              <a:gd name="connsiteY161" fmla="*/ 1227487 h 1684262"/>
              <a:gd name="connsiteX162" fmla="*/ 743658 w 1214923"/>
              <a:gd name="connsiteY162" fmla="*/ 1291495 h 1684262"/>
              <a:gd name="connsiteX163" fmla="*/ 743658 w 1214923"/>
              <a:gd name="connsiteY163" fmla="*/ 1291400 h 1684262"/>
              <a:gd name="connsiteX164" fmla="*/ 556465 w 1214923"/>
              <a:gd name="connsiteY164" fmla="*/ 950327 h 1684262"/>
              <a:gd name="connsiteX165" fmla="*/ 689842 w 1214923"/>
              <a:gd name="connsiteY165" fmla="*/ 1122236 h 1684262"/>
              <a:gd name="connsiteX166" fmla="*/ 568651 w 1214923"/>
              <a:gd name="connsiteY166" fmla="*/ 984541 h 1684262"/>
              <a:gd name="connsiteX167" fmla="*/ 556465 w 1214923"/>
              <a:gd name="connsiteY167" fmla="*/ 950327 h 1684262"/>
              <a:gd name="connsiteX168" fmla="*/ 351609 w 1214923"/>
              <a:gd name="connsiteY168" fmla="*/ 1045464 h 1684262"/>
              <a:gd name="connsiteX169" fmla="*/ 382375 w 1214923"/>
              <a:gd name="connsiteY169" fmla="*/ 887825 h 1684262"/>
              <a:gd name="connsiteX170" fmla="*/ 351609 w 1214923"/>
              <a:gd name="connsiteY170" fmla="*/ 1045559 h 1684262"/>
              <a:gd name="connsiteX171" fmla="*/ 351609 w 1214923"/>
              <a:gd name="connsiteY171" fmla="*/ 1045464 h 1684262"/>
              <a:gd name="connsiteX172" fmla="*/ 420761 w 1214923"/>
              <a:gd name="connsiteY172" fmla="*/ 1054969 h 1684262"/>
              <a:gd name="connsiteX173" fmla="*/ 605260 w 1214923"/>
              <a:gd name="connsiteY173" fmla="*/ 1180338 h 1684262"/>
              <a:gd name="connsiteX174" fmla="*/ 420761 w 1214923"/>
              <a:gd name="connsiteY174" fmla="*/ 1054969 h 1684262"/>
              <a:gd name="connsiteX175" fmla="*/ 366944 w 1214923"/>
              <a:gd name="connsiteY175" fmla="*/ 1414272 h 1684262"/>
              <a:gd name="connsiteX176" fmla="*/ 597640 w 1214923"/>
              <a:gd name="connsiteY176" fmla="*/ 1460468 h 1684262"/>
              <a:gd name="connsiteX177" fmla="*/ 366944 w 1214923"/>
              <a:gd name="connsiteY177" fmla="*/ 1414463 h 1684262"/>
              <a:gd name="connsiteX178" fmla="*/ 366944 w 1214923"/>
              <a:gd name="connsiteY178" fmla="*/ 1414272 h 1684262"/>
              <a:gd name="connsiteX179" fmla="*/ 536108 w 1214923"/>
              <a:gd name="connsiteY179" fmla="*/ 1644968 h 1684262"/>
              <a:gd name="connsiteX180" fmla="*/ 498008 w 1214923"/>
              <a:gd name="connsiteY180" fmla="*/ 1625918 h 1684262"/>
              <a:gd name="connsiteX181" fmla="*/ 471148 w 1214923"/>
              <a:gd name="connsiteY181" fmla="*/ 1618202 h 1684262"/>
              <a:gd name="connsiteX182" fmla="*/ 471148 w 1214923"/>
              <a:gd name="connsiteY182" fmla="*/ 1664399 h 1684262"/>
              <a:gd name="connsiteX183" fmla="*/ 401901 w 1214923"/>
              <a:gd name="connsiteY183" fmla="*/ 1579817 h 1684262"/>
              <a:gd name="connsiteX184" fmla="*/ 536108 w 1214923"/>
              <a:gd name="connsiteY184" fmla="*/ 1645158 h 1684262"/>
              <a:gd name="connsiteX185" fmla="*/ 536108 w 1214923"/>
              <a:gd name="connsiteY185" fmla="*/ 1644968 h 1684262"/>
              <a:gd name="connsiteX186" fmla="*/ 616785 w 1214923"/>
              <a:gd name="connsiteY186" fmla="*/ 1564196 h 1684262"/>
              <a:gd name="connsiteX187" fmla="*/ 555349 w 1214923"/>
              <a:gd name="connsiteY187" fmla="*/ 1541145 h 1684262"/>
              <a:gd name="connsiteX188" fmla="*/ 638597 w 1214923"/>
              <a:gd name="connsiteY188" fmla="*/ 1493520 h 1684262"/>
              <a:gd name="connsiteX189" fmla="*/ 739848 w 1214923"/>
              <a:gd name="connsiteY189" fmla="*/ 1525715 h 1684262"/>
              <a:gd name="connsiteX190" fmla="*/ 616785 w 1214923"/>
              <a:gd name="connsiteY190" fmla="*/ 1564386 h 1684262"/>
              <a:gd name="connsiteX191" fmla="*/ 616785 w 1214923"/>
              <a:gd name="connsiteY191" fmla="*/ 1564196 h 1684262"/>
              <a:gd name="connsiteX192" fmla="*/ 752231 w 1214923"/>
              <a:gd name="connsiteY192" fmla="*/ 1664779 h 1684262"/>
              <a:gd name="connsiteX193" fmla="*/ 739658 w 1214923"/>
              <a:gd name="connsiteY193" fmla="*/ 1664779 h 1684262"/>
              <a:gd name="connsiteX194" fmla="*/ 731180 w 1214923"/>
              <a:gd name="connsiteY194" fmla="*/ 1664779 h 1684262"/>
              <a:gd name="connsiteX195" fmla="*/ 727561 w 1214923"/>
              <a:gd name="connsiteY195" fmla="*/ 1664779 h 1684262"/>
              <a:gd name="connsiteX196" fmla="*/ 713750 w 1214923"/>
              <a:gd name="connsiteY196" fmla="*/ 1666780 h 1684262"/>
              <a:gd name="connsiteX197" fmla="*/ 704225 w 1214923"/>
              <a:gd name="connsiteY197" fmla="*/ 1665256 h 1684262"/>
              <a:gd name="connsiteX198" fmla="*/ 705558 w 1214923"/>
              <a:gd name="connsiteY198" fmla="*/ 1667733 h 1684262"/>
              <a:gd name="connsiteX199" fmla="*/ 790045 w 1214923"/>
              <a:gd name="connsiteY199" fmla="*/ 1610106 h 1684262"/>
              <a:gd name="connsiteX200" fmla="*/ 752231 w 1214923"/>
              <a:gd name="connsiteY200" fmla="*/ 1664970 h 1684262"/>
              <a:gd name="connsiteX201" fmla="*/ 752231 w 1214923"/>
              <a:gd name="connsiteY201" fmla="*/ 1664779 h 1684262"/>
              <a:gd name="connsiteX202" fmla="*/ 857863 w 1214923"/>
              <a:gd name="connsiteY202" fmla="*/ 1591056 h 1684262"/>
              <a:gd name="connsiteX203" fmla="*/ 838813 w 1214923"/>
              <a:gd name="connsiteY203" fmla="*/ 1568958 h 1684262"/>
              <a:gd name="connsiteX204" fmla="*/ 836146 w 1214923"/>
              <a:gd name="connsiteY204" fmla="*/ 1564291 h 1684262"/>
              <a:gd name="connsiteX205" fmla="*/ 955179 w 1214923"/>
              <a:gd name="connsiteY205" fmla="*/ 1500720 h 1684262"/>
              <a:gd name="connsiteX206" fmla="*/ 1066493 w 1214923"/>
              <a:gd name="connsiteY206" fmla="*/ 1492065 h 1684262"/>
              <a:gd name="connsiteX207" fmla="*/ 857863 w 1214923"/>
              <a:gd name="connsiteY207" fmla="*/ 1591247 h 1684262"/>
              <a:gd name="connsiteX208" fmla="*/ 857863 w 1214923"/>
              <a:gd name="connsiteY208" fmla="*/ 1591056 h 1684262"/>
              <a:gd name="connsiteX209" fmla="*/ 1054979 w 1214923"/>
              <a:gd name="connsiteY209" fmla="*/ 1445037 h 1684262"/>
              <a:gd name="connsiteX210" fmla="*/ 916632 w 1214923"/>
              <a:gd name="connsiteY210" fmla="*/ 1468184 h 1684262"/>
              <a:gd name="connsiteX211" fmla="*/ 1028170 w 1214923"/>
              <a:gd name="connsiteY211" fmla="*/ 1445228 h 1684262"/>
              <a:gd name="connsiteX212" fmla="*/ 1054979 w 1214923"/>
              <a:gd name="connsiteY212" fmla="*/ 1445037 h 1684262"/>
              <a:gd name="connsiteX213" fmla="*/ 862816 w 1214923"/>
              <a:gd name="connsiteY213" fmla="*/ 1410462 h 1684262"/>
              <a:gd name="connsiteX214" fmla="*/ 647551 w 1214923"/>
              <a:gd name="connsiteY214" fmla="*/ 1448562 h 1684262"/>
              <a:gd name="connsiteX215" fmla="*/ 862816 w 1214923"/>
              <a:gd name="connsiteY215" fmla="*/ 1410653 h 1684262"/>
              <a:gd name="connsiteX216" fmla="*/ 862816 w 1214923"/>
              <a:gd name="connsiteY216" fmla="*/ 1410462 h 1684262"/>
              <a:gd name="connsiteX217" fmla="*/ 689842 w 1214923"/>
              <a:gd name="connsiteY217" fmla="*/ 1391412 h 1684262"/>
              <a:gd name="connsiteX218" fmla="*/ 924347 w 1214923"/>
              <a:gd name="connsiteY218" fmla="*/ 1306830 h 1684262"/>
              <a:gd name="connsiteX219" fmla="*/ 689842 w 1214923"/>
              <a:gd name="connsiteY219" fmla="*/ 1391412 h 1684262"/>
              <a:gd name="connsiteX220" fmla="*/ 1162663 w 1214923"/>
              <a:gd name="connsiteY220" fmla="*/ 1057085 h 1684262"/>
              <a:gd name="connsiteX221" fmla="*/ 1148756 w 1214923"/>
              <a:gd name="connsiteY221" fmla="*/ 1134428 h 1684262"/>
              <a:gd name="connsiteX222" fmla="*/ 1066841 w 1214923"/>
              <a:gd name="connsiteY222" fmla="*/ 1139762 h 1684262"/>
              <a:gd name="connsiteX223" fmla="*/ 1035790 w 1214923"/>
              <a:gd name="connsiteY223" fmla="*/ 1087755 h 1684262"/>
              <a:gd name="connsiteX224" fmla="*/ 1162663 w 1214923"/>
              <a:gd name="connsiteY224" fmla="*/ 1057085 h 1684262"/>
              <a:gd name="connsiteX225" fmla="*/ 987913 w 1214923"/>
              <a:gd name="connsiteY225" fmla="*/ 1181170 h 1684262"/>
              <a:gd name="connsiteX226" fmla="*/ 958923 w 1214923"/>
              <a:gd name="connsiteY226" fmla="*/ 1264444 h 1684262"/>
              <a:gd name="connsiteX227" fmla="*/ 905107 w 1214923"/>
              <a:gd name="connsiteY227" fmla="*/ 1118330 h 1684262"/>
              <a:gd name="connsiteX228" fmla="*/ 987913 w 1214923"/>
              <a:gd name="connsiteY228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759089 w 1214923"/>
              <a:gd name="connsiteY150" fmla="*/ 438055 h 1684262"/>
              <a:gd name="connsiteX151" fmla="*/ 640217 w 1214923"/>
              <a:gd name="connsiteY151" fmla="*/ 641593 h 1684262"/>
              <a:gd name="connsiteX152" fmla="*/ 632216 w 1214923"/>
              <a:gd name="connsiteY152" fmla="*/ 453581 h 1684262"/>
              <a:gd name="connsiteX153" fmla="*/ 632216 w 1214923"/>
              <a:gd name="connsiteY153" fmla="*/ 453485 h 1684262"/>
              <a:gd name="connsiteX154" fmla="*/ 686032 w 1214923"/>
              <a:gd name="connsiteY154" fmla="*/ 837819 h 1684262"/>
              <a:gd name="connsiteX155" fmla="*/ 628310 w 1214923"/>
              <a:gd name="connsiteY155" fmla="*/ 930116 h 1684262"/>
              <a:gd name="connsiteX156" fmla="*/ 686032 w 1214923"/>
              <a:gd name="connsiteY156" fmla="*/ 837914 h 1684262"/>
              <a:gd name="connsiteX157" fmla="*/ 686032 w 1214923"/>
              <a:gd name="connsiteY157" fmla="*/ 837819 h 1684262"/>
              <a:gd name="connsiteX158" fmla="*/ 743658 w 1214923"/>
              <a:gd name="connsiteY158" fmla="*/ 1291400 h 1684262"/>
              <a:gd name="connsiteX159" fmla="*/ 547634 w 1214923"/>
              <a:gd name="connsiteY159" fmla="*/ 1206818 h 1684262"/>
              <a:gd name="connsiteX160" fmla="*/ 573446 w 1214923"/>
              <a:gd name="connsiteY160" fmla="*/ 1222439 h 1684262"/>
              <a:gd name="connsiteX161" fmla="*/ 603450 w 1214923"/>
              <a:gd name="connsiteY161" fmla="*/ 1227487 h 1684262"/>
              <a:gd name="connsiteX162" fmla="*/ 743658 w 1214923"/>
              <a:gd name="connsiteY162" fmla="*/ 1291495 h 1684262"/>
              <a:gd name="connsiteX163" fmla="*/ 743658 w 1214923"/>
              <a:gd name="connsiteY163" fmla="*/ 1291400 h 1684262"/>
              <a:gd name="connsiteX164" fmla="*/ 556465 w 1214923"/>
              <a:gd name="connsiteY164" fmla="*/ 950327 h 1684262"/>
              <a:gd name="connsiteX165" fmla="*/ 689842 w 1214923"/>
              <a:gd name="connsiteY165" fmla="*/ 1122236 h 1684262"/>
              <a:gd name="connsiteX166" fmla="*/ 568651 w 1214923"/>
              <a:gd name="connsiteY166" fmla="*/ 984541 h 1684262"/>
              <a:gd name="connsiteX167" fmla="*/ 556465 w 1214923"/>
              <a:gd name="connsiteY167" fmla="*/ 950327 h 1684262"/>
              <a:gd name="connsiteX168" fmla="*/ 351609 w 1214923"/>
              <a:gd name="connsiteY168" fmla="*/ 1045464 h 1684262"/>
              <a:gd name="connsiteX169" fmla="*/ 382375 w 1214923"/>
              <a:gd name="connsiteY169" fmla="*/ 887825 h 1684262"/>
              <a:gd name="connsiteX170" fmla="*/ 351609 w 1214923"/>
              <a:gd name="connsiteY170" fmla="*/ 1045559 h 1684262"/>
              <a:gd name="connsiteX171" fmla="*/ 351609 w 1214923"/>
              <a:gd name="connsiteY171" fmla="*/ 1045464 h 1684262"/>
              <a:gd name="connsiteX172" fmla="*/ 420761 w 1214923"/>
              <a:gd name="connsiteY172" fmla="*/ 1054969 h 1684262"/>
              <a:gd name="connsiteX173" fmla="*/ 605260 w 1214923"/>
              <a:gd name="connsiteY173" fmla="*/ 1180338 h 1684262"/>
              <a:gd name="connsiteX174" fmla="*/ 420761 w 1214923"/>
              <a:gd name="connsiteY174" fmla="*/ 1054969 h 1684262"/>
              <a:gd name="connsiteX175" fmla="*/ 366944 w 1214923"/>
              <a:gd name="connsiteY175" fmla="*/ 1414272 h 1684262"/>
              <a:gd name="connsiteX176" fmla="*/ 597640 w 1214923"/>
              <a:gd name="connsiteY176" fmla="*/ 1460468 h 1684262"/>
              <a:gd name="connsiteX177" fmla="*/ 366944 w 1214923"/>
              <a:gd name="connsiteY177" fmla="*/ 1414463 h 1684262"/>
              <a:gd name="connsiteX178" fmla="*/ 366944 w 1214923"/>
              <a:gd name="connsiteY178" fmla="*/ 1414272 h 1684262"/>
              <a:gd name="connsiteX179" fmla="*/ 536108 w 1214923"/>
              <a:gd name="connsiteY179" fmla="*/ 1644968 h 1684262"/>
              <a:gd name="connsiteX180" fmla="*/ 498008 w 1214923"/>
              <a:gd name="connsiteY180" fmla="*/ 1625918 h 1684262"/>
              <a:gd name="connsiteX181" fmla="*/ 471148 w 1214923"/>
              <a:gd name="connsiteY181" fmla="*/ 1618202 h 1684262"/>
              <a:gd name="connsiteX182" fmla="*/ 471148 w 1214923"/>
              <a:gd name="connsiteY182" fmla="*/ 1664399 h 1684262"/>
              <a:gd name="connsiteX183" fmla="*/ 401901 w 1214923"/>
              <a:gd name="connsiteY183" fmla="*/ 1579817 h 1684262"/>
              <a:gd name="connsiteX184" fmla="*/ 536108 w 1214923"/>
              <a:gd name="connsiteY184" fmla="*/ 1645158 h 1684262"/>
              <a:gd name="connsiteX185" fmla="*/ 536108 w 1214923"/>
              <a:gd name="connsiteY185" fmla="*/ 1644968 h 1684262"/>
              <a:gd name="connsiteX186" fmla="*/ 616785 w 1214923"/>
              <a:gd name="connsiteY186" fmla="*/ 1564196 h 1684262"/>
              <a:gd name="connsiteX187" fmla="*/ 555349 w 1214923"/>
              <a:gd name="connsiteY187" fmla="*/ 1541145 h 1684262"/>
              <a:gd name="connsiteX188" fmla="*/ 638597 w 1214923"/>
              <a:gd name="connsiteY188" fmla="*/ 1493520 h 1684262"/>
              <a:gd name="connsiteX189" fmla="*/ 739848 w 1214923"/>
              <a:gd name="connsiteY189" fmla="*/ 1525715 h 1684262"/>
              <a:gd name="connsiteX190" fmla="*/ 616785 w 1214923"/>
              <a:gd name="connsiteY190" fmla="*/ 1564386 h 1684262"/>
              <a:gd name="connsiteX191" fmla="*/ 616785 w 1214923"/>
              <a:gd name="connsiteY191" fmla="*/ 1564196 h 1684262"/>
              <a:gd name="connsiteX192" fmla="*/ 752231 w 1214923"/>
              <a:gd name="connsiteY192" fmla="*/ 1664779 h 1684262"/>
              <a:gd name="connsiteX193" fmla="*/ 739658 w 1214923"/>
              <a:gd name="connsiteY193" fmla="*/ 1664779 h 1684262"/>
              <a:gd name="connsiteX194" fmla="*/ 731180 w 1214923"/>
              <a:gd name="connsiteY194" fmla="*/ 1664779 h 1684262"/>
              <a:gd name="connsiteX195" fmla="*/ 727561 w 1214923"/>
              <a:gd name="connsiteY195" fmla="*/ 1664779 h 1684262"/>
              <a:gd name="connsiteX196" fmla="*/ 713750 w 1214923"/>
              <a:gd name="connsiteY196" fmla="*/ 1666780 h 1684262"/>
              <a:gd name="connsiteX197" fmla="*/ 704225 w 1214923"/>
              <a:gd name="connsiteY197" fmla="*/ 1665256 h 1684262"/>
              <a:gd name="connsiteX198" fmla="*/ 705558 w 1214923"/>
              <a:gd name="connsiteY198" fmla="*/ 1667733 h 1684262"/>
              <a:gd name="connsiteX199" fmla="*/ 790045 w 1214923"/>
              <a:gd name="connsiteY199" fmla="*/ 1610106 h 1684262"/>
              <a:gd name="connsiteX200" fmla="*/ 752231 w 1214923"/>
              <a:gd name="connsiteY200" fmla="*/ 1664970 h 1684262"/>
              <a:gd name="connsiteX201" fmla="*/ 752231 w 1214923"/>
              <a:gd name="connsiteY201" fmla="*/ 1664779 h 1684262"/>
              <a:gd name="connsiteX202" fmla="*/ 857863 w 1214923"/>
              <a:gd name="connsiteY202" fmla="*/ 1591056 h 1684262"/>
              <a:gd name="connsiteX203" fmla="*/ 838813 w 1214923"/>
              <a:gd name="connsiteY203" fmla="*/ 1568958 h 1684262"/>
              <a:gd name="connsiteX204" fmla="*/ 836146 w 1214923"/>
              <a:gd name="connsiteY204" fmla="*/ 1564291 h 1684262"/>
              <a:gd name="connsiteX205" fmla="*/ 955179 w 1214923"/>
              <a:gd name="connsiteY205" fmla="*/ 1500720 h 1684262"/>
              <a:gd name="connsiteX206" fmla="*/ 1066493 w 1214923"/>
              <a:gd name="connsiteY206" fmla="*/ 1492065 h 1684262"/>
              <a:gd name="connsiteX207" fmla="*/ 857863 w 1214923"/>
              <a:gd name="connsiteY207" fmla="*/ 1591247 h 1684262"/>
              <a:gd name="connsiteX208" fmla="*/ 857863 w 1214923"/>
              <a:gd name="connsiteY208" fmla="*/ 1591056 h 1684262"/>
              <a:gd name="connsiteX209" fmla="*/ 1054979 w 1214923"/>
              <a:gd name="connsiteY209" fmla="*/ 1445037 h 1684262"/>
              <a:gd name="connsiteX210" fmla="*/ 916632 w 1214923"/>
              <a:gd name="connsiteY210" fmla="*/ 1468184 h 1684262"/>
              <a:gd name="connsiteX211" fmla="*/ 1028170 w 1214923"/>
              <a:gd name="connsiteY211" fmla="*/ 1445228 h 1684262"/>
              <a:gd name="connsiteX212" fmla="*/ 1054979 w 1214923"/>
              <a:gd name="connsiteY212" fmla="*/ 1445037 h 1684262"/>
              <a:gd name="connsiteX213" fmla="*/ 862816 w 1214923"/>
              <a:gd name="connsiteY213" fmla="*/ 1410462 h 1684262"/>
              <a:gd name="connsiteX214" fmla="*/ 647551 w 1214923"/>
              <a:gd name="connsiteY214" fmla="*/ 1448562 h 1684262"/>
              <a:gd name="connsiteX215" fmla="*/ 862816 w 1214923"/>
              <a:gd name="connsiteY215" fmla="*/ 1410653 h 1684262"/>
              <a:gd name="connsiteX216" fmla="*/ 862816 w 1214923"/>
              <a:gd name="connsiteY216" fmla="*/ 1410462 h 1684262"/>
              <a:gd name="connsiteX217" fmla="*/ 689842 w 1214923"/>
              <a:gd name="connsiteY217" fmla="*/ 1391412 h 1684262"/>
              <a:gd name="connsiteX218" fmla="*/ 924347 w 1214923"/>
              <a:gd name="connsiteY218" fmla="*/ 1306830 h 1684262"/>
              <a:gd name="connsiteX219" fmla="*/ 689842 w 1214923"/>
              <a:gd name="connsiteY219" fmla="*/ 1391412 h 1684262"/>
              <a:gd name="connsiteX220" fmla="*/ 1162663 w 1214923"/>
              <a:gd name="connsiteY220" fmla="*/ 1057085 h 1684262"/>
              <a:gd name="connsiteX221" fmla="*/ 1148756 w 1214923"/>
              <a:gd name="connsiteY221" fmla="*/ 1134428 h 1684262"/>
              <a:gd name="connsiteX222" fmla="*/ 1066841 w 1214923"/>
              <a:gd name="connsiteY222" fmla="*/ 1139762 h 1684262"/>
              <a:gd name="connsiteX223" fmla="*/ 1035790 w 1214923"/>
              <a:gd name="connsiteY223" fmla="*/ 1087755 h 1684262"/>
              <a:gd name="connsiteX224" fmla="*/ 1162663 w 1214923"/>
              <a:gd name="connsiteY224" fmla="*/ 1057085 h 1684262"/>
              <a:gd name="connsiteX225" fmla="*/ 987913 w 1214923"/>
              <a:gd name="connsiteY225" fmla="*/ 1181170 h 1684262"/>
              <a:gd name="connsiteX226" fmla="*/ 958923 w 1214923"/>
              <a:gd name="connsiteY226" fmla="*/ 1264444 h 1684262"/>
              <a:gd name="connsiteX227" fmla="*/ 905107 w 1214923"/>
              <a:gd name="connsiteY227" fmla="*/ 1118330 h 1684262"/>
              <a:gd name="connsiteX228" fmla="*/ 987913 w 1214923"/>
              <a:gd name="connsiteY228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69922 w 1214923"/>
              <a:gd name="connsiteY142" fmla="*/ 242792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759089 w 1214923"/>
              <a:gd name="connsiteY150" fmla="*/ 438055 h 1684262"/>
              <a:gd name="connsiteX151" fmla="*/ 640217 w 1214923"/>
              <a:gd name="connsiteY151" fmla="*/ 641593 h 1684262"/>
              <a:gd name="connsiteX152" fmla="*/ 632216 w 1214923"/>
              <a:gd name="connsiteY152" fmla="*/ 453581 h 1684262"/>
              <a:gd name="connsiteX153" fmla="*/ 632216 w 1214923"/>
              <a:gd name="connsiteY153" fmla="*/ 453485 h 1684262"/>
              <a:gd name="connsiteX154" fmla="*/ 686032 w 1214923"/>
              <a:gd name="connsiteY154" fmla="*/ 837819 h 1684262"/>
              <a:gd name="connsiteX155" fmla="*/ 628310 w 1214923"/>
              <a:gd name="connsiteY155" fmla="*/ 930116 h 1684262"/>
              <a:gd name="connsiteX156" fmla="*/ 686032 w 1214923"/>
              <a:gd name="connsiteY156" fmla="*/ 837914 h 1684262"/>
              <a:gd name="connsiteX157" fmla="*/ 686032 w 1214923"/>
              <a:gd name="connsiteY157" fmla="*/ 837819 h 1684262"/>
              <a:gd name="connsiteX158" fmla="*/ 743658 w 1214923"/>
              <a:gd name="connsiteY158" fmla="*/ 1291400 h 1684262"/>
              <a:gd name="connsiteX159" fmla="*/ 547634 w 1214923"/>
              <a:gd name="connsiteY159" fmla="*/ 1206818 h 1684262"/>
              <a:gd name="connsiteX160" fmla="*/ 573446 w 1214923"/>
              <a:gd name="connsiteY160" fmla="*/ 1222439 h 1684262"/>
              <a:gd name="connsiteX161" fmla="*/ 603450 w 1214923"/>
              <a:gd name="connsiteY161" fmla="*/ 1227487 h 1684262"/>
              <a:gd name="connsiteX162" fmla="*/ 743658 w 1214923"/>
              <a:gd name="connsiteY162" fmla="*/ 1291495 h 1684262"/>
              <a:gd name="connsiteX163" fmla="*/ 743658 w 1214923"/>
              <a:gd name="connsiteY163" fmla="*/ 1291400 h 1684262"/>
              <a:gd name="connsiteX164" fmla="*/ 556465 w 1214923"/>
              <a:gd name="connsiteY164" fmla="*/ 950327 h 1684262"/>
              <a:gd name="connsiteX165" fmla="*/ 689842 w 1214923"/>
              <a:gd name="connsiteY165" fmla="*/ 1122236 h 1684262"/>
              <a:gd name="connsiteX166" fmla="*/ 568651 w 1214923"/>
              <a:gd name="connsiteY166" fmla="*/ 984541 h 1684262"/>
              <a:gd name="connsiteX167" fmla="*/ 556465 w 1214923"/>
              <a:gd name="connsiteY167" fmla="*/ 950327 h 1684262"/>
              <a:gd name="connsiteX168" fmla="*/ 351609 w 1214923"/>
              <a:gd name="connsiteY168" fmla="*/ 1045464 h 1684262"/>
              <a:gd name="connsiteX169" fmla="*/ 382375 w 1214923"/>
              <a:gd name="connsiteY169" fmla="*/ 887825 h 1684262"/>
              <a:gd name="connsiteX170" fmla="*/ 351609 w 1214923"/>
              <a:gd name="connsiteY170" fmla="*/ 1045559 h 1684262"/>
              <a:gd name="connsiteX171" fmla="*/ 351609 w 1214923"/>
              <a:gd name="connsiteY171" fmla="*/ 1045464 h 1684262"/>
              <a:gd name="connsiteX172" fmla="*/ 420761 w 1214923"/>
              <a:gd name="connsiteY172" fmla="*/ 1054969 h 1684262"/>
              <a:gd name="connsiteX173" fmla="*/ 605260 w 1214923"/>
              <a:gd name="connsiteY173" fmla="*/ 1180338 h 1684262"/>
              <a:gd name="connsiteX174" fmla="*/ 420761 w 1214923"/>
              <a:gd name="connsiteY174" fmla="*/ 1054969 h 1684262"/>
              <a:gd name="connsiteX175" fmla="*/ 366944 w 1214923"/>
              <a:gd name="connsiteY175" fmla="*/ 1414272 h 1684262"/>
              <a:gd name="connsiteX176" fmla="*/ 597640 w 1214923"/>
              <a:gd name="connsiteY176" fmla="*/ 1460468 h 1684262"/>
              <a:gd name="connsiteX177" fmla="*/ 366944 w 1214923"/>
              <a:gd name="connsiteY177" fmla="*/ 1414463 h 1684262"/>
              <a:gd name="connsiteX178" fmla="*/ 366944 w 1214923"/>
              <a:gd name="connsiteY178" fmla="*/ 1414272 h 1684262"/>
              <a:gd name="connsiteX179" fmla="*/ 536108 w 1214923"/>
              <a:gd name="connsiteY179" fmla="*/ 1644968 h 1684262"/>
              <a:gd name="connsiteX180" fmla="*/ 498008 w 1214923"/>
              <a:gd name="connsiteY180" fmla="*/ 1625918 h 1684262"/>
              <a:gd name="connsiteX181" fmla="*/ 471148 w 1214923"/>
              <a:gd name="connsiteY181" fmla="*/ 1618202 h 1684262"/>
              <a:gd name="connsiteX182" fmla="*/ 471148 w 1214923"/>
              <a:gd name="connsiteY182" fmla="*/ 1664399 h 1684262"/>
              <a:gd name="connsiteX183" fmla="*/ 401901 w 1214923"/>
              <a:gd name="connsiteY183" fmla="*/ 1579817 h 1684262"/>
              <a:gd name="connsiteX184" fmla="*/ 536108 w 1214923"/>
              <a:gd name="connsiteY184" fmla="*/ 1645158 h 1684262"/>
              <a:gd name="connsiteX185" fmla="*/ 536108 w 1214923"/>
              <a:gd name="connsiteY185" fmla="*/ 1644968 h 1684262"/>
              <a:gd name="connsiteX186" fmla="*/ 616785 w 1214923"/>
              <a:gd name="connsiteY186" fmla="*/ 1564196 h 1684262"/>
              <a:gd name="connsiteX187" fmla="*/ 555349 w 1214923"/>
              <a:gd name="connsiteY187" fmla="*/ 1541145 h 1684262"/>
              <a:gd name="connsiteX188" fmla="*/ 638597 w 1214923"/>
              <a:gd name="connsiteY188" fmla="*/ 1493520 h 1684262"/>
              <a:gd name="connsiteX189" fmla="*/ 739848 w 1214923"/>
              <a:gd name="connsiteY189" fmla="*/ 1525715 h 1684262"/>
              <a:gd name="connsiteX190" fmla="*/ 616785 w 1214923"/>
              <a:gd name="connsiteY190" fmla="*/ 1564386 h 1684262"/>
              <a:gd name="connsiteX191" fmla="*/ 616785 w 1214923"/>
              <a:gd name="connsiteY191" fmla="*/ 1564196 h 1684262"/>
              <a:gd name="connsiteX192" fmla="*/ 752231 w 1214923"/>
              <a:gd name="connsiteY192" fmla="*/ 1664779 h 1684262"/>
              <a:gd name="connsiteX193" fmla="*/ 739658 w 1214923"/>
              <a:gd name="connsiteY193" fmla="*/ 1664779 h 1684262"/>
              <a:gd name="connsiteX194" fmla="*/ 731180 w 1214923"/>
              <a:gd name="connsiteY194" fmla="*/ 1664779 h 1684262"/>
              <a:gd name="connsiteX195" fmla="*/ 727561 w 1214923"/>
              <a:gd name="connsiteY195" fmla="*/ 1664779 h 1684262"/>
              <a:gd name="connsiteX196" fmla="*/ 713750 w 1214923"/>
              <a:gd name="connsiteY196" fmla="*/ 1666780 h 1684262"/>
              <a:gd name="connsiteX197" fmla="*/ 704225 w 1214923"/>
              <a:gd name="connsiteY197" fmla="*/ 1665256 h 1684262"/>
              <a:gd name="connsiteX198" fmla="*/ 705558 w 1214923"/>
              <a:gd name="connsiteY198" fmla="*/ 1667733 h 1684262"/>
              <a:gd name="connsiteX199" fmla="*/ 790045 w 1214923"/>
              <a:gd name="connsiteY199" fmla="*/ 1610106 h 1684262"/>
              <a:gd name="connsiteX200" fmla="*/ 752231 w 1214923"/>
              <a:gd name="connsiteY200" fmla="*/ 1664970 h 1684262"/>
              <a:gd name="connsiteX201" fmla="*/ 752231 w 1214923"/>
              <a:gd name="connsiteY201" fmla="*/ 1664779 h 1684262"/>
              <a:gd name="connsiteX202" fmla="*/ 857863 w 1214923"/>
              <a:gd name="connsiteY202" fmla="*/ 1591056 h 1684262"/>
              <a:gd name="connsiteX203" fmla="*/ 838813 w 1214923"/>
              <a:gd name="connsiteY203" fmla="*/ 1568958 h 1684262"/>
              <a:gd name="connsiteX204" fmla="*/ 836146 w 1214923"/>
              <a:gd name="connsiteY204" fmla="*/ 1564291 h 1684262"/>
              <a:gd name="connsiteX205" fmla="*/ 955179 w 1214923"/>
              <a:gd name="connsiteY205" fmla="*/ 1500720 h 1684262"/>
              <a:gd name="connsiteX206" fmla="*/ 1066493 w 1214923"/>
              <a:gd name="connsiteY206" fmla="*/ 1492065 h 1684262"/>
              <a:gd name="connsiteX207" fmla="*/ 857863 w 1214923"/>
              <a:gd name="connsiteY207" fmla="*/ 1591247 h 1684262"/>
              <a:gd name="connsiteX208" fmla="*/ 857863 w 1214923"/>
              <a:gd name="connsiteY208" fmla="*/ 1591056 h 1684262"/>
              <a:gd name="connsiteX209" fmla="*/ 1054979 w 1214923"/>
              <a:gd name="connsiteY209" fmla="*/ 1445037 h 1684262"/>
              <a:gd name="connsiteX210" fmla="*/ 916632 w 1214923"/>
              <a:gd name="connsiteY210" fmla="*/ 1468184 h 1684262"/>
              <a:gd name="connsiteX211" fmla="*/ 1028170 w 1214923"/>
              <a:gd name="connsiteY211" fmla="*/ 1445228 h 1684262"/>
              <a:gd name="connsiteX212" fmla="*/ 1054979 w 1214923"/>
              <a:gd name="connsiteY212" fmla="*/ 1445037 h 1684262"/>
              <a:gd name="connsiteX213" fmla="*/ 862816 w 1214923"/>
              <a:gd name="connsiteY213" fmla="*/ 1410462 h 1684262"/>
              <a:gd name="connsiteX214" fmla="*/ 647551 w 1214923"/>
              <a:gd name="connsiteY214" fmla="*/ 1448562 h 1684262"/>
              <a:gd name="connsiteX215" fmla="*/ 862816 w 1214923"/>
              <a:gd name="connsiteY215" fmla="*/ 1410653 h 1684262"/>
              <a:gd name="connsiteX216" fmla="*/ 862816 w 1214923"/>
              <a:gd name="connsiteY216" fmla="*/ 1410462 h 1684262"/>
              <a:gd name="connsiteX217" fmla="*/ 689842 w 1214923"/>
              <a:gd name="connsiteY217" fmla="*/ 1391412 h 1684262"/>
              <a:gd name="connsiteX218" fmla="*/ 924347 w 1214923"/>
              <a:gd name="connsiteY218" fmla="*/ 1306830 h 1684262"/>
              <a:gd name="connsiteX219" fmla="*/ 689842 w 1214923"/>
              <a:gd name="connsiteY219" fmla="*/ 1391412 h 1684262"/>
              <a:gd name="connsiteX220" fmla="*/ 1162663 w 1214923"/>
              <a:gd name="connsiteY220" fmla="*/ 1057085 h 1684262"/>
              <a:gd name="connsiteX221" fmla="*/ 1148756 w 1214923"/>
              <a:gd name="connsiteY221" fmla="*/ 1134428 h 1684262"/>
              <a:gd name="connsiteX222" fmla="*/ 1066841 w 1214923"/>
              <a:gd name="connsiteY222" fmla="*/ 1139762 h 1684262"/>
              <a:gd name="connsiteX223" fmla="*/ 1035790 w 1214923"/>
              <a:gd name="connsiteY223" fmla="*/ 1087755 h 1684262"/>
              <a:gd name="connsiteX224" fmla="*/ 1162663 w 1214923"/>
              <a:gd name="connsiteY224" fmla="*/ 1057085 h 1684262"/>
              <a:gd name="connsiteX225" fmla="*/ 987913 w 1214923"/>
              <a:gd name="connsiteY225" fmla="*/ 1181170 h 1684262"/>
              <a:gd name="connsiteX226" fmla="*/ 958923 w 1214923"/>
              <a:gd name="connsiteY226" fmla="*/ 1264444 h 1684262"/>
              <a:gd name="connsiteX227" fmla="*/ 905107 w 1214923"/>
              <a:gd name="connsiteY227" fmla="*/ 1118330 h 1684262"/>
              <a:gd name="connsiteX228" fmla="*/ 987913 w 1214923"/>
              <a:gd name="connsiteY228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11331 w 1214923"/>
              <a:gd name="connsiteY140" fmla="*/ 176117 h 1684262"/>
              <a:gd name="connsiteX141" fmla="*/ 569351 w 1214923"/>
              <a:gd name="connsiteY141" fmla="*/ 242792 h 1684262"/>
              <a:gd name="connsiteX142" fmla="*/ 555299 w 1214923"/>
              <a:gd name="connsiteY142" fmla="*/ 250103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759089 w 1214923"/>
              <a:gd name="connsiteY150" fmla="*/ 438055 h 1684262"/>
              <a:gd name="connsiteX151" fmla="*/ 640217 w 1214923"/>
              <a:gd name="connsiteY151" fmla="*/ 641593 h 1684262"/>
              <a:gd name="connsiteX152" fmla="*/ 632216 w 1214923"/>
              <a:gd name="connsiteY152" fmla="*/ 453581 h 1684262"/>
              <a:gd name="connsiteX153" fmla="*/ 632216 w 1214923"/>
              <a:gd name="connsiteY153" fmla="*/ 453485 h 1684262"/>
              <a:gd name="connsiteX154" fmla="*/ 686032 w 1214923"/>
              <a:gd name="connsiteY154" fmla="*/ 837819 h 1684262"/>
              <a:gd name="connsiteX155" fmla="*/ 628310 w 1214923"/>
              <a:gd name="connsiteY155" fmla="*/ 930116 h 1684262"/>
              <a:gd name="connsiteX156" fmla="*/ 686032 w 1214923"/>
              <a:gd name="connsiteY156" fmla="*/ 837914 h 1684262"/>
              <a:gd name="connsiteX157" fmla="*/ 686032 w 1214923"/>
              <a:gd name="connsiteY157" fmla="*/ 837819 h 1684262"/>
              <a:gd name="connsiteX158" fmla="*/ 743658 w 1214923"/>
              <a:gd name="connsiteY158" fmla="*/ 1291400 h 1684262"/>
              <a:gd name="connsiteX159" fmla="*/ 547634 w 1214923"/>
              <a:gd name="connsiteY159" fmla="*/ 1206818 h 1684262"/>
              <a:gd name="connsiteX160" fmla="*/ 573446 w 1214923"/>
              <a:gd name="connsiteY160" fmla="*/ 1222439 h 1684262"/>
              <a:gd name="connsiteX161" fmla="*/ 603450 w 1214923"/>
              <a:gd name="connsiteY161" fmla="*/ 1227487 h 1684262"/>
              <a:gd name="connsiteX162" fmla="*/ 743658 w 1214923"/>
              <a:gd name="connsiteY162" fmla="*/ 1291495 h 1684262"/>
              <a:gd name="connsiteX163" fmla="*/ 743658 w 1214923"/>
              <a:gd name="connsiteY163" fmla="*/ 1291400 h 1684262"/>
              <a:gd name="connsiteX164" fmla="*/ 556465 w 1214923"/>
              <a:gd name="connsiteY164" fmla="*/ 950327 h 1684262"/>
              <a:gd name="connsiteX165" fmla="*/ 689842 w 1214923"/>
              <a:gd name="connsiteY165" fmla="*/ 1122236 h 1684262"/>
              <a:gd name="connsiteX166" fmla="*/ 568651 w 1214923"/>
              <a:gd name="connsiteY166" fmla="*/ 984541 h 1684262"/>
              <a:gd name="connsiteX167" fmla="*/ 556465 w 1214923"/>
              <a:gd name="connsiteY167" fmla="*/ 950327 h 1684262"/>
              <a:gd name="connsiteX168" fmla="*/ 351609 w 1214923"/>
              <a:gd name="connsiteY168" fmla="*/ 1045464 h 1684262"/>
              <a:gd name="connsiteX169" fmla="*/ 382375 w 1214923"/>
              <a:gd name="connsiteY169" fmla="*/ 887825 h 1684262"/>
              <a:gd name="connsiteX170" fmla="*/ 351609 w 1214923"/>
              <a:gd name="connsiteY170" fmla="*/ 1045559 h 1684262"/>
              <a:gd name="connsiteX171" fmla="*/ 351609 w 1214923"/>
              <a:gd name="connsiteY171" fmla="*/ 1045464 h 1684262"/>
              <a:gd name="connsiteX172" fmla="*/ 420761 w 1214923"/>
              <a:gd name="connsiteY172" fmla="*/ 1054969 h 1684262"/>
              <a:gd name="connsiteX173" fmla="*/ 605260 w 1214923"/>
              <a:gd name="connsiteY173" fmla="*/ 1180338 h 1684262"/>
              <a:gd name="connsiteX174" fmla="*/ 420761 w 1214923"/>
              <a:gd name="connsiteY174" fmla="*/ 1054969 h 1684262"/>
              <a:gd name="connsiteX175" fmla="*/ 366944 w 1214923"/>
              <a:gd name="connsiteY175" fmla="*/ 1414272 h 1684262"/>
              <a:gd name="connsiteX176" fmla="*/ 597640 w 1214923"/>
              <a:gd name="connsiteY176" fmla="*/ 1460468 h 1684262"/>
              <a:gd name="connsiteX177" fmla="*/ 366944 w 1214923"/>
              <a:gd name="connsiteY177" fmla="*/ 1414463 h 1684262"/>
              <a:gd name="connsiteX178" fmla="*/ 366944 w 1214923"/>
              <a:gd name="connsiteY178" fmla="*/ 1414272 h 1684262"/>
              <a:gd name="connsiteX179" fmla="*/ 536108 w 1214923"/>
              <a:gd name="connsiteY179" fmla="*/ 1644968 h 1684262"/>
              <a:gd name="connsiteX180" fmla="*/ 498008 w 1214923"/>
              <a:gd name="connsiteY180" fmla="*/ 1625918 h 1684262"/>
              <a:gd name="connsiteX181" fmla="*/ 471148 w 1214923"/>
              <a:gd name="connsiteY181" fmla="*/ 1618202 h 1684262"/>
              <a:gd name="connsiteX182" fmla="*/ 471148 w 1214923"/>
              <a:gd name="connsiteY182" fmla="*/ 1664399 h 1684262"/>
              <a:gd name="connsiteX183" fmla="*/ 401901 w 1214923"/>
              <a:gd name="connsiteY183" fmla="*/ 1579817 h 1684262"/>
              <a:gd name="connsiteX184" fmla="*/ 536108 w 1214923"/>
              <a:gd name="connsiteY184" fmla="*/ 1645158 h 1684262"/>
              <a:gd name="connsiteX185" fmla="*/ 536108 w 1214923"/>
              <a:gd name="connsiteY185" fmla="*/ 1644968 h 1684262"/>
              <a:gd name="connsiteX186" fmla="*/ 616785 w 1214923"/>
              <a:gd name="connsiteY186" fmla="*/ 1564196 h 1684262"/>
              <a:gd name="connsiteX187" fmla="*/ 555349 w 1214923"/>
              <a:gd name="connsiteY187" fmla="*/ 1541145 h 1684262"/>
              <a:gd name="connsiteX188" fmla="*/ 638597 w 1214923"/>
              <a:gd name="connsiteY188" fmla="*/ 1493520 h 1684262"/>
              <a:gd name="connsiteX189" fmla="*/ 739848 w 1214923"/>
              <a:gd name="connsiteY189" fmla="*/ 1525715 h 1684262"/>
              <a:gd name="connsiteX190" fmla="*/ 616785 w 1214923"/>
              <a:gd name="connsiteY190" fmla="*/ 1564386 h 1684262"/>
              <a:gd name="connsiteX191" fmla="*/ 616785 w 1214923"/>
              <a:gd name="connsiteY191" fmla="*/ 1564196 h 1684262"/>
              <a:gd name="connsiteX192" fmla="*/ 752231 w 1214923"/>
              <a:gd name="connsiteY192" fmla="*/ 1664779 h 1684262"/>
              <a:gd name="connsiteX193" fmla="*/ 739658 w 1214923"/>
              <a:gd name="connsiteY193" fmla="*/ 1664779 h 1684262"/>
              <a:gd name="connsiteX194" fmla="*/ 731180 w 1214923"/>
              <a:gd name="connsiteY194" fmla="*/ 1664779 h 1684262"/>
              <a:gd name="connsiteX195" fmla="*/ 727561 w 1214923"/>
              <a:gd name="connsiteY195" fmla="*/ 1664779 h 1684262"/>
              <a:gd name="connsiteX196" fmla="*/ 713750 w 1214923"/>
              <a:gd name="connsiteY196" fmla="*/ 1666780 h 1684262"/>
              <a:gd name="connsiteX197" fmla="*/ 704225 w 1214923"/>
              <a:gd name="connsiteY197" fmla="*/ 1665256 h 1684262"/>
              <a:gd name="connsiteX198" fmla="*/ 705558 w 1214923"/>
              <a:gd name="connsiteY198" fmla="*/ 1667733 h 1684262"/>
              <a:gd name="connsiteX199" fmla="*/ 790045 w 1214923"/>
              <a:gd name="connsiteY199" fmla="*/ 1610106 h 1684262"/>
              <a:gd name="connsiteX200" fmla="*/ 752231 w 1214923"/>
              <a:gd name="connsiteY200" fmla="*/ 1664970 h 1684262"/>
              <a:gd name="connsiteX201" fmla="*/ 752231 w 1214923"/>
              <a:gd name="connsiteY201" fmla="*/ 1664779 h 1684262"/>
              <a:gd name="connsiteX202" fmla="*/ 857863 w 1214923"/>
              <a:gd name="connsiteY202" fmla="*/ 1591056 h 1684262"/>
              <a:gd name="connsiteX203" fmla="*/ 838813 w 1214923"/>
              <a:gd name="connsiteY203" fmla="*/ 1568958 h 1684262"/>
              <a:gd name="connsiteX204" fmla="*/ 836146 w 1214923"/>
              <a:gd name="connsiteY204" fmla="*/ 1564291 h 1684262"/>
              <a:gd name="connsiteX205" fmla="*/ 955179 w 1214923"/>
              <a:gd name="connsiteY205" fmla="*/ 1500720 h 1684262"/>
              <a:gd name="connsiteX206" fmla="*/ 1066493 w 1214923"/>
              <a:gd name="connsiteY206" fmla="*/ 1492065 h 1684262"/>
              <a:gd name="connsiteX207" fmla="*/ 857863 w 1214923"/>
              <a:gd name="connsiteY207" fmla="*/ 1591247 h 1684262"/>
              <a:gd name="connsiteX208" fmla="*/ 857863 w 1214923"/>
              <a:gd name="connsiteY208" fmla="*/ 1591056 h 1684262"/>
              <a:gd name="connsiteX209" fmla="*/ 1054979 w 1214923"/>
              <a:gd name="connsiteY209" fmla="*/ 1445037 h 1684262"/>
              <a:gd name="connsiteX210" fmla="*/ 916632 w 1214923"/>
              <a:gd name="connsiteY210" fmla="*/ 1468184 h 1684262"/>
              <a:gd name="connsiteX211" fmla="*/ 1028170 w 1214923"/>
              <a:gd name="connsiteY211" fmla="*/ 1445228 h 1684262"/>
              <a:gd name="connsiteX212" fmla="*/ 1054979 w 1214923"/>
              <a:gd name="connsiteY212" fmla="*/ 1445037 h 1684262"/>
              <a:gd name="connsiteX213" fmla="*/ 862816 w 1214923"/>
              <a:gd name="connsiteY213" fmla="*/ 1410462 h 1684262"/>
              <a:gd name="connsiteX214" fmla="*/ 647551 w 1214923"/>
              <a:gd name="connsiteY214" fmla="*/ 1448562 h 1684262"/>
              <a:gd name="connsiteX215" fmla="*/ 862816 w 1214923"/>
              <a:gd name="connsiteY215" fmla="*/ 1410653 h 1684262"/>
              <a:gd name="connsiteX216" fmla="*/ 862816 w 1214923"/>
              <a:gd name="connsiteY216" fmla="*/ 1410462 h 1684262"/>
              <a:gd name="connsiteX217" fmla="*/ 689842 w 1214923"/>
              <a:gd name="connsiteY217" fmla="*/ 1391412 h 1684262"/>
              <a:gd name="connsiteX218" fmla="*/ 924347 w 1214923"/>
              <a:gd name="connsiteY218" fmla="*/ 1306830 h 1684262"/>
              <a:gd name="connsiteX219" fmla="*/ 689842 w 1214923"/>
              <a:gd name="connsiteY219" fmla="*/ 1391412 h 1684262"/>
              <a:gd name="connsiteX220" fmla="*/ 1162663 w 1214923"/>
              <a:gd name="connsiteY220" fmla="*/ 1057085 h 1684262"/>
              <a:gd name="connsiteX221" fmla="*/ 1148756 w 1214923"/>
              <a:gd name="connsiteY221" fmla="*/ 1134428 h 1684262"/>
              <a:gd name="connsiteX222" fmla="*/ 1066841 w 1214923"/>
              <a:gd name="connsiteY222" fmla="*/ 1139762 h 1684262"/>
              <a:gd name="connsiteX223" fmla="*/ 1035790 w 1214923"/>
              <a:gd name="connsiteY223" fmla="*/ 1087755 h 1684262"/>
              <a:gd name="connsiteX224" fmla="*/ 1162663 w 1214923"/>
              <a:gd name="connsiteY224" fmla="*/ 1057085 h 1684262"/>
              <a:gd name="connsiteX225" fmla="*/ 987913 w 1214923"/>
              <a:gd name="connsiteY225" fmla="*/ 1181170 h 1684262"/>
              <a:gd name="connsiteX226" fmla="*/ 958923 w 1214923"/>
              <a:gd name="connsiteY226" fmla="*/ 1264444 h 1684262"/>
              <a:gd name="connsiteX227" fmla="*/ 905107 w 1214923"/>
              <a:gd name="connsiteY227" fmla="*/ 1118330 h 1684262"/>
              <a:gd name="connsiteX228" fmla="*/ 987913 w 1214923"/>
              <a:gd name="connsiteY228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433265 w 1214923"/>
              <a:gd name="connsiteY140" fmla="*/ 212673 h 1684262"/>
              <a:gd name="connsiteX141" fmla="*/ 569351 w 1214923"/>
              <a:gd name="connsiteY141" fmla="*/ 242792 h 1684262"/>
              <a:gd name="connsiteX142" fmla="*/ 555299 w 1214923"/>
              <a:gd name="connsiteY142" fmla="*/ 250103 h 1684262"/>
              <a:gd name="connsiteX143" fmla="*/ 558873 w 1214923"/>
              <a:gd name="connsiteY143" fmla="*/ 299942 h 1684262"/>
              <a:gd name="connsiteX144" fmla="*/ 351609 w 1214923"/>
              <a:gd name="connsiteY144" fmla="*/ 219075 h 1684262"/>
              <a:gd name="connsiteX145" fmla="*/ 351323 w 1214923"/>
              <a:gd name="connsiteY145" fmla="*/ 219361 h 1684262"/>
              <a:gd name="connsiteX146" fmla="*/ 470767 w 1214923"/>
              <a:gd name="connsiteY146" fmla="*/ 361188 h 1684262"/>
              <a:gd name="connsiteX147" fmla="*/ 566874 w 1214923"/>
              <a:gd name="connsiteY147" fmla="*/ 503396 h 1684262"/>
              <a:gd name="connsiteX148" fmla="*/ 470767 w 1214923"/>
              <a:gd name="connsiteY148" fmla="*/ 361188 h 1684262"/>
              <a:gd name="connsiteX149" fmla="*/ 632216 w 1214923"/>
              <a:gd name="connsiteY149" fmla="*/ 453485 h 1684262"/>
              <a:gd name="connsiteX150" fmla="*/ 759089 w 1214923"/>
              <a:gd name="connsiteY150" fmla="*/ 438055 h 1684262"/>
              <a:gd name="connsiteX151" fmla="*/ 640217 w 1214923"/>
              <a:gd name="connsiteY151" fmla="*/ 641593 h 1684262"/>
              <a:gd name="connsiteX152" fmla="*/ 632216 w 1214923"/>
              <a:gd name="connsiteY152" fmla="*/ 453581 h 1684262"/>
              <a:gd name="connsiteX153" fmla="*/ 632216 w 1214923"/>
              <a:gd name="connsiteY153" fmla="*/ 453485 h 1684262"/>
              <a:gd name="connsiteX154" fmla="*/ 686032 w 1214923"/>
              <a:gd name="connsiteY154" fmla="*/ 837819 h 1684262"/>
              <a:gd name="connsiteX155" fmla="*/ 628310 w 1214923"/>
              <a:gd name="connsiteY155" fmla="*/ 930116 h 1684262"/>
              <a:gd name="connsiteX156" fmla="*/ 686032 w 1214923"/>
              <a:gd name="connsiteY156" fmla="*/ 837914 h 1684262"/>
              <a:gd name="connsiteX157" fmla="*/ 686032 w 1214923"/>
              <a:gd name="connsiteY157" fmla="*/ 837819 h 1684262"/>
              <a:gd name="connsiteX158" fmla="*/ 743658 w 1214923"/>
              <a:gd name="connsiteY158" fmla="*/ 1291400 h 1684262"/>
              <a:gd name="connsiteX159" fmla="*/ 547634 w 1214923"/>
              <a:gd name="connsiteY159" fmla="*/ 1206818 h 1684262"/>
              <a:gd name="connsiteX160" fmla="*/ 573446 w 1214923"/>
              <a:gd name="connsiteY160" fmla="*/ 1222439 h 1684262"/>
              <a:gd name="connsiteX161" fmla="*/ 603450 w 1214923"/>
              <a:gd name="connsiteY161" fmla="*/ 1227487 h 1684262"/>
              <a:gd name="connsiteX162" fmla="*/ 743658 w 1214923"/>
              <a:gd name="connsiteY162" fmla="*/ 1291495 h 1684262"/>
              <a:gd name="connsiteX163" fmla="*/ 743658 w 1214923"/>
              <a:gd name="connsiteY163" fmla="*/ 1291400 h 1684262"/>
              <a:gd name="connsiteX164" fmla="*/ 556465 w 1214923"/>
              <a:gd name="connsiteY164" fmla="*/ 950327 h 1684262"/>
              <a:gd name="connsiteX165" fmla="*/ 689842 w 1214923"/>
              <a:gd name="connsiteY165" fmla="*/ 1122236 h 1684262"/>
              <a:gd name="connsiteX166" fmla="*/ 568651 w 1214923"/>
              <a:gd name="connsiteY166" fmla="*/ 984541 h 1684262"/>
              <a:gd name="connsiteX167" fmla="*/ 556465 w 1214923"/>
              <a:gd name="connsiteY167" fmla="*/ 950327 h 1684262"/>
              <a:gd name="connsiteX168" fmla="*/ 351609 w 1214923"/>
              <a:gd name="connsiteY168" fmla="*/ 1045464 h 1684262"/>
              <a:gd name="connsiteX169" fmla="*/ 382375 w 1214923"/>
              <a:gd name="connsiteY169" fmla="*/ 887825 h 1684262"/>
              <a:gd name="connsiteX170" fmla="*/ 351609 w 1214923"/>
              <a:gd name="connsiteY170" fmla="*/ 1045559 h 1684262"/>
              <a:gd name="connsiteX171" fmla="*/ 351609 w 1214923"/>
              <a:gd name="connsiteY171" fmla="*/ 1045464 h 1684262"/>
              <a:gd name="connsiteX172" fmla="*/ 420761 w 1214923"/>
              <a:gd name="connsiteY172" fmla="*/ 1054969 h 1684262"/>
              <a:gd name="connsiteX173" fmla="*/ 605260 w 1214923"/>
              <a:gd name="connsiteY173" fmla="*/ 1180338 h 1684262"/>
              <a:gd name="connsiteX174" fmla="*/ 420761 w 1214923"/>
              <a:gd name="connsiteY174" fmla="*/ 1054969 h 1684262"/>
              <a:gd name="connsiteX175" fmla="*/ 366944 w 1214923"/>
              <a:gd name="connsiteY175" fmla="*/ 1414272 h 1684262"/>
              <a:gd name="connsiteX176" fmla="*/ 597640 w 1214923"/>
              <a:gd name="connsiteY176" fmla="*/ 1460468 h 1684262"/>
              <a:gd name="connsiteX177" fmla="*/ 366944 w 1214923"/>
              <a:gd name="connsiteY177" fmla="*/ 1414463 h 1684262"/>
              <a:gd name="connsiteX178" fmla="*/ 366944 w 1214923"/>
              <a:gd name="connsiteY178" fmla="*/ 1414272 h 1684262"/>
              <a:gd name="connsiteX179" fmla="*/ 536108 w 1214923"/>
              <a:gd name="connsiteY179" fmla="*/ 1644968 h 1684262"/>
              <a:gd name="connsiteX180" fmla="*/ 498008 w 1214923"/>
              <a:gd name="connsiteY180" fmla="*/ 1625918 h 1684262"/>
              <a:gd name="connsiteX181" fmla="*/ 471148 w 1214923"/>
              <a:gd name="connsiteY181" fmla="*/ 1618202 h 1684262"/>
              <a:gd name="connsiteX182" fmla="*/ 471148 w 1214923"/>
              <a:gd name="connsiteY182" fmla="*/ 1664399 h 1684262"/>
              <a:gd name="connsiteX183" fmla="*/ 401901 w 1214923"/>
              <a:gd name="connsiteY183" fmla="*/ 1579817 h 1684262"/>
              <a:gd name="connsiteX184" fmla="*/ 536108 w 1214923"/>
              <a:gd name="connsiteY184" fmla="*/ 1645158 h 1684262"/>
              <a:gd name="connsiteX185" fmla="*/ 536108 w 1214923"/>
              <a:gd name="connsiteY185" fmla="*/ 1644968 h 1684262"/>
              <a:gd name="connsiteX186" fmla="*/ 616785 w 1214923"/>
              <a:gd name="connsiteY186" fmla="*/ 1564196 h 1684262"/>
              <a:gd name="connsiteX187" fmla="*/ 555349 w 1214923"/>
              <a:gd name="connsiteY187" fmla="*/ 1541145 h 1684262"/>
              <a:gd name="connsiteX188" fmla="*/ 638597 w 1214923"/>
              <a:gd name="connsiteY188" fmla="*/ 1493520 h 1684262"/>
              <a:gd name="connsiteX189" fmla="*/ 739848 w 1214923"/>
              <a:gd name="connsiteY189" fmla="*/ 1525715 h 1684262"/>
              <a:gd name="connsiteX190" fmla="*/ 616785 w 1214923"/>
              <a:gd name="connsiteY190" fmla="*/ 1564386 h 1684262"/>
              <a:gd name="connsiteX191" fmla="*/ 616785 w 1214923"/>
              <a:gd name="connsiteY191" fmla="*/ 1564196 h 1684262"/>
              <a:gd name="connsiteX192" fmla="*/ 752231 w 1214923"/>
              <a:gd name="connsiteY192" fmla="*/ 1664779 h 1684262"/>
              <a:gd name="connsiteX193" fmla="*/ 739658 w 1214923"/>
              <a:gd name="connsiteY193" fmla="*/ 1664779 h 1684262"/>
              <a:gd name="connsiteX194" fmla="*/ 731180 w 1214923"/>
              <a:gd name="connsiteY194" fmla="*/ 1664779 h 1684262"/>
              <a:gd name="connsiteX195" fmla="*/ 727561 w 1214923"/>
              <a:gd name="connsiteY195" fmla="*/ 1664779 h 1684262"/>
              <a:gd name="connsiteX196" fmla="*/ 713750 w 1214923"/>
              <a:gd name="connsiteY196" fmla="*/ 1666780 h 1684262"/>
              <a:gd name="connsiteX197" fmla="*/ 704225 w 1214923"/>
              <a:gd name="connsiteY197" fmla="*/ 1665256 h 1684262"/>
              <a:gd name="connsiteX198" fmla="*/ 705558 w 1214923"/>
              <a:gd name="connsiteY198" fmla="*/ 1667733 h 1684262"/>
              <a:gd name="connsiteX199" fmla="*/ 790045 w 1214923"/>
              <a:gd name="connsiteY199" fmla="*/ 1610106 h 1684262"/>
              <a:gd name="connsiteX200" fmla="*/ 752231 w 1214923"/>
              <a:gd name="connsiteY200" fmla="*/ 1664970 h 1684262"/>
              <a:gd name="connsiteX201" fmla="*/ 752231 w 1214923"/>
              <a:gd name="connsiteY201" fmla="*/ 1664779 h 1684262"/>
              <a:gd name="connsiteX202" fmla="*/ 857863 w 1214923"/>
              <a:gd name="connsiteY202" fmla="*/ 1591056 h 1684262"/>
              <a:gd name="connsiteX203" fmla="*/ 838813 w 1214923"/>
              <a:gd name="connsiteY203" fmla="*/ 1568958 h 1684262"/>
              <a:gd name="connsiteX204" fmla="*/ 836146 w 1214923"/>
              <a:gd name="connsiteY204" fmla="*/ 1564291 h 1684262"/>
              <a:gd name="connsiteX205" fmla="*/ 955179 w 1214923"/>
              <a:gd name="connsiteY205" fmla="*/ 1500720 h 1684262"/>
              <a:gd name="connsiteX206" fmla="*/ 1066493 w 1214923"/>
              <a:gd name="connsiteY206" fmla="*/ 1492065 h 1684262"/>
              <a:gd name="connsiteX207" fmla="*/ 857863 w 1214923"/>
              <a:gd name="connsiteY207" fmla="*/ 1591247 h 1684262"/>
              <a:gd name="connsiteX208" fmla="*/ 857863 w 1214923"/>
              <a:gd name="connsiteY208" fmla="*/ 1591056 h 1684262"/>
              <a:gd name="connsiteX209" fmla="*/ 1054979 w 1214923"/>
              <a:gd name="connsiteY209" fmla="*/ 1445037 h 1684262"/>
              <a:gd name="connsiteX210" fmla="*/ 916632 w 1214923"/>
              <a:gd name="connsiteY210" fmla="*/ 1468184 h 1684262"/>
              <a:gd name="connsiteX211" fmla="*/ 1028170 w 1214923"/>
              <a:gd name="connsiteY211" fmla="*/ 1445228 h 1684262"/>
              <a:gd name="connsiteX212" fmla="*/ 1054979 w 1214923"/>
              <a:gd name="connsiteY212" fmla="*/ 1445037 h 1684262"/>
              <a:gd name="connsiteX213" fmla="*/ 862816 w 1214923"/>
              <a:gd name="connsiteY213" fmla="*/ 1410462 h 1684262"/>
              <a:gd name="connsiteX214" fmla="*/ 647551 w 1214923"/>
              <a:gd name="connsiteY214" fmla="*/ 1448562 h 1684262"/>
              <a:gd name="connsiteX215" fmla="*/ 862816 w 1214923"/>
              <a:gd name="connsiteY215" fmla="*/ 1410653 h 1684262"/>
              <a:gd name="connsiteX216" fmla="*/ 862816 w 1214923"/>
              <a:gd name="connsiteY216" fmla="*/ 1410462 h 1684262"/>
              <a:gd name="connsiteX217" fmla="*/ 689842 w 1214923"/>
              <a:gd name="connsiteY217" fmla="*/ 1391412 h 1684262"/>
              <a:gd name="connsiteX218" fmla="*/ 924347 w 1214923"/>
              <a:gd name="connsiteY218" fmla="*/ 1306830 h 1684262"/>
              <a:gd name="connsiteX219" fmla="*/ 689842 w 1214923"/>
              <a:gd name="connsiteY219" fmla="*/ 1391412 h 1684262"/>
              <a:gd name="connsiteX220" fmla="*/ 1162663 w 1214923"/>
              <a:gd name="connsiteY220" fmla="*/ 1057085 h 1684262"/>
              <a:gd name="connsiteX221" fmla="*/ 1148756 w 1214923"/>
              <a:gd name="connsiteY221" fmla="*/ 1134428 h 1684262"/>
              <a:gd name="connsiteX222" fmla="*/ 1066841 w 1214923"/>
              <a:gd name="connsiteY222" fmla="*/ 1139762 h 1684262"/>
              <a:gd name="connsiteX223" fmla="*/ 1035790 w 1214923"/>
              <a:gd name="connsiteY223" fmla="*/ 1087755 h 1684262"/>
              <a:gd name="connsiteX224" fmla="*/ 1162663 w 1214923"/>
              <a:gd name="connsiteY224" fmla="*/ 1057085 h 1684262"/>
              <a:gd name="connsiteX225" fmla="*/ 987913 w 1214923"/>
              <a:gd name="connsiteY225" fmla="*/ 1181170 h 1684262"/>
              <a:gd name="connsiteX226" fmla="*/ 958923 w 1214923"/>
              <a:gd name="connsiteY226" fmla="*/ 1264444 h 1684262"/>
              <a:gd name="connsiteX227" fmla="*/ 905107 w 1214923"/>
              <a:gd name="connsiteY227" fmla="*/ 1118330 h 1684262"/>
              <a:gd name="connsiteX228" fmla="*/ 987913 w 1214923"/>
              <a:gd name="connsiteY228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569351 w 1214923"/>
              <a:gd name="connsiteY140" fmla="*/ 242792 h 1684262"/>
              <a:gd name="connsiteX141" fmla="*/ 555299 w 1214923"/>
              <a:gd name="connsiteY141" fmla="*/ 250103 h 1684262"/>
              <a:gd name="connsiteX142" fmla="*/ 558873 w 1214923"/>
              <a:gd name="connsiteY142" fmla="*/ 299942 h 1684262"/>
              <a:gd name="connsiteX143" fmla="*/ 351609 w 1214923"/>
              <a:gd name="connsiteY143" fmla="*/ 219075 h 1684262"/>
              <a:gd name="connsiteX144" fmla="*/ 351323 w 1214923"/>
              <a:gd name="connsiteY144" fmla="*/ 219361 h 1684262"/>
              <a:gd name="connsiteX145" fmla="*/ 470767 w 1214923"/>
              <a:gd name="connsiteY145" fmla="*/ 361188 h 1684262"/>
              <a:gd name="connsiteX146" fmla="*/ 566874 w 1214923"/>
              <a:gd name="connsiteY146" fmla="*/ 503396 h 1684262"/>
              <a:gd name="connsiteX147" fmla="*/ 470767 w 1214923"/>
              <a:gd name="connsiteY147" fmla="*/ 361188 h 1684262"/>
              <a:gd name="connsiteX148" fmla="*/ 632216 w 1214923"/>
              <a:gd name="connsiteY148" fmla="*/ 453485 h 1684262"/>
              <a:gd name="connsiteX149" fmla="*/ 759089 w 1214923"/>
              <a:gd name="connsiteY149" fmla="*/ 438055 h 1684262"/>
              <a:gd name="connsiteX150" fmla="*/ 640217 w 1214923"/>
              <a:gd name="connsiteY150" fmla="*/ 641593 h 1684262"/>
              <a:gd name="connsiteX151" fmla="*/ 632216 w 1214923"/>
              <a:gd name="connsiteY151" fmla="*/ 453581 h 1684262"/>
              <a:gd name="connsiteX152" fmla="*/ 632216 w 1214923"/>
              <a:gd name="connsiteY152" fmla="*/ 453485 h 1684262"/>
              <a:gd name="connsiteX153" fmla="*/ 686032 w 1214923"/>
              <a:gd name="connsiteY153" fmla="*/ 837819 h 1684262"/>
              <a:gd name="connsiteX154" fmla="*/ 628310 w 1214923"/>
              <a:gd name="connsiteY154" fmla="*/ 930116 h 1684262"/>
              <a:gd name="connsiteX155" fmla="*/ 686032 w 1214923"/>
              <a:gd name="connsiteY155" fmla="*/ 837914 h 1684262"/>
              <a:gd name="connsiteX156" fmla="*/ 686032 w 1214923"/>
              <a:gd name="connsiteY156" fmla="*/ 837819 h 1684262"/>
              <a:gd name="connsiteX157" fmla="*/ 743658 w 1214923"/>
              <a:gd name="connsiteY157" fmla="*/ 1291400 h 1684262"/>
              <a:gd name="connsiteX158" fmla="*/ 547634 w 1214923"/>
              <a:gd name="connsiteY158" fmla="*/ 1206818 h 1684262"/>
              <a:gd name="connsiteX159" fmla="*/ 573446 w 1214923"/>
              <a:gd name="connsiteY159" fmla="*/ 1222439 h 1684262"/>
              <a:gd name="connsiteX160" fmla="*/ 603450 w 1214923"/>
              <a:gd name="connsiteY160" fmla="*/ 1227487 h 1684262"/>
              <a:gd name="connsiteX161" fmla="*/ 743658 w 1214923"/>
              <a:gd name="connsiteY161" fmla="*/ 1291495 h 1684262"/>
              <a:gd name="connsiteX162" fmla="*/ 743658 w 1214923"/>
              <a:gd name="connsiteY162" fmla="*/ 1291400 h 1684262"/>
              <a:gd name="connsiteX163" fmla="*/ 556465 w 1214923"/>
              <a:gd name="connsiteY163" fmla="*/ 950327 h 1684262"/>
              <a:gd name="connsiteX164" fmla="*/ 689842 w 1214923"/>
              <a:gd name="connsiteY164" fmla="*/ 1122236 h 1684262"/>
              <a:gd name="connsiteX165" fmla="*/ 568651 w 1214923"/>
              <a:gd name="connsiteY165" fmla="*/ 984541 h 1684262"/>
              <a:gd name="connsiteX166" fmla="*/ 556465 w 1214923"/>
              <a:gd name="connsiteY166" fmla="*/ 950327 h 1684262"/>
              <a:gd name="connsiteX167" fmla="*/ 351609 w 1214923"/>
              <a:gd name="connsiteY167" fmla="*/ 1045464 h 1684262"/>
              <a:gd name="connsiteX168" fmla="*/ 382375 w 1214923"/>
              <a:gd name="connsiteY168" fmla="*/ 887825 h 1684262"/>
              <a:gd name="connsiteX169" fmla="*/ 351609 w 1214923"/>
              <a:gd name="connsiteY169" fmla="*/ 1045559 h 1684262"/>
              <a:gd name="connsiteX170" fmla="*/ 351609 w 1214923"/>
              <a:gd name="connsiteY170" fmla="*/ 1045464 h 1684262"/>
              <a:gd name="connsiteX171" fmla="*/ 420761 w 1214923"/>
              <a:gd name="connsiteY171" fmla="*/ 1054969 h 1684262"/>
              <a:gd name="connsiteX172" fmla="*/ 605260 w 1214923"/>
              <a:gd name="connsiteY172" fmla="*/ 1180338 h 1684262"/>
              <a:gd name="connsiteX173" fmla="*/ 420761 w 1214923"/>
              <a:gd name="connsiteY173" fmla="*/ 1054969 h 1684262"/>
              <a:gd name="connsiteX174" fmla="*/ 366944 w 1214923"/>
              <a:gd name="connsiteY174" fmla="*/ 1414272 h 1684262"/>
              <a:gd name="connsiteX175" fmla="*/ 597640 w 1214923"/>
              <a:gd name="connsiteY175" fmla="*/ 1460468 h 1684262"/>
              <a:gd name="connsiteX176" fmla="*/ 366944 w 1214923"/>
              <a:gd name="connsiteY176" fmla="*/ 1414463 h 1684262"/>
              <a:gd name="connsiteX177" fmla="*/ 366944 w 1214923"/>
              <a:gd name="connsiteY177" fmla="*/ 1414272 h 1684262"/>
              <a:gd name="connsiteX178" fmla="*/ 536108 w 1214923"/>
              <a:gd name="connsiteY178" fmla="*/ 1644968 h 1684262"/>
              <a:gd name="connsiteX179" fmla="*/ 498008 w 1214923"/>
              <a:gd name="connsiteY179" fmla="*/ 1625918 h 1684262"/>
              <a:gd name="connsiteX180" fmla="*/ 471148 w 1214923"/>
              <a:gd name="connsiteY180" fmla="*/ 1618202 h 1684262"/>
              <a:gd name="connsiteX181" fmla="*/ 471148 w 1214923"/>
              <a:gd name="connsiteY181" fmla="*/ 1664399 h 1684262"/>
              <a:gd name="connsiteX182" fmla="*/ 401901 w 1214923"/>
              <a:gd name="connsiteY182" fmla="*/ 1579817 h 1684262"/>
              <a:gd name="connsiteX183" fmla="*/ 536108 w 1214923"/>
              <a:gd name="connsiteY183" fmla="*/ 1645158 h 1684262"/>
              <a:gd name="connsiteX184" fmla="*/ 536108 w 1214923"/>
              <a:gd name="connsiteY184" fmla="*/ 1644968 h 1684262"/>
              <a:gd name="connsiteX185" fmla="*/ 616785 w 1214923"/>
              <a:gd name="connsiteY185" fmla="*/ 1564196 h 1684262"/>
              <a:gd name="connsiteX186" fmla="*/ 555349 w 1214923"/>
              <a:gd name="connsiteY186" fmla="*/ 1541145 h 1684262"/>
              <a:gd name="connsiteX187" fmla="*/ 638597 w 1214923"/>
              <a:gd name="connsiteY187" fmla="*/ 1493520 h 1684262"/>
              <a:gd name="connsiteX188" fmla="*/ 739848 w 1214923"/>
              <a:gd name="connsiteY188" fmla="*/ 1525715 h 1684262"/>
              <a:gd name="connsiteX189" fmla="*/ 616785 w 1214923"/>
              <a:gd name="connsiteY189" fmla="*/ 1564386 h 1684262"/>
              <a:gd name="connsiteX190" fmla="*/ 616785 w 1214923"/>
              <a:gd name="connsiteY190" fmla="*/ 1564196 h 1684262"/>
              <a:gd name="connsiteX191" fmla="*/ 752231 w 1214923"/>
              <a:gd name="connsiteY191" fmla="*/ 1664779 h 1684262"/>
              <a:gd name="connsiteX192" fmla="*/ 739658 w 1214923"/>
              <a:gd name="connsiteY192" fmla="*/ 1664779 h 1684262"/>
              <a:gd name="connsiteX193" fmla="*/ 731180 w 1214923"/>
              <a:gd name="connsiteY193" fmla="*/ 1664779 h 1684262"/>
              <a:gd name="connsiteX194" fmla="*/ 727561 w 1214923"/>
              <a:gd name="connsiteY194" fmla="*/ 1664779 h 1684262"/>
              <a:gd name="connsiteX195" fmla="*/ 713750 w 1214923"/>
              <a:gd name="connsiteY195" fmla="*/ 1666780 h 1684262"/>
              <a:gd name="connsiteX196" fmla="*/ 704225 w 1214923"/>
              <a:gd name="connsiteY196" fmla="*/ 1665256 h 1684262"/>
              <a:gd name="connsiteX197" fmla="*/ 705558 w 1214923"/>
              <a:gd name="connsiteY197" fmla="*/ 1667733 h 1684262"/>
              <a:gd name="connsiteX198" fmla="*/ 790045 w 1214923"/>
              <a:gd name="connsiteY198" fmla="*/ 1610106 h 1684262"/>
              <a:gd name="connsiteX199" fmla="*/ 752231 w 1214923"/>
              <a:gd name="connsiteY199" fmla="*/ 1664970 h 1684262"/>
              <a:gd name="connsiteX200" fmla="*/ 752231 w 1214923"/>
              <a:gd name="connsiteY200" fmla="*/ 1664779 h 1684262"/>
              <a:gd name="connsiteX201" fmla="*/ 857863 w 1214923"/>
              <a:gd name="connsiteY201" fmla="*/ 1591056 h 1684262"/>
              <a:gd name="connsiteX202" fmla="*/ 838813 w 1214923"/>
              <a:gd name="connsiteY202" fmla="*/ 1568958 h 1684262"/>
              <a:gd name="connsiteX203" fmla="*/ 836146 w 1214923"/>
              <a:gd name="connsiteY203" fmla="*/ 1564291 h 1684262"/>
              <a:gd name="connsiteX204" fmla="*/ 955179 w 1214923"/>
              <a:gd name="connsiteY204" fmla="*/ 1500720 h 1684262"/>
              <a:gd name="connsiteX205" fmla="*/ 1066493 w 1214923"/>
              <a:gd name="connsiteY205" fmla="*/ 1492065 h 1684262"/>
              <a:gd name="connsiteX206" fmla="*/ 857863 w 1214923"/>
              <a:gd name="connsiteY206" fmla="*/ 1591247 h 1684262"/>
              <a:gd name="connsiteX207" fmla="*/ 857863 w 1214923"/>
              <a:gd name="connsiteY207" fmla="*/ 1591056 h 1684262"/>
              <a:gd name="connsiteX208" fmla="*/ 1054979 w 1214923"/>
              <a:gd name="connsiteY208" fmla="*/ 1445037 h 1684262"/>
              <a:gd name="connsiteX209" fmla="*/ 916632 w 1214923"/>
              <a:gd name="connsiteY209" fmla="*/ 1468184 h 1684262"/>
              <a:gd name="connsiteX210" fmla="*/ 1028170 w 1214923"/>
              <a:gd name="connsiteY210" fmla="*/ 1445228 h 1684262"/>
              <a:gd name="connsiteX211" fmla="*/ 1054979 w 1214923"/>
              <a:gd name="connsiteY211" fmla="*/ 1445037 h 1684262"/>
              <a:gd name="connsiteX212" fmla="*/ 862816 w 1214923"/>
              <a:gd name="connsiteY212" fmla="*/ 1410462 h 1684262"/>
              <a:gd name="connsiteX213" fmla="*/ 647551 w 1214923"/>
              <a:gd name="connsiteY213" fmla="*/ 1448562 h 1684262"/>
              <a:gd name="connsiteX214" fmla="*/ 862816 w 1214923"/>
              <a:gd name="connsiteY214" fmla="*/ 1410653 h 1684262"/>
              <a:gd name="connsiteX215" fmla="*/ 862816 w 1214923"/>
              <a:gd name="connsiteY215" fmla="*/ 1410462 h 1684262"/>
              <a:gd name="connsiteX216" fmla="*/ 689842 w 1214923"/>
              <a:gd name="connsiteY216" fmla="*/ 1391412 h 1684262"/>
              <a:gd name="connsiteX217" fmla="*/ 924347 w 1214923"/>
              <a:gd name="connsiteY217" fmla="*/ 1306830 h 1684262"/>
              <a:gd name="connsiteX218" fmla="*/ 689842 w 1214923"/>
              <a:gd name="connsiteY218" fmla="*/ 1391412 h 1684262"/>
              <a:gd name="connsiteX219" fmla="*/ 1162663 w 1214923"/>
              <a:gd name="connsiteY219" fmla="*/ 1057085 h 1684262"/>
              <a:gd name="connsiteX220" fmla="*/ 1148756 w 1214923"/>
              <a:gd name="connsiteY220" fmla="*/ 1134428 h 1684262"/>
              <a:gd name="connsiteX221" fmla="*/ 1066841 w 1214923"/>
              <a:gd name="connsiteY221" fmla="*/ 1139762 h 1684262"/>
              <a:gd name="connsiteX222" fmla="*/ 1035790 w 1214923"/>
              <a:gd name="connsiteY222" fmla="*/ 1087755 h 1684262"/>
              <a:gd name="connsiteX223" fmla="*/ 1162663 w 1214923"/>
              <a:gd name="connsiteY223" fmla="*/ 1057085 h 1684262"/>
              <a:gd name="connsiteX224" fmla="*/ 987913 w 1214923"/>
              <a:gd name="connsiteY224" fmla="*/ 1181170 h 1684262"/>
              <a:gd name="connsiteX225" fmla="*/ 958923 w 1214923"/>
              <a:gd name="connsiteY225" fmla="*/ 1264444 h 1684262"/>
              <a:gd name="connsiteX226" fmla="*/ 905107 w 1214923"/>
              <a:gd name="connsiteY226" fmla="*/ 1118330 h 1684262"/>
              <a:gd name="connsiteX227" fmla="*/ 987913 w 1214923"/>
              <a:gd name="connsiteY227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569351 w 1214923"/>
              <a:gd name="connsiteY140" fmla="*/ 242792 h 1684262"/>
              <a:gd name="connsiteX141" fmla="*/ 558873 w 1214923"/>
              <a:gd name="connsiteY141" fmla="*/ 299942 h 1684262"/>
              <a:gd name="connsiteX142" fmla="*/ 351609 w 1214923"/>
              <a:gd name="connsiteY142" fmla="*/ 219075 h 1684262"/>
              <a:gd name="connsiteX143" fmla="*/ 351323 w 1214923"/>
              <a:gd name="connsiteY143" fmla="*/ 219361 h 1684262"/>
              <a:gd name="connsiteX144" fmla="*/ 470767 w 1214923"/>
              <a:gd name="connsiteY144" fmla="*/ 361188 h 1684262"/>
              <a:gd name="connsiteX145" fmla="*/ 566874 w 1214923"/>
              <a:gd name="connsiteY145" fmla="*/ 503396 h 1684262"/>
              <a:gd name="connsiteX146" fmla="*/ 470767 w 1214923"/>
              <a:gd name="connsiteY146" fmla="*/ 361188 h 1684262"/>
              <a:gd name="connsiteX147" fmla="*/ 632216 w 1214923"/>
              <a:gd name="connsiteY147" fmla="*/ 453485 h 1684262"/>
              <a:gd name="connsiteX148" fmla="*/ 759089 w 1214923"/>
              <a:gd name="connsiteY148" fmla="*/ 438055 h 1684262"/>
              <a:gd name="connsiteX149" fmla="*/ 640217 w 1214923"/>
              <a:gd name="connsiteY149" fmla="*/ 641593 h 1684262"/>
              <a:gd name="connsiteX150" fmla="*/ 632216 w 1214923"/>
              <a:gd name="connsiteY150" fmla="*/ 453581 h 1684262"/>
              <a:gd name="connsiteX151" fmla="*/ 632216 w 1214923"/>
              <a:gd name="connsiteY151" fmla="*/ 453485 h 1684262"/>
              <a:gd name="connsiteX152" fmla="*/ 686032 w 1214923"/>
              <a:gd name="connsiteY152" fmla="*/ 837819 h 1684262"/>
              <a:gd name="connsiteX153" fmla="*/ 628310 w 1214923"/>
              <a:gd name="connsiteY153" fmla="*/ 930116 h 1684262"/>
              <a:gd name="connsiteX154" fmla="*/ 686032 w 1214923"/>
              <a:gd name="connsiteY154" fmla="*/ 837914 h 1684262"/>
              <a:gd name="connsiteX155" fmla="*/ 686032 w 1214923"/>
              <a:gd name="connsiteY155" fmla="*/ 837819 h 1684262"/>
              <a:gd name="connsiteX156" fmla="*/ 743658 w 1214923"/>
              <a:gd name="connsiteY156" fmla="*/ 1291400 h 1684262"/>
              <a:gd name="connsiteX157" fmla="*/ 547634 w 1214923"/>
              <a:gd name="connsiteY157" fmla="*/ 1206818 h 1684262"/>
              <a:gd name="connsiteX158" fmla="*/ 573446 w 1214923"/>
              <a:gd name="connsiteY158" fmla="*/ 1222439 h 1684262"/>
              <a:gd name="connsiteX159" fmla="*/ 603450 w 1214923"/>
              <a:gd name="connsiteY159" fmla="*/ 1227487 h 1684262"/>
              <a:gd name="connsiteX160" fmla="*/ 743658 w 1214923"/>
              <a:gd name="connsiteY160" fmla="*/ 1291495 h 1684262"/>
              <a:gd name="connsiteX161" fmla="*/ 743658 w 1214923"/>
              <a:gd name="connsiteY161" fmla="*/ 1291400 h 1684262"/>
              <a:gd name="connsiteX162" fmla="*/ 556465 w 1214923"/>
              <a:gd name="connsiteY162" fmla="*/ 950327 h 1684262"/>
              <a:gd name="connsiteX163" fmla="*/ 689842 w 1214923"/>
              <a:gd name="connsiteY163" fmla="*/ 1122236 h 1684262"/>
              <a:gd name="connsiteX164" fmla="*/ 568651 w 1214923"/>
              <a:gd name="connsiteY164" fmla="*/ 984541 h 1684262"/>
              <a:gd name="connsiteX165" fmla="*/ 556465 w 1214923"/>
              <a:gd name="connsiteY165" fmla="*/ 950327 h 1684262"/>
              <a:gd name="connsiteX166" fmla="*/ 351609 w 1214923"/>
              <a:gd name="connsiteY166" fmla="*/ 1045464 h 1684262"/>
              <a:gd name="connsiteX167" fmla="*/ 382375 w 1214923"/>
              <a:gd name="connsiteY167" fmla="*/ 887825 h 1684262"/>
              <a:gd name="connsiteX168" fmla="*/ 351609 w 1214923"/>
              <a:gd name="connsiteY168" fmla="*/ 1045559 h 1684262"/>
              <a:gd name="connsiteX169" fmla="*/ 351609 w 1214923"/>
              <a:gd name="connsiteY169" fmla="*/ 1045464 h 1684262"/>
              <a:gd name="connsiteX170" fmla="*/ 420761 w 1214923"/>
              <a:gd name="connsiteY170" fmla="*/ 1054969 h 1684262"/>
              <a:gd name="connsiteX171" fmla="*/ 605260 w 1214923"/>
              <a:gd name="connsiteY171" fmla="*/ 1180338 h 1684262"/>
              <a:gd name="connsiteX172" fmla="*/ 420761 w 1214923"/>
              <a:gd name="connsiteY172" fmla="*/ 1054969 h 1684262"/>
              <a:gd name="connsiteX173" fmla="*/ 366944 w 1214923"/>
              <a:gd name="connsiteY173" fmla="*/ 1414272 h 1684262"/>
              <a:gd name="connsiteX174" fmla="*/ 597640 w 1214923"/>
              <a:gd name="connsiteY174" fmla="*/ 1460468 h 1684262"/>
              <a:gd name="connsiteX175" fmla="*/ 366944 w 1214923"/>
              <a:gd name="connsiteY175" fmla="*/ 1414463 h 1684262"/>
              <a:gd name="connsiteX176" fmla="*/ 366944 w 1214923"/>
              <a:gd name="connsiteY176" fmla="*/ 1414272 h 1684262"/>
              <a:gd name="connsiteX177" fmla="*/ 536108 w 1214923"/>
              <a:gd name="connsiteY177" fmla="*/ 1644968 h 1684262"/>
              <a:gd name="connsiteX178" fmla="*/ 498008 w 1214923"/>
              <a:gd name="connsiteY178" fmla="*/ 1625918 h 1684262"/>
              <a:gd name="connsiteX179" fmla="*/ 471148 w 1214923"/>
              <a:gd name="connsiteY179" fmla="*/ 1618202 h 1684262"/>
              <a:gd name="connsiteX180" fmla="*/ 471148 w 1214923"/>
              <a:gd name="connsiteY180" fmla="*/ 1664399 h 1684262"/>
              <a:gd name="connsiteX181" fmla="*/ 401901 w 1214923"/>
              <a:gd name="connsiteY181" fmla="*/ 1579817 h 1684262"/>
              <a:gd name="connsiteX182" fmla="*/ 536108 w 1214923"/>
              <a:gd name="connsiteY182" fmla="*/ 1645158 h 1684262"/>
              <a:gd name="connsiteX183" fmla="*/ 536108 w 1214923"/>
              <a:gd name="connsiteY183" fmla="*/ 1644968 h 1684262"/>
              <a:gd name="connsiteX184" fmla="*/ 616785 w 1214923"/>
              <a:gd name="connsiteY184" fmla="*/ 1564196 h 1684262"/>
              <a:gd name="connsiteX185" fmla="*/ 555349 w 1214923"/>
              <a:gd name="connsiteY185" fmla="*/ 1541145 h 1684262"/>
              <a:gd name="connsiteX186" fmla="*/ 638597 w 1214923"/>
              <a:gd name="connsiteY186" fmla="*/ 1493520 h 1684262"/>
              <a:gd name="connsiteX187" fmla="*/ 739848 w 1214923"/>
              <a:gd name="connsiteY187" fmla="*/ 1525715 h 1684262"/>
              <a:gd name="connsiteX188" fmla="*/ 616785 w 1214923"/>
              <a:gd name="connsiteY188" fmla="*/ 1564386 h 1684262"/>
              <a:gd name="connsiteX189" fmla="*/ 616785 w 1214923"/>
              <a:gd name="connsiteY189" fmla="*/ 1564196 h 1684262"/>
              <a:gd name="connsiteX190" fmla="*/ 752231 w 1214923"/>
              <a:gd name="connsiteY190" fmla="*/ 1664779 h 1684262"/>
              <a:gd name="connsiteX191" fmla="*/ 739658 w 1214923"/>
              <a:gd name="connsiteY191" fmla="*/ 1664779 h 1684262"/>
              <a:gd name="connsiteX192" fmla="*/ 731180 w 1214923"/>
              <a:gd name="connsiteY192" fmla="*/ 1664779 h 1684262"/>
              <a:gd name="connsiteX193" fmla="*/ 727561 w 1214923"/>
              <a:gd name="connsiteY193" fmla="*/ 1664779 h 1684262"/>
              <a:gd name="connsiteX194" fmla="*/ 713750 w 1214923"/>
              <a:gd name="connsiteY194" fmla="*/ 1666780 h 1684262"/>
              <a:gd name="connsiteX195" fmla="*/ 704225 w 1214923"/>
              <a:gd name="connsiteY195" fmla="*/ 1665256 h 1684262"/>
              <a:gd name="connsiteX196" fmla="*/ 705558 w 1214923"/>
              <a:gd name="connsiteY196" fmla="*/ 1667733 h 1684262"/>
              <a:gd name="connsiteX197" fmla="*/ 790045 w 1214923"/>
              <a:gd name="connsiteY197" fmla="*/ 1610106 h 1684262"/>
              <a:gd name="connsiteX198" fmla="*/ 752231 w 1214923"/>
              <a:gd name="connsiteY198" fmla="*/ 1664970 h 1684262"/>
              <a:gd name="connsiteX199" fmla="*/ 752231 w 1214923"/>
              <a:gd name="connsiteY199" fmla="*/ 1664779 h 1684262"/>
              <a:gd name="connsiteX200" fmla="*/ 857863 w 1214923"/>
              <a:gd name="connsiteY200" fmla="*/ 1591056 h 1684262"/>
              <a:gd name="connsiteX201" fmla="*/ 838813 w 1214923"/>
              <a:gd name="connsiteY201" fmla="*/ 1568958 h 1684262"/>
              <a:gd name="connsiteX202" fmla="*/ 836146 w 1214923"/>
              <a:gd name="connsiteY202" fmla="*/ 1564291 h 1684262"/>
              <a:gd name="connsiteX203" fmla="*/ 955179 w 1214923"/>
              <a:gd name="connsiteY203" fmla="*/ 1500720 h 1684262"/>
              <a:gd name="connsiteX204" fmla="*/ 1066493 w 1214923"/>
              <a:gd name="connsiteY204" fmla="*/ 1492065 h 1684262"/>
              <a:gd name="connsiteX205" fmla="*/ 857863 w 1214923"/>
              <a:gd name="connsiteY205" fmla="*/ 1591247 h 1684262"/>
              <a:gd name="connsiteX206" fmla="*/ 857863 w 1214923"/>
              <a:gd name="connsiteY206" fmla="*/ 1591056 h 1684262"/>
              <a:gd name="connsiteX207" fmla="*/ 1054979 w 1214923"/>
              <a:gd name="connsiteY207" fmla="*/ 1445037 h 1684262"/>
              <a:gd name="connsiteX208" fmla="*/ 916632 w 1214923"/>
              <a:gd name="connsiteY208" fmla="*/ 1468184 h 1684262"/>
              <a:gd name="connsiteX209" fmla="*/ 1028170 w 1214923"/>
              <a:gd name="connsiteY209" fmla="*/ 1445228 h 1684262"/>
              <a:gd name="connsiteX210" fmla="*/ 1054979 w 1214923"/>
              <a:gd name="connsiteY210" fmla="*/ 1445037 h 1684262"/>
              <a:gd name="connsiteX211" fmla="*/ 862816 w 1214923"/>
              <a:gd name="connsiteY211" fmla="*/ 1410462 h 1684262"/>
              <a:gd name="connsiteX212" fmla="*/ 647551 w 1214923"/>
              <a:gd name="connsiteY212" fmla="*/ 1448562 h 1684262"/>
              <a:gd name="connsiteX213" fmla="*/ 862816 w 1214923"/>
              <a:gd name="connsiteY213" fmla="*/ 1410653 h 1684262"/>
              <a:gd name="connsiteX214" fmla="*/ 862816 w 1214923"/>
              <a:gd name="connsiteY214" fmla="*/ 1410462 h 1684262"/>
              <a:gd name="connsiteX215" fmla="*/ 689842 w 1214923"/>
              <a:gd name="connsiteY215" fmla="*/ 1391412 h 1684262"/>
              <a:gd name="connsiteX216" fmla="*/ 924347 w 1214923"/>
              <a:gd name="connsiteY216" fmla="*/ 1306830 h 1684262"/>
              <a:gd name="connsiteX217" fmla="*/ 689842 w 1214923"/>
              <a:gd name="connsiteY217" fmla="*/ 1391412 h 1684262"/>
              <a:gd name="connsiteX218" fmla="*/ 1162663 w 1214923"/>
              <a:gd name="connsiteY218" fmla="*/ 1057085 h 1684262"/>
              <a:gd name="connsiteX219" fmla="*/ 1148756 w 1214923"/>
              <a:gd name="connsiteY219" fmla="*/ 1134428 h 1684262"/>
              <a:gd name="connsiteX220" fmla="*/ 1066841 w 1214923"/>
              <a:gd name="connsiteY220" fmla="*/ 1139762 h 1684262"/>
              <a:gd name="connsiteX221" fmla="*/ 1035790 w 1214923"/>
              <a:gd name="connsiteY221" fmla="*/ 1087755 h 1684262"/>
              <a:gd name="connsiteX222" fmla="*/ 1162663 w 1214923"/>
              <a:gd name="connsiteY222" fmla="*/ 1057085 h 1684262"/>
              <a:gd name="connsiteX223" fmla="*/ 987913 w 1214923"/>
              <a:gd name="connsiteY223" fmla="*/ 1181170 h 1684262"/>
              <a:gd name="connsiteX224" fmla="*/ 958923 w 1214923"/>
              <a:gd name="connsiteY224" fmla="*/ 1264444 h 1684262"/>
              <a:gd name="connsiteX225" fmla="*/ 905107 w 1214923"/>
              <a:gd name="connsiteY225" fmla="*/ 1118330 h 1684262"/>
              <a:gd name="connsiteX226" fmla="*/ 987913 w 1214923"/>
              <a:gd name="connsiteY226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569351 w 1214923"/>
              <a:gd name="connsiteY140" fmla="*/ 242792 h 1684262"/>
              <a:gd name="connsiteX141" fmla="*/ 558873 w 1214923"/>
              <a:gd name="connsiteY141" fmla="*/ 299942 h 1684262"/>
              <a:gd name="connsiteX142" fmla="*/ 351609 w 1214923"/>
              <a:gd name="connsiteY142" fmla="*/ 219075 h 1684262"/>
              <a:gd name="connsiteX143" fmla="*/ 351323 w 1214923"/>
              <a:gd name="connsiteY143" fmla="*/ 219361 h 1684262"/>
              <a:gd name="connsiteX144" fmla="*/ 470767 w 1214923"/>
              <a:gd name="connsiteY144" fmla="*/ 361188 h 1684262"/>
              <a:gd name="connsiteX145" fmla="*/ 566874 w 1214923"/>
              <a:gd name="connsiteY145" fmla="*/ 503396 h 1684262"/>
              <a:gd name="connsiteX146" fmla="*/ 470767 w 1214923"/>
              <a:gd name="connsiteY146" fmla="*/ 361188 h 1684262"/>
              <a:gd name="connsiteX147" fmla="*/ 632216 w 1214923"/>
              <a:gd name="connsiteY147" fmla="*/ 453485 h 1684262"/>
              <a:gd name="connsiteX148" fmla="*/ 759089 w 1214923"/>
              <a:gd name="connsiteY148" fmla="*/ 438055 h 1684262"/>
              <a:gd name="connsiteX149" fmla="*/ 640217 w 1214923"/>
              <a:gd name="connsiteY149" fmla="*/ 641593 h 1684262"/>
              <a:gd name="connsiteX150" fmla="*/ 632216 w 1214923"/>
              <a:gd name="connsiteY150" fmla="*/ 453581 h 1684262"/>
              <a:gd name="connsiteX151" fmla="*/ 632216 w 1214923"/>
              <a:gd name="connsiteY151" fmla="*/ 453485 h 1684262"/>
              <a:gd name="connsiteX152" fmla="*/ 686032 w 1214923"/>
              <a:gd name="connsiteY152" fmla="*/ 837819 h 1684262"/>
              <a:gd name="connsiteX153" fmla="*/ 628310 w 1214923"/>
              <a:gd name="connsiteY153" fmla="*/ 930116 h 1684262"/>
              <a:gd name="connsiteX154" fmla="*/ 686032 w 1214923"/>
              <a:gd name="connsiteY154" fmla="*/ 837914 h 1684262"/>
              <a:gd name="connsiteX155" fmla="*/ 686032 w 1214923"/>
              <a:gd name="connsiteY155" fmla="*/ 837819 h 1684262"/>
              <a:gd name="connsiteX156" fmla="*/ 743658 w 1214923"/>
              <a:gd name="connsiteY156" fmla="*/ 1291400 h 1684262"/>
              <a:gd name="connsiteX157" fmla="*/ 547634 w 1214923"/>
              <a:gd name="connsiteY157" fmla="*/ 1206818 h 1684262"/>
              <a:gd name="connsiteX158" fmla="*/ 573446 w 1214923"/>
              <a:gd name="connsiteY158" fmla="*/ 1222439 h 1684262"/>
              <a:gd name="connsiteX159" fmla="*/ 603450 w 1214923"/>
              <a:gd name="connsiteY159" fmla="*/ 1227487 h 1684262"/>
              <a:gd name="connsiteX160" fmla="*/ 743658 w 1214923"/>
              <a:gd name="connsiteY160" fmla="*/ 1291495 h 1684262"/>
              <a:gd name="connsiteX161" fmla="*/ 743658 w 1214923"/>
              <a:gd name="connsiteY161" fmla="*/ 1291400 h 1684262"/>
              <a:gd name="connsiteX162" fmla="*/ 556465 w 1214923"/>
              <a:gd name="connsiteY162" fmla="*/ 950327 h 1684262"/>
              <a:gd name="connsiteX163" fmla="*/ 689842 w 1214923"/>
              <a:gd name="connsiteY163" fmla="*/ 1122236 h 1684262"/>
              <a:gd name="connsiteX164" fmla="*/ 568651 w 1214923"/>
              <a:gd name="connsiteY164" fmla="*/ 984541 h 1684262"/>
              <a:gd name="connsiteX165" fmla="*/ 556465 w 1214923"/>
              <a:gd name="connsiteY165" fmla="*/ 950327 h 1684262"/>
              <a:gd name="connsiteX166" fmla="*/ 351609 w 1214923"/>
              <a:gd name="connsiteY166" fmla="*/ 1045464 h 1684262"/>
              <a:gd name="connsiteX167" fmla="*/ 382375 w 1214923"/>
              <a:gd name="connsiteY167" fmla="*/ 887825 h 1684262"/>
              <a:gd name="connsiteX168" fmla="*/ 351609 w 1214923"/>
              <a:gd name="connsiteY168" fmla="*/ 1045559 h 1684262"/>
              <a:gd name="connsiteX169" fmla="*/ 351609 w 1214923"/>
              <a:gd name="connsiteY169" fmla="*/ 1045464 h 1684262"/>
              <a:gd name="connsiteX170" fmla="*/ 420761 w 1214923"/>
              <a:gd name="connsiteY170" fmla="*/ 1054969 h 1684262"/>
              <a:gd name="connsiteX171" fmla="*/ 605260 w 1214923"/>
              <a:gd name="connsiteY171" fmla="*/ 1180338 h 1684262"/>
              <a:gd name="connsiteX172" fmla="*/ 420761 w 1214923"/>
              <a:gd name="connsiteY172" fmla="*/ 1054969 h 1684262"/>
              <a:gd name="connsiteX173" fmla="*/ 366944 w 1214923"/>
              <a:gd name="connsiteY173" fmla="*/ 1414272 h 1684262"/>
              <a:gd name="connsiteX174" fmla="*/ 597640 w 1214923"/>
              <a:gd name="connsiteY174" fmla="*/ 1460468 h 1684262"/>
              <a:gd name="connsiteX175" fmla="*/ 366944 w 1214923"/>
              <a:gd name="connsiteY175" fmla="*/ 1414463 h 1684262"/>
              <a:gd name="connsiteX176" fmla="*/ 366944 w 1214923"/>
              <a:gd name="connsiteY176" fmla="*/ 1414272 h 1684262"/>
              <a:gd name="connsiteX177" fmla="*/ 536108 w 1214923"/>
              <a:gd name="connsiteY177" fmla="*/ 1644968 h 1684262"/>
              <a:gd name="connsiteX178" fmla="*/ 498008 w 1214923"/>
              <a:gd name="connsiteY178" fmla="*/ 1625918 h 1684262"/>
              <a:gd name="connsiteX179" fmla="*/ 471148 w 1214923"/>
              <a:gd name="connsiteY179" fmla="*/ 1618202 h 1684262"/>
              <a:gd name="connsiteX180" fmla="*/ 471148 w 1214923"/>
              <a:gd name="connsiteY180" fmla="*/ 1664399 h 1684262"/>
              <a:gd name="connsiteX181" fmla="*/ 401901 w 1214923"/>
              <a:gd name="connsiteY181" fmla="*/ 1579817 h 1684262"/>
              <a:gd name="connsiteX182" fmla="*/ 536108 w 1214923"/>
              <a:gd name="connsiteY182" fmla="*/ 1645158 h 1684262"/>
              <a:gd name="connsiteX183" fmla="*/ 536108 w 1214923"/>
              <a:gd name="connsiteY183" fmla="*/ 1644968 h 1684262"/>
              <a:gd name="connsiteX184" fmla="*/ 616785 w 1214923"/>
              <a:gd name="connsiteY184" fmla="*/ 1564196 h 1684262"/>
              <a:gd name="connsiteX185" fmla="*/ 555349 w 1214923"/>
              <a:gd name="connsiteY185" fmla="*/ 1541145 h 1684262"/>
              <a:gd name="connsiteX186" fmla="*/ 638597 w 1214923"/>
              <a:gd name="connsiteY186" fmla="*/ 1493520 h 1684262"/>
              <a:gd name="connsiteX187" fmla="*/ 739848 w 1214923"/>
              <a:gd name="connsiteY187" fmla="*/ 1525715 h 1684262"/>
              <a:gd name="connsiteX188" fmla="*/ 616785 w 1214923"/>
              <a:gd name="connsiteY188" fmla="*/ 1564386 h 1684262"/>
              <a:gd name="connsiteX189" fmla="*/ 616785 w 1214923"/>
              <a:gd name="connsiteY189" fmla="*/ 1564196 h 1684262"/>
              <a:gd name="connsiteX190" fmla="*/ 752231 w 1214923"/>
              <a:gd name="connsiteY190" fmla="*/ 1664779 h 1684262"/>
              <a:gd name="connsiteX191" fmla="*/ 739658 w 1214923"/>
              <a:gd name="connsiteY191" fmla="*/ 1664779 h 1684262"/>
              <a:gd name="connsiteX192" fmla="*/ 731180 w 1214923"/>
              <a:gd name="connsiteY192" fmla="*/ 1664779 h 1684262"/>
              <a:gd name="connsiteX193" fmla="*/ 727561 w 1214923"/>
              <a:gd name="connsiteY193" fmla="*/ 1664779 h 1684262"/>
              <a:gd name="connsiteX194" fmla="*/ 713750 w 1214923"/>
              <a:gd name="connsiteY194" fmla="*/ 1666780 h 1684262"/>
              <a:gd name="connsiteX195" fmla="*/ 704225 w 1214923"/>
              <a:gd name="connsiteY195" fmla="*/ 1665256 h 1684262"/>
              <a:gd name="connsiteX196" fmla="*/ 705558 w 1214923"/>
              <a:gd name="connsiteY196" fmla="*/ 1667733 h 1684262"/>
              <a:gd name="connsiteX197" fmla="*/ 790045 w 1214923"/>
              <a:gd name="connsiteY197" fmla="*/ 1610106 h 1684262"/>
              <a:gd name="connsiteX198" fmla="*/ 752231 w 1214923"/>
              <a:gd name="connsiteY198" fmla="*/ 1664970 h 1684262"/>
              <a:gd name="connsiteX199" fmla="*/ 752231 w 1214923"/>
              <a:gd name="connsiteY199" fmla="*/ 1664779 h 1684262"/>
              <a:gd name="connsiteX200" fmla="*/ 857863 w 1214923"/>
              <a:gd name="connsiteY200" fmla="*/ 1591056 h 1684262"/>
              <a:gd name="connsiteX201" fmla="*/ 838813 w 1214923"/>
              <a:gd name="connsiteY201" fmla="*/ 1568958 h 1684262"/>
              <a:gd name="connsiteX202" fmla="*/ 836146 w 1214923"/>
              <a:gd name="connsiteY202" fmla="*/ 1564291 h 1684262"/>
              <a:gd name="connsiteX203" fmla="*/ 955179 w 1214923"/>
              <a:gd name="connsiteY203" fmla="*/ 1500720 h 1684262"/>
              <a:gd name="connsiteX204" fmla="*/ 1066493 w 1214923"/>
              <a:gd name="connsiteY204" fmla="*/ 1492065 h 1684262"/>
              <a:gd name="connsiteX205" fmla="*/ 857863 w 1214923"/>
              <a:gd name="connsiteY205" fmla="*/ 1591247 h 1684262"/>
              <a:gd name="connsiteX206" fmla="*/ 857863 w 1214923"/>
              <a:gd name="connsiteY206" fmla="*/ 1591056 h 1684262"/>
              <a:gd name="connsiteX207" fmla="*/ 1054979 w 1214923"/>
              <a:gd name="connsiteY207" fmla="*/ 1445037 h 1684262"/>
              <a:gd name="connsiteX208" fmla="*/ 916632 w 1214923"/>
              <a:gd name="connsiteY208" fmla="*/ 1468184 h 1684262"/>
              <a:gd name="connsiteX209" fmla="*/ 1028170 w 1214923"/>
              <a:gd name="connsiteY209" fmla="*/ 1445228 h 1684262"/>
              <a:gd name="connsiteX210" fmla="*/ 1054979 w 1214923"/>
              <a:gd name="connsiteY210" fmla="*/ 1445037 h 1684262"/>
              <a:gd name="connsiteX211" fmla="*/ 862816 w 1214923"/>
              <a:gd name="connsiteY211" fmla="*/ 1410462 h 1684262"/>
              <a:gd name="connsiteX212" fmla="*/ 647551 w 1214923"/>
              <a:gd name="connsiteY212" fmla="*/ 1448562 h 1684262"/>
              <a:gd name="connsiteX213" fmla="*/ 862816 w 1214923"/>
              <a:gd name="connsiteY213" fmla="*/ 1410653 h 1684262"/>
              <a:gd name="connsiteX214" fmla="*/ 862816 w 1214923"/>
              <a:gd name="connsiteY214" fmla="*/ 1410462 h 1684262"/>
              <a:gd name="connsiteX215" fmla="*/ 689842 w 1214923"/>
              <a:gd name="connsiteY215" fmla="*/ 1391412 h 1684262"/>
              <a:gd name="connsiteX216" fmla="*/ 924347 w 1214923"/>
              <a:gd name="connsiteY216" fmla="*/ 1306830 h 1684262"/>
              <a:gd name="connsiteX217" fmla="*/ 689842 w 1214923"/>
              <a:gd name="connsiteY217" fmla="*/ 1391412 h 1684262"/>
              <a:gd name="connsiteX218" fmla="*/ 1162663 w 1214923"/>
              <a:gd name="connsiteY218" fmla="*/ 1057085 h 1684262"/>
              <a:gd name="connsiteX219" fmla="*/ 1148756 w 1214923"/>
              <a:gd name="connsiteY219" fmla="*/ 1134428 h 1684262"/>
              <a:gd name="connsiteX220" fmla="*/ 1066841 w 1214923"/>
              <a:gd name="connsiteY220" fmla="*/ 1139762 h 1684262"/>
              <a:gd name="connsiteX221" fmla="*/ 1035790 w 1214923"/>
              <a:gd name="connsiteY221" fmla="*/ 1087755 h 1684262"/>
              <a:gd name="connsiteX222" fmla="*/ 1162663 w 1214923"/>
              <a:gd name="connsiteY222" fmla="*/ 1057085 h 1684262"/>
              <a:gd name="connsiteX223" fmla="*/ 987913 w 1214923"/>
              <a:gd name="connsiteY223" fmla="*/ 1181170 h 1684262"/>
              <a:gd name="connsiteX224" fmla="*/ 958923 w 1214923"/>
              <a:gd name="connsiteY224" fmla="*/ 1264444 h 1684262"/>
              <a:gd name="connsiteX225" fmla="*/ 905107 w 1214923"/>
              <a:gd name="connsiteY225" fmla="*/ 1118330 h 1684262"/>
              <a:gd name="connsiteX226" fmla="*/ 987913 w 1214923"/>
              <a:gd name="connsiteY226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564476 w 1214923"/>
              <a:gd name="connsiteY140" fmla="*/ 247666 h 1684262"/>
              <a:gd name="connsiteX141" fmla="*/ 558873 w 1214923"/>
              <a:gd name="connsiteY141" fmla="*/ 299942 h 1684262"/>
              <a:gd name="connsiteX142" fmla="*/ 351609 w 1214923"/>
              <a:gd name="connsiteY142" fmla="*/ 219075 h 1684262"/>
              <a:gd name="connsiteX143" fmla="*/ 351323 w 1214923"/>
              <a:gd name="connsiteY143" fmla="*/ 219361 h 1684262"/>
              <a:gd name="connsiteX144" fmla="*/ 470767 w 1214923"/>
              <a:gd name="connsiteY144" fmla="*/ 361188 h 1684262"/>
              <a:gd name="connsiteX145" fmla="*/ 566874 w 1214923"/>
              <a:gd name="connsiteY145" fmla="*/ 503396 h 1684262"/>
              <a:gd name="connsiteX146" fmla="*/ 470767 w 1214923"/>
              <a:gd name="connsiteY146" fmla="*/ 361188 h 1684262"/>
              <a:gd name="connsiteX147" fmla="*/ 632216 w 1214923"/>
              <a:gd name="connsiteY147" fmla="*/ 453485 h 1684262"/>
              <a:gd name="connsiteX148" fmla="*/ 759089 w 1214923"/>
              <a:gd name="connsiteY148" fmla="*/ 438055 h 1684262"/>
              <a:gd name="connsiteX149" fmla="*/ 640217 w 1214923"/>
              <a:gd name="connsiteY149" fmla="*/ 641593 h 1684262"/>
              <a:gd name="connsiteX150" fmla="*/ 632216 w 1214923"/>
              <a:gd name="connsiteY150" fmla="*/ 453581 h 1684262"/>
              <a:gd name="connsiteX151" fmla="*/ 632216 w 1214923"/>
              <a:gd name="connsiteY151" fmla="*/ 453485 h 1684262"/>
              <a:gd name="connsiteX152" fmla="*/ 686032 w 1214923"/>
              <a:gd name="connsiteY152" fmla="*/ 837819 h 1684262"/>
              <a:gd name="connsiteX153" fmla="*/ 628310 w 1214923"/>
              <a:gd name="connsiteY153" fmla="*/ 930116 h 1684262"/>
              <a:gd name="connsiteX154" fmla="*/ 686032 w 1214923"/>
              <a:gd name="connsiteY154" fmla="*/ 837914 h 1684262"/>
              <a:gd name="connsiteX155" fmla="*/ 686032 w 1214923"/>
              <a:gd name="connsiteY155" fmla="*/ 837819 h 1684262"/>
              <a:gd name="connsiteX156" fmla="*/ 743658 w 1214923"/>
              <a:gd name="connsiteY156" fmla="*/ 1291400 h 1684262"/>
              <a:gd name="connsiteX157" fmla="*/ 547634 w 1214923"/>
              <a:gd name="connsiteY157" fmla="*/ 1206818 h 1684262"/>
              <a:gd name="connsiteX158" fmla="*/ 573446 w 1214923"/>
              <a:gd name="connsiteY158" fmla="*/ 1222439 h 1684262"/>
              <a:gd name="connsiteX159" fmla="*/ 603450 w 1214923"/>
              <a:gd name="connsiteY159" fmla="*/ 1227487 h 1684262"/>
              <a:gd name="connsiteX160" fmla="*/ 743658 w 1214923"/>
              <a:gd name="connsiteY160" fmla="*/ 1291495 h 1684262"/>
              <a:gd name="connsiteX161" fmla="*/ 743658 w 1214923"/>
              <a:gd name="connsiteY161" fmla="*/ 1291400 h 1684262"/>
              <a:gd name="connsiteX162" fmla="*/ 556465 w 1214923"/>
              <a:gd name="connsiteY162" fmla="*/ 950327 h 1684262"/>
              <a:gd name="connsiteX163" fmla="*/ 689842 w 1214923"/>
              <a:gd name="connsiteY163" fmla="*/ 1122236 h 1684262"/>
              <a:gd name="connsiteX164" fmla="*/ 568651 w 1214923"/>
              <a:gd name="connsiteY164" fmla="*/ 984541 h 1684262"/>
              <a:gd name="connsiteX165" fmla="*/ 556465 w 1214923"/>
              <a:gd name="connsiteY165" fmla="*/ 950327 h 1684262"/>
              <a:gd name="connsiteX166" fmla="*/ 351609 w 1214923"/>
              <a:gd name="connsiteY166" fmla="*/ 1045464 h 1684262"/>
              <a:gd name="connsiteX167" fmla="*/ 382375 w 1214923"/>
              <a:gd name="connsiteY167" fmla="*/ 887825 h 1684262"/>
              <a:gd name="connsiteX168" fmla="*/ 351609 w 1214923"/>
              <a:gd name="connsiteY168" fmla="*/ 1045559 h 1684262"/>
              <a:gd name="connsiteX169" fmla="*/ 351609 w 1214923"/>
              <a:gd name="connsiteY169" fmla="*/ 1045464 h 1684262"/>
              <a:gd name="connsiteX170" fmla="*/ 420761 w 1214923"/>
              <a:gd name="connsiteY170" fmla="*/ 1054969 h 1684262"/>
              <a:gd name="connsiteX171" fmla="*/ 605260 w 1214923"/>
              <a:gd name="connsiteY171" fmla="*/ 1180338 h 1684262"/>
              <a:gd name="connsiteX172" fmla="*/ 420761 w 1214923"/>
              <a:gd name="connsiteY172" fmla="*/ 1054969 h 1684262"/>
              <a:gd name="connsiteX173" fmla="*/ 366944 w 1214923"/>
              <a:gd name="connsiteY173" fmla="*/ 1414272 h 1684262"/>
              <a:gd name="connsiteX174" fmla="*/ 597640 w 1214923"/>
              <a:gd name="connsiteY174" fmla="*/ 1460468 h 1684262"/>
              <a:gd name="connsiteX175" fmla="*/ 366944 w 1214923"/>
              <a:gd name="connsiteY175" fmla="*/ 1414463 h 1684262"/>
              <a:gd name="connsiteX176" fmla="*/ 366944 w 1214923"/>
              <a:gd name="connsiteY176" fmla="*/ 1414272 h 1684262"/>
              <a:gd name="connsiteX177" fmla="*/ 536108 w 1214923"/>
              <a:gd name="connsiteY177" fmla="*/ 1644968 h 1684262"/>
              <a:gd name="connsiteX178" fmla="*/ 498008 w 1214923"/>
              <a:gd name="connsiteY178" fmla="*/ 1625918 h 1684262"/>
              <a:gd name="connsiteX179" fmla="*/ 471148 w 1214923"/>
              <a:gd name="connsiteY179" fmla="*/ 1618202 h 1684262"/>
              <a:gd name="connsiteX180" fmla="*/ 471148 w 1214923"/>
              <a:gd name="connsiteY180" fmla="*/ 1664399 h 1684262"/>
              <a:gd name="connsiteX181" fmla="*/ 401901 w 1214923"/>
              <a:gd name="connsiteY181" fmla="*/ 1579817 h 1684262"/>
              <a:gd name="connsiteX182" fmla="*/ 536108 w 1214923"/>
              <a:gd name="connsiteY182" fmla="*/ 1645158 h 1684262"/>
              <a:gd name="connsiteX183" fmla="*/ 536108 w 1214923"/>
              <a:gd name="connsiteY183" fmla="*/ 1644968 h 1684262"/>
              <a:gd name="connsiteX184" fmla="*/ 616785 w 1214923"/>
              <a:gd name="connsiteY184" fmla="*/ 1564196 h 1684262"/>
              <a:gd name="connsiteX185" fmla="*/ 555349 w 1214923"/>
              <a:gd name="connsiteY185" fmla="*/ 1541145 h 1684262"/>
              <a:gd name="connsiteX186" fmla="*/ 638597 w 1214923"/>
              <a:gd name="connsiteY186" fmla="*/ 1493520 h 1684262"/>
              <a:gd name="connsiteX187" fmla="*/ 739848 w 1214923"/>
              <a:gd name="connsiteY187" fmla="*/ 1525715 h 1684262"/>
              <a:gd name="connsiteX188" fmla="*/ 616785 w 1214923"/>
              <a:gd name="connsiteY188" fmla="*/ 1564386 h 1684262"/>
              <a:gd name="connsiteX189" fmla="*/ 616785 w 1214923"/>
              <a:gd name="connsiteY189" fmla="*/ 1564196 h 1684262"/>
              <a:gd name="connsiteX190" fmla="*/ 752231 w 1214923"/>
              <a:gd name="connsiteY190" fmla="*/ 1664779 h 1684262"/>
              <a:gd name="connsiteX191" fmla="*/ 739658 w 1214923"/>
              <a:gd name="connsiteY191" fmla="*/ 1664779 h 1684262"/>
              <a:gd name="connsiteX192" fmla="*/ 731180 w 1214923"/>
              <a:gd name="connsiteY192" fmla="*/ 1664779 h 1684262"/>
              <a:gd name="connsiteX193" fmla="*/ 727561 w 1214923"/>
              <a:gd name="connsiteY193" fmla="*/ 1664779 h 1684262"/>
              <a:gd name="connsiteX194" fmla="*/ 713750 w 1214923"/>
              <a:gd name="connsiteY194" fmla="*/ 1666780 h 1684262"/>
              <a:gd name="connsiteX195" fmla="*/ 704225 w 1214923"/>
              <a:gd name="connsiteY195" fmla="*/ 1665256 h 1684262"/>
              <a:gd name="connsiteX196" fmla="*/ 705558 w 1214923"/>
              <a:gd name="connsiteY196" fmla="*/ 1667733 h 1684262"/>
              <a:gd name="connsiteX197" fmla="*/ 790045 w 1214923"/>
              <a:gd name="connsiteY197" fmla="*/ 1610106 h 1684262"/>
              <a:gd name="connsiteX198" fmla="*/ 752231 w 1214923"/>
              <a:gd name="connsiteY198" fmla="*/ 1664970 h 1684262"/>
              <a:gd name="connsiteX199" fmla="*/ 752231 w 1214923"/>
              <a:gd name="connsiteY199" fmla="*/ 1664779 h 1684262"/>
              <a:gd name="connsiteX200" fmla="*/ 857863 w 1214923"/>
              <a:gd name="connsiteY200" fmla="*/ 1591056 h 1684262"/>
              <a:gd name="connsiteX201" fmla="*/ 838813 w 1214923"/>
              <a:gd name="connsiteY201" fmla="*/ 1568958 h 1684262"/>
              <a:gd name="connsiteX202" fmla="*/ 836146 w 1214923"/>
              <a:gd name="connsiteY202" fmla="*/ 1564291 h 1684262"/>
              <a:gd name="connsiteX203" fmla="*/ 955179 w 1214923"/>
              <a:gd name="connsiteY203" fmla="*/ 1500720 h 1684262"/>
              <a:gd name="connsiteX204" fmla="*/ 1066493 w 1214923"/>
              <a:gd name="connsiteY204" fmla="*/ 1492065 h 1684262"/>
              <a:gd name="connsiteX205" fmla="*/ 857863 w 1214923"/>
              <a:gd name="connsiteY205" fmla="*/ 1591247 h 1684262"/>
              <a:gd name="connsiteX206" fmla="*/ 857863 w 1214923"/>
              <a:gd name="connsiteY206" fmla="*/ 1591056 h 1684262"/>
              <a:gd name="connsiteX207" fmla="*/ 1054979 w 1214923"/>
              <a:gd name="connsiteY207" fmla="*/ 1445037 h 1684262"/>
              <a:gd name="connsiteX208" fmla="*/ 916632 w 1214923"/>
              <a:gd name="connsiteY208" fmla="*/ 1468184 h 1684262"/>
              <a:gd name="connsiteX209" fmla="*/ 1028170 w 1214923"/>
              <a:gd name="connsiteY209" fmla="*/ 1445228 h 1684262"/>
              <a:gd name="connsiteX210" fmla="*/ 1054979 w 1214923"/>
              <a:gd name="connsiteY210" fmla="*/ 1445037 h 1684262"/>
              <a:gd name="connsiteX211" fmla="*/ 862816 w 1214923"/>
              <a:gd name="connsiteY211" fmla="*/ 1410462 h 1684262"/>
              <a:gd name="connsiteX212" fmla="*/ 647551 w 1214923"/>
              <a:gd name="connsiteY212" fmla="*/ 1448562 h 1684262"/>
              <a:gd name="connsiteX213" fmla="*/ 862816 w 1214923"/>
              <a:gd name="connsiteY213" fmla="*/ 1410653 h 1684262"/>
              <a:gd name="connsiteX214" fmla="*/ 862816 w 1214923"/>
              <a:gd name="connsiteY214" fmla="*/ 1410462 h 1684262"/>
              <a:gd name="connsiteX215" fmla="*/ 689842 w 1214923"/>
              <a:gd name="connsiteY215" fmla="*/ 1391412 h 1684262"/>
              <a:gd name="connsiteX216" fmla="*/ 924347 w 1214923"/>
              <a:gd name="connsiteY216" fmla="*/ 1306830 h 1684262"/>
              <a:gd name="connsiteX217" fmla="*/ 689842 w 1214923"/>
              <a:gd name="connsiteY217" fmla="*/ 1391412 h 1684262"/>
              <a:gd name="connsiteX218" fmla="*/ 1162663 w 1214923"/>
              <a:gd name="connsiteY218" fmla="*/ 1057085 h 1684262"/>
              <a:gd name="connsiteX219" fmla="*/ 1148756 w 1214923"/>
              <a:gd name="connsiteY219" fmla="*/ 1134428 h 1684262"/>
              <a:gd name="connsiteX220" fmla="*/ 1066841 w 1214923"/>
              <a:gd name="connsiteY220" fmla="*/ 1139762 h 1684262"/>
              <a:gd name="connsiteX221" fmla="*/ 1035790 w 1214923"/>
              <a:gd name="connsiteY221" fmla="*/ 1087755 h 1684262"/>
              <a:gd name="connsiteX222" fmla="*/ 1162663 w 1214923"/>
              <a:gd name="connsiteY222" fmla="*/ 1057085 h 1684262"/>
              <a:gd name="connsiteX223" fmla="*/ 987913 w 1214923"/>
              <a:gd name="connsiteY223" fmla="*/ 1181170 h 1684262"/>
              <a:gd name="connsiteX224" fmla="*/ 958923 w 1214923"/>
              <a:gd name="connsiteY224" fmla="*/ 1264444 h 1684262"/>
              <a:gd name="connsiteX225" fmla="*/ 905107 w 1214923"/>
              <a:gd name="connsiteY225" fmla="*/ 1118330 h 1684262"/>
              <a:gd name="connsiteX226" fmla="*/ 987913 w 1214923"/>
              <a:gd name="connsiteY226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03711 w 1214923"/>
              <a:gd name="connsiteY139" fmla="*/ 175069 h 1684262"/>
              <a:gd name="connsiteX140" fmla="*/ 564476 w 1214923"/>
              <a:gd name="connsiteY140" fmla="*/ 247666 h 1684262"/>
              <a:gd name="connsiteX141" fmla="*/ 558873 w 1214923"/>
              <a:gd name="connsiteY141" fmla="*/ 299942 h 1684262"/>
              <a:gd name="connsiteX142" fmla="*/ 351609 w 1214923"/>
              <a:gd name="connsiteY142" fmla="*/ 219075 h 1684262"/>
              <a:gd name="connsiteX143" fmla="*/ 351323 w 1214923"/>
              <a:gd name="connsiteY143" fmla="*/ 219361 h 1684262"/>
              <a:gd name="connsiteX144" fmla="*/ 470767 w 1214923"/>
              <a:gd name="connsiteY144" fmla="*/ 361188 h 1684262"/>
              <a:gd name="connsiteX145" fmla="*/ 566874 w 1214923"/>
              <a:gd name="connsiteY145" fmla="*/ 503396 h 1684262"/>
              <a:gd name="connsiteX146" fmla="*/ 470767 w 1214923"/>
              <a:gd name="connsiteY146" fmla="*/ 361188 h 1684262"/>
              <a:gd name="connsiteX147" fmla="*/ 632216 w 1214923"/>
              <a:gd name="connsiteY147" fmla="*/ 453485 h 1684262"/>
              <a:gd name="connsiteX148" fmla="*/ 759089 w 1214923"/>
              <a:gd name="connsiteY148" fmla="*/ 438055 h 1684262"/>
              <a:gd name="connsiteX149" fmla="*/ 640217 w 1214923"/>
              <a:gd name="connsiteY149" fmla="*/ 641593 h 1684262"/>
              <a:gd name="connsiteX150" fmla="*/ 632216 w 1214923"/>
              <a:gd name="connsiteY150" fmla="*/ 453581 h 1684262"/>
              <a:gd name="connsiteX151" fmla="*/ 632216 w 1214923"/>
              <a:gd name="connsiteY151" fmla="*/ 453485 h 1684262"/>
              <a:gd name="connsiteX152" fmla="*/ 686032 w 1214923"/>
              <a:gd name="connsiteY152" fmla="*/ 837819 h 1684262"/>
              <a:gd name="connsiteX153" fmla="*/ 628310 w 1214923"/>
              <a:gd name="connsiteY153" fmla="*/ 930116 h 1684262"/>
              <a:gd name="connsiteX154" fmla="*/ 686032 w 1214923"/>
              <a:gd name="connsiteY154" fmla="*/ 837914 h 1684262"/>
              <a:gd name="connsiteX155" fmla="*/ 686032 w 1214923"/>
              <a:gd name="connsiteY155" fmla="*/ 837819 h 1684262"/>
              <a:gd name="connsiteX156" fmla="*/ 743658 w 1214923"/>
              <a:gd name="connsiteY156" fmla="*/ 1291400 h 1684262"/>
              <a:gd name="connsiteX157" fmla="*/ 547634 w 1214923"/>
              <a:gd name="connsiteY157" fmla="*/ 1206818 h 1684262"/>
              <a:gd name="connsiteX158" fmla="*/ 573446 w 1214923"/>
              <a:gd name="connsiteY158" fmla="*/ 1222439 h 1684262"/>
              <a:gd name="connsiteX159" fmla="*/ 603450 w 1214923"/>
              <a:gd name="connsiteY159" fmla="*/ 1227487 h 1684262"/>
              <a:gd name="connsiteX160" fmla="*/ 743658 w 1214923"/>
              <a:gd name="connsiteY160" fmla="*/ 1291495 h 1684262"/>
              <a:gd name="connsiteX161" fmla="*/ 743658 w 1214923"/>
              <a:gd name="connsiteY161" fmla="*/ 1291400 h 1684262"/>
              <a:gd name="connsiteX162" fmla="*/ 556465 w 1214923"/>
              <a:gd name="connsiteY162" fmla="*/ 950327 h 1684262"/>
              <a:gd name="connsiteX163" fmla="*/ 689842 w 1214923"/>
              <a:gd name="connsiteY163" fmla="*/ 1122236 h 1684262"/>
              <a:gd name="connsiteX164" fmla="*/ 568651 w 1214923"/>
              <a:gd name="connsiteY164" fmla="*/ 984541 h 1684262"/>
              <a:gd name="connsiteX165" fmla="*/ 556465 w 1214923"/>
              <a:gd name="connsiteY165" fmla="*/ 950327 h 1684262"/>
              <a:gd name="connsiteX166" fmla="*/ 351609 w 1214923"/>
              <a:gd name="connsiteY166" fmla="*/ 1045464 h 1684262"/>
              <a:gd name="connsiteX167" fmla="*/ 382375 w 1214923"/>
              <a:gd name="connsiteY167" fmla="*/ 887825 h 1684262"/>
              <a:gd name="connsiteX168" fmla="*/ 351609 w 1214923"/>
              <a:gd name="connsiteY168" fmla="*/ 1045559 h 1684262"/>
              <a:gd name="connsiteX169" fmla="*/ 351609 w 1214923"/>
              <a:gd name="connsiteY169" fmla="*/ 1045464 h 1684262"/>
              <a:gd name="connsiteX170" fmla="*/ 420761 w 1214923"/>
              <a:gd name="connsiteY170" fmla="*/ 1054969 h 1684262"/>
              <a:gd name="connsiteX171" fmla="*/ 605260 w 1214923"/>
              <a:gd name="connsiteY171" fmla="*/ 1180338 h 1684262"/>
              <a:gd name="connsiteX172" fmla="*/ 420761 w 1214923"/>
              <a:gd name="connsiteY172" fmla="*/ 1054969 h 1684262"/>
              <a:gd name="connsiteX173" fmla="*/ 366944 w 1214923"/>
              <a:gd name="connsiteY173" fmla="*/ 1414272 h 1684262"/>
              <a:gd name="connsiteX174" fmla="*/ 597640 w 1214923"/>
              <a:gd name="connsiteY174" fmla="*/ 1460468 h 1684262"/>
              <a:gd name="connsiteX175" fmla="*/ 366944 w 1214923"/>
              <a:gd name="connsiteY175" fmla="*/ 1414463 h 1684262"/>
              <a:gd name="connsiteX176" fmla="*/ 366944 w 1214923"/>
              <a:gd name="connsiteY176" fmla="*/ 1414272 h 1684262"/>
              <a:gd name="connsiteX177" fmla="*/ 536108 w 1214923"/>
              <a:gd name="connsiteY177" fmla="*/ 1644968 h 1684262"/>
              <a:gd name="connsiteX178" fmla="*/ 498008 w 1214923"/>
              <a:gd name="connsiteY178" fmla="*/ 1625918 h 1684262"/>
              <a:gd name="connsiteX179" fmla="*/ 471148 w 1214923"/>
              <a:gd name="connsiteY179" fmla="*/ 1618202 h 1684262"/>
              <a:gd name="connsiteX180" fmla="*/ 471148 w 1214923"/>
              <a:gd name="connsiteY180" fmla="*/ 1664399 h 1684262"/>
              <a:gd name="connsiteX181" fmla="*/ 401901 w 1214923"/>
              <a:gd name="connsiteY181" fmla="*/ 1579817 h 1684262"/>
              <a:gd name="connsiteX182" fmla="*/ 536108 w 1214923"/>
              <a:gd name="connsiteY182" fmla="*/ 1645158 h 1684262"/>
              <a:gd name="connsiteX183" fmla="*/ 536108 w 1214923"/>
              <a:gd name="connsiteY183" fmla="*/ 1644968 h 1684262"/>
              <a:gd name="connsiteX184" fmla="*/ 616785 w 1214923"/>
              <a:gd name="connsiteY184" fmla="*/ 1564196 h 1684262"/>
              <a:gd name="connsiteX185" fmla="*/ 555349 w 1214923"/>
              <a:gd name="connsiteY185" fmla="*/ 1541145 h 1684262"/>
              <a:gd name="connsiteX186" fmla="*/ 638597 w 1214923"/>
              <a:gd name="connsiteY186" fmla="*/ 1493520 h 1684262"/>
              <a:gd name="connsiteX187" fmla="*/ 739848 w 1214923"/>
              <a:gd name="connsiteY187" fmla="*/ 1525715 h 1684262"/>
              <a:gd name="connsiteX188" fmla="*/ 616785 w 1214923"/>
              <a:gd name="connsiteY188" fmla="*/ 1564386 h 1684262"/>
              <a:gd name="connsiteX189" fmla="*/ 616785 w 1214923"/>
              <a:gd name="connsiteY189" fmla="*/ 1564196 h 1684262"/>
              <a:gd name="connsiteX190" fmla="*/ 752231 w 1214923"/>
              <a:gd name="connsiteY190" fmla="*/ 1664779 h 1684262"/>
              <a:gd name="connsiteX191" fmla="*/ 739658 w 1214923"/>
              <a:gd name="connsiteY191" fmla="*/ 1664779 h 1684262"/>
              <a:gd name="connsiteX192" fmla="*/ 731180 w 1214923"/>
              <a:gd name="connsiteY192" fmla="*/ 1664779 h 1684262"/>
              <a:gd name="connsiteX193" fmla="*/ 727561 w 1214923"/>
              <a:gd name="connsiteY193" fmla="*/ 1664779 h 1684262"/>
              <a:gd name="connsiteX194" fmla="*/ 713750 w 1214923"/>
              <a:gd name="connsiteY194" fmla="*/ 1666780 h 1684262"/>
              <a:gd name="connsiteX195" fmla="*/ 704225 w 1214923"/>
              <a:gd name="connsiteY195" fmla="*/ 1665256 h 1684262"/>
              <a:gd name="connsiteX196" fmla="*/ 705558 w 1214923"/>
              <a:gd name="connsiteY196" fmla="*/ 1667733 h 1684262"/>
              <a:gd name="connsiteX197" fmla="*/ 790045 w 1214923"/>
              <a:gd name="connsiteY197" fmla="*/ 1610106 h 1684262"/>
              <a:gd name="connsiteX198" fmla="*/ 752231 w 1214923"/>
              <a:gd name="connsiteY198" fmla="*/ 1664970 h 1684262"/>
              <a:gd name="connsiteX199" fmla="*/ 752231 w 1214923"/>
              <a:gd name="connsiteY199" fmla="*/ 1664779 h 1684262"/>
              <a:gd name="connsiteX200" fmla="*/ 857863 w 1214923"/>
              <a:gd name="connsiteY200" fmla="*/ 1591056 h 1684262"/>
              <a:gd name="connsiteX201" fmla="*/ 838813 w 1214923"/>
              <a:gd name="connsiteY201" fmla="*/ 1568958 h 1684262"/>
              <a:gd name="connsiteX202" fmla="*/ 836146 w 1214923"/>
              <a:gd name="connsiteY202" fmla="*/ 1564291 h 1684262"/>
              <a:gd name="connsiteX203" fmla="*/ 955179 w 1214923"/>
              <a:gd name="connsiteY203" fmla="*/ 1500720 h 1684262"/>
              <a:gd name="connsiteX204" fmla="*/ 1066493 w 1214923"/>
              <a:gd name="connsiteY204" fmla="*/ 1492065 h 1684262"/>
              <a:gd name="connsiteX205" fmla="*/ 857863 w 1214923"/>
              <a:gd name="connsiteY205" fmla="*/ 1591247 h 1684262"/>
              <a:gd name="connsiteX206" fmla="*/ 857863 w 1214923"/>
              <a:gd name="connsiteY206" fmla="*/ 1591056 h 1684262"/>
              <a:gd name="connsiteX207" fmla="*/ 1054979 w 1214923"/>
              <a:gd name="connsiteY207" fmla="*/ 1445037 h 1684262"/>
              <a:gd name="connsiteX208" fmla="*/ 916632 w 1214923"/>
              <a:gd name="connsiteY208" fmla="*/ 1468184 h 1684262"/>
              <a:gd name="connsiteX209" fmla="*/ 1028170 w 1214923"/>
              <a:gd name="connsiteY209" fmla="*/ 1445228 h 1684262"/>
              <a:gd name="connsiteX210" fmla="*/ 1054979 w 1214923"/>
              <a:gd name="connsiteY210" fmla="*/ 1445037 h 1684262"/>
              <a:gd name="connsiteX211" fmla="*/ 862816 w 1214923"/>
              <a:gd name="connsiteY211" fmla="*/ 1410462 h 1684262"/>
              <a:gd name="connsiteX212" fmla="*/ 647551 w 1214923"/>
              <a:gd name="connsiteY212" fmla="*/ 1448562 h 1684262"/>
              <a:gd name="connsiteX213" fmla="*/ 862816 w 1214923"/>
              <a:gd name="connsiteY213" fmla="*/ 1410653 h 1684262"/>
              <a:gd name="connsiteX214" fmla="*/ 862816 w 1214923"/>
              <a:gd name="connsiteY214" fmla="*/ 1410462 h 1684262"/>
              <a:gd name="connsiteX215" fmla="*/ 689842 w 1214923"/>
              <a:gd name="connsiteY215" fmla="*/ 1391412 h 1684262"/>
              <a:gd name="connsiteX216" fmla="*/ 924347 w 1214923"/>
              <a:gd name="connsiteY216" fmla="*/ 1306830 h 1684262"/>
              <a:gd name="connsiteX217" fmla="*/ 689842 w 1214923"/>
              <a:gd name="connsiteY217" fmla="*/ 1391412 h 1684262"/>
              <a:gd name="connsiteX218" fmla="*/ 1162663 w 1214923"/>
              <a:gd name="connsiteY218" fmla="*/ 1057085 h 1684262"/>
              <a:gd name="connsiteX219" fmla="*/ 1148756 w 1214923"/>
              <a:gd name="connsiteY219" fmla="*/ 1134428 h 1684262"/>
              <a:gd name="connsiteX220" fmla="*/ 1066841 w 1214923"/>
              <a:gd name="connsiteY220" fmla="*/ 1139762 h 1684262"/>
              <a:gd name="connsiteX221" fmla="*/ 1035790 w 1214923"/>
              <a:gd name="connsiteY221" fmla="*/ 1087755 h 1684262"/>
              <a:gd name="connsiteX222" fmla="*/ 1162663 w 1214923"/>
              <a:gd name="connsiteY222" fmla="*/ 1057085 h 1684262"/>
              <a:gd name="connsiteX223" fmla="*/ 987913 w 1214923"/>
              <a:gd name="connsiteY223" fmla="*/ 1181170 h 1684262"/>
              <a:gd name="connsiteX224" fmla="*/ 958923 w 1214923"/>
              <a:gd name="connsiteY224" fmla="*/ 1264444 h 1684262"/>
              <a:gd name="connsiteX225" fmla="*/ 905107 w 1214923"/>
              <a:gd name="connsiteY225" fmla="*/ 1118330 h 1684262"/>
              <a:gd name="connsiteX226" fmla="*/ 987913 w 1214923"/>
              <a:gd name="connsiteY226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383994 w 1214923"/>
              <a:gd name="connsiteY138" fmla="*/ 183070 h 1684262"/>
              <a:gd name="connsiteX139" fmla="*/ 432956 w 1214923"/>
              <a:gd name="connsiteY139" fmla="*/ 194566 h 1684262"/>
              <a:gd name="connsiteX140" fmla="*/ 564476 w 1214923"/>
              <a:gd name="connsiteY140" fmla="*/ 247666 h 1684262"/>
              <a:gd name="connsiteX141" fmla="*/ 558873 w 1214923"/>
              <a:gd name="connsiteY141" fmla="*/ 299942 h 1684262"/>
              <a:gd name="connsiteX142" fmla="*/ 351609 w 1214923"/>
              <a:gd name="connsiteY142" fmla="*/ 219075 h 1684262"/>
              <a:gd name="connsiteX143" fmla="*/ 351323 w 1214923"/>
              <a:gd name="connsiteY143" fmla="*/ 219361 h 1684262"/>
              <a:gd name="connsiteX144" fmla="*/ 470767 w 1214923"/>
              <a:gd name="connsiteY144" fmla="*/ 361188 h 1684262"/>
              <a:gd name="connsiteX145" fmla="*/ 566874 w 1214923"/>
              <a:gd name="connsiteY145" fmla="*/ 503396 h 1684262"/>
              <a:gd name="connsiteX146" fmla="*/ 470767 w 1214923"/>
              <a:gd name="connsiteY146" fmla="*/ 361188 h 1684262"/>
              <a:gd name="connsiteX147" fmla="*/ 632216 w 1214923"/>
              <a:gd name="connsiteY147" fmla="*/ 453485 h 1684262"/>
              <a:gd name="connsiteX148" fmla="*/ 759089 w 1214923"/>
              <a:gd name="connsiteY148" fmla="*/ 438055 h 1684262"/>
              <a:gd name="connsiteX149" fmla="*/ 640217 w 1214923"/>
              <a:gd name="connsiteY149" fmla="*/ 641593 h 1684262"/>
              <a:gd name="connsiteX150" fmla="*/ 632216 w 1214923"/>
              <a:gd name="connsiteY150" fmla="*/ 453581 h 1684262"/>
              <a:gd name="connsiteX151" fmla="*/ 632216 w 1214923"/>
              <a:gd name="connsiteY151" fmla="*/ 453485 h 1684262"/>
              <a:gd name="connsiteX152" fmla="*/ 686032 w 1214923"/>
              <a:gd name="connsiteY152" fmla="*/ 837819 h 1684262"/>
              <a:gd name="connsiteX153" fmla="*/ 628310 w 1214923"/>
              <a:gd name="connsiteY153" fmla="*/ 930116 h 1684262"/>
              <a:gd name="connsiteX154" fmla="*/ 686032 w 1214923"/>
              <a:gd name="connsiteY154" fmla="*/ 837914 h 1684262"/>
              <a:gd name="connsiteX155" fmla="*/ 686032 w 1214923"/>
              <a:gd name="connsiteY155" fmla="*/ 837819 h 1684262"/>
              <a:gd name="connsiteX156" fmla="*/ 743658 w 1214923"/>
              <a:gd name="connsiteY156" fmla="*/ 1291400 h 1684262"/>
              <a:gd name="connsiteX157" fmla="*/ 547634 w 1214923"/>
              <a:gd name="connsiteY157" fmla="*/ 1206818 h 1684262"/>
              <a:gd name="connsiteX158" fmla="*/ 573446 w 1214923"/>
              <a:gd name="connsiteY158" fmla="*/ 1222439 h 1684262"/>
              <a:gd name="connsiteX159" fmla="*/ 603450 w 1214923"/>
              <a:gd name="connsiteY159" fmla="*/ 1227487 h 1684262"/>
              <a:gd name="connsiteX160" fmla="*/ 743658 w 1214923"/>
              <a:gd name="connsiteY160" fmla="*/ 1291495 h 1684262"/>
              <a:gd name="connsiteX161" fmla="*/ 743658 w 1214923"/>
              <a:gd name="connsiteY161" fmla="*/ 1291400 h 1684262"/>
              <a:gd name="connsiteX162" fmla="*/ 556465 w 1214923"/>
              <a:gd name="connsiteY162" fmla="*/ 950327 h 1684262"/>
              <a:gd name="connsiteX163" fmla="*/ 689842 w 1214923"/>
              <a:gd name="connsiteY163" fmla="*/ 1122236 h 1684262"/>
              <a:gd name="connsiteX164" fmla="*/ 568651 w 1214923"/>
              <a:gd name="connsiteY164" fmla="*/ 984541 h 1684262"/>
              <a:gd name="connsiteX165" fmla="*/ 556465 w 1214923"/>
              <a:gd name="connsiteY165" fmla="*/ 950327 h 1684262"/>
              <a:gd name="connsiteX166" fmla="*/ 351609 w 1214923"/>
              <a:gd name="connsiteY166" fmla="*/ 1045464 h 1684262"/>
              <a:gd name="connsiteX167" fmla="*/ 382375 w 1214923"/>
              <a:gd name="connsiteY167" fmla="*/ 887825 h 1684262"/>
              <a:gd name="connsiteX168" fmla="*/ 351609 w 1214923"/>
              <a:gd name="connsiteY168" fmla="*/ 1045559 h 1684262"/>
              <a:gd name="connsiteX169" fmla="*/ 351609 w 1214923"/>
              <a:gd name="connsiteY169" fmla="*/ 1045464 h 1684262"/>
              <a:gd name="connsiteX170" fmla="*/ 420761 w 1214923"/>
              <a:gd name="connsiteY170" fmla="*/ 1054969 h 1684262"/>
              <a:gd name="connsiteX171" fmla="*/ 605260 w 1214923"/>
              <a:gd name="connsiteY171" fmla="*/ 1180338 h 1684262"/>
              <a:gd name="connsiteX172" fmla="*/ 420761 w 1214923"/>
              <a:gd name="connsiteY172" fmla="*/ 1054969 h 1684262"/>
              <a:gd name="connsiteX173" fmla="*/ 366944 w 1214923"/>
              <a:gd name="connsiteY173" fmla="*/ 1414272 h 1684262"/>
              <a:gd name="connsiteX174" fmla="*/ 597640 w 1214923"/>
              <a:gd name="connsiteY174" fmla="*/ 1460468 h 1684262"/>
              <a:gd name="connsiteX175" fmla="*/ 366944 w 1214923"/>
              <a:gd name="connsiteY175" fmla="*/ 1414463 h 1684262"/>
              <a:gd name="connsiteX176" fmla="*/ 366944 w 1214923"/>
              <a:gd name="connsiteY176" fmla="*/ 1414272 h 1684262"/>
              <a:gd name="connsiteX177" fmla="*/ 536108 w 1214923"/>
              <a:gd name="connsiteY177" fmla="*/ 1644968 h 1684262"/>
              <a:gd name="connsiteX178" fmla="*/ 498008 w 1214923"/>
              <a:gd name="connsiteY178" fmla="*/ 1625918 h 1684262"/>
              <a:gd name="connsiteX179" fmla="*/ 471148 w 1214923"/>
              <a:gd name="connsiteY179" fmla="*/ 1618202 h 1684262"/>
              <a:gd name="connsiteX180" fmla="*/ 471148 w 1214923"/>
              <a:gd name="connsiteY180" fmla="*/ 1664399 h 1684262"/>
              <a:gd name="connsiteX181" fmla="*/ 401901 w 1214923"/>
              <a:gd name="connsiteY181" fmla="*/ 1579817 h 1684262"/>
              <a:gd name="connsiteX182" fmla="*/ 536108 w 1214923"/>
              <a:gd name="connsiteY182" fmla="*/ 1645158 h 1684262"/>
              <a:gd name="connsiteX183" fmla="*/ 536108 w 1214923"/>
              <a:gd name="connsiteY183" fmla="*/ 1644968 h 1684262"/>
              <a:gd name="connsiteX184" fmla="*/ 616785 w 1214923"/>
              <a:gd name="connsiteY184" fmla="*/ 1564196 h 1684262"/>
              <a:gd name="connsiteX185" fmla="*/ 555349 w 1214923"/>
              <a:gd name="connsiteY185" fmla="*/ 1541145 h 1684262"/>
              <a:gd name="connsiteX186" fmla="*/ 638597 w 1214923"/>
              <a:gd name="connsiteY186" fmla="*/ 1493520 h 1684262"/>
              <a:gd name="connsiteX187" fmla="*/ 739848 w 1214923"/>
              <a:gd name="connsiteY187" fmla="*/ 1525715 h 1684262"/>
              <a:gd name="connsiteX188" fmla="*/ 616785 w 1214923"/>
              <a:gd name="connsiteY188" fmla="*/ 1564386 h 1684262"/>
              <a:gd name="connsiteX189" fmla="*/ 616785 w 1214923"/>
              <a:gd name="connsiteY189" fmla="*/ 1564196 h 1684262"/>
              <a:gd name="connsiteX190" fmla="*/ 752231 w 1214923"/>
              <a:gd name="connsiteY190" fmla="*/ 1664779 h 1684262"/>
              <a:gd name="connsiteX191" fmla="*/ 739658 w 1214923"/>
              <a:gd name="connsiteY191" fmla="*/ 1664779 h 1684262"/>
              <a:gd name="connsiteX192" fmla="*/ 731180 w 1214923"/>
              <a:gd name="connsiteY192" fmla="*/ 1664779 h 1684262"/>
              <a:gd name="connsiteX193" fmla="*/ 727561 w 1214923"/>
              <a:gd name="connsiteY193" fmla="*/ 1664779 h 1684262"/>
              <a:gd name="connsiteX194" fmla="*/ 713750 w 1214923"/>
              <a:gd name="connsiteY194" fmla="*/ 1666780 h 1684262"/>
              <a:gd name="connsiteX195" fmla="*/ 704225 w 1214923"/>
              <a:gd name="connsiteY195" fmla="*/ 1665256 h 1684262"/>
              <a:gd name="connsiteX196" fmla="*/ 705558 w 1214923"/>
              <a:gd name="connsiteY196" fmla="*/ 1667733 h 1684262"/>
              <a:gd name="connsiteX197" fmla="*/ 790045 w 1214923"/>
              <a:gd name="connsiteY197" fmla="*/ 1610106 h 1684262"/>
              <a:gd name="connsiteX198" fmla="*/ 752231 w 1214923"/>
              <a:gd name="connsiteY198" fmla="*/ 1664970 h 1684262"/>
              <a:gd name="connsiteX199" fmla="*/ 752231 w 1214923"/>
              <a:gd name="connsiteY199" fmla="*/ 1664779 h 1684262"/>
              <a:gd name="connsiteX200" fmla="*/ 857863 w 1214923"/>
              <a:gd name="connsiteY200" fmla="*/ 1591056 h 1684262"/>
              <a:gd name="connsiteX201" fmla="*/ 838813 w 1214923"/>
              <a:gd name="connsiteY201" fmla="*/ 1568958 h 1684262"/>
              <a:gd name="connsiteX202" fmla="*/ 836146 w 1214923"/>
              <a:gd name="connsiteY202" fmla="*/ 1564291 h 1684262"/>
              <a:gd name="connsiteX203" fmla="*/ 955179 w 1214923"/>
              <a:gd name="connsiteY203" fmla="*/ 1500720 h 1684262"/>
              <a:gd name="connsiteX204" fmla="*/ 1066493 w 1214923"/>
              <a:gd name="connsiteY204" fmla="*/ 1492065 h 1684262"/>
              <a:gd name="connsiteX205" fmla="*/ 857863 w 1214923"/>
              <a:gd name="connsiteY205" fmla="*/ 1591247 h 1684262"/>
              <a:gd name="connsiteX206" fmla="*/ 857863 w 1214923"/>
              <a:gd name="connsiteY206" fmla="*/ 1591056 h 1684262"/>
              <a:gd name="connsiteX207" fmla="*/ 1054979 w 1214923"/>
              <a:gd name="connsiteY207" fmla="*/ 1445037 h 1684262"/>
              <a:gd name="connsiteX208" fmla="*/ 916632 w 1214923"/>
              <a:gd name="connsiteY208" fmla="*/ 1468184 h 1684262"/>
              <a:gd name="connsiteX209" fmla="*/ 1028170 w 1214923"/>
              <a:gd name="connsiteY209" fmla="*/ 1445228 h 1684262"/>
              <a:gd name="connsiteX210" fmla="*/ 1054979 w 1214923"/>
              <a:gd name="connsiteY210" fmla="*/ 1445037 h 1684262"/>
              <a:gd name="connsiteX211" fmla="*/ 862816 w 1214923"/>
              <a:gd name="connsiteY211" fmla="*/ 1410462 h 1684262"/>
              <a:gd name="connsiteX212" fmla="*/ 647551 w 1214923"/>
              <a:gd name="connsiteY212" fmla="*/ 1448562 h 1684262"/>
              <a:gd name="connsiteX213" fmla="*/ 862816 w 1214923"/>
              <a:gd name="connsiteY213" fmla="*/ 1410653 h 1684262"/>
              <a:gd name="connsiteX214" fmla="*/ 862816 w 1214923"/>
              <a:gd name="connsiteY214" fmla="*/ 1410462 h 1684262"/>
              <a:gd name="connsiteX215" fmla="*/ 689842 w 1214923"/>
              <a:gd name="connsiteY215" fmla="*/ 1391412 h 1684262"/>
              <a:gd name="connsiteX216" fmla="*/ 924347 w 1214923"/>
              <a:gd name="connsiteY216" fmla="*/ 1306830 h 1684262"/>
              <a:gd name="connsiteX217" fmla="*/ 689842 w 1214923"/>
              <a:gd name="connsiteY217" fmla="*/ 1391412 h 1684262"/>
              <a:gd name="connsiteX218" fmla="*/ 1162663 w 1214923"/>
              <a:gd name="connsiteY218" fmla="*/ 1057085 h 1684262"/>
              <a:gd name="connsiteX219" fmla="*/ 1148756 w 1214923"/>
              <a:gd name="connsiteY219" fmla="*/ 1134428 h 1684262"/>
              <a:gd name="connsiteX220" fmla="*/ 1066841 w 1214923"/>
              <a:gd name="connsiteY220" fmla="*/ 1139762 h 1684262"/>
              <a:gd name="connsiteX221" fmla="*/ 1035790 w 1214923"/>
              <a:gd name="connsiteY221" fmla="*/ 1087755 h 1684262"/>
              <a:gd name="connsiteX222" fmla="*/ 1162663 w 1214923"/>
              <a:gd name="connsiteY222" fmla="*/ 1057085 h 1684262"/>
              <a:gd name="connsiteX223" fmla="*/ 987913 w 1214923"/>
              <a:gd name="connsiteY223" fmla="*/ 1181170 h 1684262"/>
              <a:gd name="connsiteX224" fmla="*/ 958923 w 1214923"/>
              <a:gd name="connsiteY224" fmla="*/ 1264444 h 1684262"/>
              <a:gd name="connsiteX225" fmla="*/ 905107 w 1214923"/>
              <a:gd name="connsiteY225" fmla="*/ 1118330 h 1684262"/>
              <a:gd name="connsiteX226" fmla="*/ 987913 w 1214923"/>
              <a:gd name="connsiteY226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51609 w 1214923"/>
              <a:gd name="connsiteY141" fmla="*/ 219075 h 1684262"/>
              <a:gd name="connsiteX142" fmla="*/ 351323 w 1214923"/>
              <a:gd name="connsiteY142" fmla="*/ 219361 h 1684262"/>
              <a:gd name="connsiteX143" fmla="*/ 470767 w 1214923"/>
              <a:gd name="connsiteY143" fmla="*/ 361188 h 1684262"/>
              <a:gd name="connsiteX144" fmla="*/ 566874 w 1214923"/>
              <a:gd name="connsiteY144" fmla="*/ 503396 h 1684262"/>
              <a:gd name="connsiteX145" fmla="*/ 470767 w 1214923"/>
              <a:gd name="connsiteY145" fmla="*/ 361188 h 1684262"/>
              <a:gd name="connsiteX146" fmla="*/ 632216 w 1214923"/>
              <a:gd name="connsiteY146" fmla="*/ 453485 h 1684262"/>
              <a:gd name="connsiteX147" fmla="*/ 759089 w 1214923"/>
              <a:gd name="connsiteY147" fmla="*/ 438055 h 1684262"/>
              <a:gd name="connsiteX148" fmla="*/ 640217 w 1214923"/>
              <a:gd name="connsiteY148" fmla="*/ 641593 h 1684262"/>
              <a:gd name="connsiteX149" fmla="*/ 632216 w 1214923"/>
              <a:gd name="connsiteY149" fmla="*/ 453581 h 1684262"/>
              <a:gd name="connsiteX150" fmla="*/ 632216 w 1214923"/>
              <a:gd name="connsiteY150" fmla="*/ 453485 h 1684262"/>
              <a:gd name="connsiteX151" fmla="*/ 686032 w 1214923"/>
              <a:gd name="connsiteY151" fmla="*/ 837819 h 1684262"/>
              <a:gd name="connsiteX152" fmla="*/ 628310 w 1214923"/>
              <a:gd name="connsiteY152" fmla="*/ 930116 h 1684262"/>
              <a:gd name="connsiteX153" fmla="*/ 686032 w 1214923"/>
              <a:gd name="connsiteY153" fmla="*/ 837914 h 1684262"/>
              <a:gd name="connsiteX154" fmla="*/ 686032 w 1214923"/>
              <a:gd name="connsiteY154" fmla="*/ 837819 h 1684262"/>
              <a:gd name="connsiteX155" fmla="*/ 743658 w 1214923"/>
              <a:gd name="connsiteY155" fmla="*/ 1291400 h 1684262"/>
              <a:gd name="connsiteX156" fmla="*/ 547634 w 1214923"/>
              <a:gd name="connsiteY156" fmla="*/ 1206818 h 1684262"/>
              <a:gd name="connsiteX157" fmla="*/ 573446 w 1214923"/>
              <a:gd name="connsiteY157" fmla="*/ 1222439 h 1684262"/>
              <a:gd name="connsiteX158" fmla="*/ 603450 w 1214923"/>
              <a:gd name="connsiteY158" fmla="*/ 1227487 h 1684262"/>
              <a:gd name="connsiteX159" fmla="*/ 743658 w 1214923"/>
              <a:gd name="connsiteY159" fmla="*/ 1291495 h 1684262"/>
              <a:gd name="connsiteX160" fmla="*/ 743658 w 1214923"/>
              <a:gd name="connsiteY160" fmla="*/ 1291400 h 1684262"/>
              <a:gd name="connsiteX161" fmla="*/ 556465 w 1214923"/>
              <a:gd name="connsiteY161" fmla="*/ 950327 h 1684262"/>
              <a:gd name="connsiteX162" fmla="*/ 689842 w 1214923"/>
              <a:gd name="connsiteY162" fmla="*/ 1122236 h 1684262"/>
              <a:gd name="connsiteX163" fmla="*/ 568651 w 1214923"/>
              <a:gd name="connsiteY163" fmla="*/ 984541 h 1684262"/>
              <a:gd name="connsiteX164" fmla="*/ 556465 w 1214923"/>
              <a:gd name="connsiteY164" fmla="*/ 950327 h 1684262"/>
              <a:gd name="connsiteX165" fmla="*/ 351609 w 1214923"/>
              <a:gd name="connsiteY165" fmla="*/ 1045464 h 1684262"/>
              <a:gd name="connsiteX166" fmla="*/ 382375 w 1214923"/>
              <a:gd name="connsiteY166" fmla="*/ 887825 h 1684262"/>
              <a:gd name="connsiteX167" fmla="*/ 351609 w 1214923"/>
              <a:gd name="connsiteY167" fmla="*/ 1045559 h 1684262"/>
              <a:gd name="connsiteX168" fmla="*/ 351609 w 1214923"/>
              <a:gd name="connsiteY168" fmla="*/ 1045464 h 1684262"/>
              <a:gd name="connsiteX169" fmla="*/ 420761 w 1214923"/>
              <a:gd name="connsiteY169" fmla="*/ 1054969 h 1684262"/>
              <a:gd name="connsiteX170" fmla="*/ 605260 w 1214923"/>
              <a:gd name="connsiteY170" fmla="*/ 1180338 h 1684262"/>
              <a:gd name="connsiteX171" fmla="*/ 420761 w 1214923"/>
              <a:gd name="connsiteY171" fmla="*/ 1054969 h 1684262"/>
              <a:gd name="connsiteX172" fmla="*/ 366944 w 1214923"/>
              <a:gd name="connsiteY172" fmla="*/ 1414272 h 1684262"/>
              <a:gd name="connsiteX173" fmla="*/ 597640 w 1214923"/>
              <a:gd name="connsiteY173" fmla="*/ 1460468 h 1684262"/>
              <a:gd name="connsiteX174" fmla="*/ 366944 w 1214923"/>
              <a:gd name="connsiteY174" fmla="*/ 1414463 h 1684262"/>
              <a:gd name="connsiteX175" fmla="*/ 366944 w 1214923"/>
              <a:gd name="connsiteY175" fmla="*/ 1414272 h 1684262"/>
              <a:gd name="connsiteX176" fmla="*/ 536108 w 1214923"/>
              <a:gd name="connsiteY176" fmla="*/ 1644968 h 1684262"/>
              <a:gd name="connsiteX177" fmla="*/ 498008 w 1214923"/>
              <a:gd name="connsiteY177" fmla="*/ 1625918 h 1684262"/>
              <a:gd name="connsiteX178" fmla="*/ 471148 w 1214923"/>
              <a:gd name="connsiteY178" fmla="*/ 1618202 h 1684262"/>
              <a:gd name="connsiteX179" fmla="*/ 471148 w 1214923"/>
              <a:gd name="connsiteY179" fmla="*/ 1664399 h 1684262"/>
              <a:gd name="connsiteX180" fmla="*/ 401901 w 1214923"/>
              <a:gd name="connsiteY180" fmla="*/ 1579817 h 1684262"/>
              <a:gd name="connsiteX181" fmla="*/ 536108 w 1214923"/>
              <a:gd name="connsiteY181" fmla="*/ 1645158 h 1684262"/>
              <a:gd name="connsiteX182" fmla="*/ 536108 w 1214923"/>
              <a:gd name="connsiteY182" fmla="*/ 1644968 h 1684262"/>
              <a:gd name="connsiteX183" fmla="*/ 616785 w 1214923"/>
              <a:gd name="connsiteY183" fmla="*/ 1564196 h 1684262"/>
              <a:gd name="connsiteX184" fmla="*/ 555349 w 1214923"/>
              <a:gd name="connsiteY184" fmla="*/ 1541145 h 1684262"/>
              <a:gd name="connsiteX185" fmla="*/ 638597 w 1214923"/>
              <a:gd name="connsiteY185" fmla="*/ 1493520 h 1684262"/>
              <a:gd name="connsiteX186" fmla="*/ 739848 w 1214923"/>
              <a:gd name="connsiteY186" fmla="*/ 1525715 h 1684262"/>
              <a:gd name="connsiteX187" fmla="*/ 616785 w 1214923"/>
              <a:gd name="connsiteY187" fmla="*/ 1564386 h 1684262"/>
              <a:gd name="connsiteX188" fmla="*/ 616785 w 1214923"/>
              <a:gd name="connsiteY188" fmla="*/ 1564196 h 1684262"/>
              <a:gd name="connsiteX189" fmla="*/ 752231 w 1214923"/>
              <a:gd name="connsiteY189" fmla="*/ 1664779 h 1684262"/>
              <a:gd name="connsiteX190" fmla="*/ 739658 w 1214923"/>
              <a:gd name="connsiteY190" fmla="*/ 1664779 h 1684262"/>
              <a:gd name="connsiteX191" fmla="*/ 731180 w 1214923"/>
              <a:gd name="connsiteY191" fmla="*/ 1664779 h 1684262"/>
              <a:gd name="connsiteX192" fmla="*/ 727561 w 1214923"/>
              <a:gd name="connsiteY192" fmla="*/ 1664779 h 1684262"/>
              <a:gd name="connsiteX193" fmla="*/ 713750 w 1214923"/>
              <a:gd name="connsiteY193" fmla="*/ 1666780 h 1684262"/>
              <a:gd name="connsiteX194" fmla="*/ 704225 w 1214923"/>
              <a:gd name="connsiteY194" fmla="*/ 1665256 h 1684262"/>
              <a:gd name="connsiteX195" fmla="*/ 705558 w 1214923"/>
              <a:gd name="connsiteY195" fmla="*/ 1667733 h 1684262"/>
              <a:gd name="connsiteX196" fmla="*/ 790045 w 1214923"/>
              <a:gd name="connsiteY196" fmla="*/ 1610106 h 1684262"/>
              <a:gd name="connsiteX197" fmla="*/ 752231 w 1214923"/>
              <a:gd name="connsiteY197" fmla="*/ 1664970 h 1684262"/>
              <a:gd name="connsiteX198" fmla="*/ 752231 w 1214923"/>
              <a:gd name="connsiteY198" fmla="*/ 1664779 h 1684262"/>
              <a:gd name="connsiteX199" fmla="*/ 857863 w 1214923"/>
              <a:gd name="connsiteY199" fmla="*/ 1591056 h 1684262"/>
              <a:gd name="connsiteX200" fmla="*/ 838813 w 1214923"/>
              <a:gd name="connsiteY200" fmla="*/ 1568958 h 1684262"/>
              <a:gd name="connsiteX201" fmla="*/ 836146 w 1214923"/>
              <a:gd name="connsiteY201" fmla="*/ 1564291 h 1684262"/>
              <a:gd name="connsiteX202" fmla="*/ 955179 w 1214923"/>
              <a:gd name="connsiteY202" fmla="*/ 1500720 h 1684262"/>
              <a:gd name="connsiteX203" fmla="*/ 1066493 w 1214923"/>
              <a:gd name="connsiteY203" fmla="*/ 1492065 h 1684262"/>
              <a:gd name="connsiteX204" fmla="*/ 857863 w 1214923"/>
              <a:gd name="connsiteY204" fmla="*/ 1591247 h 1684262"/>
              <a:gd name="connsiteX205" fmla="*/ 857863 w 1214923"/>
              <a:gd name="connsiteY205" fmla="*/ 1591056 h 1684262"/>
              <a:gd name="connsiteX206" fmla="*/ 1054979 w 1214923"/>
              <a:gd name="connsiteY206" fmla="*/ 1445037 h 1684262"/>
              <a:gd name="connsiteX207" fmla="*/ 916632 w 1214923"/>
              <a:gd name="connsiteY207" fmla="*/ 1468184 h 1684262"/>
              <a:gd name="connsiteX208" fmla="*/ 1028170 w 1214923"/>
              <a:gd name="connsiteY208" fmla="*/ 1445228 h 1684262"/>
              <a:gd name="connsiteX209" fmla="*/ 1054979 w 1214923"/>
              <a:gd name="connsiteY209" fmla="*/ 1445037 h 1684262"/>
              <a:gd name="connsiteX210" fmla="*/ 862816 w 1214923"/>
              <a:gd name="connsiteY210" fmla="*/ 1410462 h 1684262"/>
              <a:gd name="connsiteX211" fmla="*/ 647551 w 1214923"/>
              <a:gd name="connsiteY211" fmla="*/ 1448562 h 1684262"/>
              <a:gd name="connsiteX212" fmla="*/ 862816 w 1214923"/>
              <a:gd name="connsiteY212" fmla="*/ 1410653 h 1684262"/>
              <a:gd name="connsiteX213" fmla="*/ 862816 w 1214923"/>
              <a:gd name="connsiteY213" fmla="*/ 1410462 h 1684262"/>
              <a:gd name="connsiteX214" fmla="*/ 689842 w 1214923"/>
              <a:gd name="connsiteY214" fmla="*/ 1391412 h 1684262"/>
              <a:gd name="connsiteX215" fmla="*/ 924347 w 1214923"/>
              <a:gd name="connsiteY215" fmla="*/ 1306830 h 1684262"/>
              <a:gd name="connsiteX216" fmla="*/ 689842 w 1214923"/>
              <a:gd name="connsiteY216" fmla="*/ 1391412 h 1684262"/>
              <a:gd name="connsiteX217" fmla="*/ 1162663 w 1214923"/>
              <a:gd name="connsiteY217" fmla="*/ 1057085 h 1684262"/>
              <a:gd name="connsiteX218" fmla="*/ 1148756 w 1214923"/>
              <a:gd name="connsiteY218" fmla="*/ 1134428 h 1684262"/>
              <a:gd name="connsiteX219" fmla="*/ 1066841 w 1214923"/>
              <a:gd name="connsiteY219" fmla="*/ 1139762 h 1684262"/>
              <a:gd name="connsiteX220" fmla="*/ 1035790 w 1214923"/>
              <a:gd name="connsiteY220" fmla="*/ 1087755 h 1684262"/>
              <a:gd name="connsiteX221" fmla="*/ 1162663 w 1214923"/>
              <a:gd name="connsiteY221" fmla="*/ 1057085 h 1684262"/>
              <a:gd name="connsiteX222" fmla="*/ 987913 w 1214923"/>
              <a:gd name="connsiteY222" fmla="*/ 1181170 h 1684262"/>
              <a:gd name="connsiteX223" fmla="*/ 958923 w 1214923"/>
              <a:gd name="connsiteY223" fmla="*/ 1264444 h 1684262"/>
              <a:gd name="connsiteX224" fmla="*/ 905107 w 1214923"/>
              <a:gd name="connsiteY224" fmla="*/ 1118330 h 1684262"/>
              <a:gd name="connsiteX225" fmla="*/ 987913 w 1214923"/>
              <a:gd name="connsiteY225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323 w 1214923"/>
              <a:gd name="connsiteY137" fmla="*/ 219361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51609 w 1214923"/>
              <a:gd name="connsiteY141" fmla="*/ 219075 h 1684262"/>
              <a:gd name="connsiteX142" fmla="*/ 351323 w 1214923"/>
              <a:gd name="connsiteY142" fmla="*/ 219361 h 1684262"/>
              <a:gd name="connsiteX143" fmla="*/ 470767 w 1214923"/>
              <a:gd name="connsiteY143" fmla="*/ 361188 h 1684262"/>
              <a:gd name="connsiteX144" fmla="*/ 566874 w 1214923"/>
              <a:gd name="connsiteY144" fmla="*/ 503396 h 1684262"/>
              <a:gd name="connsiteX145" fmla="*/ 470767 w 1214923"/>
              <a:gd name="connsiteY145" fmla="*/ 361188 h 1684262"/>
              <a:gd name="connsiteX146" fmla="*/ 632216 w 1214923"/>
              <a:gd name="connsiteY146" fmla="*/ 453485 h 1684262"/>
              <a:gd name="connsiteX147" fmla="*/ 759089 w 1214923"/>
              <a:gd name="connsiteY147" fmla="*/ 438055 h 1684262"/>
              <a:gd name="connsiteX148" fmla="*/ 640217 w 1214923"/>
              <a:gd name="connsiteY148" fmla="*/ 641593 h 1684262"/>
              <a:gd name="connsiteX149" fmla="*/ 632216 w 1214923"/>
              <a:gd name="connsiteY149" fmla="*/ 453581 h 1684262"/>
              <a:gd name="connsiteX150" fmla="*/ 632216 w 1214923"/>
              <a:gd name="connsiteY150" fmla="*/ 453485 h 1684262"/>
              <a:gd name="connsiteX151" fmla="*/ 686032 w 1214923"/>
              <a:gd name="connsiteY151" fmla="*/ 837819 h 1684262"/>
              <a:gd name="connsiteX152" fmla="*/ 628310 w 1214923"/>
              <a:gd name="connsiteY152" fmla="*/ 930116 h 1684262"/>
              <a:gd name="connsiteX153" fmla="*/ 686032 w 1214923"/>
              <a:gd name="connsiteY153" fmla="*/ 837914 h 1684262"/>
              <a:gd name="connsiteX154" fmla="*/ 686032 w 1214923"/>
              <a:gd name="connsiteY154" fmla="*/ 837819 h 1684262"/>
              <a:gd name="connsiteX155" fmla="*/ 743658 w 1214923"/>
              <a:gd name="connsiteY155" fmla="*/ 1291400 h 1684262"/>
              <a:gd name="connsiteX156" fmla="*/ 547634 w 1214923"/>
              <a:gd name="connsiteY156" fmla="*/ 1206818 h 1684262"/>
              <a:gd name="connsiteX157" fmla="*/ 573446 w 1214923"/>
              <a:gd name="connsiteY157" fmla="*/ 1222439 h 1684262"/>
              <a:gd name="connsiteX158" fmla="*/ 603450 w 1214923"/>
              <a:gd name="connsiteY158" fmla="*/ 1227487 h 1684262"/>
              <a:gd name="connsiteX159" fmla="*/ 743658 w 1214923"/>
              <a:gd name="connsiteY159" fmla="*/ 1291495 h 1684262"/>
              <a:gd name="connsiteX160" fmla="*/ 743658 w 1214923"/>
              <a:gd name="connsiteY160" fmla="*/ 1291400 h 1684262"/>
              <a:gd name="connsiteX161" fmla="*/ 556465 w 1214923"/>
              <a:gd name="connsiteY161" fmla="*/ 950327 h 1684262"/>
              <a:gd name="connsiteX162" fmla="*/ 689842 w 1214923"/>
              <a:gd name="connsiteY162" fmla="*/ 1122236 h 1684262"/>
              <a:gd name="connsiteX163" fmla="*/ 568651 w 1214923"/>
              <a:gd name="connsiteY163" fmla="*/ 984541 h 1684262"/>
              <a:gd name="connsiteX164" fmla="*/ 556465 w 1214923"/>
              <a:gd name="connsiteY164" fmla="*/ 950327 h 1684262"/>
              <a:gd name="connsiteX165" fmla="*/ 351609 w 1214923"/>
              <a:gd name="connsiteY165" fmla="*/ 1045464 h 1684262"/>
              <a:gd name="connsiteX166" fmla="*/ 382375 w 1214923"/>
              <a:gd name="connsiteY166" fmla="*/ 887825 h 1684262"/>
              <a:gd name="connsiteX167" fmla="*/ 351609 w 1214923"/>
              <a:gd name="connsiteY167" fmla="*/ 1045559 h 1684262"/>
              <a:gd name="connsiteX168" fmla="*/ 351609 w 1214923"/>
              <a:gd name="connsiteY168" fmla="*/ 1045464 h 1684262"/>
              <a:gd name="connsiteX169" fmla="*/ 420761 w 1214923"/>
              <a:gd name="connsiteY169" fmla="*/ 1054969 h 1684262"/>
              <a:gd name="connsiteX170" fmla="*/ 605260 w 1214923"/>
              <a:gd name="connsiteY170" fmla="*/ 1180338 h 1684262"/>
              <a:gd name="connsiteX171" fmla="*/ 420761 w 1214923"/>
              <a:gd name="connsiteY171" fmla="*/ 1054969 h 1684262"/>
              <a:gd name="connsiteX172" fmla="*/ 366944 w 1214923"/>
              <a:gd name="connsiteY172" fmla="*/ 1414272 h 1684262"/>
              <a:gd name="connsiteX173" fmla="*/ 597640 w 1214923"/>
              <a:gd name="connsiteY173" fmla="*/ 1460468 h 1684262"/>
              <a:gd name="connsiteX174" fmla="*/ 366944 w 1214923"/>
              <a:gd name="connsiteY174" fmla="*/ 1414463 h 1684262"/>
              <a:gd name="connsiteX175" fmla="*/ 366944 w 1214923"/>
              <a:gd name="connsiteY175" fmla="*/ 1414272 h 1684262"/>
              <a:gd name="connsiteX176" fmla="*/ 536108 w 1214923"/>
              <a:gd name="connsiteY176" fmla="*/ 1644968 h 1684262"/>
              <a:gd name="connsiteX177" fmla="*/ 498008 w 1214923"/>
              <a:gd name="connsiteY177" fmla="*/ 1625918 h 1684262"/>
              <a:gd name="connsiteX178" fmla="*/ 471148 w 1214923"/>
              <a:gd name="connsiteY178" fmla="*/ 1618202 h 1684262"/>
              <a:gd name="connsiteX179" fmla="*/ 471148 w 1214923"/>
              <a:gd name="connsiteY179" fmla="*/ 1664399 h 1684262"/>
              <a:gd name="connsiteX180" fmla="*/ 401901 w 1214923"/>
              <a:gd name="connsiteY180" fmla="*/ 1579817 h 1684262"/>
              <a:gd name="connsiteX181" fmla="*/ 536108 w 1214923"/>
              <a:gd name="connsiteY181" fmla="*/ 1645158 h 1684262"/>
              <a:gd name="connsiteX182" fmla="*/ 536108 w 1214923"/>
              <a:gd name="connsiteY182" fmla="*/ 1644968 h 1684262"/>
              <a:gd name="connsiteX183" fmla="*/ 616785 w 1214923"/>
              <a:gd name="connsiteY183" fmla="*/ 1564196 h 1684262"/>
              <a:gd name="connsiteX184" fmla="*/ 555349 w 1214923"/>
              <a:gd name="connsiteY184" fmla="*/ 1541145 h 1684262"/>
              <a:gd name="connsiteX185" fmla="*/ 638597 w 1214923"/>
              <a:gd name="connsiteY185" fmla="*/ 1493520 h 1684262"/>
              <a:gd name="connsiteX186" fmla="*/ 739848 w 1214923"/>
              <a:gd name="connsiteY186" fmla="*/ 1525715 h 1684262"/>
              <a:gd name="connsiteX187" fmla="*/ 616785 w 1214923"/>
              <a:gd name="connsiteY187" fmla="*/ 1564386 h 1684262"/>
              <a:gd name="connsiteX188" fmla="*/ 616785 w 1214923"/>
              <a:gd name="connsiteY188" fmla="*/ 1564196 h 1684262"/>
              <a:gd name="connsiteX189" fmla="*/ 752231 w 1214923"/>
              <a:gd name="connsiteY189" fmla="*/ 1664779 h 1684262"/>
              <a:gd name="connsiteX190" fmla="*/ 739658 w 1214923"/>
              <a:gd name="connsiteY190" fmla="*/ 1664779 h 1684262"/>
              <a:gd name="connsiteX191" fmla="*/ 731180 w 1214923"/>
              <a:gd name="connsiteY191" fmla="*/ 1664779 h 1684262"/>
              <a:gd name="connsiteX192" fmla="*/ 727561 w 1214923"/>
              <a:gd name="connsiteY192" fmla="*/ 1664779 h 1684262"/>
              <a:gd name="connsiteX193" fmla="*/ 713750 w 1214923"/>
              <a:gd name="connsiteY193" fmla="*/ 1666780 h 1684262"/>
              <a:gd name="connsiteX194" fmla="*/ 704225 w 1214923"/>
              <a:gd name="connsiteY194" fmla="*/ 1665256 h 1684262"/>
              <a:gd name="connsiteX195" fmla="*/ 705558 w 1214923"/>
              <a:gd name="connsiteY195" fmla="*/ 1667733 h 1684262"/>
              <a:gd name="connsiteX196" fmla="*/ 790045 w 1214923"/>
              <a:gd name="connsiteY196" fmla="*/ 1610106 h 1684262"/>
              <a:gd name="connsiteX197" fmla="*/ 752231 w 1214923"/>
              <a:gd name="connsiteY197" fmla="*/ 1664970 h 1684262"/>
              <a:gd name="connsiteX198" fmla="*/ 752231 w 1214923"/>
              <a:gd name="connsiteY198" fmla="*/ 1664779 h 1684262"/>
              <a:gd name="connsiteX199" fmla="*/ 857863 w 1214923"/>
              <a:gd name="connsiteY199" fmla="*/ 1591056 h 1684262"/>
              <a:gd name="connsiteX200" fmla="*/ 838813 w 1214923"/>
              <a:gd name="connsiteY200" fmla="*/ 1568958 h 1684262"/>
              <a:gd name="connsiteX201" fmla="*/ 836146 w 1214923"/>
              <a:gd name="connsiteY201" fmla="*/ 1564291 h 1684262"/>
              <a:gd name="connsiteX202" fmla="*/ 955179 w 1214923"/>
              <a:gd name="connsiteY202" fmla="*/ 1500720 h 1684262"/>
              <a:gd name="connsiteX203" fmla="*/ 1066493 w 1214923"/>
              <a:gd name="connsiteY203" fmla="*/ 1492065 h 1684262"/>
              <a:gd name="connsiteX204" fmla="*/ 857863 w 1214923"/>
              <a:gd name="connsiteY204" fmla="*/ 1591247 h 1684262"/>
              <a:gd name="connsiteX205" fmla="*/ 857863 w 1214923"/>
              <a:gd name="connsiteY205" fmla="*/ 1591056 h 1684262"/>
              <a:gd name="connsiteX206" fmla="*/ 1054979 w 1214923"/>
              <a:gd name="connsiteY206" fmla="*/ 1445037 h 1684262"/>
              <a:gd name="connsiteX207" fmla="*/ 916632 w 1214923"/>
              <a:gd name="connsiteY207" fmla="*/ 1468184 h 1684262"/>
              <a:gd name="connsiteX208" fmla="*/ 1028170 w 1214923"/>
              <a:gd name="connsiteY208" fmla="*/ 1445228 h 1684262"/>
              <a:gd name="connsiteX209" fmla="*/ 1054979 w 1214923"/>
              <a:gd name="connsiteY209" fmla="*/ 1445037 h 1684262"/>
              <a:gd name="connsiteX210" fmla="*/ 862816 w 1214923"/>
              <a:gd name="connsiteY210" fmla="*/ 1410462 h 1684262"/>
              <a:gd name="connsiteX211" fmla="*/ 647551 w 1214923"/>
              <a:gd name="connsiteY211" fmla="*/ 1448562 h 1684262"/>
              <a:gd name="connsiteX212" fmla="*/ 862816 w 1214923"/>
              <a:gd name="connsiteY212" fmla="*/ 1410653 h 1684262"/>
              <a:gd name="connsiteX213" fmla="*/ 862816 w 1214923"/>
              <a:gd name="connsiteY213" fmla="*/ 1410462 h 1684262"/>
              <a:gd name="connsiteX214" fmla="*/ 689842 w 1214923"/>
              <a:gd name="connsiteY214" fmla="*/ 1391412 h 1684262"/>
              <a:gd name="connsiteX215" fmla="*/ 924347 w 1214923"/>
              <a:gd name="connsiteY215" fmla="*/ 1306830 h 1684262"/>
              <a:gd name="connsiteX216" fmla="*/ 689842 w 1214923"/>
              <a:gd name="connsiteY216" fmla="*/ 1391412 h 1684262"/>
              <a:gd name="connsiteX217" fmla="*/ 1162663 w 1214923"/>
              <a:gd name="connsiteY217" fmla="*/ 1057085 h 1684262"/>
              <a:gd name="connsiteX218" fmla="*/ 1148756 w 1214923"/>
              <a:gd name="connsiteY218" fmla="*/ 1134428 h 1684262"/>
              <a:gd name="connsiteX219" fmla="*/ 1066841 w 1214923"/>
              <a:gd name="connsiteY219" fmla="*/ 1139762 h 1684262"/>
              <a:gd name="connsiteX220" fmla="*/ 1035790 w 1214923"/>
              <a:gd name="connsiteY220" fmla="*/ 1087755 h 1684262"/>
              <a:gd name="connsiteX221" fmla="*/ 1162663 w 1214923"/>
              <a:gd name="connsiteY221" fmla="*/ 1057085 h 1684262"/>
              <a:gd name="connsiteX222" fmla="*/ 987913 w 1214923"/>
              <a:gd name="connsiteY222" fmla="*/ 1181170 h 1684262"/>
              <a:gd name="connsiteX223" fmla="*/ 958923 w 1214923"/>
              <a:gd name="connsiteY223" fmla="*/ 1264444 h 1684262"/>
              <a:gd name="connsiteX224" fmla="*/ 905107 w 1214923"/>
              <a:gd name="connsiteY224" fmla="*/ 1118330 h 1684262"/>
              <a:gd name="connsiteX225" fmla="*/ 987913 w 1214923"/>
              <a:gd name="connsiteY225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78131 w 1214923"/>
              <a:gd name="connsiteY137" fmla="*/ 214486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51609 w 1214923"/>
              <a:gd name="connsiteY141" fmla="*/ 219075 h 1684262"/>
              <a:gd name="connsiteX142" fmla="*/ 378131 w 1214923"/>
              <a:gd name="connsiteY142" fmla="*/ 214486 h 1684262"/>
              <a:gd name="connsiteX143" fmla="*/ 470767 w 1214923"/>
              <a:gd name="connsiteY143" fmla="*/ 361188 h 1684262"/>
              <a:gd name="connsiteX144" fmla="*/ 566874 w 1214923"/>
              <a:gd name="connsiteY144" fmla="*/ 503396 h 1684262"/>
              <a:gd name="connsiteX145" fmla="*/ 470767 w 1214923"/>
              <a:gd name="connsiteY145" fmla="*/ 361188 h 1684262"/>
              <a:gd name="connsiteX146" fmla="*/ 632216 w 1214923"/>
              <a:gd name="connsiteY146" fmla="*/ 453485 h 1684262"/>
              <a:gd name="connsiteX147" fmla="*/ 759089 w 1214923"/>
              <a:gd name="connsiteY147" fmla="*/ 438055 h 1684262"/>
              <a:gd name="connsiteX148" fmla="*/ 640217 w 1214923"/>
              <a:gd name="connsiteY148" fmla="*/ 641593 h 1684262"/>
              <a:gd name="connsiteX149" fmla="*/ 632216 w 1214923"/>
              <a:gd name="connsiteY149" fmla="*/ 453581 h 1684262"/>
              <a:gd name="connsiteX150" fmla="*/ 632216 w 1214923"/>
              <a:gd name="connsiteY150" fmla="*/ 453485 h 1684262"/>
              <a:gd name="connsiteX151" fmla="*/ 686032 w 1214923"/>
              <a:gd name="connsiteY151" fmla="*/ 837819 h 1684262"/>
              <a:gd name="connsiteX152" fmla="*/ 628310 w 1214923"/>
              <a:gd name="connsiteY152" fmla="*/ 930116 h 1684262"/>
              <a:gd name="connsiteX153" fmla="*/ 686032 w 1214923"/>
              <a:gd name="connsiteY153" fmla="*/ 837914 h 1684262"/>
              <a:gd name="connsiteX154" fmla="*/ 686032 w 1214923"/>
              <a:gd name="connsiteY154" fmla="*/ 837819 h 1684262"/>
              <a:gd name="connsiteX155" fmla="*/ 743658 w 1214923"/>
              <a:gd name="connsiteY155" fmla="*/ 1291400 h 1684262"/>
              <a:gd name="connsiteX156" fmla="*/ 547634 w 1214923"/>
              <a:gd name="connsiteY156" fmla="*/ 1206818 h 1684262"/>
              <a:gd name="connsiteX157" fmla="*/ 573446 w 1214923"/>
              <a:gd name="connsiteY157" fmla="*/ 1222439 h 1684262"/>
              <a:gd name="connsiteX158" fmla="*/ 603450 w 1214923"/>
              <a:gd name="connsiteY158" fmla="*/ 1227487 h 1684262"/>
              <a:gd name="connsiteX159" fmla="*/ 743658 w 1214923"/>
              <a:gd name="connsiteY159" fmla="*/ 1291495 h 1684262"/>
              <a:gd name="connsiteX160" fmla="*/ 743658 w 1214923"/>
              <a:gd name="connsiteY160" fmla="*/ 1291400 h 1684262"/>
              <a:gd name="connsiteX161" fmla="*/ 556465 w 1214923"/>
              <a:gd name="connsiteY161" fmla="*/ 950327 h 1684262"/>
              <a:gd name="connsiteX162" fmla="*/ 689842 w 1214923"/>
              <a:gd name="connsiteY162" fmla="*/ 1122236 h 1684262"/>
              <a:gd name="connsiteX163" fmla="*/ 568651 w 1214923"/>
              <a:gd name="connsiteY163" fmla="*/ 984541 h 1684262"/>
              <a:gd name="connsiteX164" fmla="*/ 556465 w 1214923"/>
              <a:gd name="connsiteY164" fmla="*/ 950327 h 1684262"/>
              <a:gd name="connsiteX165" fmla="*/ 351609 w 1214923"/>
              <a:gd name="connsiteY165" fmla="*/ 1045464 h 1684262"/>
              <a:gd name="connsiteX166" fmla="*/ 382375 w 1214923"/>
              <a:gd name="connsiteY166" fmla="*/ 887825 h 1684262"/>
              <a:gd name="connsiteX167" fmla="*/ 351609 w 1214923"/>
              <a:gd name="connsiteY167" fmla="*/ 1045559 h 1684262"/>
              <a:gd name="connsiteX168" fmla="*/ 351609 w 1214923"/>
              <a:gd name="connsiteY168" fmla="*/ 1045464 h 1684262"/>
              <a:gd name="connsiteX169" fmla="*/ 420761 w 1214923"/>
              <a:gd name="connsiteY169" fmla="*/ 1054969 h 1684262"/>
              <a:gd name="connsiteX170" fmla="*/ 605260 w 1214923"/>
              <a:gd name="connsiteY170" fmla="*/ 1180338 h 1684262"/>
              <a:gd name="connsiteX171" fmla="*/ 420761 w 1214923"/>
              <a:gd name="connsiteY171" fmla="*/ 1054969 h 1684262"/>
              <a:gd name="connsiteX172" fmla="*/ 366944 w 1214923"/>
              <a:gd name="connsiteY172" fmla="*/ 1414272 h 1684262"/>
              <a:gd name="connsiteX173" fmla="*/ 597640 w 1214923"/>
              <a:gd name="connsiteY173" fmla="*/ 1460468 h 1684262"/>
              <a:gd name="connsiteX174" fmla="*/ 366944 w 1214923"/>
              <a:gd name="connsiteY174" fmla="*/ 1414463 h 1684262"/>
              <a:gd name="connsiteX175" fmla="*/ 366944 w 1214923"/>
              <a:gd name="connsiteY175" fmla="*/ 1414272 h 1684262"/>
              <a:gd name="connsiteX176" fmla="*/ 536108 w 1214923"/>
              <a:gd name="connsiteY176" fmla="*/ 1644968 h 1684262"/>
              <a:gd name="connsiteX177" fmla="*/ 498008 w 1214923"/>
              <a:gd name="connsiteY177" fmla="*/ 1625918 h 1684262"/>
              <a:gd name="connsiteX178" fmla="*/ 471148 w 1214923"/>
              <a:gd name="connsiteY178" fmla="*/ 1618202 h 1684262"/>
              <a:gd name="connsiteX179" fmla="*/ 471148 w 1214923"/>
              <a:gd name="connsiteY179" fmla="*/ 1664399 h 1684262"/>
              <a:gd name="connsiteX180" fmla="*/ 401901 w 1214923"/>
              <a:gd name="connsiteY180" fmla="*/ 1579817 h 1684262"/>
              <a:gd name="connsiteX181" fmla="*/ 536108 w 1214923"/>
              <a:gd name="connsiteY181" fmla="*/ 1645158 h 1684262"/>
              <a:gd name="connsiteX182" fmla="*/ 536108 w 1214923"/>
              <a:gd name="connsiteY182" fmla="*/ 1644968 h 1684262"/>
              <a:gd name="connsiteX183" fmla="*/ 616785 w 1214923"/>
              <a:gd name="connsiteY183" fmla="*/ 1564196 h 1684262"/>
              <a:gd name="connsiteX184" fmla="*/ 555349 w 1214923"/>
              <a:gd name="connsiteY184" fmla="*/ 1541145 h 1684262"/>
              <a:gd name="connsiteX185" fmla="*/ 638597 w 1214923"/>
              <a:gd name="connsiteY185" fmla="*/ 1493520 h 1684262"/>
              <a:gd name="connsiteX186" fmla="*/ 739848 w 1214923"/>
              <a:gd name="connsiteY186" fmla="*/ 1525715 h 1684262"/>
              <a:gd name="connsiteX187" fmla="*/ 616785 w 1214923"/>
              <a:gd name="connsiteY187" fmla="*/ 1564386 h 1684262"/>
              <a:gd name="connsiteX188" fmla="*/ 616785 w 1214923"/>
              <a:gd name="connsiteY188" fmla="*/ 1564196 h 1684262"/>
              <a:gd name="connsiteX189" fmla="*/ 752231 w 1214923"/>
              <a:gd name="connsiteY189" fmla="*/ 1664779 h 1684262"/>
              <a:gd name="connsiteX190" fmla="*/ 739658 w 1214923"/>
              <a:gd name="connsiteY190" fmla="*/ 1664779 h 1684262"/>
              <a:gd name="connsiteX191" fmla="*/ 731180 w 1214923"/>
              <a:gd name="connsiteY191" fmla="*/ 1664779 h 1684262"/>
              <a:gd name="connsiteX192" fmla="*/ 727561 w 1214923"/>
              <a:gd name="connsiteY192" fmla="*/ 1664779 h 1684262"/>
              <a:gd name="connsiteX193" fmla="*/ 713750 w 1214923"/>
              <a:gd name="connsiteY193" fmla="*/ 1666780 h 1684262"/>
              <a:gd name="connsiteX194" fmla="*/ 704225 w 1214923"/>
              <a:gd name="connsiteY194" fmla="*/ 1665256 h 1684262"/>
              <a:gd name="connsiteX195" fmla="*/ 705558 w 1214923"/>
              <a:gd name="connsiteY195" fmla="*/ 1667733 h 1684262"/>
              <a:gd name="connsiteX196" fmla="*/ 790045 w 1214923"/>
              <a:gd name="connsiteY196" fmla="*/ 1610106 h 1684262"/>
              <a:gd name="connsiteX197" fmla="*/ 752231 w 1214923"/>
              <a:gd name="connsiteY197" fmla="*/ 1664970 h 1684262"/>
              <a:gd name="connsiteX198" fmla="*/ 752231 w 1214923"/>
              <a:gd name="connsiteY198" fmla="*/ 1664779 h 1684262"/>
              <a:gd name="connsiteX199" fmla="*/ 857863 w 1214923"/>
              <a:gd name="connsiteY199" fmla="*/ 1591056 h 1684262"/>
              <a:gd name="connsiteX200" fmla="*/ 838813 w 1214923"/>
              <a:gd name="connsiteY200" fmla="*/ 1568958 h 1684262"/>
              <a:gd name="connsiteX201" fmla="*/ 836146 w 1214923"/>
              <a:gd name="connsiteY201" fmla="*/ 1564291 h 1684262"/>
              <a:gd name="connsiteX202" fmla="*/ 955179 w 1214923"/>
              <a:gd name="connsiteY202" fmla="*/ 1500720 h 1684262"/>
              <a:gd name="connsiteX203" fmla="*/ 1066493 w 1214923"/>
              <a:gd name="connsiteY203" fmla="*/ 1492065 h 1684262"/>
              <a:gd name="connsiteX204" fmla="*/ 857863 w 1214923"/>
              <a:gd name="connsiteY204" fmla="*/ 1591247 h 1684262"/>
              <a:gd name="connsiteX205" fmla="*/ 857863 w 1214923"/>
              <a:gd name="connsiteY205" fmla="*/ 1591056 h 1684262"/>
              <a:gd name="connsiteX206" fmla="*/ 1054979 w 1214923"/>
              <a:gd name="connsiteY206" fmla="*/ 1445037 h 1684262"/>
              <a:gd name="connsiteX207" fmla="*/ 916632 w 1214923"/>
              <a:gd name="connsiteY207" fmla="*/ 1468184 h 1684262"/>
              <a:gd name="connsiteX208" fmla="*/ 1028170 w 1214923"/>
              <a:gd name="connsiteY208" fmla="*/ 1445228 h 1684262"/>
              <a:gd name="connsiteX209" fmla="*/ 1054979 w 1214923"/>
              <a:gd name="connsiteY209" fmla="*/ 1445037 h 1684262"/>
              <a:gd name="connsiteX210" fmla="*/ 862816 w 1214923"/>
              <a:gd name="connsiteY210" fmla="*/ 1410462 h 1684262"/>
              <a:gd name="connsiteX211" fmla="*/ 647551 w 1214923"/>
              <a:gd name="connsiteY211" fmla="*/ 1448562 h 1684262"/>
              <a:gd name="connsiteX212" fmla="*/ 862816 w 1214923"/>
              <a:gd name="connsiteY212" fmla="*/ 1410653 h 1684262"/>
              <a:gd name="connsiteX213" fmla="*/ 862816 w 1214923"/>
              <a:gd name="connsiteY213" fmla="*/ 1410462 h 1684262"/>
              <a:gd name="connsiteX214" fmla="*/ 689842 w 1214923"/>
              <a:gd name="connsiteY214" fmla="*/ 1391412 h 1684262"/>
              <a:gd name="connsiteX215" fmla="*/ 924347 w 1214923"/>
              <a:gd name="connsiteY215" fmla="*/ 1306830 h 1684262"/>
              <a:gd name="connsiteX216" fmla="*/ 689842 w 1214923"/>
              <a:gd name="connsiteY216" fmla="*/ 1391412 h 1684262"/>
              <a:gd name="connsiteX217" fmla="*/ 1162663 w 1214923"/>
              <a:gd name="connsiteY217" fmla="*/ 1057085 h 1684262"/>
              <a:gd name="connsiteX218" fmla="*/ 1148756 w 1214923"/>
              <a:gd name="connsiteY218" fmla="*/ 1134428 h 1684262"/>
              <a:gd name="connsiteX219" fmla="*/ 1066841 w 1214923"/>
              <a:gd name="connsiteY219" fmla="*/ 1139762 h 1684262"/>
              <a:gd name="connsiteX220" fmla="*/ 1035790 w 1214923"/>
              <a:gd name="connsiteY220" fmla="*/ 1087755 h 1684262"/>
              <a:gd name="connsiteX221" fmla="*/ 1162663 w 1214923"/>
              <a:gd name="connsiteY221" fmla="*/ 1057085 h 1684262"/>
              <a:gd name="connsiteX222" fmla="*/ 987913 w 1214923"/>
              <a:gd name="connsiteY222" fmla="*/ 1181170 h 1684262"/>
              <a:gd name="connsiteX223" fmla="*/ 958923 w 1214923"/>
              <a:gd name="connsiteY223" fmla="*/ 1264444 h 1684262"/>
              <a:gd name="connsiteX224" fmla="*/ 905107 w 1214923"/>
              <a:gd name="connsiteY224" fmla="*/ 1118330 h 1684262"/>
              <a:gd name="connsiteX225" fmla="*/ 987913 w 1214923"/>
              <a:gd name="connsiteY225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0316 w 1214923"/>
              <a:gd name="connsiteY137" fmla="*/ 197426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51609 w 1214923"/>
              <a:gd name="connsiteY141" fmla="*/ 219075 h 1684262"/>
              <a:gd name="connsiteX142" fmla="*/ 390316 w 1214923"/>
              <a:gd name="connsiteY142" fmla="*/ 197426 h 1684262"/>
              <a:gd name="connsiteX143" fmla="*/ 470767 w 1214923"/>
              <a:gd name="connsiteY143" fmla="*/ 361188 h 1684262"/>
              <a:gd name="connsiteX144" fmla="*/ 566874 w 1214923"/>
              <a:gd name="connsiteY144" fmla="*/ 503396 h 1684262"/>
              <a:gd name="connsiteX145" fmla="*/ 470767 w 1214923"/>
              <a:gd name="connsiteY145" fmla="*/ 361188 h 1684262"/>
              <a:gd name="connsiteX146" fmla="*/ 632216 w 1214923"/>
              <a:gd name="connsiteY146" fmla="*/ 453485 h 1684262"/>
              <a:gd name="connsiteX147" fmla="*/ 759089 w 1214923"/>
              <a:gd name="connsiteY147" fmla="*/ 438055 h 1684262"/>
              <a:gd name="connsiteX148" fmla="*/ 640217 w 1214923"/>
              <a:gd name="connsiteY148" fmla="*/ 641593 h 1684262"/>
              <a:gd name="connsiteX149" fmla="*/ 632216 w 1214923"/>
              <a:gd name="connsiteY149" fmla="*/ 453581 h 1684262"/>
              <a:gd name="connsiteX150" fmla="*/ 632216 w 1214923"/>
              <a:gd name="connsiteY150" fmla="*/ 453485 h 1684262"/>
              <a:gd name="connsiteX151" fmla="*/ 686032 w 1214923"/>
              <a:gd name="connsiteY151" fmla="*/ 837819 h 1684262"/>
              <a:gd name="connsiteX152" fmla="*/ 628310 w 1214923"/>
              <a:gd name="connsiteY152" fmla="*/ 930116 h 1684262"/>
              <a:gd name="connsiteX153" fmla="*/ 686032 w 1214923"/>
              <a:gd name="connsiteY153" fmla="*/ 837914 h 1684262"/>
              <a:gd name="connsiteX154" fmla="*/ 686032 w 1214923"/>
              <a:gd name="connsiteY154" fmla="*/ 837819 h 1684262"/>
              <a:gd name="connsiteX155" fmla="*/ 743658 w 1214923"/>
              <a:gd name="connsiteY155" fmla="*/ 1291400 h 1684262"/>
              <a:gd name="connsiteX156" fmla="*/ 547634 w 1214923"/>
              <a:gd name="connsiteY156" fmla="*/ 1206818 h 1684262"/>
              <a:gd name="connsiteX157" fmla="*/ 573446 w 1214923"/>
              <a:gd name="connsiteY157" fmla="*/ 1222439 h 1684262"/>
              <a:gd name="connsiteX158" fmla="*/ 603450 w 1214923"/>
              <a:gd name="connsiteY158" fmla="*/ 1227487 h 1684262"/>
              <a:gd name="connsiteX159" fmla="*/ 743658 w 1214923"/>
              <a:gd name="connsiteY159" fmla="*/ 1291495 h 1684262"/>
              <a:gd name="connsiteX160" fmla="*/ 743658 w 1214923"/>
              <a:gd name="connsiteY160" fmla="*/ 1291400 h 1684262"/>
              <a:gd name="connsiteX161" fmla="*/ 556465 w 1214923"/>
              <a:gd name="connsiteY161" fmla="*/ 950327 h 1684262"/>
              <a:gd name="connsiteX162" fmla="*/ 689842 w 1214923"/>
              <a:gd name="connsiteY162" fmla="*/ 1122236 h 1684262"/>
              <a:gd name="connsiteX163" fmla="*/ 568651 w 1214923"/>
              <a:gd name="connsiteY163" fmla="*/ 984541 h 1684262"/>
              <a:gd name="connsiteX164" fmla="*/ 556465 w 1214923"/>
              <a:gd name="connsiteY164" fmla="*/ 950327 h 1684262"/>
              <a:gd name="connsiteX165" fmla="*/ 351609 w 1214923"/>
              <a:gd name="connsiteY165" fmla="*/ 1045464 h 1684262"/>
              <a:gd name="connsiteX166" fmla="*/ 382375 w 1214923"/>
              <a:gd name="connsiteY166" fmla="*/ 887825 h 1684262"/>
              <a:gd name="connsiteX167" fmla="*/ 351609 w 1214923"/>
              <a:gd name="connsiteY167" fmla="*/ 1045559 h 1684262"/>
              <a:gd name="connsiteX168" fmla="*/ 351609 w 1214923"/>
              <a:gd name="connsiteY168" fmla="*/ 1045464 h 1684262"/>
              <a:gd name="connsiteX169" fmla="*/ 420761 w 1214923"/>
              <a:gd name="connsiteY169" fmla="*/ 1054969 h 1684262"/>
              <a:gd name="connsiteX170" fmla="*/ 605260 w 1214923"/>
              <a:gd name="connsiteY170" fmla="*/ 1180338 h 1684262"/>
              <a:gd name="connsiteX171" fmla="*/ 420761 w 1214923"/>
              <a:gd name="connsiteY171" fmla="*/ 1054969 h 1684262"/>
              <a:gd name="connsiteX172" fmla="*/ 366944 w 1214923"/>
              <a:gd name="connsiteY172" fmla="*/ 1414272 h 1684262"/>
              <a:gd name="connsiteX173" fmla="*/ 597640 w 1214923"/>
              <a:gd name="connsiteY173" fmla="*/ 1460468 h 1684262"/>
              <a:gd name="connsiteX174" fmla="*/ 366944 w 1214923"/>
              <a:gd name="connsiteY174" fmla="*/ 1414463 h 1684262"/>
              <a:gd name="connsiteX175" fmla="*/ 366944 w 1214923"/>
              <a:gd name="connsiteY175" fmla="*/ 1414272 h 1684262"/>
              <a:gd name="connsiteX176" fmla="*/ 536108 w 1214923"/>
              <a:gd name="connsiteY176" fmla="*/ 1644968 h 1684262"/>
              <a:gd name="connsiteX177" fmla="*/ 498008 w 1214923"/>
              <a:gd name="connsiteY177" fmla="*/ 1625918 h 1684262"/>
              <a:gd name="connsiteX178" fmla="*/ 471148 w 1214923"/>
              <a:gd name="connsiteY178" fmla="*/ 1618202 h 1684262"/>
              <a:gd name="connsiteX179" fmla="*/ 471148 w 1214923"/>
              <a:gd name="connsiteY179" fmla="*/ 1664399 h 1684262"/>
              <a:gd name="connsiteX180" fmla="*/ 401901 w 1214923"/>
              <a:gd name="connsiteY180" fmla="*/ 1579817 h 1684262"/>
              <a:gd name="connsiteX181" fmla="*/ 536108 w 1214923"/>
              <a:gd name="connsiteY181" fmla="*/ 1645158 h 1684262"/>
              <a:gd name="connsiteX182" fmla="*/ 536108 w 1214923"/>
              <a:gd name="connsiteY182" fmla="*/ 1644968 h 1684262"/>
              <a:gd name="connsiteX183" fmla="*/ 616785 w 1214923"/>
              <a:gd name="connsiteY183" fmla="*/ 1564196 h 1684262"/>
              <a:gd name="connsiteX184" fmla="*/ 555349 w 1214923"/>
              <a:gd name="connsiteY184" fmla="*/ 1541145 h 1684262"/>
              <a:gd name="connsiteX185" fmla="*/ 638597 w 1214923"/>
              <a:gd name="connsiteY185" fmla="*/ 1493520 h 1684262"/>
              <a:gd name="connsiteX186" fmla="*/ 739848 w 1214923"/>
              <a:gd name="connsiteY186" fmla="*/ 1525715 h 1684262"/>
              <a:gd name="connsiteX187" fmla="*/ 616785 w 1214923"/>
              <a:gd name="connsiteY187" fmla="*/ 1564386 h 1684262"/>
              <a:gd name="connsiteX188" fmla="*/ 616785 w 1214923"/>
              <a:gd name="connsiteY188" fmla="*/ 1564196 h 1684262"/>
              <a:gd name="connsiteX189" fmla="*/ 752231 w 1214923"/>
              <a:gd name="connsiteY189" fmla="*/ 1664779 h 1684262"/>
              <a:gd name="connsiteX190" fmla="*/ 739658 w 1214923"/>
              <a:gd name="connsiteY190" fmla="*/ 1664779 h 1684262"/>
              <a:gd name="connsiteX191" fmla="*/ 731180 w 1214923"/>
              <a:gd name="connsiteY191" fmla="*/ 1664779 h 1684262"/>
              <a:gd name="connsiteX192" fmla="*/ 727561 w 1214923"/>
              <a:gd name="connsiteY192" fmla="*/ 1664779 h 1684262"/>
              <a:gd name="connsiteX193" fmla="*/ 713750 w 1214923"/>
              <a:gd name="connsiteY193" fmla="*/ 1666780 h 1684262"/>
              <a:gd name="connsiteX194" fmla="*/ 704225 w 1214923"/>
              <a:gd name="connsiteY194" fmla="*/ 1665256 h 1684262"/>
              <a:gd name="connsiteX195" fmla="*/ 705558 w 1214923"/>
              <a:gd name="connsiteY195" fmla="*/ 1667733 h 1684262"/>
              <a:gd name="connsiteX196" fmla="*/ 790045 w 1214923"/>
              <a:gd name="connsiteY196" fmla="*/ 1610106 h 1684262"/>
              <a:gd name="connsiteX197" fmla="*/ 752231 w 1214923"/>
              <a:gd name="connsiteY197" fmla="*/ 1664970 h 1684262"/>
              <a:gd name="connsiteX198" fmla="*/ 752231 w 1214923"/>
              <a:gd name="connsiteY198" fmla="*/ 1664779 h 1684262"/>
              <a:gd name="connsiteX199" fmla="*/ 857863 w 1214923"/>
              <a:gd name="connsiteY199" fmla="*/ 1591056 h 1684262"/>
              <a:gd name="connsiteX200" fmla="*/ 838813 w 1214923"/>
              <a:gd name="connsiteY200" fmla="*/ 1568958 h 1684262"/>
              <a:gd name="connsiteX201" fmla="*/ 836146 w 1214923"/>
              <a:gd name="connsiteY201" fmla="*/ 1564291 h 1684262"/>
              <a:gd name="connsiteX202" fmla="*/ 955179 w 1214923"/>
              <a:gd name="connsiteY202" fmla="*/ 1500720 h 1684262"/>
              <a:gd name="connsiteX203" fmla="*/ 1066493 w 1214923"/>
              <a:gd name="connsiteY203" fmla="*/ 1492065 h 1684262"/>
              <a:gd name="connsiteX204" fmla="*/ 857863 w 1214923"/>
              <a:gd name="connsiteY204" fmla="*/ 1591247 h 1684262"/>
              <a:gd name="connsiteX205" fmla="*/ 857863 w 1214923"/>
              <a:gd name="connsiteY205" fmla="*/ 1591056 h 1684262"/>
              <a:gd name="connsiteX206" fmla="*/ 1054979 w 1214923"/>
              <a:gd name="connsiteY206" fmla="*/ 1445037 h 1684262"/>
              <a:gd name="connsiteX207" fmla="*/ 916632 w 1214923"/>
              <a:gd name="connsiteY207" fmla="*/ 1468184 h 1684262"/>
              <a:gd name="connsiteX208" fmla="*/ 1028170 w 1214923"/>
              <a:gd name="connsiteY208" fmla="*/ 1445228 h 1684262"/>
              <a:gd name="connsiteX209" fmla="*/ 1054979 w 1214923"/>
              <a:gd name="connsiteY209" fmla="*/ 1445037 h 1684262"/>
              <a:gd name="connsiteX210" fmla="*/ 862816 w 1214923"/>
              <a:gd name="connsiteY210" fmla="*/ 1410462 h 1684262"/>
              <a:gd name="connsiteX211" fmla="*/ 647551 w 1214923"/>
              <a:gd name="connsiteY211" fmla="*/ 1448562 h 1684262"/>
              <a:gd name="connsiteX212" fmla="*/ 862816 w 1214923"/>
              <a:gd name="connsiteY212" fmla="*/ 1410653 h 1684262"/>
              <a:gd name="connsiteX213" fmla="*/ 862816 w 1214923"/>
              <a:gd name="connsiteY213" fmla="*/ 1410462 h 1684262"/>
              <a:gd name="connsiteX214" fmla="*/ 689842 w 1214923"/>
              <a:gd name="connsiteY214" fmla="*/ 1391412 h 1684262"/>
              <a:gd name="connsiteX215" fmla="*/ 924347 w 1214923"/>
              <a:gd name="connsiteY215" fmla="*/ 1306830 h 1684262"/>
              <a:gd name="connsiteX216" fmla="*/ 689842 w 1214923"/>
              <a:gd name="connsiteY216" fmla="*/ 1391412 h 1684262"/>
              <a:gd name="connsiteX217" fmla="*/ 1162663 w 1214923"/>
              <a:gd name="connsiteY217" fmla="*/ 1057085 h 1684262"/>
              <a:gd name="connsiteX218" fmla="*/ 1148756 w 1214923"/>
              <a:gd name="connsiteY218" fmla="*/ 1134428 h 1684262"/>
              <a:gd name="connsiteX219" fmla="*/ 1066841 w 1214923"/>
              <a:gd name="connsiteY219" fmla="*/ 1139762 h 1684262"/>
              <a:gd name="connsiteX220" fmla="*/ 1035790 w 1214923"/>
              <a:gd name="connsiteY220" fmla="*/ 1087755 h 1684262"/>
              <a:gd name="connsiteX221" fmla="*/ 1162663 w 1214923"/>
              <a:gd name="connsiteY221" fmla="*/ 1057085 h 1684262"/>
              <a:gd name="connsiteX222" fmla="*/ 987913 w 1214923"/>
              <a:gd name="connsiteY222" fmla="*/ 1181170 h 1684262"/>
              <a:gd name="connsiteX223" fmla="*/ 958923 w 1214923"/>
              <a:gd name="connsiteY223" fmla="*/ 1264444 h 1684262"/>
              <a:gd name="connsiteX224" fmla="*/ 905107 w 1214923"/>
              <a:gd name="connsiteY224" fmla="*/ 1118330 h 1684262"/>
              <a:gd name="connsiteX225" fmla="*/ 987913 w 1214923"/>
              <a:gd name="connsiteY225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51609 w 1214923"/>
              <a:gd name="connsiteY137" fmla="*/ 219075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51609 w 1214923"/>
              <a:gd name="connsiteY141" fmla="*/ 219075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53485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32216 w 1214923"/>
              <a:gd name="connsiteY148" fmla="*/ 453581 h 1684262"/>
              <a:gd name="connsiteX149" fmla="*/ 632216 w 1214923"/>
              <a:gd name="connsiteY149" fmla="*/ 453485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75980 w 1214923"/>
              <a:gd name="connsiteY137" fmla="*/ 214201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75980 w 1214923"/>
              <a:gd name="connsiteY141" fmla="*/ 214201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53485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32216 w 1214923"/>
              <a:gd name="connsiteY148" fmla="*/ 453581 h 1684262"/>
              <a:gd name="connsiteX149" fmla="*/ 632216 w 1214923"/>
              <a:gd name="connsiteY149" fmla="*/ 453485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75980 w 1214923"/>
              <a:gd name="connsiteY137" fmla="*/ 214201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75980 w 1214923"/>
              <a:gd name="connsiteY141" fmla="*/ 214201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53485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32216 w 1214923"/>
              <a:gd name="connsiteY148" fmla="*/ 453581 h 1684262"/>
              <a:gd name="connsiteX149" fmla="*/ 632216 w 1214923"/>
              <a:gd name="connsiteY149" fmla="*/ 453485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511207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75980 w 1214923"/>
              <a:gd name="connsiteY137" fmla="*/ 214201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75980 w 1214923"/>
              <a:gd name="connsiteY141" fmla="*/ 214201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53485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32216 w 1214923"/>
              <a:gd name="connsiteY148" fmla="*/ 453581 h 1684262"/>
              <a:gd name="connsiteX149" fmla="*/ 632216 w 1214923"/>
              <a:gd name="connsiteY149" fmla="*/ 453485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75980 w 1214923"/>
              <a:gd name="connsiteY137" fmla="*/ 214201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75980 w 1214923"/>
              <a:gd name="connsiteY141" fmla="*/ 214201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53485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32216 w 1214923"/>
              <a:gd name="connsiteY148" fmla="*/ 453581 h 1684262"/>
              <a:gd name="connsiteX149" fmla="*/ 632216 w 1214923"/>
              <a:gd name="connsiteY149" fmla="*/ 453485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53485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32216 w 1214923"/>
              <a:gd name="connsiteY148" fmla="*/ 453581 h 1684262"/>
              <a:gd name="connsiteX149" fmla="*/ 632216 w 1214923"/>
              <a:gd name="connsiteY149" fmla="*/ 453485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32216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779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64779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33097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752231 w 1214923"/>
              <a:gd name="connsiteY197" fmla="*/ 1633097 h 1684262"/>
              <a:gd name="connsiteX198" fmla="*/ 857863 w 1214923"/>
              <a:gd name="connsiteY198" fmla="*/ 1591056 h 1684262"/>
              <a:gd name="connsiteX199" fmla="*/ 838813 w 1214923"/>
              <a:gd name="connsiteY199" fmla="*/ 1568958 h 1684262"/>
              <a:gd name="connsiteX200" fmla="*/ 836146 w 1214923"/>
              <a:gd name="connsiteY200" fmla="*/ 1564291 h 1684262"/>
              <a:gd name="connsiteX201" fmla="*/ 955179 w 1214923"/>
              <a:gd name="connsiteY201" fmla="*/ 1500720 h 1684262"/>
              <a:gd name="connsiteX202" fmla="*/ 1066493 w 1214923"/>
              <a:gd name="connsiteY202" fmla="*/ 1492065 h 1684262"/>
              <a:gd name="connsiteX203" fmla="*/ 857863 w 1214923"/>
              <a:gd name="connsiteY203" fmla="*/ 1591247 h 1684262"/>
              <a:gd name="connsiteX204" fmla="*/ 857863 w 1214923"/>
              <a:gd name="connsiteY204" fmla="*/ 1591056 h 1684262"/>
              <a:gd name="connsiteX205" fmla="*/ 1054979 w 1214923"/>
              <a:gd name="connsiteY205" fmla="*/ 1445037 h 1684262"/>
              <a:gd name="connsiteX206" fmla="*/ 916632 w 1214923"/>
              <a:gd name="connsiteY206" fmla="*/ 1468184 h 1684262"/>
              <a:gd name="connsiteX207" fmla="*/ 1028170 w 1214923"/>
              <a:gd name="connsiteY207" fmla="*/ 1445228 h 1684262"/>
              <a:gd name="connsiteX208" fmla="*/ 1054979 w 1214923"/>
              <a:gd name="connsiteY208" fmla="*/ 1445037 h 1684262"/>
              <a:gd name="connsiteX209" fmla="*/ 862816 w 1214923"/>
              <a:gd name="connsiteY209" fmla="*/ 1410462 h 1684262"/>
              <a:gd name="connsiteX210" fmla="*/ 647551 w 1214923"/>
              <a:gd name="connsiteY210" fmla="*/ 1448562 h 1684262"/>
              <a:gd name="connsiteX211" fmla="*/ 862816 w 1214923"/>
              <a:gd name="connsiteY211" fmla="*/ 1410653 h 1684262"/>
              <a:gd name="connsiteX212" fmla="*/ 862816 w 1214923"/>
              <a:gd name="connsiteY212" fmla="*/ 1410462 h 1684262"/>
              <a:gd name="connsiteX213" fmla="*/ 689842 w 1214923"/>
              <a:gd name="connsiteY213" fmla="*/ 1391412 h 1684262"/>
              <a:gd name="connsiteX214" fmla="*/ 924347 w 1214923"/>
              <a:gd name="connsiteY214" fmla="*/ 1306830 h 1684262"/>
              <a:gd name="connsiteX215" fmla="*/ 689842 w 1214923"/>
              <a:gd name="connsiteY215" fmla="*/ 1391412 h 1684262"/>
              <a:gd name="connsiteX216" fmla="*/ 1162663 w 1214923"/>
              <a:gd name="connsiteY216" fmla="*/ 1057085 h 1684262"/>
              <a:gd name="connsiteX217" fmla="*/ 1148756 w 1214923"/>
              <a:gd name="connsiteY217" fmla="*/ 1134428 h 1684262"/>
              <a:gd name="connsiteX218" fmla="*/ 1066841 w 1214923"/>
              <a:gd name="connsiteY218" fmla="*/ 1139762 h 1684262"/>
              <a:gd name="connsiteX219" fmla="*/ 1035790 w 1214923"/>
              <a:gd name="connsiteY219" fmla="*/ 1087755 h 1684262"/>
              <a:gd name="connsiteX220" fmla="*/ 1162663 w 1214923"/>
              <a:gd name="connsiteY220" fmla="*/ 1057085 h 1684262"/>
              <a:gd name="connsiteX221" fmla="*/ 987913 w 1214923"/>
              <a:gd name="connsiteY221" fmla="*/ 1181170 h 1684262"/>
              <a:gd name="connsiteX222" fmla="*/ 958923 w 1214923"/>
              <a:gd name="connsiteY222" fmla="*/ 1264444 h 1684262"/>
              <a:gd name="connsiteX223" fmla="*/ 905107 w 1214923"/>
              <a:gd name="connsiteY223" fmla="*/ 1118330 h 1684262"/>
              <a:gd name="connsiteX224" fmla="*/ 987913 w 1214923"/>
              <a:gd name="connsiteY224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970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27561 w 1214923"/>
              <a:gd name="connsiteY191" fmla="*/ 1664779 h 1684262"/>
              <a:gd name="connsiteX192" fmla="*/ 713750 w 1214923"/>
              <a:gd name="connsiteY192" fmla="*/ 1666780 h 1684262"/>
              <a:gd name="connsiteX193" fmla="*/ 704225 w 1214923"/>
              <a:gd name="connsiteY193" fmla="*/ 1665256 h 1684262"/>
              <a:gd name="connsiteX194" fmla="*/ 705558 w 1214923"/>
              <a:gd name="connsiteY194" fmla="*/ 1667733 h 1684262"/>
              <a:gd name="connsiteX195" fmla="*/ 790045 w 1214923"/>
              <a:gd name="connsiteY195" fmla="*/ 1610106 h 1684262"/>
              <a:gd name="connsiteX196" fmla="*/ 752231 w 1214923"/>
              <a:gd name="connsiteY196" fmla="*/ 1664970 h 1684262"/>
              <a:gd name="connsiteX197" fmla="*/ 857863 w 1214923"/>
              <a:gd name="connsiteY197" fmla="*/ 1591056 h 1684262"/>
              <a:gd name="connsiteX198" fmla="*/ 838813 w 1214923"/>
              <a:gd name="connsiteY198" fmla="*/ 1568958 h 1684262"/>
              <a:gd name="connsiteX199" fmla="*/ 836146 w 1214923"/>
              <a:gd name="connsiteY199" fmla="*/ 1564291 h 1684262"/>
              <a:gd name="connsiteX200" fmla="*/ 955179 w 1214923"/>
              <a:gd name="connsiteY200" fmla="*/ 1500720 h 1684262"/>
              <a:gd name="connsiteX201" fmla="*/ 1066493 w 1214923"/>
              <a:gd name="connsiteY201" fmla="*/ 1492065 h 1684262"/>
              <a:gd name="connsiteX202" fmla="*/ 857863 w 1214923"/>
              <a:gd name="connsiteY202" fmla="*/ 1591247 h 1684262"/>
              <a:gd name="connsiteX203" fmla="*/ 857863 w 1214923"/>
              <a:gd name="connsiteY203" fmla="*/ 1591056 h 1684262"/>
              <a:gd name="connsiteX204" fmla="*/ 1054979 w 1214923"/>
              <a:gd name="connsiteY204" fmla="*/ 1445037 h 1684262"/>
              <a:gd name="connsiteX205" fmla="*/ 916632 w 1214923"/>
              <a:gd name="connsiteY205" fmla="*/ 1468184 h 1684262"/>
              <a:gd name="connsiteX206" fmla="*/ 1028170 w 1214923"/>
              <a:gd name="connsiteY206" fmla="*/ 1445228 h 1684262"/>
              <a:gd name="connsiteX207" fmla="*/ 1054979 w 1214923"/>
              <a:gd name="connsiteY207" fmla="*/ 1445037 h 1684262"/>
              <a:gd name="connsiteX208" fmla="*/ 862816 w 1214923"/>
              <a:gd name="connsiteY208" fmla="*/ 1410462 h 1684262"/>
              <a:gd name="connsiteX209" fmla="*/ 647551 w 1214923"/>
              <a:gd name="connsiteY209" fmla="*/ 1448562 h 1684262"/>
              <a:gd name="connsiteX210" fmla="*/ 862816 w 1214923"/>
              <a:gd name="connsiteY210" fmla="*/ 1410653 h 1684262"/>
              <a:gd name="connsiteX211" fmla="*/ 862816 w 1214923"/>
              <a:gd name="connsiteY211" fmla="*/ 1410462 h 1684262"/>
              <a:gd name="connsiteX212" fmla="*/ 689842 w 1214923"/>
              <a:gd name="connsiteY212" fmla="*/ 1391412 h 1684262"/>
              <a:gd name="connsiteX213" fmla="*/ 924347 w 1214923"/>
              <a:gd name="connsiteY213" fmla="*/ 1306830 h 1684262"/>
              <a:gd name="connsiteX214" fmla="*/ 689842 w 1214923"/>
              <a:gd name="connsiteY214" fmla="*/ 1391412 h 1684262"/>
              <a:gd name="connsiteX215" fmla="*/ 1162663 w 1214923"/>
              <a:gd name="connsiteY215" fmla="*/ 1057085 h 1684262"/>
              <a:gd name="connsiteX216" fmla="*/ 1148756 w 1214923"/>
              <a:gd name="connsiteY216" fmla="*/ 1134428 h 1684262"/>
              <a:gd name="connsiteX217" fmla="*/ 1066841 w 1214923"/>
              <a:gd name="connsiteY217" fmla="*/ 1139762 h 1684262"/>
              <a:gd name="connsiteX218" fmla="*/ 1035790 w 1214923"/>
              <a:gd name="connsiteY218" fmla="*/ 1087755 h 1684262"/>
              <a:gd name="connsiteX219" fmla="*/ 1162663 w 1214923"/>
              <a:gd name="connsiteY219" fmla="*/ 1057085 h 1684262"/>
              <a:gd name="connsiteX220" fmla="*/ 987913 w 1214923"/>
              <a:gd name="connsiteY220" fmla="*/ 1181170 h 1684262"/>
              <a:gd name="connsiteX221" fmla="*/ 958923 w 1214923"/>
              <a:gd name="connsiteY221" fmla="*/ 1264444 h 1684262"/>
              <a:gd name="connsiteX222" fmla="*/ 905107 w 1214923"/>
              <a:gd name="connsiteY222" fmla="*/ 1118330 h 1684262"/>
              <a:gd name="connsiteX223" fmla="*/ 987913 w 1214923"/>
              <a:gd name="connsiteY223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970 h 1684262"/>
              <a:gd name="connsiteX189" fmla="*/ 739658 w 1214923"/>
              <a:gd name="connsiteY189" fmla="*/ 1664779 h 1684262"/>
              <a:gd name="connsiteX190" fmla="*/ 731180 w 1214923"/>
              <a:gd name="connsiteY190" fmla="*/ 1664779 h 1684262"/>
              <a:gd name="connsiteX191" fmla="*/ 713750 w 1214923"/>
              <a:gd name="connsiteY191" fmla="*/ 1666780 h 1684262"/>
              <a:gd name="connsiteX192" fmla="*/ 704225 w 1214923"/>
              <a:gd name="connsiteY192" fmla="*/ 1665256 h 1684262"/>
              <a:gd name="connsiteX193" fmla="*/ 705558 w 1214923"/>
              <a:gd name="connsiteY193" fmla="*/ 1667733 h 1684262"/>
              <a:gd name="connsiteX194" fmla="*/ 790045 w 1214923"/>
              <a:gd name="connsiteY194" fmla="*/ 1610106 h 1684262"/>
              <a:gd name="connsiteX195" fmla="*/ 752231 w 1214923"/>
              <a:gd name="connsiteY195" fmla="*/ 1664970 h 1684262"/>
              <a:gd name="connsiteX196" fmla="*/ 857863 w 1214923"/>
              <a:gd name="connsiteY196" fmla="*/ 1591056 h 1684262"/>
              <a:gd name="connsiteX197" fmla="*/ 838813 w 1214923"/>
              <a:gd name="connsiteY197" fmla="*/ 1568958 h 1684262"/>
              <a:gd name="connsiteX198" fmla="*/ 836146 w 1214923"/>
              <a:gd name="connsiteY198" fmla="*/ 1564291 h 1684262"/>
              <a:gd name="connsiteX199" fmla="*/ 955179 w 1214923"/>
              <a:gd name="connsiteY199" fmla="*/ 1500720 h 1684262"/>
              <a:gd name="connsiteX200" fmla="*/ 1066493 w 1214923"/>
              <a:gd name="connsiteY200" fmla="*/ 1492065 h 1684262"/>
              <a:gd name="connsiteX201" fmla="*/ 857863 w 1214923"/>
              <a:gd name="connsiteY201" fmla="*/ 1591247 h 1684262"/>
              <a:gd name="connsiteX202" fmla="*/ 857863 w 1214923"/>
              <a:gd name="connsiteY202" fmla="*/ 1591056 h 1684262"/>
              <a:gd name="connsiteX203" fmla="*/ 1054979 w 1214923"/>
              <a:gd name="connsiteY203" fmla="*/ 1445037 h 1684262"/>
              <a:gd name="connsiteX204" fmla="*/ 916632 w 1214923"/>
              <a:gd name="connsiteY204" fmla="*/ 1468184 h 1684262"/>
              <a:gd name="connsiteX205" fmla="*/ 1028170 w 1214923"/>
              <a:gd name="connsiteY205" fmla="*/ 1445228 h 1684262"/>
              <a:gd name="connsiteX206" fmla="*/ 1054979 w 1214923"/>
              <a:gd name="connsiteY206" fmla="*/ 1445037 h 1684262"/>
              <a:gd name="connsiteX207" fmla="*/ 862816 w 1214923"/>
              <a:gd name="connsiteY207" fmla="*/ 1410462 h 1684262"/>
              <a:gd name="connsiteX208" fmla="*/ 647551 w 1214923"/>
              <a:gd name="connsiteY208" fmla="*/ 1448562 h 1684262"/>
              <a:gd name="connsiteX209" fmla="*/ 862816 w 1214923"/>
              <a:gd name="connsiteY209" fmla="*/ 1410653 h 1684262"/>
              <a:gd name="connsiteX210" fmla="*/ 862816 w 1214923"/>
              <a:gd name="connsiteY210" fmla="*/ 1410462 h 1684262"/>
              <a:gd name="connsiteX211" fmla="*/ 689842 w 1214923"/>
              <a:gd name="connsiteY211" fmla="*/ 1391412 h 1684262"/>
              <a:gd name="connsiteX212" fmla="*/ 924347 w 1214923"/>
              <a:gd name="connsiteY212" fmla="*/ 1306830 h 1684262"/>
              <a:gd name="connsiteX213" fmla="*/ 689842 w 1214923"/>
              <a:gd name="connsiteY213" fmla="*/ 1391412 h 1684262"/>
              <a:gd name="connsiteX214" fmla="*/ 1162663 w 1214923"/>
              <a:gd name="connsiteY214" fmla="*/ 1057085 h 1684262"/>
              <a:gd name="connsiteX215" fmla="*/ 1148756 w 1214923"/>
              <a:gd name="connsiteY215" fmla="*/ 1134428 h 1684262"/>
              <a:gd name="connsiteX216" fmla="*/ 1066841 w 1214923"/>
              <a:gd name="connsiteY216" fmla="*/ 1139762 h 1684262"/>
              <a:gd name="connsiteX217" fmla="*/ 1035790 w 1214923"/>
              <a:gd name="connsiteY217" fmla="*/ 1087755 h 1684262"/>
              <a:gd name="connsiteX218" fmla="*/ 1162663 w 1214923"/>
              <a:gd name="connsiteY218" fmla="*/ 1057085 h 1684262"/>
              <a:gd name="connsiteX219" fmla="*/ 987913 w 1214923"/>
              <a:gd name="connsiteY219" fmla="*/ 1181170 h 1684262"/>
              <a:gd name="connsiteX220" fmla="*/ 958923 w 1214923"/>
              <a:gd name="connsiteY220" fmla="*/ 1264444 h 1684262"/>
              <a:gd name="connsiteX221" fmla="*/ 905107 w 1214923"/>
              <a:gd name="connsiteY221" fmla="*/ 1118330 h 1684262"/>
              <a:gd name="connsiteX222" fmla="*/ 987913 w 1214923"/>
              <a:gd name="connsiteY222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970 h 1684262"/>
              <a:gd name="connsiteX189" fmla="*/ 739658 w 1214923"/>
              <a:gd name="connsiteY189" fmla="*/ 1664779 h 1684262"/>
              <a:gd name="connsiteX190" fmla="*/ 713750 w 1214923"/>
              <a:gd name="connsiteY190" fmla="*/ 1666780 h 1684262"/>
              <a:gd name="connsiteX191" fmla="*/ 704225 w 1214923"/>
              <a:gd name="connsiteY191" fmla="*/ 1665256 h 1684262"/>
              <a:gd name="connsiteX192" fmla="*/ 705558 w 1214923"/>
              <a:gd name="connsiteY192" fmla="*/ 1667733 h 1684262"/>
              <a:gd name="connsiteX193" fmla="*/ 790045 w 1214923"/>
              <a:gd name="connsiteY193" fmla="*/ 1610106 h 1684262"/>
              <a:gd name="connsiteX194" fmla="*/ 752231 w 1214923"/>
              <a:gd name="connsiteY194" fmla="*/ 1664970 h 1684262"/>
              <a:gd name="connsiteX195" fmla="*/ 857863 w 1214923"/>
              <a:gd name="connsiteY195" fmla="*/ 1591056 h 1684262"/>
              <a:gd name="connsiteX196" fmla="*/ 838813 w 1214923"/>
              <a:gd name="connsiteY196" fmla="*/ 1568958 h 1684262"/>
              <a:gd name="connsiteX197" fmla="*/ 836146 w 1214923"/>
              <a:gd name="connsiteY197" fmla="*/ 1564291 h 1684262"/>
              <a:gd name="connsiteX198" fmla="*/ 955179 w 1214923"/>
              <a:gd name="connsiteY198" fmla="*/ 1500720 h 1684262"/>
              <a:gd name="connsiteX199" fmla="*/ 1066493 w 1214923"/>
              <a:gd name="connsiteY199" fmla="*/ 1492065 h 1684262"/>
              <a:gd name="connsiteX200" fmla="*/ 857863 w 1214923"/>
              <a:gd name="connsiteY200" fmla="*/ 1591247 h 1684262"/>
              <a:gd name="connsiteX201" fmla="*/ 857863 w 1214923"/>
              <a:gd name="connsiteY201" fmla="*/ 1591056 h 1684262"/>
              <a:gd name="connsiteX202" fmla="*/ 1054979 w 1214923"/>
              <a:gd name="connsiteY202" fmla="*/ 1445037 h 1684262"/>
              <a:gd name="connsiteX203" fmla="*/ 916632 w 1214923"/>
              <a:gd name="connsiteY203" fmla="*/ 1468184 h 1684262"/>
              <a:gd name="connsiteX204" fmla="*/ 1028170 w 1214923"/>
              <a:gd name="connsiteY204" fmla="*/ 1445228 h 1684262"/>
              <a:gd name="connsiteX205" fmla="*/ 1054979 w 1214923"/>
              <a:gd name="connsiteY205" fmla="*/ 1445037 h 1684262"/>
              <a:gd name="connsiteX206" fmla="*/ 862816 w 1214923"/>
              <a:gd name="connsiteY206" fmla="*/ 1410462 h 1684262"/>
              <a:gd name="connsiteX207" fmla="*/ 647551 w 1214923"/>
              <a:gd name="connsiteY207" fmla="*/ 1448562 h 1684262"/>
              <a:gd name="connsiteX208" fmla="*/ 862816 w 1214923"/>
              <a:gd name="connsiteY208" fmla="*/ 1410653 h 1684262"/>
              <a:gd name="connsiteX209" fmla="*/ 862816 w 1214923"/>
              <a:gd name="connsiteY209" fmla="*/ 1410462 h 1684262"/>
              <a:gd name="connsiteX210" fmla="*/ 689842 w 1214923"/>
              <a:gd name="connsiteY210" fmla="*/ 1391412 h 1684262"/>
              <a:gd name="connsiteX211" fmla="*/ 924347 w 1214923"/>
              <a:gd name="connsiteY211" fmla="*/ 1306830 h 1684262"/>
              <a:gd name="connsiteX212" fmla="*/ 689842 w 1214923"/>
              <a:gd name="connsiteY212" fmla="*/ 1391412 h 1684262"/>
              <a:gd name="connsiteX213" fmla="*/ 1162663 w 1214923"/>
              <a:gd name="connsiteY213" fmla="*/ 1057085 h 1684262"/>
              <a:gd name="connsiteX214" fmla="*/ 1148756 w 1214923"/>
              <a:gd name="connsiteY214" fmla="*/ 1134428 h 1684262"/>
              <a:gd name="connsiteX215" fmla="*/ 1066841 w 1214923"/>
              <a:gd name="connsiteY215" fmla="*/ 1139762 h 1684262"/>
              <a:gd name="connsiteX216" fmla="*/ 1035790 w 1214923"/>
              <a:gd name="connsiteY216" fmla="*/ 1087755 h 1684262"/>
              <a:gd name="connsiteX217" fmla="*/ 1162663 w 1214923"/>
              <a:gd name="connsiteY217" fmla="*/ 1057085 h 1684262"/>
              <a:gd name="connsiteX218" fmla="*/ 987913 w 1214923"/>
              <a:gd name="connsiteY218" fmla="*/ 1181170 h 1684262"/>
              <a:gd name="connsiteX219" fmla="*/ 958923 w 1214923"/>
              <a:gd name="connsiteY219" fmla="*/ 1264444 h 1684262"/>
              <a:gd name="connsiteX220" fmla="*/ 905107 w 1214923"/>
              <a:gd name="connsiteY220" fmla="*/ 1118330 h 1684262"/>
              <a:gd name="connsiteX221" fmla="*/ 987913 w 1214923"/>
              <a:gd name="connsiteY221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52231 w 1214923"/>
              <a:gd name="connsiteY188" fmla="*/ 1664970 h 1684262"/>
              <a:gd name="connsiteX189" fmla="*/ 739658 w 1214923"/>
              <a:gd name="connsiteY189" fmla="*/ 1664779 h 1684262"/>
              <a:gd name="connsiteX190" fmla="*/ 704225 w 1214923"/>
              <a:gd name="connsiteY190" fmla="*/ 1665256 h 1684262"/>
              <a:gd name="connsiteX191" fmla="*/ 705558 w 1214923"/>
              <a:gd name="connsiteY191" fmla="*/ 1667733 h 1684262"/>
              <a:gd name="connsiteX192" fmla="*/ 790045 w 1214923"/>
              <a:gd name="connsiteY192" fmla="*/ 1610106 h 1684262"/>
              <a:gd name="connsiteX193" fmla="*/ 752231 w 1214923"/>
              <a:gd name="connsiteY193" fmla="*/ 1664970 h 1684262"/>
              <a:gd name="connsiteX194" fmla="*/ 857863 w 1214923"/>
              <a:gd name="connsiteY194" fmla="*/ 1591056 h 1684262"/>
              <a:gd name="connsiteX195" fmla="*/ 838813 w 1214923"/>
              <a:gd name="connsiteY195" fmla="*/ 1568958 h 1684262"/>
              <a:gd name="connsiteX196" fmla="*/ 836146 w 1214923"/>
              <a:gd name="connsiteY196" fmla="*/ 1564291 h 1684262"/>
              <a:gd name="connsiteX197" fmla="*/ 955179 w 1214923"/>
              <a:gd name="connsiteY197" fmla="*/ 1500720 h 1684262"/>
              <a:gd name="connsiteX198" fmla="*/ 1066493 w 1214923"/>
              <a:gd name="connsiteY198" fmla="*/ 1492065 h 1684262"/>
              <a:gd name="connsiteX199" fmla="*/ 857863 w 1214923"/>
              <a:gd name="connsiteY199" fmla="*/ 1591247 h 1684262"/>
              <a:gd name="connsiteX200" fmla="*/ 857863 w 1214923"/>
              <a:gd name="connsiteY200" fmla="*/ 1591056 h 1684262"/>
              <a:gd name="connsiteX201" fmla="*/ 1054979 w 1214923"/>
              <a:gd name="connsiteY201" fmla="*/ 1445037 h 1684262"/>
              <a:gd name="connsiteX202" fmla="*/ 916632 w 1214923"/>
              <a:gd name="connsiteY202" fmla="*/ 1468184 h 1684262"/>
              <a:gd name="connsiteX203" fmla="*/ 1028170 w 1214923"/>
              <a:gd name="connsiteY203" fmla="*/ 1445228 h 1684262"/>
              <a:gd name="connsiteX204" fmla="*/ 1054979 w 1214923"/>
              <a:gd name="connsiteY204" fmla="*/ 1445037 h 1684262"/>
              <a:gd name="connsiteX205" fmla="*/ 862816 w 1214923"/>
              <a:gd name="connsiteY205" fmla="*/ 1410462 h 1684262"/>
              <a:gd name="connsiteX206" fmla="*/ 647551 w 1214923"/>
              <a:gd name="connsiteY206" fmla="*/ 1448562 h 1684262"/>
              <a:gd name="connsiteX207" fmla="*/ 862816 w 1214923"/>
              <a:gd name="connsiteY207" fmla="*/ 1410653 h 1684262"/>
              <a:gd name="connsiteX208" fmla="*/ 862816 w 1214923"/>
              <a:gd name="connsiteY208" fmla="*/ 1410462 h 1684262"/>
              <a:gd name="connsiteX209" fmla="*/ 689842 w 1214923"/>
              <a:gd name="connsiteY209" fmla="*/ 1391412 h 1684262"/>
              <a:gd name="connsiteX210" fmla="*/ 924347 w 1214923"/>
              <a:gd name="connsiteY210" fmla="*/ 1306830 h 1684262"/>
              <a:gd name="connsiteX211" fmla="*/ 689842 w 1214923"/>
              <a:gd name="connsiteY211" fmla="*/ 1391412 h 1684262"/>
              <a:gd name="connsiteX212" fmla="*/ 1162663 w 1214923"/>
              <a:gd name="connsiteY212" fmla="*/ 1057085 h 1684262"/>
              <a:gd name="connsiteX213" fmla="*/ 1148756 w 1214923"/>
              <a:gd name="connsiteY213" fmla="*/ 1134428 h 1684262"/>
              <a:gd name="connsiteX214" fmla="*/ 1066841 w 1214923"/>
              <a:gd name="connsiteY214" fmla="*/ 1139762 h 1684262"/>
              <a:gd name="connsiteX215" fmla="*/ 1035790 w 1214923"/>
              <a:gd name="connsiteY215" fmla="*/ 1087755 h 1684262"/>
              <a:gd name="connsiteX216" fmla="*/ 1162663 w 1214923"/>
              <a:gd name="connsiteY216" fmla="*/ 1057085 h 1684262"/>
              <a:gd name="connsiteX217" fmla="*/ 987913 w 1214923"/>
              <a:gd name="connsiteY217" fmla="*/ 1181170 h 1684262"/>
              <a:gd name="connsiteX218" fmla="*/ 958923 w 1214923"/>
              <a:gd name="connsiteY218" fmla="*/ 1264444 h 1684262"/>
              <a:gd name="connsiteX219" fmla="*/ 905107 w 1214923"/>
              <a:gd name="connsiteY219" fmla="*/ 1118330 h 1684262"/>
              <a:gd name="connsiteX220" fmla="*/ 987913 w 1214923"/>
              <a:gd name="connsiteY220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90045 w 1214923"/>
              <a:gd name="connsiteY188" fmla="*/ 1610106 h 1684262"/>
              <a:gd name="connsiteX189" fmla="*/ 739658 w 1214923"/>
              <a:gd name="connsiteY189" fmla="*/ 1664779 h 1684262"/>
              <a:gd name="connsiteX190" fmla="*/ 704225 w 1214923"/>
              <a:gd name="connsiteY190" fmla="*/ 1665256 h 1684262"/>
              <a:gd name="connsiteX191" fmla="*/ 705558 w 1214923"/>
              <a:gd name="connsiteY191" fmla="*/ 1667733 h 1684262"/>
              <a:gd name="connsiteX192" fmla="*/ 790045 w 1214923"/>
              <a:gd name="connsiteY192" fmla="*/ 1610106 h 1684262"/>
              <a:gd name="connsiteX193" fmla="*/ 857863 w 1214923"/>
              <a:gd name="connsiteY193" fmla="*/ 1591056 h 1684262"/>
              <a:gd name="connsiteX194" fmla="*/ 838813 w 1214923"/>
              <a:gd name="connsiteY194" fmla="*/ 1568958 h 1684262"/>
              <a:gd name="connsiteX195" fmla="*/ 836146 w 1214923"/>
              <a:gd name="connsiteY195" fmla="*/ 1564291 h 1684262"/>
              <a:gd name="connsiteX196" fmla="*/ 955179 w 1214923"/>
              <a:gd name="connsiteY196" fmla="*/ 1500720 h 1684262"/>
              <a:gd name="connsiteX197" fmla="*/ 1066493 w 1214923"/>
              <a:gd name="connsiteY197" fmla="*/ 1492065 h 1684262"/>
              <a:gd name="connsiteX198" fmla="*/ 857863 w 1214923"/>
              <a:gd name="connsiteY198" fmla="*/ 1591247 h 1684262"/>
              <a:gd name="connsiteX199" fmla="*/ 857863 w 1214923"/>
              <a:gd name="connsiteY199" fmla="*/ 1591056 h 1684262"/>
              <a:gd name="connsiteX200" fmla="*/ 1054979 w 1214923"/>
              <a:gd name="connsiteY200" fmla="*/ 1445037 h 1684262"/>
              <a:gd name="connsiteX201" fmla="*/ 916632 w 1214923"/>
              <a:gd name="connsiteY201" fmla="*/ 1468184 h 1684262"/>
              <a:gd name="connsiteX202" fmla="*/ 1028170 w 1214923"/>
              <a:gd name="connsiteY202" fmla="*/ 1445228 h 1684262"/>
              <a:gd name="connsiteX203" fmla="*/ 1054979 w 1214923"/>
              <a:gd name="connsiteY203" fmla="*/ 1445037 h 1684262"/>
              <a:gd name="connsiteX204" fmla="*/ 862816 w 1214923"/>
              <a:gd name="connsiteY204" fmla="*/ 1410462 h 1684262"/>
              <a:gd name="connsiteX205" fmla="*/ 647551 w 1214923"/>
              <a:gd name="connsiteY205" fmla="*/ 1448562 h 1684262"/>
              <a:gd name="connsiteX206" fmla="*/ 862816 w 1214923"/>
              <a:gd name="connsiteY206" fmla="*/ 1410653 h 1684262"/>
              <a:gd name="connsiteX207" fmla="*/ 862816 w 1214923"/>
              <a:gd name="connsiteY207" fmla="*/ 1410462 h 1684262"/>
              <a:gd name="connsiteX208" fmla="*/ 689842 w 1214923"/>
              <a:gd name="connsiteY208" fmla="*/ 1391412 h 1684262"/>
              <a:gd name="connsiteX209" fmla="*/ 924347 w 1214923"/>
              <a:gd name="connsiteY209" fmla="*/ 1306830 h 1684262"/>
              <a:gd name="connsiteX210" fmla="*/ 689842 w 1214923"/>
              <a:gd name="connsiteY210" fmla="*/ 1391412 h 1684262"/>
              <a:gd name="connsiteX211" fmla="*/ 1162663 w 1214923"/>
              <a:gd name="connsiteY211" fmla="*/ 1057085 h 1684262"/>
              <a:gd name="connsiteX212" fmla="*/ 1148756 w 1214923"/>
              <a:gd name="connsiteY212" fmla="*/ 1134428 h 1684262"/>
              <a:gd name="connsiteX213" fmla="*/ 1066841 w 1214923"/>
              <a:gd name="connsiteY213" fmla="*/ 1139762 h 1684262"/>
              <a:gd name="connsiteX214" fmla="*/ 1035790 w 1214923"/>
              <a:gd name="connsiteY214" fmla="*/ 1087755 h 1684262"/>
              <a:gd name="connsiteX215" fmla="*/ 1162663 w 1214923"/>
              <a:gd name="connsiteY215" fmla="*/ 1057085 h 1684262"/>
              <a:gd name="connsiteX216" fmla="*/ 987913 w 1214923"/>
              <a:gd name="connsiteY216" fmla="*/ 1181170 h 1684262"/>
              <a:gd name="connsiteX217" fmla="*/ 958923 w 1214923"/>
              <a:gd name="connsiteY217" fmla="*/ 1264444 h 1684262"/>
              <a:gd name="connsiteX218" fmla="*/ 905107 w 1214923"/>
              <a:gd name="connsiteY218" fmla="*/ 1118330 h 1684262"/>
              <a:gd name="connsiteX219" fmla="*/ 987913 w 1214923"/>
              <a:gd name="connsiteY21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790045 w 1214923"/>
              <a:gd name="connsiteY188" fmla="*/ 1610106 h 1684262"/>
              <a:gd name="connsiteX189" fmla="*/ 812771 w 1214923"/>
              <a:gd name="connsiteY189" fmla="*/ 1652594 h 1684262"/>
              <a:gd name="connsiteX190" fmla="*/ 704225 w 1214923"/>
              <a:gd name="connsiteY190" fmla="*/ 1665256 h 1684262"/>
              <a:gd name="connsiteX191" fmla="*/ 705558 w 1214923"/>
              <a:gd name="connsiteY191" fmla="*/ 1667733 h 1684262"/>
              <a:gd name="connsiteX192" fmla="*/ 790045 w 1214923"/>
              <a:gd name="connsiteY192" fmla="*/ 1610106 h 1684262"/>
              <a:gd name="connsiteX193" fmla="*/ 857863 w 1214923"/>
              <a:gd name="connsiteY193" fmla="*/ 1591056 h 1684262"/>
              <a:gd name="connsiteX194" fmla="*/ 838813 w 1214923"/>
              <a:gd name="connsiteY194" fmla="*/ 1568958 h 1684262"/>
              <a:gd name="connsiteX195" fmla="*/ 836146 w 1214923"/>
              <a:gd name="connsiteY195" fmla="*/ 1564291 h 1684262"/>
              <a:gd name="connsiteX196" fmla="*/ 955179 w 1214923"/>
              <a:gd name="connsiteY196" fmla="*/ 1500720 h 1684262"/>
              <a:gd name="connsiteX197" fmla="*/ 1066493 w 1214923"/>
              <a:gd name="connsiteY197" fmla="*/ 1492065 h 1684262"/>
              <a:gd name="connsiteX198" fmla="*/ 857863 w 1214923"/>
              <a:gd name="connsiteY198" fmla="*/ 1591247 h 1684262"/>
              <a:gd name="connsiteX199" fmla="*/ 857863 w 1214923"/>
              <a:gd name="connsiteY199" fmla="*/ 1591056 h 1684262"/>
              <a:gd name="connsiteX200" fmla="*/ 1054979 w 1214923"/>
              <a:gd name="connsiteY200" fmla="*/ 1445037 h 1684262"/>
              <a:gd name="connsiteX201" fmla="*/ 916632 w 1214923"/>
              <a:gd name="connsiteY201" fmla="*/ 1468184 h 1684262"/>
              <a:gd name="connsiteX202" fmla="*/ 1028170 w 1214923"/>
              <a:gd name="connsiteY202" fmla="*/ 1445228 h 1684262"/>
              <a:gd name="connsiteX203" fmla="*/ 1054979 w 1214923"/>
              <a:gd name="connsiteY203" fmla="*/ 1445037 h 1684262"/>
              <a:gd name="connsiteX204" fmla="*/ 862816 w 1214923"/>
              <a:gd name="connsiteY204" fmla="*/ 1410462 h 1684262"/>
              <a:gd name="connsiteX205" fmla="*/ 647551 w 1214923"/>
              <a:gd name="connsiteY205" fmla="*/ 1448562 h 1684262"/>
              <a:gd name="connsiteX206" fmla="*/ 862816 w 1214923"/>
              <a:gd name="connsiteY206" fmla="*/ 1410653 h 1684262"/>
              <a:gd name="connsiteX207" fmla="*/ 862816 w 1214923"/>
              <a:gd name="connsiteY207" fmla="*/ 1410462 h 1684262"/>
              <a:gd name="connsiteX208" fmla="*/ 689842 w 1214923"/>
              <a:gd name="connsiteY208" fmla="*/ 1391412 h 1684262"/>
              <a:gd name="connsiteX209" fmla="*/ 924347 w 1214923"/>
              <a:gd name="connsiteY209" fmla="*/ 1306830 h 1684262"/>
              <a:gd name="connsiteX210" fmla="*/ 689842 w 1214923"/>
              <a:gd name="connsiteY210" fmla="*/ 1391412 h 1684262"/>
              <a:gd name="connsiteX211" fmla="*/ 1162663 w 1214923"/>
              <a:gd name="connsiteY211" fmla="*/ 1057085 h 1684262"/>
              <a:gd name="connsiteX212" fmla="*/ 1148756 w 1214923"/>
              <a:gd name="connsiteY212" fmla="*/ 1134428 h 1684262"/>
              <a:gd name="connsiteX213" fmla="*/ 1066841 w 1214923"/>
              <a:gd name="connsiteY213" fmla="*/ 1139762 h 1684262"/>
              <a:gd name="connsiteX214" fmla="*/ 1035790 w 1214923"/>
              <a:gd name="connsiteY214" fmla="*/ 1087755 h 1684262"/>
              <a:gd name="connsiteX215" fmla="*/ 1162663 w 1214923"/>
              <a:gd name="connsiteY215" fmla="*/ 1057085 h 1684262"/>
              <a:gd name="connsiteX216" fmla="*/ 987913 w 1214923"/>
              <a:gd name="connsiteY216" fmla="*/ 1181170 h 1684262"/>
              <a:gd name="connsiteX217" fmla="*/ 958923 w 1214923"/>
              <a:gd name="connsiteY217" fmla="*/ 1264444 h 1684262"/>
              <a:gd name="connsiteX218" fmla="*/ 905107 w 1214923"/>
              <a:gd name="connsiteY218" fmla="*/ 1118330 h 1684262"/>
              <a:gd name="connsiteX219" fmla="*/ 987913 w 1214923"/>
              <a:gd name="connsiteY21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811979 w 1214923"/>
              <a:gd name="connsiteY188" fmla="*/ 1595484 h 1684262"/>
              <a:gd name="connsiteX189" fmla="*/ 812771 w 1214923"/>
              <a:gd name="connsiteY189" fmla="*/ 1652594 h 1684262"/>
              <a:gd name="connsiteX190" fmla="*/ 704225 w 1214923"/>
              <a:gd name="connsiteY190" fmla="*/ 1665256 h 1684262"/>
              <a:gd name="connsiteX191" fmla="*/ 705558 w 1214923"/>
              <a:gd name="connsiteY191" fmla="*/ 1667733 h 1684262"/>
              <a:gd name="connsiteX192" fmla="*/ 811979 w 1214923"/>
              <a:gd name="connsiteY192" fmla="*/ 1595484 h 1684262"/>
              <a:gd name="connsiteX193" fmla="*/ 857863 w 1214923"/>
              <a:gd name="connsiteY193" fmla="*/ 1591056 h 1684262"/>
              <a:gd name="connsiteX194" fmla="*/ 838813 w 1214923"/>
              <a:gd name="connsiteY194" fmla="*/ 1568958 h 1684262"/>
              <a:gd name="connsiteX195" fmla="*/ 836146 w 1214923"/>
              <a:gd name="connsiteY195" fmla="*/ 1564291 h 1684262"/>
              <a:gd name="connsiteX196" fmla="*/ 955179 w 1214923"/>
              <a:gd name="connsiteY196" fmla="*/ 1500720 h 1684262"/>
              <a:gd name="connsiteX197" fmla="*/ 1066493 w 1214923"/>
              <a:gd name="connsiteY197" fmla="*/ 1492065 h 1684262"/>
              <a:gd name="connsiteX198" fmla="*/ 857863 w 1214923"/>
              <a:gd name="connsiteY198" fmla="*/ 1591247 h 1684262"/>
              <a:gd name="connsiteX199" fmla="*/ 857863 w 1214923"/>
              <a:gd name="connsiteY199" fmla="*/ 1591056 h 1684262"/>
              <a:gd name="connsiteX200" fmla="*/ 1054979 w 1214923"/>
              <a:gd name="connsiteY200" fmla="*/ 1445037 h 1684262"/>
              <a:gd name="connsiteX201" fmla="*/ 916632 w 1214923"/>
              <a:gd name="connsiteY201" fmla="*/ 1468184 h 1684262"/>
              <a:gd name="connsiteX202" fmla="*/ 1028170 w 1214923"/>
              <a:gd name="connsiteY202" fmla="*/ 1445228 h 1684262"/>
              <a:gd name="connsiteX203" fmla="*/ 1054979 w 1214923"/>
              <a:gd name="connsiteY203" fmla="*/ 1445037 h 1684262"/>
              <a:gd name="connsiteX204" fmla="*/ 862816 w 1214923"/>
              <a:gd name="connsiteY204" fmla="*/ 1410462 h 1684262"/>
              <a:gd name="connsiteX205" fmla="*/ 647551 w 1214923"/>
              <a:gd name="connsiteY205" fmla="*/ 1448562 h 1684262"/>
              <a:gd name="connsiteX206" fmla="*/ 862816 w 1214923"/>
              <a:gd name="connsiteY206" fmla="*/ 1410653 h 1684262"/>
              <a:gd name="connsiteX207" fmla="*/ 862816 w 1214923"/>
              <a:gd name="connsiteY207" fmla="*/ 1410462 h 1684262"/>
              <a:gd name="connsiteX208" fmla="*/ 689842 w 1214923"/>
              <a:gd name="connsiteY208" fmla="*/ 1391412 h 1684262"/>
              <a:gd name="connsiteX209" fmla="*/ 924347 w 1214923"/>
              <a:gd name="connsiteY209" fmla="*/ 1306830 h 1684262"/>
              <a:gd name="connsiteX210" fmla="*/ 689842 w 1214923"/>
              <a:gd name="connsiteY210" fmla="*/ 1391412 h 1684262"/>
              <a:gd name="connsiteX211" fmla="*/ 1162663 w 1214923"/>
              <a:gd name="connsiteY211" fmla="*/ 1057085 h 1684262"/>
              <a:gd name="connsiteX212" fmla="*/ 1148756 w 1214923"/>
              <a:gd name="connsiteY212" fmla="*/ 1134428 h 1684262"/>
              <a:gd name="connsiteX213" fmla="*/ 1066841 w 1214923"/>
              <a:gd name="connsiteY213" fmla="*/ 1139762 h 1684262"/>
              <a:gd name="connsiteX214" fmla="*/ 1035790 w 1214923"/>
              <a:gd name="connsiteY214" fmla="*/ 1087755 h 1684262"/>
              <a:gd name="connsiteX215" fmla="*/ 1162663 w 1214923"/>
              <a:gd name="connsiteY215" fmla="*/ 1057085 h 1684262"/>
              <a:gd name="connsiteX216" fmla="*/ 987913 w 1214923"/>
              <a:gd name="connsiteY216" fmla="*/ 1181170 h 1684262"/>
              <a:gd name="connsiteX217" fmla="*/ 958923 w 1214923"/>
              <a:gd name="connsiteY217" fmla="*/ 1264444 h 1684262"/>
              <a:gd name="connsiteX218" fmla="*/ 905107 w 1214923"/>
              <a:gd name="connsiteY218" fmla="*/ 1118330 h 1684262"/>
              <a:gd name="connsiteX219" fmla="*/ 987913 w 1214923"/>
              <a:gd name="connsiteY21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39848 w 1214923"/>
              <a:gd name="connsiteY185" fmla="*/ 1525715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811979 w 1214923"/>
              <a:gd name="connsiteY188" fmla="*/ 1595484 h 1684262"/>
              <a:gd name="connsiteX189" fmla="*/ 812771 w 1214923"/>
              <a:gd name="connsiteY189" fmla="*/ 1652594 h 1684262"/>
              <a:gd name="connsiteX190" fmla="*/ 704225 w 1214923"/>
              <a:gd name="connsiteY190" fmla="*/ 1665256 h 1684262"/>
              <a:gd name="connsiteX191" fmla="*/ 651942 w 1214923"/>
              <a:gd name="connsiteY191" fmla="*/ 1653111 h 1684262"/>
              <a:gd name="connsiteX192" fmla="*/ 811979 w 1214923"/>
              <a:gd name="connsiteY192" fmla="*/ 1595484 h 1684262"/>
              <a:gd name="connsiteX193" fmla="*/ 857863 w 1214923"/>
              <a:gd name="connsiteY193" fmla="*/ 1591056 h 1684262"/>
              <a:gd name="connsiteX194" fmla="*/ 838813 w 1214923"/>
              <a:gd name="connsiteY194" fmla="*/ 1568958 h 1684262"/>
              <a:gd name="connsiteX195" fmla="*/ 836146 w 1214923"/>
              <a:gd name="connsiteY195" fmla="*/ 1564291 h 1684262"/>
              <a:gd name="connsiteX196" fmla="*/ 955179 w 1214923"/>
              <a:gd name="connsiteY196" fmla="*/ 1500720 h 1684262"/>
              <a:gd name="connsiteX197" fmla="*/ 1066493 w 1214923"/>
              <a:gd name="connsiteY197" fmla="*/ 1492065 h 1684262"/>
              <a:gd name="connsiteX198" fmla="*/ 857863 w 1214923"/>
              <a:gd name="connsiteY198" fmla="*/ 1591247 h 1684262"/>
              <a:gd name="connsiteX199" fmla="*/ 857863 w 1214923"/>
              <a:gd name="connsiteY199" fmla="*/ 1591056 h 1684262"/>
              <a:gd name="connsiteX200" fmla="*/ 1054979 w 1214923"/>
              <a:gd name="connsiteY200" fmla="*/ 1445037 h 1684262"/>
              <a:gd name="connsiteX201" fmla="*/ 916632 w 1214923"/>
              <a:gd name="connsiteY201" fmla="*/ 1468184 h 1684262"/>
              <a:gd name="connsiteX202" fmla="*/ 1028170 w 1214923"/>
              <a:gd name="connsiteY202" fmla="*/ 1445228 h 1684262"/>
              <a:gd name="connsiteX203" fmla="*/ 1054979 w 1214923"/>
              <a:gd name="connsiteY203" fmla="*/ 1445037 h 1684262"/>
              <a:gd name="connsiteX204" fmla="*/ 862816 w 1214923"/>
              <a:gd name="connsiteY204" fmla="*/ 1410462 h 1684262"/>
              <a:gd name="connsiteX205" fmla="*/ 647551 w 1214923"/>
              <a:gd name="connsiteY205" fmla="*/ 1448562 h 1684262"/>
              <a:gd name="connsiteX206" fmla="*/ 862816 w 1214923"/>
              <a:gd name="connsiteY206" fmla="*/ 1410653 h 1684262"/>
              <a:gd name="connsiteX207" fmla="*/ 862816 w 1214923"/>
              <a:gd name="connsiteY207" fmla="*/ 1410462 h 1684262"/>
              <a:gd name="connsiteX208" fmla="*/ 689842 w 1214923"/>
              <a:gd name="connsiteY208" fmla="*/ 1391412 h 1684262"/>
              <a:gd name="connsiteX209" fmla="*/ 924347 w 1214923"/>
              <a:gd name="connsiteY209" fmla="*/ 1306830 h 1684262"/>
              <a:gd name="connsiteX210" fmla="*/ 689842 w 1214923"/>
              <a:gd name="connsiteY210" fmla="*/ 1391412 h 1684262"/>
              <a:gd name="connsiteX211" fmla="*/ 1162663 w 1214923"/>
              <a:gd name="connsiteY211" fmla="*/ 1057085 h 1684262"/>
              <a:gd name="connsiteX212" fmla="*/ 1148756 w 1214923"/>
              <a:gd name="connsiteY212" fmla="*/ 1134428 h 1684262"/>
              <a:gd name="connsiteX213" fmla="*/ 1066841 w 1214923"/>
              <a:gd name="connsiteY213" fmla="*/ 1139762 h 1684262"/>
              <a:gd name="connsiteX214" fmla="*/ 1035790 w 1214923"/>
              <a:gd name="connsiteY214" fmla="*/ 1087755 h 1684262"/>
              <a:gd name="connsiteX215" fmla="*/ 1162663 w 1214923"/>
              <a:gd name="connsiteY215" fmla="*/ 1057085 h 1684262"/>
              <a:gd name="connsiteX216" fmla="*/ 987913 w 1214923"/>
              <a:gd name="connsiteY216" fmla="*/ 1181170 h 1684262"/>
              <a:gd name="connsiteX217" fmla="*/ 958923 w 1214923"/>
              <a:gd name="connsiteY217" fmla="*/ 1264444 h 1684262"/>
              <a:gd name="connsiteX218" fmla="*/ 905107 w 1214923"/>
              <a:gd name="connsiteY218" fmla="*/ 1118330 h 1684262"/>
              <a:gd name="connsiteX219" fmla="*/ 987913 w 1214923"/>
              <a:gd name="connsiteY21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36108 w 1214923"/>
              <a:gd name="connsiteY175" fmla="*/ 1644968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36108 w 1214923"/>
              <a:gd name="connsiteY181" fmla="*/ 1644968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52034 w 1214923"/>
              <a:gd name="connsiteY185" fmla="*/ 1535463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811979 w 1214923"/>
              <a:gd name="connsiteY188" fmla="*/ 1595484 h 1684262"/>
              <a:gd name="connsiteX189" fmla="*/ 812771 w 1214923"/>
              <a:gd name="connsiteY189" fmla="*/ 1652594 h 1684262"/>
              <a:gd name="connsiteX190" fmla="*/ 704225 w 1214923"/>
              <a:gd name="connsiteY190" fmla="*/ 1665256 h 1684262"/>
              <a:gd name="connsiteX191" fmla="*/ 651942 w 1214923"/>
              <a:gd name="connsiteY191" fmla="*/ 1653111 h 1684262"/>
              <a:gd name="connsiteX192" fmla="*/ 811979 w 1214923"/>
              <a:gd name="connsiteY192" fmla="*/ 1595484 h 1684262"/>
              <a:gd name="connsiteX193" fmla="*/ 857863 w 1214923"/>
              <a:gd name="connsiteY193" fmla="*/ 1591056 h 1684262"/>
              <a:gd name="connsiteX194" fmla="*/ 838813 w 1214923"/>
              <a:gd name="connsiteY194" fmla="*/ 1568958 h 1684262"/>
              <a:gd name="connsiteX195" fmla="*/ 836146 w 1214923"/>
              <a:gd name="connsiteY195" fmla="*/ 1564291 h 1684262"/>
              <a:gd name="connsiteX196" fmla="*/ 955179 w 1214923"/>
              <a:gd name="connsiteY196" fmla="*/ 1500720 h 1684262"/>
              <a:gd name="connsiteX197" fmla="*/ 1066493 w 1214923"/>
              <a:gd name="connsiteY197" fmla="*/ 1492065 h 1684262"/>
              <a:gd name="connsiteX198" fmla="*/ 857863 w 1214923"/>
              <a:gd name="connsiteY198" fmla="*/ 1591247 h 1684262"/>
              <a:gd name="connsiteX199" fmla="*/ 857863 w 1214923"/>
              <a:gd name="connsiteY199" fmla="*/ 1591056 h 1684262"/>
              <a:gd name="connsiteX200" fmla="*/ 1054979 w 1214923"/>
              <a:gd name="connsiteY200" fmla="*/ 1445037 h 1684262"/>
              <a:gd name="connsiteX201" fmla="*/ 916632 w 1214923"/>
              <a:gd name="connsiteY201" fmla="*/ 1468184 h 1684262"/>
              <a:gd name="connsiteX202" fmla="*/ 1028170 w 1214923"/>
              <a:gd name="connsiteY202" fmla="*/ 1445228 h 1684262"/>
              <a:gd name="connsiteX203" fmla="*/ 1054979 w 1214923"/>
              <a:gd name="connsiteY203" fmla="*/ 1445037 h 1684262"/>
              <a:gd name="connsiteX204" fmla="*/ 862816 w 1214923"/>
              <a:gd name="connsiteY204" fmla="*/ 1410462 h 1684262"/>
              <a:gd name="connsiteX205" fmla="*/ 647551 w 1214923"/>
              <a:gd name="connsiteY205" fmla="*/ 1448562 h 1684262"/>
              <a:gd name="connsiteX206" fmla="*/ 862816 w 1214923"/>
              <a:gd name="connsiteY206" fmla="*/ 1410653 h 1684262"/>
              <a:gd name="connsiteX207" fmla="*/ 862816 w 1214923"/>
              <a:gd name="connsiteY207" fmla="*/ 1410462 h 1684262"/>
              <a:gd name="connsiteX208" fmla="*/ 689842 w 1214923"/>
              <a:gd name="connsiteY208" fmla="*/ 1391412 h 1684262"/>
              <a:gd name="connsiteX209" fmla="*/ 924347 w 1214923"/>
              <a:gd name="connsiteY209" fmla="*/ 1306830 h 1684262"/>
              <a:gd name="connsiteX210" fmla="*/ 689842 w 1214923"/>
              <a:gd name="connsiteY210" fmla="*/ 1391412 h 1684262"/>
              <a:gd name="connsiteX211" fmla="*/ 1162663 w 1214923"/>
              <a:gd name="connsiteY211" fmla="*/ 1057085 h 1684262"/>
              <a:gd name="connsiteX212" fmla="*/ 1148756 w 1214923"/>
              <a:gd name="connsiteY212" fmla="*/ 1134428 h 1684262"/>
              <a:gd name="connsiteX213" fmla="*/ 1066841 w 1214923"/>
              <a:gd name="connsiteY213" fmla="*/ 1139762 h 1684262"/>
              <a:gd name="connsiteX214" fmla="*/ 1035790 w 1214923"/>
              <a:gd name="connsiteY214" fmla="*/ 1087755 h 1684262"/>
              <a:gd name="connsiteX215" fmla="*/ 1162663 w 1214923"/>
              <a:gd name="connsiteY215" fmla="*/ 1057085 h 1684262"/>
              <a:gd name="connsiteX216" fmla="*/ 987913 w 1214923"/>
              <a:gd name="connsiteY216" fmla="*/ 1181170 h 1684262"/>
              <a:gd name="connsiteX217" fmla="*/ 958923 w 1214923"/>
              <a:gd name="connsiteY217" fmla="*/ 1264444 h 1684262"/>
              <a:gd name="connsiteX218" fmla="*/ 905107 w 1214923"/>
              <a:gd name="connsiteY218" fmla="*/ 1118330 h 1684262"/>
              <a:gd name="connsiteX219" fmla="*/ 987913 w 1214923"/>
              <a:gd name="connsiteY21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97035 w 1214923"/>
              <a:gd name="connsiteY175" fmla="*/ 1664464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36108 w 1214923"/>
              <a:gd name="connsiteY180" fmla="*/ 1645158 h 1684262"/>
              <a:gd name="connsiteX181" fmla="*/ 597035 w 1214923"/>
              <a:gd name="connsiteY181" fmla="*/ 1664464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52034 w 1214923"/>
              <a:gd name="connsiteY185" fmla="*/ 1535463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811979 w 1214923"/>
              <a:gd name="connsiteY188" fmla="*/ 1595484 h 1684262"/>
              <a:gd name="connsiteX189" fmla="*/ 812771 w 1214923"/>
              <a:gd name="connsiteY189" fmla="*/ 1652594 h 1684262"/>
              <a:gd name="connsiteX190" fmla="*/ 704225 w 1214923"/>
              <a:gd name="connsiteY190" fmla="*/ 1665256 h 1684262"/>
              <a:gd name="connsiteX191" fmla="*/ 651942 w 1214923"/>
              <a:gd name="connsiteY191" fmla="*/ 1653111 h 1684262"/>
              <a:gd name="connsiteX192" fmla="*/ 811979 w 1214923"/>
              <a:gd name="connsiteY192" fmla="*/ 1595484 h 1684262"/>
              <a:gd name="connsiteX193" fmla="*/ 857863 w 1214923"/>
              <a:gd name="connsiteY193" fmla="*/ 1591056 h 1684262"/>
              <a:gd name="connsiteX194" fmla="*/ 838813 w 1214923"/>
              <a:gd name="connsiteY194" fmla="*/ 1568958 h 1684262"/>
              <a:gd name="connsiteX195" fmla="*/ 836146 w 1214923"/>
              <a:gd name="connsiteY195" fmla="*/ 1564291 h 1684262"/>
              <a:gd name="connsiteX196" fmla="*/ 955179 w 1214923"/>
              <a:gd name="connsiteY196" fmla="*/ 1500720 h 1684262"/>
              <a:gd name="connsiteX197" fmla="*/ 1066493 w 1214923"/>
              <a:gd name="connsiteY197" fmla="*/ 1492065 h 1684262"/>
              <a:gd name="connsiteX198" fmla="*/ 857863 w 1214923"/>
              <a:gd name="connsiteY198" fmla="*/ 1591247 h 1684262"/>
              <a:gd name="connsiteX199" fmla="*/ 857863 w 1214923"/>
              <a:gd name="connsiteY199" fmla="*/ 1591056 h 1684262"/>
              <a:gd name="connsiteX200" fmla="*/ 1054979 w 1214923"/>
              <a:gd name="connsiteY200" fmla="*/ 1445037 h 1684262"/>
              <a:gd name="connsiteX201" fmla="*/ 916632 w 1214923"/>
              <a:gd name="connsiteY201" fmla="*/ 1468184 h 1684262"/>
              <a:gd name="connsiteX202" fmla="*/ 1028170 w 1214923"/>
              <a:gd name="connsiteY202" fmla="*/ 1445228 h 1684262"/>
              <a:gd name="connsiteX203" fmla="*/ 1054979 w 1214923"/>
              <a:gd name="connsiteY203" fmla="*/ 1445037 h 1684262"/>
              <a:gd name="connsiteX204" fmla="*/ 862816 w 1214923"/>
              <a:gd name="connsiteY204" fmla="*/ 1410462 h 1684262"/>
              <a:gd name="connsiteX205" fmla="*/ 647551 w 1214923"/>
              <a:gd name="connsiteY205" fmla="*/ 1448562 h 1684262"/>
              <a:gd name="connsiteX206" fmla="*/ 862816 w 1214923"/>
              <a:gd name="connsiteY206" fmla="*/ 1410653 h 1684262"/>
              <a:gd name="connsiteX207" fmla="*/ 862816 w 1214923"/>
              <a:gd name="connsiteY207" fmla="*/ 1410462 h 1684262"/>
              <a:gd name="connsiteX208" fmla="*/ 689842 w 1214923"/>
              <a:gd name="connsiteY208" fmla="*/ 1391412 h 1684262"/>
              <a:gd name="connsiteX209" fmla="*/ 924347 w 1214923"/>
              <a:gd name="connsiteY209" fmla="*/ 1306830 h 1684262"/>
              <a:gd name="connsiteX210" fmla="*/ 689842 w 1214923"/>
              <a:gd name="connsiteY210" fmla="*/ 1391412 h 1684262"/>
              <a:gd name="connsiteX211" fmla="*/ 1162663 w 1214923"/>
              <a:gd name="connsiteY211" fmla="*/ 1057085 h 1684262"/>
              <a:gd name="connsiteX212" fmla="*/ 1148756 w 1214923"/>
              <a:gd name="connsiteY212" fmla="*/ 1134428 h 1684262"/>
              <a:gd name="connsiteX213" fmla="*/ 1066841 w 1214923"/>
              <a:gd name="connsiteY213" fmla="*/ 1139762 h 1684262"/>
              <a:gd name="connsiteX214" fmla="*/ 1035790 w 1214923"/>
              <a:gd name="connsiteY214" fmla="*/ 1087755 h 1684262"/>
              <a:gd name="connsiteX215" fmla="*/ 1162663 w 1214923"/>
              <a:gd name="connsiteY215" fmla="*/ 1057085 h 1684262"/>
              <a:gd name="connsiteX216" fmla="*/ 987913 w 1214923"/>
              <a:gd name="connsiteY216" fmla="*/ 1181170 h 1684262"/>
              <a:gd name="connsiteX217" fmla="*/ 958923 w 1214923"/>
              <a:gd name="connsiteY217" fmla="*/ 1264444 h 1684262"/>
              <a:gd name="connsiteX218" fmla="*/ 905107 w 1214923"/>
              <a:gd name="connsiteY218" fmla="*/ 1118330 h 1684262"/>
              <a:gd name="connsiteX219" fmla="*/ 987913 w 1214923"/>
              <a:gd name="connsiteY21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97035 w 1214923"/>
              <a:gd name="connsiteY175" fmla="*/ 1664464 h 1684262"/>
              <a:gd name="connsiteX176" fmla="*/ 498008 w 1214923"/>
              <a:gd name="connsiteY176" fmla="*/ 1625918 h 1684262"/>
              <a:gd name="connsiteX177" fmla="*/ 471148 w 1214923"/>
              <a:gd name="connsiteY177" fmla="*/ 1618202 h 1684262"/>
              <a:gd name="connsiteX178" fmla="*/ 471148 w 1214923"/>
              <a:gd name="connsiteY178" fmla="*/ 1664399 h 1684262"/>
              <a:gd name="connsiteX179" fmla="*/ 401901 w 1214923"/>
              <a:gd name="connsiteY179" fmla="*/ 1579817 h 1684262"/>
              <a:gd name="connsiteX180" fmla="*/ 582412 w 1214923"/>
              <a:gd name="connsiteY180" fmla="*/ 1645158 h 1684262"/>
              <a:gd name="connsiteX181" fmla="*/ 597035 w 1214923"/>
              <a:gd name="connsiteY181" fmla="*/ 1664464 h 1684262"/>
              <a:gd name="connsiteX182" fmla="*/ 616785 w 1214923"/>
              <a:gd name="connsiteY182" fmla="*/ 1564196 h 1684262"/>
              <a:gd name="connsiteX183" fmla="*/ 555349 w 1214923"/>
              <a:gd name="connsiteY183" fmla="*/ 1541145 h 1684262"/>
              <a:gd name="connsiteX184" fmla="*/ 638597 w 1214923"/>
              <a:gd name="connsiteY184" fmla="*/ 1493520 h 1684262"/>
              <a:gd name="connsiteX185" fmla="*/ 752034 w 1214923"/>
              <a:gd name="connsiteY185" fmla="*/ 1535463 h 1684262"/>
              <a:gd name="connsiteX186" fmla="*/ 616785 w 1214923"/>
              <a:gd name="connsiteY186" fmla="*/ 1564386 h 1684262"/>
              <a:gd name="connsiteX187" fmla="*/ 616785 w 1214923"/>
              <a:gd name="connsiteY187" fmla="*/ 1564196 h 1684262"/>
              <a:gd name="connsiteX188" fmla="*/ 811979 w 1214923"/>
              <a:gd name="connsiteY188" fmla="*/ 1595484 h 1684262"/>
              <a:gd name="connsiteX189" fmla="*/ 812771 w 1214923"/>
              <a:gd name="connsiteY189" fmla="*/ 1652594 h 1684262"/>
              <a:gd name="connsiteX190" fmla="*/ 704225 w 1214923"/>
              <a:gd name="connsiteY190" fmla="*/ 1665256 h 1684262"/>
              <a:gd name="connsiteX191" fmla="*/ 651942 w 1214923"/>
              <a:gd name="connsiteY191" fmla="*/ 1653111 h 1684262"/>
              <a:gd name="connsiteX192" fmla="*/ 811979 w 1214923"/>
              <a:gd name="connsiteY192" fmla="*/ 1595484 h 1684262"/>
              <a:gd name="connsiteX193" fmla="*/ 857863 w 1214923"/>
              <a:gd name="connsiteY193" fmla="*/ 1591056 h 1684262"/>
              <a:gd name="connsiteX194" fmla="*/ 838813 w 1214923"/>
              <a:gd name="connsiteY194" fmla="*/ 1568958 h 1684262"/>
              <a:gd name="connsiteX195" fmla="*/ 836146 w 1214923"/>
              <a:gd name="connsiteY195" fmla="*/ 1564291 h 1684262"/>
              <a:gd name="connsiteX196" fmla="*/ 955179 w 1214923"/>
              <a:gd name="connsiteY196" fmla="*/ 1500720 h 1684262"/>
              <a:gd name="connsiteX197" fmla="*/ 1066493 w 1214923"/>
              <a:gd name="connsiteY197" fmla="*/ 1492065 h 1684262"/>
              <a:gd name="connsiteX198" fmla="*/ 857863 w 1214923"/>
              <a:gd name="connsiteY198" fmla="*/ 1591247 h 1684262"/>
              <a:gd name="connsiteX199" fmla="*/ 857863 w 1214923"/>
              <a:gd name="connsiteY199" fmla="*/ 1591056 h 1684262"/>
              <a:gd name="connsiteX200" fmla="*/ 1054979 w 1214923"/>
              <a:gd name="connsiteY200" fmla="*/ 1445037 h 1684262"/>
              <a:gd name="connsiteX201" fmla="*/ 916632 w 1214923"/>
              <a:gd name="connsiteY201" fmla="*/ 1468184 h 1684262"/>
              <a:gd name="connsiteX202" fmla="*/ 1028170 w 1214923"/>
              <a:gd name="connsiteY202" fmla="*/ 1445228 h 1684262"/>
              <a:gd name="connsiteX203" fmla="*/ 1054979 w 1214923"/>
              <a:gd name="connsiteY203" fmla="*/ 1445037 h 1684262"/>
              <a:gd name="connsiteX204" fmla="*/ 862816 w 1214923"/>
              <a:gd name="connsiteY204" fmla="*/ 1410462 h 1684262"/>
              <a:gd name="connsiteX205" fmla="*/ 647551 w 1214923"/>
              <a:gd name="connsiteY205" fmla="*/ 1448562 h 1684262"/>
              <a:gd name="connsiteX206" fmla="*/ 862816 w 1214923"/>
              <a:gd name="connsiteY206" fmla="*/ 1410653 h 1684262"/>
              <a:gd name="connsiteX207" fmla="*/ 862816 w 1214923"/>
              <a:gd name="connsiteY207" fmla="*/ 1410462 h 1684262"/>
              <a:gd name="connsiteX208" fmla="*/ 689842 w 1214923"/>
              <a:gd name="connsiteY208" fmla="*/ 1391412 h 1684262"/>
              <a:gd name="connsiteX209" fmla="*/ 924347 w 1214923"/>
              <a:gd name="connsiteY209" fmla="*/ 1306830 h 1684262"/>
              <a:gd name="connsiteX210" fmla="*/ 689842 w 1214923"/>
              <a:gd name="connsiteY210" fmla="*/ 1391412 h 1684262"/>
              <a:gd name="connsiteX211" fmla="*/ 1162663 w 1214923"/>
              <a:gd name="connsiteY211" fmla="*/ 1057085 h 1684262"/>
              <a:gd name="connsiteX212" fmla="*/ 1148756 w 1214923"/>
              <a:gd name="connsiteY212" fmla="*/ 1134428 h 1684262"/>
              <a:gd name="connsiteX213" fmla="*/ 1066841 w 1214923"/>
              <a:gd name="connsiteY213" fmla="*/ 1139762 h 1684262"/>
              <a:gd name="connsiteX214" fmla="*/ 1035790 w 1214923"/>
              <a:gd name="connsiteY214" fmla="*/ 1087755 h 1684262"/>
              <a:gd name="connsiteX215" fmla="*/ 1162663 w 1214923"/>
              <a:gd name="connsiteY215" fmla="*/ 1057085 h 1684262"/>
              <a:gd name="connsiteX216" fmla="*/ 987913 w 1214923"/>
              <a:gd name="connsiteY216" fmla="*/ 1181170 h 1684262"/>
              <a:gd name="connsiteX217" fmla="*/ 958923 w 1214923"/>
              <a:gd name="connsiteY217" fmla="*/ 1264444 h 1684262"/>
              <a:gd name="connsiteX218" fmla="*/ 905107 w 1214923"/>
              <a:gd name="connsiteY218" fmla="*/ 1118330 h 1684262"/>
              <a:gd name="connsiteX219" fmla="*/ 987913 w 1214923"/>
              <a:gd name="connsiteY219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97035 w 1214923"/>
              <a:gd name="connsiteY175" fmla="*/ 1664464 h 1684262"/>
              <a:gd name="connsiteX176" fmla="*/ 471148 w 1214923"/>
              <a:gd name="connsiteY176" fmla="*/ 1618202 h 1684262"/>
              <a:gd name="connsiteX177" fmla="*/ 471148 w 1214923"/>
              <a:gd name="connsiteY177" fmla="*/ 1664399 h 1684262"/>
              <a:gd name="connsiteX178" fmla="*/ 401901 w 1214923"/>
              <a:gd name="connsiteY178" fmla="*/ 1579817 h 1684262"/>
              <a:gd name="connsiteX179" fmla="*/ 582412 w 1214923"/>
              <a:gd name="connsiteY179" fmla="*/ 1645158 h 1684262"/>
              <a:gd name="connsiteX180" fmla="*/ 597035 w 1214923"/>
              <a:gd name="connsiteY180" fmla="*/ 1664464 h 1684262"/>
              <a:gd name="connsiteX181" fmla="*/ 616785 w 1214923"/>
              <a:gd name="connsiteY181" fmla="*/ 1564196 h 1684262"/>
              <a:gd name="connsiteX182" fmla="*/ 555349 w 1214923"/>
              <a:gd name="connsiteY182" fmla="*/ 1541145 h 1684262"/>
              <a:gd name="connsiteX183" fmla="*/ 638597 w 1214923"/>
              <a:gd name="connsiteY183" fmla="*/ 1493520 h 1684262"/>
              <a:gd name="connsiteX184" fmla="*/ 752034 w 1214923"/>
              <a:gd name="connsiteY184" fmla="*/ 1535463 h 1684262"/>
              <a:gd name="connsiteX185" fmla="*/ 616785 w 1214923"/>
              <a:gd name="connsiteY185" fmla="*/ 1564386 h 1684262"/>
              <a:gd name="connsiteX186" fmla="*/ 616785 w 1214923"/>
              <a:gd name="connsiteY186" fmla="*/ 1564196 h 1684262"/>
              <a:gd name="connsiteX187" fmla="*/ 811979 w 1214923"/>
              <a:gd name="connsiteY187" fmla="*/ 1595484 h 1684262"/>
              <a:gd name="connsiteX188" fmla="*/ 812771 w 1214923"/>
              <a:gd name="connsiteY188" fmla="*/ 1652594 h 1684262"/>
              <a:gd name="connsiteX189" fmla="*/ 704225 w 1214923"/>
              <a:gd name="connsiteY189" fmla="*/ 1665256 h 1684262"/>
              <a:gd name="connsiteX190" fmla="*/ 651942 w 1214923"/>
              <a:gd name="connsiteY190" fmla="*/ 1653111 h 1684262"/>
              <a:gd name="connsiteX191" fmla="*/ 811979 w 1214923"/>
              <a:gd name="connsiteY191" fmla="*/ 1595484 h 1684262"/>
              <a:gd name="connsiteX192" fmla="*/ 857863 w 1214923"/>
              <a:gd name="connsiteY192" fmla="*/ 1591056 h 1684262"/>
              <a:gd name="connsiteX193" fmla="*/ 838813 w 1214923"/>
              <a:gd name="connsiteY193" fmla="*/ 1568958 h 1684262"/>
              <a:gd name="connsiteX194" fmla="*/ 836146 w 1214923"/>
              <a:gd name="connsiteY194" fmla="*/ 1564291 h 1684262"/>
              <a:gd name="connsiteX195" fmla="*/ 955179 w 1214923"/>
              <a:gd name="connsiteY195" fmla="*/ 1500720 h 1684262"/>
              <a:gd name="connsiteX196" fmla="*/ 1066493 w 1214923"/>
              <a:gd name="connsiteY196" fmla="*/ 1492065 h 1684262"/>
              <a:gd name="connsiteX197" fmla="*/ 857863 w 1214923"/>
              <a:gd name="connsiteY197" fmla="*/ 1591247 h 1684262"/>
              <a:gd name="connsiteX198" fmla="*/ 857863 w 1214923"/>
              <a:gd name="connsiteY198" fmla="*/ 1591056 h 1684262"/>
              <a:gd name="connsiteX199" fmla="*/ 1054979 w 1214923"/>
              <a:gd name="connsiteY199" fmla="*/ 1445037 h 1684262"/>
              <a:gd name="connsiteX200" fmla="*/ 916632 w 1214923"/>
              <a:gd name="connsiteY200" fmla="*/ 1468184 h 1684262"/>
              <a:gd name="connsiteX201" fmla="*/ 1028170 w 1214923"/>
              <a:gd name="connsiteY201" fmla="*/ 1445228 h 1684262"/>
              <a:gd name="connsiteX202" fmla="*/ 1054979 w 1214923"/>
              <a:gd name="connsiteY202" fmla="*/ 1445037 h 1684262"/>
              <a:gd name="connsiteX203" fmla="*/ 862816 w 1214923"/>
              <a:gd name="connsiteY203" fmla="*/ 1410462 h 1684262"/>
              <a:gd name="connsiteX204" fmla="*/ 647551 w 1214923"/>
              <a:gd name="connsiteY204" fmla="*/ 1448562 h 1684262"/>
              <a:gd name="connsiteX205" fmla="*/ 862816 w 1214923"/>
              <a:gd name="connsiteY205" fmla="*/ 1410653 h 1684262"/>
              <a:gd name="connsiteX206" fmla="*/ 862816 w 1214923"/>
              <a:gd name="connsiteY206" fmla="*/ 1410462 h 1684262"/>
              <a:gd name="connsiteX207" fmla="*/ 689842 w 1214923"/>
              <a:gd name="connsiteY207" fmla="*/ 1391412 h 1684262"/>
              <a:gd name="connsiteX208" fmla="*/ 924347 w 1214923"/>
              <a:gd name="connsiteY208" fmla="*/ 1306830 h 1684262"/>
              <a:gd name="connsiteX209" fmla="*/ 689842 w 1214923"/>
              <a:gd name="connsiteY209" fmla="*/ 1391412 h 1684262"/>
              <a:gd name="connsiteX210" fmla="*/ 1162663 w 1214923"/>
              <a:gd name="connsiteY210" fmla="*/ 1057085 h 1684262"/>
              <a:gd name="connsiteX211" fmla="*/ 1148756 w 1214923"/>
              <a:gd name="connsiteY211" fmla="*/ 1134428 h 1684262"/>
              <a:gd name="connsiteX212" fmla="*/ 1066841 w 1214923"/>
              <a:gd name="connsiteY212" fmla="*/ 1139762 h 1684262"/>
              <a:gd name="connsiteX213" fmla="*/ 1035790 w 1214923"/>
              <a:gd name="connsiteY213" fmla="*/ 1087755 h 1684262"/>
              <a:gd name="connsiteX214" fmla="*/ 1162663 w 1214923"/>
              <a:gd name="connsiteY214" fmla="*/ 1057085 h 1684262"/>
              <a:gd name="connsiteX215" fmla="*/ 987913 w 1214923"/>
              <a:gd name="connsiteY215" fmla="*/ 1181170 h 1684262"/>
              <a:gd name="connsiteX216" fmla="*/ 958923 w 1214923"/>
              <a:gd name="connsiteY216" fmla="*/ 1264444 h 1684262"/>
              <a:gd name="connsiteX217" fmla="*/ 905107 w 1214923"/>
              <a:gd name="connsiteY217" fmla="*/ 1118330 h 1684262"/>
              <a:gd name="connsiteX218" fmla="*/ 987913 w 1214923"/>
              <a:gd name="connsiteY218" fmla="*/ 1181170 h 1684262"/>
              <a:gd name="connsiteX0" fmla="*/ 1193429 w 1214923"/>
              <a:gd name="connsiteY0" fmla="*/ 899446 h 1684262"/>
              <a:gd name="connsiteX1" fmla="*/ 1157319 w 1214923"/>
              <a:gd name="connsiteY1" fmla="*/ 831924 h 1684262"/>
              <a:gd name="connsiteX2" fmla="*/ 1019985 w 1214923"/>
              <a:gd name="connsiteY2" fmla="*/ 885740 h 1684262"/>
              <a:gd name="connsiteX3" fmla="*/ 963019 w 1214923"/>
              <a:gd name="connsiteY3" fmla="*/ 860965 h 1684262"/>
              <a:gd name="connsiteX4" fmla="*/ 1035980 w 1214923"/>
              <a:gd name="connsiteY4" fmla="*/ 795623 h 1684262"/>
              <a:gd name="connsiteX5" fmla="*/ 893772 w 1214923"/>
              <a:gd name="connsiteY5" fmla="*/ 930212 h 1684262"/>
              <a:gd name="connsiteX6" fmla="*/ 951398 w 1214923"/>
              <a:gd name="connsiteY6" fmla="*/ 937927 h 1684262"/>
              <a:gd name="connsiteX7" fmla="*/ 862911 w 1214923"/>
              <a:gd name="connsiteY7" fmla="*/ 964787 h 1684262"/>
              <a:gd name="connsiteX8" fmla="*/ 813000 w 1214923"/>
              <a:gd name="connsiteY8" fmla="*/ 991648 h 1684262"/>
              <a:gd name="connsiteX9" fmla="*/ 905202 w 1214923"/>
              <a:gd name="connsiteY9" fmla="*/ 872585 h 1684262"/>
              <a:gd name="connsiteX10" fmla="*/ 1062841 w 1214923"/>
              <a:gd name="connsiteY10" fmla="*/ 784098 h 1684262"/>
              <a:gd name="connsiteX11" fmla="*/ 1113873 w 1214923"/>
              <a:gd name="connsiteY11" fmla="*/ 670346 h 1684262"/>
              <a:gd name="connsiteX12" fmla="*/ 1028265 w 1214923"/>
              <a:gd name="connsiteY12" fmla="*/ 722567 h 1684262"/>
              <a:gd name="connsiteX13" fmla="*/ 1003881 w 1214923"/>
              <a:gd name="connsiteY13" fmla="*/ 692468 h 1684262"/>
              <a:gd name="connsiteX14" fmla="*/ 1005881 w 1214923"/>
              <a:gd name="connsiteY14" fmla="*/ 661511 h 1684262"/>
              <a:gd name="connsiteX15" fmla="*/ 1065794 w 1214923"/>
              <a:gd name="connsiteY15" fmla="*/ 651415 h 1684262"/>
              <a:gd name="connsiteX16" fmla="*/ 1087938 w 1214923"/>
              <a:gd name="connsiteY16" fmla="*/ 638205 h 1684262"/>
              <a:gd name="connsiteX17" fmla="*/ 739848 w 1214923"/>
              <a:gd name="connsiteY17" fmla="*/ 595694 h 1684262"/>
              <a:gd name="connsiteX18" fmla="*/ 716893 w 1214923"/>
              <a:gd name="connsiteY18" fmla="*/ 318992 h 1684262"/>
              <a:gd name="connsiteX19" fmla="*/ 920537 w 1214923"/>
              <a:gd name="connsiteY19" fmla="*/ 246031 h 1684262"/>
              <a:gd name="connsiteX20" fmla="*/ 682412 w 1214923"/>
              <a:gd name="connsiteY20" fmla="*/ 238316 h 1684262"/>
              <a:gd name="connsiteX21" fmla="*/ 928538 w 1214923"/>
              <a:gd name="connsiteY21" fmla="*/ 226790 h 1684262"/>
              <a:gd name="connsiteX22" fmla="*/ 720893 w 1214923"/>
              <a:gd name="connsiteY22" fmla="*/ 196025 h 1684262"/>
              <a:gd name="connsiteX23" fmla="*/ 736229 w 1214923"/>
              <a:gd name="connsiteY23" fmla="*/ 49911 h 1684262"/>
              <a:gd name="connsiteX24" fmla="*/ 663267 w 1214923"/>
              <a:gd name="connsiteY24" fmla="*/ 0 h 1684262"/>
              <a:gd name="connsiteX25" fmla="*/ 625167 w 1214923"/>
              <a:gd name="connsiteY25" fmla="*/ 103727 h 1684262"/>
              <a:gd name="connsiteX26" fmla="*/ 625167 w 1214923"/>
              <a:gd name="connsiteY26" fmla="*/ 288322 h 1684262"/>
              <a:gd name="connsiteX27" fmla="*/ 336845 w 1214923"/>
              <a:gd name="connsiteY27" fmla="*/ 261366 h 1684262"/>
              <a:gd name="connsiteX28" fmla="*/ 367611 w 1214923"/>
              <a:gd name="connsiteY28" fmla="*/ 307467 h 1684262"/>
              <a:gd name="connsiteX29" fmla="*/ 579066 w 1214923"/>
              <a:gd name="connsiteY29" fmla="*/ 615029 h 1684262"/>
              <a:gd name="connsiteX30" fmla="*/ 263884 w 1214923"/>
              <a:gd name="connsiteY30" fmla="*/ 496585 h 1684262"/>
              <a:gd name="connsiteX31" fmla="*/ 233118 w 1214923"/>
              <a:gd name="connsiteY31" fmla="*/ 714947 h 1684262"/>
              <a:gd name="connsiteX32" fmla="*/ 532965 w 1214923"/>
              <a:gd name="connsiteY32" fmla="*/ 807149 h 1684262"/>
              <a:gd name="connsiteX33" fmla="*/ 502390 w 1214923"/>
              <a:gd name="connsiteY33" fmla="*/ 816184 h 1684262"/>
              <a:gd name="connsiteX34" fmla="*/ 464290 w 1214923"/>
              <a:gd name="connsiteY34" fmla="*/ 772763 h 1684262"/>
              <a:gd name="connsiteX35" fmla="*/ 375231 w 1214923"/>
              <a:gd name="connsiteY35" fmla="*/ 788670 h 1684262"/>
              <a:gd name="connsiteX36" fmla="*/ 418189 w 1214923"/>
              <a:gd name="connsiteY36" fmla="*/ 826770 h 1684262"/>
              <a:gd name="connsiteX37" fmla="*/ 333607 w 1214923"/>
              <a:gd name="connsiteY37" fmla="*/ 826770 h 1684262"/>
              <a:gd name="connsiteX38" fmla="*/ 276457 w 1214923"/>
              <a:gd name="connsiteY38" fmla="*/ 857536 h 1684262"/>
              <a:gd name="connsiteX39" fmla="*/ 288458 w 1214923"/>
              <a:gd name="connsiteY39" fmla="*/ 766001 h 1684262"/>
              <a:gd name="connsiteX40" fmla="*/ 138059 w 1214923"/>
              <a:gd name="connsiteY40" fmla="*/ 911352 h 1684262"/>
              <a:gd name="connsiteX41" fmla="*/ 237976 w 1214923"/>
              <a:gd name="connsiteY41" fmla="*/ 961358 h 1684262"/>
              <a:gd name="connsiteX42" fmla="*/ 75102 w 1214923"/>
              <a:gd name="connsiteY42" fmla="*/ 1025783 h 1684262"/>
              <a:gd name="connsiteX43" fmla="*/ 80432 w 1214923"/>
              <a:gd name="connsiteY43" fmla="*/ 915162 h 1684262"/>
              <a:gd name="connsiteX44" fmla="*/ 91958 w 1214923"/>
              <a:gd name="connsiteY44" fmla="*/ 1107377 h 1684262"/>
              <a:gd name="connsiteX45" fmla="*/ 214925 w 1214923"/>
              <a:gd name="connsiteY45" fmla="*/ 1157383 h 1684262"/>
              <a:gd name="connsiteX46" fmla="*/ 322463 w 1214923"/>
              <a:gd name="connsiteY46" fmla="*/ 1228161 h 1684262"/>
              <a:gd name="connsiteX47" fmla="*/ 235145 w 1214923"/>
              <a:gd name="connsiteY47" fmla="*/ 1221759 h 1684262"/>
              <a:gd name="connsiteX48" fmla="*/ 267875 w 1214923"/>
              <a:gd name="connsiteY48" fmla="*/ 1263023 h 1684262"/>
              <a:gd name="connsiteX49" fmla="*/ 395615 w 1214923"/>
              <a:gd name="connsiteY49" fmla="*/ 1319117 h 1684262"/>
              <a:gd name="connsiteX50" fmla="*/ 322827 w 1214923"/>
              <a:gd name="connsiteY50" fmla="*/ 1338837 h 1684262"/>
              <a:gd name="connsiteX51" fmla="*/ 247492 w 1214923"/>
              <a:gd name="connsiteY51" fmla="*/ 1296725 h 1684262"/>
              <a:gd name="connsiteX52" fmla="*/ 229880 w 1214923"/>
              <a:gd name="connsiteY52" fmla="*/ 1312259 h 1684262"/>
              <a:gd name="connsiteX53" fmla="*/ 146155 w 1214923"/>
              <a:gd name="connsiteY53" fmla="*/ 1230344 h 1684262"/>
              <a:gd name="connsiteX54" fmla="*/ 115389 w 1214923"/>
              <a:gd name="connsiteY54" fmla="*/ 1430369 h 1684262"/>
              <a:gd name="connsiteX55" fmla="*/ 349799 w 1214923"/>
              <a:gd name="connsiteY55" fmla="*/ 1480280 h 1684262"/>
              <a:gd name="connsiteX56" fmla="*/ 299507 w 1214923"/>
              <a:gd name="connsiteY56" fmla="*/ 1464659 h 1684262"/>
              <a:gd name="connsiteX57" fmla="*/ 318374 w 1214923"/>
              <a:gd name="connsiteY57" fmla="*/ 1496562 h 1684262"/>
              <a:gd name="connsiteX58" fmla="*/ 388280 w 1214923"/>
              <a:gd name="connsiteY58" fmla="*/ 1545717 h 1684262"/>
              <a:gd name="connsiteX59" fmla="*/ 348847 w 1214923"/>
              <a:gd name="connsiteY59" fmla="*/ 1542479 h 1684262"/>
              <a:gd name="connsiteX60" fmla="*/ 255883 w 1214923"/>
              <a:gd name="connsiteY60" fmla="*/ 1502664 h 1684262"/>
              <a:gd name="connsiteX61" fmla="*/ 255883 w 1214923"/>
              <a:gd name="connsiteY61" fmla="*/ 1502664 h 1684262"/>
              <a:gd name="connsiteX62" fmla="*/ 239976 w 1214923"/>
              <a:gd name="connsiteY62" fmla="*/ 1484281 h 1684262"/>
              <a:gd name="connsiteX63" fmla="*/ 203495 w 1214923"/>
              <a:gd name="connsiteY63" fmla="*/ 1484281 h 1684262"/>
              <a:gd name="connsiteX64" fmla="*/ 187303 w 1214923"/>
              <a:gd name="connsiteY64" fmla="*/ 1499140 h 1684262"/>
              <a:gd name="connsiteX65" fmla="*/ 490674 w 1214923"/>
              <a:gd name="connsiteY65" fmla="*/ 1673352 h 1684262"/>
              <a:gd name="connsiteX66" fmla="*/ 757374 w 1214923"/>
              <a:gd name="connsiteY66" fmla="*/ 1682401 h 1684262"/>
              <a:gd name="connsiteX67" fmla="*/ 988070 w 1214923"/>
              <a:gd name="connsiteY67" fmla="*/ 1594485 h 1684262"/>
              <a:gd name="connsiteX68" fmla="*/ 1152566 w 1214923"/>
              <a:gd name="connsiteY68" fmla="*/ 1394460 h 1684262"/>
              <a:gd name="connsiteX69" fmla="*/ 918822 w 1214923"/>
              <a:gd name="connsiteY69" fmla="*/ 1363507 h 1684262"/>
              <a:gd name="connsiteX70" fmla="*/ 802904 w 1214923"/>
              <a:gd name="connsiteY70" fmla="*/ 1350454 h 1684262"/>
              <a:gd name="connsiteX71" fmla="*/ 841956 w 1214923"/>
              <a:gd name="connsiteY71" fmla="*/ 1326547 h 1684262"/>
              <a:gd name="connsiteX72" fmla="*/ 1018286 w 1214923"/>
              <a:gd name="connsiteY72" fmla="*/ 1315425 h 1684262"/>
              <a:gd name="connsiteX73" fmla="*/ 980354 w 1214923"/>
              <a:gd name="connsiteY73" fmla="*/ 1268921 h 1684262"/>
              <a:gd name="connsiteX74" fmla="*/ 1091488 w 1214923"/>
              <a:gd name="connsiteY74" fmla="*/ 1221043 h 1684262"/>
              <a:gd name="connsiteX75" fmla="*/ 896580 w 1214923"/>
              <a:gd name="connsiteY75" fmla="*/ 1032638 h 1684262"/>
              <a:gd name="connsiteX76" fmla="*/ 1193429 w 1214923"/>
              <a:gd name="connsiteY76" fmla="*/ 899446 h 1684262"/>
              <a:gd name="connsiteX77" fmla="*/ 759089 w 1214923"/>
              <a:gd name="connsiteY77" fmla="*/ 61246 h 1684262"/>
              <a:gd name="connsiteX78" fmla="*/ 720989 w 1214923"/>
              <a:gd name="connsiteY78" fmla="*/ 145828 h 1684262"/>
              <a:gd name="connsiteX79" fmla="*/ 759089 w 1214923"/>
              <a:gd name="connsiteY79" fmla="*/ 61436 h 1684262"/>
              <a:gd name="connsiteX80" fmla="*/ 759089 w 1214923"/>
              <a:gd name="connsiteY80" fmla="*/ 61246 h 1684262"/>
              <a:gd name="connsiteX81" fmla="*/ 363611 w 1214923"/>
              <a:gd name="connsiteY81" fmla="*/ 545783 h 1684262"/>
              <a:gd name="connsiteX82" fmla="*/ 348275 w 1214923"/>
              <a:gd name="connsiteY82" fmla="*/ 553498 h 1684262"/>
              <a:gd name="connsiteX83" fmla="*/ 363611 w 1214923"/>
              <a:gd name="connsiteY83" fmla="*/ 545783 h 1684262"/>
              <a:gd name="connsiteX84" fmla="*/ 232451 w 1214923"/>
              <a:gd name="connsiteY84" fmla="*/ 523113 h 1684262"/>
              <a:gd name="connsiteX85" fmla="*/ 254694 w 1214923"/>
              <a:gd name="connsiteY85" fmla="*/ 664096 h 1684262"/>
              <a:gd name="connsiteX86" fmla="*/ 232451 w 1214923"/>
              <a:gd name="connsiteY86" fmla="*/ 523113 h 1684262"/>
              <a:gd name="connsiteX87" fmla="*/ 340084 w 1214923"/>
              <a:gd name="connsiteY87" fmla="*/ 692277 h 1684262"/>
              <a:gd name="connsiteX88" fmla="*/ 470767 w 1214923"/>
              <a:gd name="connsiteY88" fmla="*/ 684562 h 1684262"/>
              <a:gd name="connsiteX89" fmla="*/ 340084 w 1214923"/>
              <a:gd name="connsiteY89" fmla="*/ 691896 h 1684262"/>
              <a:gd name="connsiteX90" fmla="*/ 340084 w 1214923"/>
              <a:gd name="connsiteY90" fmla="*/ 692277 h 1684262"/>
              <a:gd name="connsiteX91" fmla="*/ 382375 w 1214923"/>
              <a:gd name="connsiteY91" fmla="*/ 615410 h 1684262"/>
              <a:gd name="connsiteX92" fmla="*/ 516868 w 1214923"/>
              <a:gd name="connsiteY92" fmla="*/ 688372 h 1684262"/>
              <a:gd name="connsiteX93" fmla="*/ 382661 w 1214923"/>
              <a:gd name="connsiteY93" fmla="*/ 615029 h 1684262"/>
              <a:gd name="connsiteX94" fmla="*/ 382375 w 1214923"/>
              <a:gd name="connsiteY94" fmla="*/ 615410 h 1684262"/>
              <a:gd name="connsiteX95" fmla="*/ 201400 w 1214923"/>
              <a:gd name="connsiteY95" fmla="*/ 907542 h 1684262"/>
              <a:gd name="connsiteX96" fmla="*/ 163300 w 1214923"/>
              <a:gd name="connsiteY96" fmla="*/ 838295 h 1684262"/>
              <a:gd name="connsiteX97" fmla="*/ 201686 w 1214923"/>
              <a:gd name="connsiteY97" fmla="*/ 907161 h 1684262"/>
              <a:gd name="connsiteX98" fmla="*/ 201400 w 1214923"/>
              <a:gd name="connsiteY98" fmla="*/ 907542 h 1684262"/>
              <a:gd name="connsiteX99" fmla="*/ 97811 w 1214923"/>
              <a:gd name="connsiteY99" fmla="*/ 1285557 h 1684262"/>
              <a:gd name="connsiteX100" fmla="*/ 123279 w 1214923"/>
              <a:gd name="connsiteY100" fmla="*/ 1264178 h 1684262"/>
              <a:gd name="connsiteX101" fmla="*/ 231975 w 1214923"/>
              <a:gd name="connsiteY101" fmla="*/ 1341501 h 1684262"/>
              <a:gd name="connsiteX102" fmla="*/ 97811 w 1214923"/>
              <a:gd name="connsiteY102" fmla="*/ 1285557 h 1684262"/>
              <a:gd name="connsiteX103" fmla="*/ 232928 w 1214923"/>
              <a:gd name="connsiteY103" fmla="*/ 1376077 h 1684262"/>
              <a:gd name="connsiteX104" fmla="*/ 279029 w 1214923"/>
              <a:gd name="connsiteY104" fmla="*/ 1379887 h 1684262"/>
              <a:gd name="connsiteX105" fmla="*/ 232451 w 1214923"/>
              <a:gd name="connsiteY105" fmla="*/ 1376077 h 1684262"/>
              <a:gd name="connsiteX106" fmla="*/ 232928 w 1214923"/>
              <a:gd name="connsiteY106" fmla="*/ 1376077 h 1684262"/>
              <a:gd name="connsiteX107" fmla="*/ 856244 w 1214923"/>
              <a:gd name="connsiteY107" fmla="*/ 715613 h 1684262"/>
              <a:gd name="connsiteX108" fmla="*/ 817635 w 1214923"/>
              <a:gd name="connsiteY108" fmla="*/ 708913 h 1684262"/>
              <a:gd name="connsiteX109" fmla="*/ 721084 w 1214923"/>
              <a:gd name="connsiteY109" fmla="*/ 657225 h 1684262"/>
              <a:gd name="connsiteX110" fmla="*/ 855767 w 1214923"/>
              <a:gd name="connsiteY110" fmla="*/ 715613 h 1684262"/>
              <a:gd name="connsiteX111" fmla="*/ 856244 w 1214923"/>
              <a:gd name="connsiteY111" fmla="*/ 715613 h 1684262"/>
              <a:gd name="connsiteX112" fmla="*/ 663458 w 1214923"/>
              <a:gd name="connsiteY112" fmla="*/ 722662 h 1684262"/>
              <a:gd name="connsiteX113" fmla="*/ 644408 w 1214923"/>
              <a:gd name="connsiteY113" fmla="*/ 807149 h 1684262"/>
              <a:gd name="connsiteX114" fmla="*/ 662981 w 1214923"/>
              <a:gd name="connsiteY114" fmla="*/ 723138 h 1684262"/>
              <a:gd name="connsiteX115" fmla="*/ 663458 w 1214923"/>
              <a:gd name="connsiteY115" fmla="*/ 722662 h 1684262"/>
              <a:gd name="connsiteX116" fmla="*/ 628882 w 1214923"/>
              <a:gd name="connsiteY116" fmla="*/ 753332 h 1684262"/>
              <a:gd name="connsiteX117" fmla="*/ 655742 w 1214923"/>
              <a:gd name="connsiteY117" fmla="*/ 726472 h 1684262"/>
              <a:gd name="connsiteX118" fmla="*/ 628406 w 1214923"/>
              <a:gd name="connsiteY118" fmla="*/ 753332 h 1684262"/>
              <a:gd name="connsiteX119" fmla="*/ 628882 w 1214923"/>
              <a:gd name="connsiteY119" fmla="*/ 753332 h 1684262"/>
              <a:gd name="connsiteX120" fmla="*/ 771090 w 1214923"/>
              <a:gd name="connsiteY120" fmla="*/ 757237 h 1684262"/>
              <a:gd name="connsiteX121" fmla="*/ 690318 w 1214923"/>
              <a:gd name="connsiteY121" fmla="*/ 822579 h 1684262"/>
              <a:gd name="connsiteX122" fmla="*/ 770614 w 1214923"/>
              <a:gd name="connsiteY122" fmla="*/ 757237 h 1684262"/>
              <a:gd name="connsiteX123" fmla="*/ 771090 w 1214923"/>
              <a:gd name="connsiteY123" fmla="*/ 757237 h 1684262"/>
              <a:gd name="connsiteX124" fmla="*/ 759565 w 1214923"/>
              <a:gd name="connsiteY124" fmla="*/ 538162 h 1684262"/>
              <a:gd name="connsiteX125" fmla="*/ 851767 w 1214923"/>
              <a:gd name="connsiteY125" fmla="*/ 480536 h 1684262"/>
              <a:gd name="connsiteX126" fmla="*/ 759089 w 1214923"/>
              <a:gd name="connsiteY126" fmla="*/ 538067 h 1684262"/>
              <a:gd name="connsiteX127" fmla="*/ 759565 w 1214923"/>
              <a:gd name="connsiteY127" fmla="*/ 538162 h 1684262"/>
              <a:gd name="connsiteX128" fmla="*/ 868213 w 1214923"/>
              <a:gd name="connsiteY128" fmla="*/ 356761 h 1684262"/>
              <a:gd name="connsiteX129" fmla="*/ 812619 w 1214923"/>
              <a:gd name="connsiteY129" fmla="*/ 442055 h 1684262"/>
              <a:gd name="connsiteX130" fmla="*/ 868213 w 1214923"/>
              <a:gd name="connsiteY130" fmla="*/ 356761 h 1684262"/>
              <a:gd name="connsiteX131" fmla="*/ 681841 w 1214923"/>
              <a:gd name="connsiteY131" fmla="*/ 323088 h 1684262"/>
              <a:gd name="connsiteX132" fmla="*/ 758803 w 1214923"/>
              <a:gd name="connsiteY132" fmla="*/ 430816 h 1684262"/>
              <a:gd name="connsiteX133" fmla="*/ 643455 w 1214923"/>
              <a:gd name="connsiteY133" fmla="*/ 396145 h 1684262"/>
              <a:gd name="connsiteX134" fmla="*/ 639550 w 1214923"/>
              <a:gd name="connsiteY134" fmla="*/ 438436 h 1684262"/>
              <a:gd name="connsiteX135" fmla="*/ 682127 w 1214923"/>
              <a:gd name="connsiteY135" fmla="*/ 323088 h 1684262"/>
              <a:gd name="connsiteX136" fmla="*/ 681841 w 1214923"/>
              <a:gd name="connsiteY136" fmla="*/ 323088 h 1684262"/>
              <a:gd name="connsiteX137" fmla="*/ 395477 w 1214923"/>
              <a:gd name="connsiteY137" fmla="*/ 216638 h 1684262"/>
              <a:gd name="connsiteX138" fmla="*/ 432956 w 1214923"/>
              <a:gd name="connsiteY138" fmla="*/ 194566 h 1684262"/>
              <a:gd name="connsiteX139" fmla="*/ 564476 w 1214923"/>
              <a:gd name="connsiteY139" fmla="*/ 247666 h 1684262"/>
              <a:gd name="connsiteX140" fmla="*/ 558873 w 1214923"/>
              <a:gd name="connsiteY140" fmla="*/ 299942 h 1684262"/>
              <a:gd name="connsiteX141" fmla="*/ 395477 w 1214923"/>
              <a:gd name="connsiteY141" fmla="*/ 216638 h 1684262"/>
              <a:gd name="connsiteX142" fmla="*/ 470767 w 1214923"/>
              <a:gd name="connsiteY142" fmla="*/ 361188 h 1684262"/>
              <a:gd name="connsiteX143" fmla="*/ 566874 w 1214923"/>
              <a:gd name="connsiteY143" fmla="*/ 503396 h 1684262"/>
              <a:gd name="connsiteX144" fmla="*/ 470767 w 1214923"/>
              <a:gd name="connsiteY144" fmla="*/ 361188 h 1684262"/>
              <a:gd name="connsiteX145" fmla="*/ 632216 w 1214923"/>
              <a:gd name="connsiteY145" fmla="*/ 475419 h 1684262"/>
              <a:gd name="connsiteX146" fmla="*/ 759089 w 1214923"/>
              <a:gd name="connsiteY146" fmla="*/ 438055 h 1684262"/>
              <a:gd name="connsiteX147" fmla="*/ 640217 w 1214923"/>
              <a:gd name="connsiteY147" fmla="*/ 641593 h 1684262"/>
              <a:gd name="connsiteX148" fmla="*/ 622468 w 1214923"/>
              <a:gd name="connsiteY148" fmla="*/ 453581 h 1684262"/>
              <a:gd name="connsiteX149" fmla="*/ 632216 w 1214923"/>
              <a:gd name="connsiteY149" fmla="*/ 475419 h 1684262"/>
              <a:gd name="connsiteX150" fmla="*/ 686032 w 1214923"/>
              <a:gd name="connsiteY150" fmla="*/ 837819 h 1684262"/>
              <a:gd name="connsiteX151" fmla="*/ 628310 w 1214923"/>
              <a:gd name="connsiteY151" fmla="*/ 930116 h 1684262"/>
              <a:gd name="connsiteX152" fmla="*/ 686032 w 1214923"/>
              <a:gd name="connsiteY152" fmla="*/ 837914 h 1684262"/>
              <a:gd name="connsiteX153" fmla="*/ 686032 w 1214923"/>
              <a:gd name="connsiteY153" fmla="*/ 837819 h 1684262"/>
              <a:gd name="connsiteX154" fmla="*/ 743658 w 1214923"/>
              <a:gd name="connsiteY154" fmla="*/ 1291400 h 1684262"/>
              <a:gd name="connsiteX155" fmla="*/ 547634 w 1214923"/>
              <a:gd name="connsiteY155" fmla="*/ 1206818 h 1684262"/>
              <a:gd name="connsiteX156" fmla="*/ 573446 w 1214923"/>
              <a:gd name="connsiteY156" fmla="*/ 1222439 h 1684262"/>
              <a:gd name="connsiteX157" fmla="*/ 603450 w 1214923"/>
              <a:gd name="connsiteY157" fmla="*/ 1227487 h 1684262"/>
              <a:gd name="connsiteX158" fmla="*/ 743658 w 1214923"/>
              <a:gd name="connsiteY158" fmla="*/ 1291495 h 1684262"/>
              <a:gd name="connsiteX159" fmla="*/ 743658 w 1214923"/>
              <a:gd name="connsiteY159" fmla="*/ 1291400 h 1684262"/>
              <a:gd name="connsiteX160" fmla="*/ 556465 w 1214923"/>
              <a:gd name="connsiteY160" fmla="*/ 950327 h 1684262"/>
              <a:gd name="connsiteX161" fmla="*/ 689842 w 1214923"/>
              <a:gd name="connsiteY161" fmla="*/ 1122236 h 1684262"/>
              <a:gd name="connsiteX162" fmla="*/ 568651 w 1214923"/>
              <a:gd name="connsiteY162" fmla="*/ 984541 h 1684262"/>
              <a:gd name="connsiteX163" fmla="*/ 556465 w 1214923"/>
              <a:gd name="connsiteY163" fmla="*/ 950327 h 1684262"/>
              <a:gd name="connsiteX164" fmla="*/ 351609 w 1214923"/>
              <a:gd name="connsiteY164" fmla="*/ 1045464 h 1684262"/>
              <a:gd name="connsiteX165" fmla="*/ 382375 w 1214923"/>
              <a:gd name="connsiteY165" fmla="*/ 887825 h 1684262"/>
              <a:gd name="connsiteX166" fmla="*/ 351609 w 1214923"/>
              <a:gd name="connsiteY166" fmla="*/ 1045559 h 1684262"/>
              <a:gd name="connsiteX167" fmla="*/ 351609 w 1214923"/>
              <a:gd name="connsiteY167" fmla="*/ 1045464 h 1684262"/>
              <a:gd name="connsiteX168" fmla="*/ 420761 w 1214923"/>
              <a:gd name="connsiteY168" fmla="*/ 1054969 h 1684262"/>
              <a:gd name="connsiteX169" fmla="*/ 605260 w 1214923"/>
              <a:gd name="connsiteY169" fmla="*/ 1180338 h 1684262"/>
              <a:gd name="connsiteX170" fmla="*/ 420761 w 1214923"/>
              <a:gd name="connsiteY170" fmla="*/ 1054969 h 1684262"/>
              <a:gd name="connsiteX171" fmla="*/ 366944 w 1214923"/>
              <a:gd name="connsiteY171" fmla="*/ 1414272 h 1684262"/>
              <a:gd name="connsiteX172" fmla="*/ 597640 w 1214923"/>
              <a:gd name="connsiteY172" fmla="*/ 1460468 h 1684262"/>
              <a:gd name="connsiteX173" fmla="*/ 366944 w 1214923"/>
              <a:gd name="connsiteY173" fmla="*/ 1414463 h 1684262"/>
              <a:gd name="connsiteX174" fmla="*/ 366944 w 1214923"/>
              <a:gd name="connsiteY174" fmla="*/ 1414272 h 1684262"/>
              <a:gd name="connsiteX175" fmla="*/ 597035 w 1214923"/>
              <a:gd name="connsiteY175" fmla="*/ 1664464 h 1684262"/>
              <a:gd name="connsiteX176" fmla="*/ 471148 w 1214923"/>
              <a:gd name="connsiteY176" fmla="*/ 1664399 h 1684262"/>
              <a:gd name="connsiteX177" fmla="*/ 401901 w 1214923"/>
              <a:gd name="connsiteY177" fmla="*/ 1579817 h 1684262"/>
              <a:gd name="connsiteX178" fmla="*/ 582412 w 1214923"/>
              <a:gd name="connsiteY178" fmla="*/ 1645158 h 1684262"/>
              <a:gd name="connsiteX179" fmla="*/ 597035 w 1214923"/>
              <a:gd name="connsiteY179" fmla="*/ 1664464 h 1684262"/>
              <a:gd name="connsiteX180" fmla="*/ 616785 w 1214923"/>
              <a:gd name="connsiteY180" fmla="*/ 1564196 h 1684262"/>
              <a:gd name="connsiteX181" fmla="*/ 555349 w 1214923"/>
              <a:gd name="connsiteY181" fmla="*/ 1541145 h 1684262"/>
              <a:gd name="connsiteX182" fmla="*/ 638597 w 1214923"/>
              <a:gd name="connsiteY182" fmla="*/ 1493520 h 1684262"/>
              <a:gd name="connsiteX183" fmla="*/ 752034 w 1214923"/>
              <a:gd name="connsiteY183" fmla="*/ 1535463 h 1684262"/>
              <a:gd name="connsiteX184" fmla="*/ 616785 w 1214923"/>
              <a:gd name="connsiteY184" fmla="*/ 1564386 h 1684262"/>
              <a:gd name="connsiteX185" fmla="*/ 616785 w 1214923"/>
              <a:gd name="connsiteY185" fmla="*/ 1564196 h 1684262"/>
              <a:gd name="connsiteX186" fmla="*/ 811979 w 1214923"/>
              <a:gd name="connsiteY186" fmla="*/ 1595484 h 1684262"/>
              <a:gd name="connsiteX187" fmla="*/ 812771 w 1214923"/>
              <a:gd name="connsiteY187" fmla="*/ 1652594 h 1684262"/>
              <a:gd name="connsiteX188" fmla="*/ 704225 w 1214923"/>
              <a:gd name="connsiteY188" fmla="*/ 1665256 h 1684262"/>
              <a:gd name="connsiteX189" fmla="*/ 651942 w 1214923"/>
              <a:gd name="connsiteY189" fmla="*/ 1653111 h 1684262"/>
              <a:gd name="connsiteX190" fmla="*/ 811979 w 1214923"/>
              <a:gd name="connsiteY190" fmla="*/ 1595484 h 1684262"/>
              <a:gd name="connsiteX191" fmla="*/ 857863 w 1214923"/>
              <a:gd name="connsiteY191" fmla="*/ 1591056 h 1684262"/>
              <a:gd name="connsiteX192" fmla="*/ 838813 w 1214923"/>
              <a:gd name="connsiteY192" fmla="*/ 1568958 h 1684262"/>
              <a:gd name="connsiteX193" fmla="*/ 836146 w 1214923"/>
              <a:gd name="connsiteY193" fmla="*/ 1564291 h 1684262"/>
              <a:gd name="connsiteX194" fmla="*/ 955179 w 1214923"/>
              <a:gd name="connsiteY194" fmla="*/ 1500720 h 1684262"/>
              <a:gd name="connsiteX195" fmla="*/ 1066493 w 1214923"/>
              <a:gd name="connsiteY195" fmla="*/ 1492065 h 1684262"/>
              <a:gd name="connsiteX196" fmla="*/ 857863 w 1214923"/>
              <a:gd name="connsiteY196" fmla="*/ 1591247 h 1684262"/>
              <a:gd name="connsiteX197" fmla="*/ 857863 w 1214923"/>
              <a:gd name="connsiteY197" fmla="*/ 1591056 h 1684262"/>
              <a:gd name="connsiteX198" fmla="*/ 1054979 w 1214923"/>
              <a:gd name="connsiteY198" fmla="*/ 1445037 h 1684262"/>
              <a:gd name="connsiteX199" fmla="*/ 916632 w 1214923"/>
              <a:gd name="connsiteY199" fmla="*/ 1468184 h 1684262"/>
              <a:gd name="connsiteX200" fmla="*/ 1028170 w 1214923"/>
              <a:gd name="connsiteY200" fmla="*/ 1445228 h 1684262"/>
              <a:gd name="connsiteX201" fmla="*/ 1054979 w 1214923"/>
              <a:gd name="connsiteY201" fmla="*/ 1445037 h 1684262"/>
              <a:gd name="connsiteX202" fmla="*/ 862816 w 1214923"/>
              <a:gd name="connsiteY202" fmla="*/ 1410462 h 1684262"/>
              <a:gd name="connsiteX203" fmla="*/ 647551 w 1214923"/>
              <a:gd name="connsiteY203" fmla="*/ 1448562 h 1684262"/>
              <a:gd name="connsiteX204" fmla="*/ 862816 w 1214923"/>
              <a:gd name="connsiteY204" fmla="*/ 1410653 h 1684262"/>
              <a:gd name="connsiteX205" fmla="*/ 862816 w 1214923"/>
              <a:gd name="connsiteY205" fmla="*/ 1410462 h 1684262"/>
              <a:gd name="connsiteX206" fmla="*/ 689842 w 1214923"/>
              <a:gd name="connsiteY206" fmla="*/ 1391412 h 1684262"/>
              <a:gd name="connsiteX207" fmla="*/ 924347 w 1214923"/>
              <a:gd name="connsiteY207" fmla="*/ 1306830 h 1684262"/>
              <a:gd name="connsiteX208" fmla="*/ 689842 w 1214923"/>
              <a:gd name="connsiteY208" fmla="*/ 1391412 h 1684262"/>
              <a:gd name="connsiteX209" fmla="*/ 1162663 w 1214923"/>
              <a:gd name="connsiteY209" fmla="*/ 1057085 h 1684262"/>
              <a:gd name="connsiteX210" fmla="*/ 1148756 w 1214923"/>
              <a:gd name="connsiteY210" fmla="*/ 1134428 h 1684262"/>
              <a:gd name="connsiteX211" fmla="*/ 1066841 w 1214923"/>
              <a:gd name="connsiteY211" fmla="*/ 1139762 h 1684262"/>
              <a:gd name="connsiteX212" fmla="*/ 1035790 w 1214923"/>
              <a:gd name="connsiteY212" fmla="*/ 1087755 h 1684262"/>
              <a:gd name="connsiteX213" fmla="*/ 1162663 w 1214923"/>
              <a:gd name="connsiteY213" fmla="*/ 1057085 h 1684262"/>
              <a:gd name="connsiteX214" fmla="*/ 987913 w 1214923"/>
              <a:gd name="connsiteY214" fmla="*/ 1181170 h 1684262"/>
              <a:gd name="connsiteX215" fmla="*/ 958923 w 1214923"/>
              <a:gd name="connsiteY215" fmla="*/ 1264444 h 1684262"/>
              <a:gd name="connsiteX216" fmla="*/ 905107 w 1214923"/>
              <a:gd name="connsiteY216" fmla="*/ 1118330 h 1684262"/>
              <a:gd name="connsiteX217" fmla="*/ 987913 w 1214923"/>
              <a:gd name="connsiteY217" fmla="*/ 1181170 h 1684262"/>
              <a:gd name="connsiteX0" fmla="*/ 1193429 w 1214923"/>
              <a:gd name="connsiteY0" fmla="*/ 899446 h 1696811"/>
              <a:gd name="connsiteX1" fmla="*/ 1157319 w 1214923"/>
              <a:gd name="connsiteY1" fmla="*/ 831924 h 1696811"/>
              <a:gd name="connsiteX2" fmla="*/ 1019985 w 1214923"/>
              <a:gd name="connsiteY2" fmla="*/ 885740 h 1696811"/>
              <a:gd name="connsiteX3" fmla="*/ 963019 w 1214923"/>
              <a:gd name="connsiteY3" fmla="*/ 860965 h 1696811"/>
              <a:gd name="connsiteX4" fmla="*/ 1035980 w 1214923"/>
              <a:gd name="connsiteY4" fmla="*/ 795623 h 1696811"/>
              <a:gd name="connsiteX5" fmla="*/ 893772 w 1214923"/>
              <a:gd name="connsiteY5" fmla="*/ 930212 h 1696811"/>
              <a:gd name="connsiteX6" fmla="*/ 951398 w 1214923"/>
              <a:gd name="connsiteY6" fmla="*/ 937927 h 1696811"/>
              <a:gd name="connsiteX7" fmla="*/ 862911 w 1214923"/>
              <a:gd name="connsiteY7" fmla="*/ 964787 h 1696811"/>
              <a:gd name="connsiteX8" fmla="*/ 813000 w 1214923"/>
              <a:gd name="connsiteY8" fmla="*/ 991648 h 1696811"/>
              <a:gd name="connsiteX9" fmla="*/ 905202 w 1214923"/>
              <a:gd name="connsiteY9" fmla="*/ 872585 h 1696811"/>
              <a:gd name="connsiteX10" fmla="*/ 1062841 w 1214923"/>
              <a:gd name="connsiteY10" fmla="*/ 784098 h 1696811"/>
              <a:gd name="connsiteX11" fmla="*/ 1113873 w 1214923"/>
              <a:gd name="connsiteY11" fmla="*/ 670346 h 1696811"/>
              <a:gd name="connsiteX12" fmla="*/ 1028265 w 1214923"/>
              <a:gd name="connsiteY12" fmla="*/ 722567 h 1696811"/>
              <a:gd name="connsiteX13" fmla="*/ 1003881 w 1214923"/>
              <a:gd name="connsiteY13" fmla="*/ 692468 h 1696811"/>
              <a:gd name="connsiteX14" fmla="*/ 1005881 w 1214923"/>
              <a:gd name="connsiteY14" fmla="*/ 661511 h 1696811"/>
              <a:gd name="connsiteX15" fmla="*/ 1065794 w 1214923"/>
              <a:gd name="connsiteY15" fmla="*/ 651415 h 1696811"/>
              <a:gd name="connsiteX16" fmla="*/ 1087938 w 1214923"/>
              <a:gd name="connsiteY16" fmla="*/ 638205 h 1696811"/>
              <a:gd name="connsiteX17" fmla="*/ 739848 w 1214923"/>
              <a:gd name="connsiteY17" fmla="*/ 595694 h 1696811"/>
              <a:gd name="connsiteX18" fmla="*/ 716893 w 1214923"/>
              <a:gd name="connsiteY18" fmla="*/ 318992 h 1696811"/>
              <a:gd name="connsiteX19" fmla="*/ 920537 w 1214923"/>
              <a:gd name="connsiteY19" fmla="*/ 246031 h 1696811"/>
              <a:gd name="connsiteX20" fmla="*/ 682412 w 1214923"/>
              <a:gd name="connsiteY20" fmla="*/ 238316 h 1696811"/>
              <a:gd name="connsiteX21" fmla="*/ 928538 w 1214923"/>
              <a:gd name="connsiteY21" fmla="*/ 226790 h 1696811"/>
              <a:gd name="connsiteX22" fmla="*/ 720893 w 1214923"/>
              <a:gd name="connsiteY22" fmla="*/ 196025 h 1696811"/>
              <a:gd name="connsiteX23" fmla="*/ 736229 w 1214923"/>
              <a:gd name="connsiteY23" fmla="*/ 49911 h 1696811"/>
              <a:gd name="connsiteX24" fmla="*/ 663267 w 1214923"/>
              <a:gd name="connsiteY24" fmla="*/ 0 h 1696811"/>
              <a:gd name="connsiteX25" fmla="*/ 625167 w 1214923"/>
              <a:gd name="connsiteY25" fmla="*/ 103727 h 1696811"/>
              <a:gd name="connsiteX26" fmla="*/ 625167 w 1214923"/>
              <a:gd name="connsiteY26" fmla="*/ 288322 h 1696811"/>
              <a:gd name="connsiteX27" fmla="*/ 336845 w 1214923"/>
              <a:gd name="connsiteY27" fmla="*/ 261366 h 1696811"/>
              <a:gd name="connsiteX28" fmla="*/ 367611 w 1214923"/>
              <a:gd name="connsiteY28" fmla="*/ 307467 h 1696811"/>
              <a:gd name="connsiteX29" fmla="*/ 579066 w 1214923"/>
              <a:gd name="connsiteY29" fmla="*/ 615029 h 1696811"/>
              <a:gd name="connsiteX30" fmla="*/ 263884 w 1214923"/>
              <a:gd name="connsiteY30" fmla="*/ 496585 h 1696811"/>
              <a:gd name="connsiteX31" fmla="*/ 233118 w 1214923"/>
              <a:gd name="connsiteY31" fmla="*/ 714947 h 1696811"/>
              <a:gd name="connsiteX32" fmla="*/ 532965 w 1214923"/>
              <a:gd name="connsiteY32" fmla="*/ 807149 h 1696811"/>
              <a:gd name="connsiteX33" fmla="*/ 502390 w 1214923"/>
              <a:gd name="connsiteY33" fmla="*/ 816184 h 1696811"/>
              <a:gd name="connsiteX34" fmla="*/ 464290 w 1214923"/>
              <a:gd name="connsiteY34" fmla="*/ 772763 h 1696811"/>
              <a:gd name="connsiteX35" fmla="*/ 375231 w 1214923"/>
              <a:gd name="connsiteY35" fmla="*/ 788670 h 1696811"/>
              <a:gd name="connsiteX36" fmla="*/ 418189 w 1214923"/>
              <a:gd name="connsiteY36" fmla="*/ 826770 h 1696811"/>
              <a:gd name="connsiteX37" fmla="*/ 333607 w 1214923"/>
              <a:gd name="connsiteY37" fmla="*/ 826770 h 1696811"/>
              <a:gd name="connsiteX38" fmla="*/ 276457 w 1214923"/>
              <a:gd name="connsiteY38" fmla="*/ 857536 h 1696811"/>
              <a:gd name="connsiteX39" fmla="*/ 288458 w 1214923"/>
              <a:gd name="connsiteY39" fmla="*/ 766001 h 1696811"/>
              <a:gd name="connsiteX40" fmla="*/ 138059 w 1214923"/>
              <a:gd name="connsiteY40" fmla="*/ 911352 h 1696811"/>
              <a:gd name="connsiteX41" fmla="*/ 237976 w 1214923"/>
              <a:gd name="connsiteY41" fmla="*/ 961358 h 1696811"/>
              <a:gd name="connsiteX42" fmla="*/ 75102 w 1214923"/>
              <a:gd name="connsiteY42" fmla="*/ 1025783 h 1696811"/>
              <a:gd name="connsiteX43" fmla="*/ 80432 w 1214923"/>
              <a:gd name="connsiteY43" fmla="*/ 915162 h 1696811"/>
              <a:gd name="connsiteX44" fmla="*/ 91958 w 1214923"/>
              <a:gd name="connsiteY44" fmla="*/ 1107377 h 1696811"/>
              <a:gd name="connsiteX45" fmla="*/ 214925 w 1214923"/>
              <a:gd name="connsiteY45" fmla="*/ 1157383 h 1696811"/>
              <a:gd name="connsiteX46" fmla="*/ 322463 w 1214923"/>
              <a:gd name="connsiteY46" fmla="*/ 1228161 h 1696811"/>
              <a:gd name="connsiteX47" fmla="*/ 235145 w 1214923"/>
              <a:gd name="connsiteY47" fmla="*/ 1221759 h 1696811"/>
              <a:gd name="connsiteX48" fmla="*/ 267875 w 1214923"/>
              <a:gd name="connsiteY48" fmla="*/ 1263023 h 1696811"/>
              <a:gd name="connsiteX49" fmla="*/ 395615 w 1214923"/>
              <a:gd name="connsiteY49" fmla="*/ 1319117 h 1696811"/>
              <a:gd name="connsiteX50" fmla="*/ 322827 w 1214923"/>
              <a:gd name="connsiteY50" fmla="*/ 1338837 h 1696811"/>
              <a:gd name="connsiteX51" fmla="*/ 247492 w 1214923"/>
              <a:gd name="connsiteY51" fmla="*/ 1296725 h 1696811"/>
              <a:gd name="connsiteX52" fmla="*/ 229880 w 1214923"/>
              <a:gd name="connsiteY52" fmla="*/ 1312259 h 1696811"/>
              <a:gd name="connsiteX53" fmla="*/ 146155 w 1214923"/>
              <a:gd name="connsiteY53" fmla="*/ 1230344 h 1696811"/>
              <a:gd name="connsiteX54" fmla="*/ 115389 w 1214923"/>
              <a:gd name="connsiteY54" fmla="*/ 1430369 h 1696811"/>
              <a:gd name="connsiteX55" fmla="*/ 349799 w 1214923"/>
              <a:gd name="connsiteY55" fmla="*/ 1480280 h 1696811"/>
              <a:gd name="connsiteX56" fmla="*/ 299507 w 1214923"/>
              <a:gd name="connsiteY56" fmla="*/ 1464659 h 1696811"/>
              <a:gd name="connsiteX57" fmla="*/ 318374 w 1214923"/>
              <a:gd name="connsiteY57" fmla="*/ 1496562 h 1696811"/>
              <a:gd name="connsiteX58" fmla="*/ 388280 w 1214923"/>
              <a:gd name="connsiteY58" fmla="*/ 1545717 h 1696811"/>
              <a:gd name="connsiteX59" fmla="*/ 348847 w 1214923"/>
              <a:gd name="connsiteY59" fmla="*/ 1542479 h 1696811"/>
              <a:gd name="connsiteX60" fmla="*/ 255883 w 1214923"/>
              <a:gd name="connsiteY60" fmla="*/ 1502664 h 1696811"/>
              <a:gd name="connsiteX61" fmla="*/ 255883 w 1214923"/>
              <a:gd name="connsiteY61" fmla="*/ 1502664 h 1696811"/>
              <a:gd name="connsiteX62" fmla="*/ 239976 w 1214923"/>
              <a:gd name="connsiteY62" fmla="*/ 1484281 h 1696811"/>
              <a:gd name="connsiteX63" fmla="*/ 203495 w 1214923"/>
              <a:gd name="connsiteY63" fmla="*/ 1484281 h 1696811"/>
              <a:gd name="connsiteX64" fmla="*/ 187303 w 1214923"/>
              <a:gd name="connsiteY64" fmla="*/ 1499140 h 1696811"/>
              <a:gd name="connsiteX65" fmla="*/ 480925 w 1214923"/>
              <a:gd name="connsiteY65" fmla="*/ 1687975 h 1696811"/>
              <a:gd name="connsiteX66" fmla="*/ 757374 w 1214923"/>
              <a:gd name="connsiteY66" fmla="*/ 1682401 h 1696811"/>
              <a:gd name="connsiteX67" fmla="*/ 988070 w 1214923"/>
              <a:gd name="connsiteY67" fmla="*/ 1594485 h 1696811"/>
              <a:gd name="connsiteX68" fmla="*/ 1152566 w 1214923"/>
              <a:gd name="connsiteY68" fmla="*/ 1394460 h 1696811"/>
              <a:gd name="connsiteX69" fmla="*/ 918822 w 1214923"/>
              <a:gd name="connsiteY69" fmla="*/ 1363507 h 1696811"/>
              <a:gd name="connsiteX70" fmla="*/ 802904 w 1214923"/>
              <a:gd name="connsiteY70" fmla="*/ 1350454 h 1696811"/>
              <a:gd name="connsiteX71" fmla="*/ 841956 w 1214923"/>
              <a:gd name="connsiteY71" fmla="*/ 1326547 h 1696811"/>
              <a:gd name="connsiteX72" fmla="*/ 1018286 w 1214923"/>
              <a:gd name="connsiteY72" fmla="*/ 1315425 h 1696811"/>
              <a:gd name="connsiteX73" fmla="*/ 980354 w 1214923"/>
              <a:gd name="connsiteY73" fmla="*/ 1268921 h 1696811"/>
              <a:gd name="connsiteX74" fmla="*/ 1091488 w 1214923"/>
              <a:gd name="connsiteY74" fmla="*/ 1221043 h 1696811"/>
              <a:gd name="connsiteX75" fmla="*/ 896580 w 1214923"/>
              <a:gd name="connsiteY75" fmla="*/ 1032638 h 1696811"/>
              <a:gd name="connsiteX76" fmla="*/ 1193429 w 1214923"/>
              <a:gd name="connsiteY76" fmla="*/ 899446 h 1696811"/>
              <a:gd name="connsiteX77" fmla="*/ 759089 w 1214923"/>
              <a:gd name="connsiteY77" fmla="*/ 61246 h 1696811"/>
              <a:gd name="connsiteX78" fmla="*/ 720989 w 1214923"/>
              <a:gd name="connsiteY78" fmla="*/ 145828 h 1696811"/>
              <a:gd name="connsiteX79" fmla="*/ 759089 w 1214923"/>
              <a:gd name="connsiteY79" fmla="*/ 61436 h 1696811"/>
              <a:gd name="connsiteX80" fmla="*/ 759089 w 1214923"/>
              <a:gd name="connsiteY80" fmla="*/ 61246 h 1696811"/>
              <a:gd name="connsiteX81" fmla="*/ 363611 w 1214923"/>
              <a:gd name="connsiteY81" fmla="*/ 545783 h 1696811"/>
              <a:gd name="connsiteX82" fmla="*/ 348275 w 1214923"/>
              <a:gd name="connsiteY82" fmla="*/ 553498 h 1696811"/>
              <a:gd name="connsiteX83" fmla="*/ 363611 w 1214923"/>
              <a:gd name="connsiteY83" fmla="*/ 545783 h 1696811"/>
              <a:gd name="connsiteX84" fmla="*/ 232451 w 1214923"/>
              <a:gd name="connsiteY84" fmla="*/ 523113 h 1696811"/>
              <a:gd name="connsiteX85" fmla="*/ 254694 w 1214923"/>
              <a:gd name="connsiteY85" fmla="*/ 664096 h 1696811"/>
              <a:gd name="connsiteX86" fmla="*/ 232451 w 1214923"/>
              <a:gd name="connsiteY86" fmla="*/ 523113 h 1696811"/>
              <a:gd name="connsiteX87" fmla="*/ 340084 w 1214923"/>
              <a:gd name="connsiteY87" fmla="*/ 692277 h 1696811"/>
              <a:gd name="connsiteX88" fmla="*/ 470767 w 1214923"/>
              <a:gd name="connsiteY88" fmla="*/ 684562 h 1696811"/>
              <a:gd name="connsiteX89" fmla="*/ 340084 w 1214923"/>
              <a:gd name="connsiteY89" fmla="*/ 691896 h 1696811"/>
              <a:gd name="connsiteX90" fmla="*/ 340084 w 1214923"/>
              <a:gd name="connsiteY90" fmla="*/ 692277 h 1696811"/>
              <a:gd name="connsiteX91" fmla="*/ 382375 w 1214923"/>
              <a:gd name="connsiteY91" fmla="*/ 615410 h 1696811"/>
              <a:gd name="connsiteX92" fmla="*/ 516868 w 1214923"/>
              <a:gd name="connsiteY92" fmla="*/ 688372 h 1696811"/>
              <a:gd name="connsiteX93" fmla="*/ 382661 w 1214923"/>
              <a:gd name="connsiteY93" fmla="*/ 615029 h 1696811"/>
              <a:gd name="connsiteX94" fmla="*/ 382375 w 1214923"/>
              <a:gd name="connsiteY94" fmla="*/ 615410 h 1696811"/>
              <a:gd name="connsiteX95" fmla="*/ 201400 w 1214923"/>
              <a:gd name="connsiteY95" fmla="*/ 907542 h 1696811"/>
              <a:gd name="connsiteX96" fmla="*/ 163300 w 1214923"/>
              <a:gd name="connsiteY96" fmla="*/ 838295 h 1696811"/>
              <a:gd name="connsiteX97" fmla="*/ 201686 w 1214923"/>
              <a:gd name="connsiteY97" fmla="*/ 907161 h 1696811"/>
              <a:gd name="connsiteX98" fmla="*/ 201400 w 1214923"/>
              <a:gd name="connsiteY98" fmla="*/ 907542 h 1696811"/>
              <a:gd name="connsiteX99" fmla="*/ 97811 w 1214923"/>
              <a:gd name="connsiteY99" fmla="*/ 1285557 h 1696811"/>
              <a:gd name="connsiteX100" fmla="*/ 123279 w 1214923"/>
              <a:gd name="connsiteY100" fmla="*/ 1264178 h 1696811"/>
              <a:gd name="connsiteX101" fmla="*/ 231975 w 1214923"/>
              <a:gd name="connsiteY101" fmla="*/ 1341501 h 1696811"/>
              <a:gd name="connsiteX102" fmla="*/ 97811 w 1214923"/>
              <a:gd name="connsiteY102" fmla="*/ 1285557 h 1696811"/>
              <a:gd name="connsiteX103" fmla="*/ 232928 w 1214923"/>
              <a:gd name="connsiteY103" fmla="*/ 1376077 h 1696811"/>
              <a:gd name="connsiteX104" fmla="*/ 279029 w 1214923"/>
              <a:gd name="connsiteY104" fmla="*/ 1379887 h 1696811"/>
              <a:gd name="connsiteX105" fmla="*/ 232451 w 1214923"/>
              <a:gd name="connsiteY105" fmla="*/ 1376077 h 1696811"/>
              <a:gd name="connsiteX106" fmla="*/ 232928 w 1214923"/>
              <a:gd name="connsiteY106" fmla="*/ 1376077 h 1696811"/>
              <a:gd name="connsiteX107" fmla="*/ 856244 w 1214923"/>
              <a:gd name="connsiteY107" fmla="*/ 715613 h 1696811"/>
              <a:gd name="connsiteX108" fmla="*/ 817635 w 1214923"/>
              <a:gd name="connsiteY108" fmla="*/ 708913 h 1696811"/>
              <a:gd name="connsiteX109" fmla="*/ 721084 w 1214923"/>
              <a:gd name="connsiteY109" fmla="*/ 657225 h 1696811"/>
              <a:gd name="connsiteX110" fmla="*/ 855767 w 1214923"/>
              <a:gd name="connsiteY110" fmla="*/ 715613 h 1696811"/>
              <a:gd name="connsiteX111" fmla="*/ 856244 w 1214923"/>
              <a:gd name="connsiteY111" fmla="*/ 715613 h 1696811"/>
              <a:gd name="connsiteX112" fmla="*/ 663458 w 1214923"/>
              <a:gd name="connsiteY112" fmla="*/ 722662 h 1696811"/>
              <a:gd name="connsiteX113" fmla="*/ 644408 w 1214923"/>
              <a:gd name="connsiteY113" fmla="*/ 807149 h 1696811"/>
              <a:gd name="connsiteX114" fmla="*/ 662981 w 1214923"/>
              <a:gd name="connsiteY114" fmla="*/ 723138 h 1696811"/>
              <a:gd name="connsiteX115" fmla="*/ 663458 w 1214923"/>
              <a:gd name="connsiteY115" fmla="*/ 722662 h 1696811"/>
              <a:gd name="connsiteX116" fmla="*/ 628882 w 1214923"/>
              <a:gd name="connsiteY116" fmla="*/ 753332 h 1696811"/>
              <a:gd name="connsiteX117" fmla="*/ 655742 w 1214923"/>
              <a:gd name="connsiteY117" fmla="*/ 726472 h 1696811"/>
              <a:gd name="connsiteX118" fmla="*/ 628406 w 1214923"/>
              <a:gd name="connsiteY118" fmla="*/ 753332 h 1696811"/>
              <a:gd name="connsiteX119" fmla="*/ 628882 w 1214923"/>
              <a:gd name="connsiteY119" fmla="*/ 753332 h 1696811"/>
              <a:gd name="connsiteX120" fmla="*/ 771090 w 1214923"/>
              <a:gd name="connsiteY120" fmla="*/ 757237 h 1696811"/>
              <a:gd name="connsiteX121" fmla="*/ 690318 w 1214923"/>
              <a:gd name="connsiteY121" fmla="*/ 822579 h 1696811"/>
              <a:gd name="connsiteX122" fmla="*/ 770614 w 1214923"/>
              <a:gd name="connsiteY122" fmla="*/ 757237 h 1696811"/>
              <a:gd name="connsiteX123" fmla="*/ 771090 w 1214923"/>
              <a:gd name="connsiteY123" fmla="*/ 757237 h 1696811"/>
              <a:gd name="connsiteX124" fmla="*/ 759565 w 1214923"/>
              <a:gd name="connsiteY124" fmla="*/ 538162 h 1696811"/>
              <a:gd name="connsiteX125" fmla="*/ 851767 w 1214923"/>
              <a:gd name="connsiteY125" fmla="*/ 480536 h 1696811"/>
              <a:gd name="connsiteX126" fmla="*/ 759089 w 1214923"/>
              <a:gd name="connsiteY126" fmla="*/ 538067 h 1696811"/>
              <a:gd name="connsiteX127" fmla="*/ 759565 w 1214923"/>
              <a:gd name="connsiteY127" fmla="*/ 538162 h 1696811"/>
              <a:gd name="connsiteX128" fmla="*/ 868213 w 1214923"/>
              <a:gd name="connsiteY128" fmla="*/ 356761 h 1696811"/>
              <a:gd name="connsiteX129" fmla="*/ 812619 w 1214923"/>
              <a:gd name="connsiteY129" fmla="*/ 442055 h 1696811"/>
              <a:gd name="connsiteX130" fmla="*/ 868213 w 1214923"/>
              <a:gd name="connsiteY130" fmla="*/ 356761 h 1696811"/>
              <a:gd name="connsiteX131" fmla="*/ 681841 w 1214923"/>
              <a:gd name="connsiteY131" fmla="*/ 323088 h 1696811"/>
              <a:gd name="connsiteX132" fmla="*/ 758803 w 1214923"/>
              <a:gd name="connsiteY132" fmla="*/ 430816 h 1696811"/>
              <a:gd name="connsiteX133" fmla="*/ 643455 w 1214923"/>
              <a:gd name="connsiteY133" fmla="*/ 396145 h 1696811"/>
              <a:gd name="connsiteX134" fmla="*/ 639550 w 1214923"/>
              <a:gd name="connsiteY134" fmla="*/ 438436 h 1696811"/>
              <a:gd name="connsiteX135" fmla="*/ 682127 w 1214923"/>
              <a:gd name="connsiteY135" fmla="*/ 323088 h 1696811"/>
              <a:gd name="connsiteX136" fmla="*/ 681841 w 1214923"/>
              <a:gd name="connsiteY136" fmla="*/ 323088 h 1696811"/>
              <a:gd name="connsiteX137" fmla="*/ 395477 w 1214923"/>
              <a:gd name="connsiteY137" fmla="*/ 216638 h 1696811"/>
              <a:gd name="connsiteX138" fmla="*/ 432956 w 1214923"/>
              <a:gd name="connsiteY138" fmla="*/ 194566 h 1696811"/>
              <a:gd name="connsiteX139" fmla="*/ 564476 w 1214923"/>
              <a:gd name="connsiteY139" fmla="*/ 247666 h 1696811"/>
              <a:gd name="connsiteX140" fmla="*/ 558873 w 1214923"/>
              <a:gd name="connsiteY140" fmla="*/ 299942 h 1696811"/>
              <a:gd name="connsiteX141" fmla="*/ 395477 w 1214923"/>
              <a:gd name="connsiteY141" fmla="*/ 216638 h 1696811"/>
              <a:gd name="connsiteX142" fmla="*/ 470767 w 1214923"/>
              <a:gd name="connsiteY142" fmla="*/ 361188 h 1696811"/>
              <a:gd name="connsiteX143" fmla="*/ 566874 w 1214923"/>
              <a:gd name="connsiteY143" fmla="*/ 503396 h 1696811"/>
              <a:gd name="connsiteX144" fmla="*/ 470767 w 1214923"/>
              <a:gd name="connsiteY144" fmla="*/ 361188 h 1696811"/>
              <a:gd name="connsiteX145" fmla="*/ 632216 w 1214923"/>
              <a:gd name="connsiteY145" fmla="*/ 475419 h 1696811"/>
              <a:gd name="connsiteX146" fmla="*/ 759089 w 1214923"/>
              <a:gd name="connsiteY146" fmla="*/ 438055 h 1696811"/>
              <a:gd name="connsiteX147" fmla="*/ 640217 w 1214923"/>
              <a:gd name="connsiteY147" fmla="*/ 641593 h 1696811"/>
              <a:gd name="connsiteX148" fmla="*/ 622468 w 1214923"/>
              <a:gd name="connsiteY148" fmla="*/ 453581 h 1696811"/>
              <a:gd name="connsiteX149" fmla="*/ 632216 w 1214923"/>
              <a:gd name="connsiteY149" fmla="*/ 475419 h 1696811"/>
              <a:gd name="connsiteX150" fmla="*/ 686032 w 1214923"/>
              <a:gd name="connsiteY150" fmla="*/ 837819 h 1696811"/>
              <a:gd name="connsiteX151" fmla="*/ 628310 w 1214923"/>
              <a:gd name="connsiteY151" fmla="*/ 930116 h 1696811"/>
              <a:gd name="connsiteX152" fmla="*/ 686032 w 1214923"/>
              <a:gd name="connsiteY152" fmla="*/ 837914 h 1696811"/>
              <a:gd name="connsiteX153" fmla="*/ 686032 w 1214923"/>
              <a:gd name="connsiteY153" fmla="*/ 837819 h 1696811"/>
              <a:gd name="connsiteX154" fmla="*/ 743658 w 1214923"/>
              <a:gd name="connsiteY154" fmla="*/ 1291400 h 1696811"/>
              <a:gd name="connsiteX155" fmla="*/ 547634 w 1214923"/>
              <a:gd name="connsiteY155" fmla="*/ 1206818 h 1696811"/>
              <a:gd name="connsiteX156" fmla="*/ 573446 w 1214923"/>
              <a:gd name="connsiteY156" fmla="*/ 1222439 h 1696811"/>
              <a:gd name="connsiteX157" fmla="*/ 603450 w 1214923"/>
              <a:gd name="connsiteY157" fmla="*/ 1227487 h 1696811"/>
              <a:gd name="connsiteX158" fmla="*/ 743658 w 1214923"/>
              <a:gd name="connsiteY158" fmla="*/ 1291495 h 1696811"/>
              <a:gd name="connsiteX159" fmla="*/ 743658 w 1214923"/>
              <a:gd name="connsiteY159" fmla="*/ 1291400 h 1696811"/>
              <a:gd name="connsiteX160" fmla="*/ 556465 w 1214923"/>
              <a:gd name="connsiteY160" fmla="*/ 950327 h 1696811"/>
              <a:gd name="connsiteX161" fmla="*/ 689842 w 1214923"/>
              <a:gd name="connsiteY161" fmla="*/ 1122236 h 1696811"/>
              <a:gd name="connsiteX162" fmla="*/ 568651 w 1214923"/>
              <a:gd name="connsiteY162" fmla="*/ 984541 h 1696811"/>
              <a:gd name="connsiteX163" fmla="*/ 556465 w 1214923"/>
              <a:gd name="connsiteY163" fmla="*/ 950327 h 1696811"/>
              <a:gd name="connsiteX164" fmla="*/ 351609 w 1214923"/>
              <a:gd name="connsiteY164" fmla="*/ 1045464 h 1696811"/>
              <a:gd name="connsiteX165" fmla="*/ 382375 w 1214923"/>
              <a:gd name="connsiteY165" fmla="*/ 887825 h 1696811"/>
              <a:gd name="connsiteX166" fmla="*/ 351609 w 1214923"/>
              <a:gd name="connsiteY166" fmla="*/ 1045559 h 1696811"/>
              <a:gd name="connsiteX167" fmla="*/ 351609 w 1214923"/>
              <a:gd name="connsiteY167" fmla="*/ 1045464 h 1696811"/>
              <a:gd name="connsiteX168" fmla="*/ 420761 w 1214923"/>
              <a:gd name="connsiteY168" fmla="*/ 1054969 h 1696811"/>
              <a:gd name="connsiteX169" fmla="*/ 605260 w 1214923"/>
              <a:gd name="connsiteY169" fmla="*/ 1180338 h 1696811"/>
              <a:gd name="connsiteX170" fmla="*/ 420761 w 1214923"/>
              <a:gd name="connsiteY170" fmla="*/ 1054969 h 1696811"/>
              <a:gd name="connsiteX171" fmla="*/ 366944 w 1214923"/>
              <a:gd name="connsiteY171" fmla="*/ 1414272 h 1696811"/>
              <a:gd name="connsiteX172" fmla="*/ 597640 w 1214923"/>
              <a:gd name="connsiteY172" fmla="*/ 1460468 h 1696811"/>
              <a:gd name="connsiteX173" fmla="*/ 366944 w 1214923"/>
              <a:gd name="connsiteY173" fmla="*/ 1414463 h 1696811"/>
              <a:gd name="connsiteX174" fmla="*/ 366944 w 1214923"/>
              <a:gd name="connsiteY174" fmla="*/ 1414272 h 1696811"/>
              <a:gd name="connsiteX175" fmla="*/ 597035 w 1214923"/>
              <a:gd name="connsiteY175" fmla="*/ 1664464 h 1696811"/>
              <a:gd name="connsiteX176" fmla="*/ 471148 w 1214923"/>
              <a:gd name="connsiteY176" fmla="*/ 1664399 h 1696811"/>
              <a:gd name="connsiteX177" fmla="*/ 401901 w 1214923"/>
              <a:gd name="connsiteY177" fmla="*/ 1579817 h 1696811"/>
              <a:gd name="connsiteX178" fmla="*/ 582412 w 1214923"/>
              <a:gd name="connsiteY178" fmla="*/ 1645158 h 1696811"/>
              <a:gd name="connsiteX179" fmla="*/ 597035 w 1214923"/>
              <a:gd name="connsiteY179" fmla="*/ 1664464 h 1696811"/>
              <a:gd name="connsiteX180" fmla="*/ 616785 w 1214923"/>
              <a:gd name="connsiteY180" fmla="*/ 1564196 h 1696811"/>
              <a:gd name="connsiteX181" fmla="*/ 555349 w 1214923"/>
              <a:gd name="connsiteY181" fmla="*/ 1541145 h 1696811"/>
              <a:gd name="connsiteX182" fmla="*/ 638597 w 1214923"/>
              <a:gd name="connsiteY182" fmla="*/ 1493520 h 1696811"/>
              <a:gd name="connsiteX183" fmla="*/ 752034 w 1214923"/>
              <a:gd name="connsiteY183" fmla="*/ 1535463 h 1696811"/>
              <a:gd name="connsiteX184" fmla="*/ 616785 w 1214923"/>
              <a:gd name="connsiteY184" fmla="*/ 1564386 h 1696811"/>
              <a:gd name="connsiteX185" fmla="*/ 616785 w 1214923"/>
              <a:gd name="connsiteY185" fmla="*/ 1564196 h 1696811"/>
              <a:gd name="connsiteX186" fmla="*/ 811979 w 1214923"/>
              <a:gd name="connsiteY186" fmla="*/ 1595484 h 1696811"/>
              <a:gd name="connsiteX187" fmla="*/ 812771 w 1214923"/>
              <a:gd name="connsiteY187" fmla="*/ 1652594 h 1696811"/>
              <a:gd name="connsiteX188" fmla="*/ 704225 w 1214923"/>
              <a:gd name="connsiteY188" fmla="*/ 1665256 h 1696811"/>
              <a:gd name="connsiteX189" fmla="*/ 651942 w 1214923"/>
              <a:gd name="connsiteY189" fmla="*/ 1653111 h 1696811"/>
              <a:gd name="connsiteX190" fmla="*/ 811979 w 1214923"/>
              <a:gd name="connsiteY190" fmla="*/ 1595484 h 1696811"/>
              <a:gd name="connsiteX191" fmla="*/ 857863 w 1214923"/>
              <a:gd name="connsiteY191" fmla="*/ 1591056 h 1696811"/>
              <a:gd name="connsiteX192" fmla="*/ 838813 w 1214923"/>
              <a:gd name="connsiteY192" fmla="*/ 1568958 h 1696811"/>
              <a:gd name="connsiteX193" fmla="*/ 836146 w 1214923"/>
              <a:gd name="connsiteY193" fmla="*/ 1564291 h 1696811"/>
              <a:gd name="connsiteX194" fmla="*/ 955179 w 1214923"/>
              <a:gd name="connsiteY194" fmla="*/ 1500720 h 1696811"/>
              <a:gd name="connsiteX195" fmla="*/ 1066493 w 1214923"/>
              <a:gd name="connsiteY195" fmla="*/ 1492065 h 1696811"/>
              <a:gd name="connsiteX196" fmla="*/ 857863 w 1214923"/>
              <a:gd name="connsiteY196" fmla="*/ 1591247 h 1696811"/>
              <a:gd name="connsiteX197" fmla="*/ 857863 w 1214923"/>
              <a:gd name="connsiteY197" fmla="*/ 1591056 h 1696811"/>
              <a:gd name="connsiteX198" fmla="*/ 1054979 w 1214923"/>
              <a:gd name="connsiteY198" fmla="*/ 1445037 h 1696811"/>
              <a:gd name="connsiteX199" fmla="*/ 916632 w 1214923"/>
              <a:gd name="connsiteY199" fmla="*/ 1468184 h 1696811"/>
              <a:gd name="connsiteX200" fmla="*/ 1028170 w 1214923"/>
              <a:gd name="connsiteY200" fmla="*/ 1445228 h 1696811"/>
              <a:gd name="connsiteX201" fmla="*/ 1054979 w 1214923"/>
              <a:gd name="connsiteY201" fmla="*/ 1445037 h 1696811"/>
              <a:gd name="connsiteX202" fmla="*/ 862816 w 1214923"/>
              <a:gd name="connsiteY202" fmla="*/ 1410462 h 1696811"/>
              <a:gd name="connsiteX203" fmla="*/ 647551 w 1214923"/>
              <a:gd name="connsiteY203" fmla="*/ 1448562 h 1696811"/>
              <a:gd name="connsiteX204" fmla="*/ 862816 w 1214923"/>
              <a:gd name="connsiteY204" fmla="*/ 1410653 h 1696811"/>
              <a:gd name="connsiteX205" fmla="*/ 862816 w 1214923"/>
              <a:gd name="connsiteY205" fmla="*/ 1410462 h 1696811"/>
              <a:gd name="connsiteX206" fmla="*/ 689842 w 1214923"/>
              <a:gd name="connsiteY206" fmla="*/ 1391412 h 1696811"/>
              <a:gd name="connsiteX207" fmla="*/ 924347 w 1214923"/>
              <a:gd name="connsiteY207" fmla="*/ 1306830 h 1696811"/>
              <a:gd name="connsiteX208" fmla="*/ 689842 w 1214923"/>
              <a:gd name="connsiteY208" fmla="*/ 1391412 h 1696811"/>
              <a:gd name="connsiteX209" fmla="*/ 1162663 w 1214923"/>
              <a:gd name="connsiteY209" fmla="*/ 1057085 h 1696811"/>
              <a:gd name="connsiteX210" fmla="*/ 1148756 w 1214923"/>
              <a:gd name="connsiteY210" fmla="*/ 1134428 h 1696811"/>
              <a:gd name="connsiteX211" fmla="*/ 1066841 w 1214923"/>
              <a:gd name="connsiteY211" fmla="*/ 1139762 h 1696811"/>
              <a:gd name="connsiteX212" fmla="*/ 1035790 w 1214923"/>
              <a:gd name="connsiteY212" fmla="*/ 1087755 h 1696811"/>
              <a:gd name="connsiteX213" fmla="*/ 1162663 w 1214923"/>
              <a:gd name="connsiteY213" fmla="*/ 1057085 h 1696811"/>
              <a:gd name="connsiteX214" fmla="*/ 987913 w 1214923"/>
              <a:gd name="connsiteY214" fmla="*/ 1181170 h 1696811"/>
              <a:gd name="connsiteX215" fmla="*/ 958923 w 1214923"/>
              <a:gd name="connsiteY215" fmla="*/ 1264444 h 1696811"/>
              <a:gd name="connsiteX216" fmla="*/ 905107 w 1214923"/>
              <a:gd name="connsiteY216" fmla="*/ 1118330 h 1696811"/>
              <a:gd name="connsiteX217" fmla="*/ 987913 w 1214923"/>
              <a:gd name="connsiteY217" fmla="*/ 1181170 h 1696811"/>
              <a:gd name="connsiteX0" fmla="*/ 1193429 w 1214923"/>
              <a:gd name="connsiteY0" fmla="*/ 899446 h 1696811"/>
              <a:gd name="connsiteX1" fmla="*/ 1157319 w 1214923"/>
              <a:gd name="connsiteY1" fmla="*/ 831924 h 1696811"/>
              <a:gd name="connsiteX2" fmla="*/ 1019985 w 1214923"/>
              <a:gd name="connsiteY2" fmla="*/ 885740 h 1696811"/>
              <a:gd name="connsiteX3" fmla="*/ 963019 w 1214923"/>
              <a:gd name="connsiteY3" fmla="*/ 860965 h 1696811"/>
              <a:gd name="connsiteX4" fmla="*/ 1035980 w 1214923"/>
              <a:gd name="connsiteY4" fmla="*/ 795623 h 1696811"/>
              <a:gd name="connsiteX5" fmla="*/ 893772 w 1214923"/>
              <a:gd name="connsiteY5" fmla="*/ 930212 h 1696811"/>
              <a:gd name="connsiteX6" fmla="*/ 951398 w 1214923"/>
              <a:gd name="connsiteY6" fmla="*/ 937927 h 1696811"/>
              <a:gd name="connsiteX7" fmla="*/ 862911 w 1214923"/>
              <a:gd name="connsiteY7" fmla="*/ 964787 h 1696811"/>
              <a:gd name="connsiteX8" fmla="*/ 813000 w 1214923"/>
              <a:gd name="connsiteY8" fmla="*/ 991648 h 1696811"/>
              <a:gd name="connsiteX9" fmla="*/ 905202 w 1214923"/>
              <a:gd name="connsiteY9" fmla="*/ 872585 h 1696811"/>
              <a:gd name="connsiteX10" fmla="*/ 1062841 w 1214923"/>
              <a:gd name="connsiteY10" fmla="*/ 784098 h 1696811"/>
              <a:gd name="connsiteX11" fmla="*/ 1113873 w 1214923"/>
              <a:gd name="connsiteY11" fmla="*/ 670346 h 1696811"/>
              <a:gd name="connsiteX12" fmla="*/ 1028265 w 1214923"/>
              <a:gd name="connsiteY12" fmla="*/ 722567 h 1696811"/>
              <a:gd name="connsiteX13" fmla="*/ 1003881 w 1214923"/>
              <a:gd name="connsiteY13" fmla="*/ 692468 h 1696811"/>
              <a:gd name="connsiteX14" fmla="*/ 1005881 w 1214923"/>
              <a:gd name="connsiteY14" fmla="*/ 661511 h 1696811"/>
              <a:gd name="connsiteX15" fmla="*/ 1065794 w 1214923"/>
              <a:gd name="connsiteY15" fmla="*/ 651415 h 1696811"/>
              <a:gd name="connsiteX16" fmla="*/ 1087938 w 1214923"/>
              <a:gd name="connsiteY16" fmla="*/ 638205 h 1696811"/>
              <a:gd name="connsiteX17" fmla="*/ 739848 w 1214923"/>
              <a:gd name="connsiteY17" fmla="*/ 595694 h 1696811"/>
              <a:gd name="connsiteX18" fmla="*/ 716893 w 1214923"/>
              <a:gd name="connsiteY18" fmla="*/ 318992 h 1696811"/>
              <a:gd name="connsiteX19" fmla="*/ 920537 w 1214923"/>
              <a:gd name="connsiteY19" fmla="*/ 246031 h 1696811"/>
              <a:gd name="connsiteX20" fmla="*/ 682412 w 1214923"/>
              <a:gd name="connsiteY20" fmla="*/ 238316 h 1696811"/>
              <a:gd name="connsiteX21" fmla="*/ 928538 w 1214923"/>
              <a:gd name="connsiteY21" fmla="*/ 226790 h 1696811"/>
              <a:gd name="connsiteX22" fmla="*/ 720893 w 1214923"/>
              <a:gd name="connsiteY22" fmla="*/ 196025 h 1696811"/>
              <a:gd name="connsiteX23" fmla="*/ 736229 w 1214923"/>
              <a:gd name="connsiteY23" fmla="*/ 49911 h 1696811"/>
              <a:gd name="connsiteX24" fmla="*/ 663267 w 1214923"/>
              <a:gd name="connsiteY24" fmla="*/ 0 h 1696811"/>
              <a:gd name="connsiteX25" fmla="*/ 625167 w 1214923"/>
              <a:gd name="connsiteY25" fmla="*/ 103727 h 1696811"/>
              <a:gd name="connsiteX26" fmla="*/ 625167 w 1214923"/>
              <a:gd name="connsiteY26" fmla="*/ 288322 h 1696811"/>
              <a:gd name="connsiteX27" fmla="*/ 336845 w 1214923"/>
              <a:gd name="connsiteY27" fmla="*/ 261366 h 1696811"/>
              <a:gd name="connsiteX28" fmla="*/ 367611 w 1214923"/>
              <a:gd name="connsiteY28" fmla="*/ 307467 h 1696811"/>
              <a:gd name="connsiteX29" fmla="*/ 579066 w 1214923"/>
              <a:gd name="connsiteY29" fmla="*/ 615029 h 1696811"/>
              <a:gd name="connsiteX30" fmla="*/ 263884 w 1214923"/>
              <a:gd name="connsiteY30" fmla="*/ 496585 h 1696811"/>
              <a:gd name="connsiteX31" fmla="*/ 233118 w 1214923"/>
              <a:gd name="connsiteY31" fmla="*/ 714947 h 1696811"/>
              <a:gd name="connsiteX32" fmla="*/ 532965 w 1214923"/>
              <a:gd name="connsiteY32" fmla="*/ 807149 h 1696811"/>
              <a:gd name="connsiteX33" fmla="*/ 502390 w 1214923"/>
              <a:gd name="connsiteY33" fmla="*/ 816184 h 1696811"/>
              <a:gd name="connsiteX34" fmla="*/ 464290 w 1214923"/>
              <a:gd name="connsiteY34" fmla="*/ 772763 h 1696811"/>
              <a:gd name="connsiteX35" fmla="*/ 375231 w 1214923"/>
              <a:gd name="connsiteY35" fmla="*/ 788670 h 1696811"/>
              <a:gd name="connsiteX36" fmla="*/ 418189 w 1214923"/>
              <a:gd name="connsiteY36" fmla="*/ 826770 h 1696811"/>
              <a:gd name="connsiteX37" fmla="*/ 333607 w 1214923"/>
              <a:gd name="connsiteY37" fmla="*/ 826770 h 1696811"/>
              <a:gd name="connsiteX38" fmla="*/ 276457 w 1214923"/>
              <a:gd name="connsiteY38" fmla="*/ 857536 h 1696811"/>
              <a:gd name="connsiteX39" fmla="*/ 288458 w 1214923"/>
              <a:gd name="connsiteY39" fmla="*/ 766001 h 1696811"/>
              <a:gd name="connsiteX40" fmla="*/ 138059 w 1214923"/>
              <a:gd name="connsiteY40" fmla="*/ 911352 h 1696811"/>
              <a:gd name="connsiteX41" fmla="*/ 237976 w 1214923"/>
              <a:gd name="connsiteY41" fmla="*/ 961358 h 1696811"/>
              <a:gd name="connsiteX42" fmla="*/ 75102 w 1214923"/>
              <a:gd name="connsiteY42" fmla="*/ 1025783 h 1696811"/>
              <a:gd name="connsiteX43" fmla="*/ 80432 w 1214923"/>
              <a:gd name="connsiteY43" fmla="*/ 915162 h 1696811"/>
              <a:gd name="connsiteX44" fmla="*/ 91958 w 1214923"/>
              <a:gd name="connsiteY44" fmla="*/ 1107377 h 1696811"/>
              <a:gd name="connsiteX45" fmla="*/ 214925 w 1214923"/>
              <a:gd name="connsiteY45" fmla="*/ 1157383 h 1696811"/>
              <a:gd name="connsiteX46" fmla="*/ 322463 w 1214923"/>
              <a:gd name="connsiteY46" fmla="*/ 1228161 h 1696811"/>
              <a:gd name="connsiteX47" fmla="*/ 235145 w 1214923"/>
              <a:gd name="connsiteY47" fmla="*/ 1221759 h 1696811"/>
              <a:gd name="connsiteX48" fmla="*/ 267875 w 1214923"/>
              <a:gd name="connsiteY48" fmla="*/ 1263023 h 1696811"/>
              <a:gd name="connsiteX49" fmla="*/ 395615 w 1214923"/>
              <a:gd name="connsiteY49" fmla="*/ 1319117 h 1696811"/>
              <a:gd name="connsiteX50" fmla="*/ 322827 w 1214923"/>
              <a:gd name="connsiteY50" fmla="*/ 1338837 h 1696811"/>
              <a:gd name="connsiteX51" fmla="*/ 247492 w 1214923"/>
              <a:gd name="connsiteY51" fmla="*/ 1296725 h 1696811"/>
              <a:gd name="connsiteX52" fmla="*/ 229880 w 1214923"/>
              <a:gd name="connsiteY52" fmla="*/ 1312259 h 1696811"/>
              <a:gd name="connsiteX53" fmla="*/ 146155 w 1214923"/>
              <a:gd name="connsiteY53" fmla="*/ 1230344 h 1696811"/>
              <a:gd name="connsiteX54" fmla="*/ 115389 w 1214923"/>
              <a:gd name="connsiteY54" fmla="*/ 1430369 h 1696811"/>
              <a:gd name="connsiteX55" fmla="*/ 349799 w 1214923"/>
              <a:gd name="connsiteY55" fmla="*/ 1480280 h 1696811"/>
              <a:gd name="connsiteX56" fmla="*/ 299507 w 1214923"/>
              <a:gd name="connsiteY56" fmla="*/ 1464659 h 1696811"/>
              <a:gd name="connsiteX57" fmla="*/ 318374 w 1214923"/>
              <a:gd name="connsiteY57" fmla="*/ 1496562 h 1696811"/>
              <a:gd name="connsiteX58" fmla="*/ 388280 w 1214923"/>
              <a:gd name="connsiteY58" fmla="*/ 1545717 h 1696811"/>
              <a:gd name="connsiteX59" fmla="*/ 348847 w 1214923"/>
              <a:gd name="connsiteY59" fmla="*/ 1542479 h 1696811"/>
              <a:gd name="connsiteX60" fmla="*/ 255883 w 1214923"/>
              <a:gd name="connsiteY60" fmla="*/ 1502664 h 1696811"/>
              <a:gd name="connsiteX61" fmla="*/ 255883 w 1214923"/>
              <a:gd name="connsiteY61" fmla="*/ 1502664 h 1696811"/>
              <a:gd name="connsiteX62" fmla="*/ 239976 w 1214923"/>
              <a:gd name="connsiteY62" fmla="*/ 1484281 h 1696811"/>
              <a:gd name="connsiteX63" fmla="*/ 203495 w 1214923"/>
              <a:gd name="connsiteY63" fmla="*/ 1484281 h 1696811"/>
              <a:gd name="connsiteX64" fmla="*/ 187303 w 1214923"/>
              <a:gd name="connsiteY64" fmla="*/ 1499140 h 1696811"/>
              <a:gd name="connsiteX65" fmla="*/ 480925 w 1214923"/>
              <a:gd name="connsiteY65" fmla="*/ 1687975 h 1696811"/>
              <a:gd name="connsiteX66" fmla="*/ 757374 w 1214923"/>
              <a:gd name="connsiteY66" fmla="*/ 1682401 h 1696811"/>
              <a:gd name="connsiteX67" fmla="*/ 988070 w 1214923"/>
              <a:gd name="connsiteY67" fmla="*/ 1594485 h 1696811"/>
              <a:gd name="connsiteX68" fmla="*/ 1152566 w 1214923"/>
              <a:gd name="connsiteY68" fmla="*/ 1394460 h 1696811"/>
              <a:gd name="connsiteX69" fmla="*/ 918822 w 1214923"/>
              <a:gd name="connsiteY69" fmla="*/ 1363507 h 1696811"/>
              <a:gd name="connsiteX70" fmla="*/ 802904 w 1214923"/>
              <a:gd name="connsiteY70" fmla="*/ 1350454 h 1696811"/>
              <a:gd name="connsiteX71" fmla="*/ 841956 w 1214923"/>
              <a:gd name="connsiteY71" fmla="*/ 1326547 h 1696811"/>
              <a:gd name="connsiteX72" fmla="*/ 1018286 w 1214923"/>
              <a:gd name="connsiteY72" fmla="*/ 1315425 h 1696811"/>
              <a:gd name="connsiteX73" fmla="*/ 980354 w 1214923"/>
              <a:gd name="connsiteY73" fmla="*/ 1268921 h 1696811"/>
              <a:gd name="connsiteX74" fmla="*/ 1091488 w 1214923"/>
              <a:gd name="connsiteY74" fmla="*/ 1221043 h 1696811"/>
              <a:gd name="connsiteX75" fmla="*/ 896580 w 1214923"/>
              <a:gd name="connsiteY75" fmla="*/ 1032638 h 1696811"/>
              <a:gd name="connsiteX76" fmla="*/ 1193429 w 1214923"/>
              <a:gd name="connsiteY76" fmla="*/ 899446 h 1696811"/>
              <a:gd name="connsiteX77" fmla="*/ 759089 w 1214923"/>
              <a:gd name="connsiteY77" fmla="*/ 61246 h 1696811"/>
              <a:gd name="connsiteX78" fmla="*/ 720989 w 1214923"/>
              <a:gd name="connsiteY78" fmla="*/ 145828 h 1696811"/>
              <a:gd name="connsiteX79" fmla="*/ 759089 w 1214923"/>
              <a:gd name="connsiteY79" fmla="*/ 61436 h 1696811"/>
              <a:gd name="connsiteX80" fmla="*/ 759089 w 1214923"/>
              <a:gd name="connsiteY80" fmla="*/ 61246 h 1696811"/>
              <a:gd name="connsiteX81" fmla="*/ 363611 w 1214923"/>
              <a:gd name="connsiteY81" fmla="*/ 545783 h 1696811"/>
              <a:gd name="connsiteX82" fmla="*/ 348275 w 1214923"/>
              <a:gd name="connsiteY82" fmla="*/ 553498 h 1696811"/>
              <a:gd name="connsiteX83" fmla="*/ 363611 w 1214923"/>
              <a:gd name="connsiteY83" fmla="*/ 545783 h 1696811"/>
              <a:gd name="connsiteX84" fmla="*/ 232451 w 1214923"/>
              <a:gd name="connsiteY84" fmla="*/ 523113 h 1696811"/>
              <a:gd name="connsiteX85" fmla="*/ 254694 w 1214923"/>
              <a:gd name="connsiteY85" fmla="*/ 664096 h 1696811"/>
              <a:gd name="connsiteX86" fmla="*/ 232451 w 1214923"/>
              <a:gd name="connsiteY86" fmla="*/ 523113 h 1696811"/>
              <a:gd name="connsiteX87" fmla="*/ 340084 w 1214923"/>
              <a:gd name="connsiteY87" fmla="*/ 692277 h 1696811"/>
              <a:gd name="connsiteX88" fmla="*/ 470767 w 1214923"/>
              <a:gd name="connsiteY88" fmla="*/ 684562 h 1696811"/>
              <a:gd name="connsiteX89" fmla="*/ 340084 w 1214923"/>
              <a:gd name="connsiteY89" fmla="*/ 691896 h 1696811"/>
              <a:gd name="connsiteX90" fmla="*/ 340084 w 1214923"/>
              <a:gd name="connsiteY90" fmla="*/ 692277 h 1696811"/>
              <a:gd name="connsiteX91" fmla="*/ 382375 w 1214923"/>
              <a:gd name="connsiteY91" fmla="*/ 615410 h 1696811"/>
              <a:gd name="connsiteX92" fmla="*/ 516868 w 1214923"/>
              <a:gd name="connsiteY92" fmla="*/ 688372 h 1696811"/>
              <a:gd name="connsiteX93" fmla="*/ 382661 w 1214923"/>
              <a:gd name="connsiteY93" fmla="*/ 615029 h 1696811"/>
              <a:gd name="connsiteX94" fmla="*/ 382375 w 1214923"/>
              <a:gd name="connsiteY94" fmla="*/ 615410 h 1696811"/>
              <a:gd name="connsiteX95" fmla="*/ 201400 w 1214923"/>
              <a:gd name="connsiteY95" fmla="*/ 907542 h 1696811"/>
              <a:gd name="connsiteX96" fmla="*/ 163300 w 1214923"/>
              <a:gd name="connsiteY96" fmla="*/ 838295 h 1696811"/>
              <a:gd name="connsiteX97" fmla="*/ 201686 w 1214923"/>
              <a:gd name="connsiteY97" fmla="*/ 907161 h 1696811"/>
              <a:gd name="connsiteX98" fmla="*/ 201400 w 1214923"/>
              <a:gd name="connsiteY98" fmla="*/ 907542 h 1696811"/>
              <a:gd name="connsiteX99" fmla="*/ 97811 w 1214923"/>
              <a:gd name="connsiteY99" fmla="*/ 1285557 h 1696811"/>
              <a:gd name="connsiteX100" fmla="*/ 123279 w 1214923"/>
              <a:gd name="connsiteY100" fmla="*/ 1264178 h 1696811"/>
              <a:gd name="connsiteX101" fmla="*/ 231975 w 1214923"/>
              <a:gd name="connsiteY101" fmla="*/ 1341501 h 1696811"/>
              <a:gd name="connsiteX102" fmla="*/ 97811 w 1214923"/>
              <a:gd name="connsiteY102" fmla="*/ 1285557 h 1696811"/>
              <a:gd name="connsiteX103" fmla="*/ 232928 w 1214923"/>
              <a:gd name="connsiteY103" fmla="*/ 1376077 h 1696811"/>
              <a:gd name="connsiteX104" fmla="*/ 279029 w 1214923"/>
              <a:gd name="connsiteY104" fmla="*/ 1379887 h 1696811"/>
              <a:gd name="connsiteX105" fmla="*/ 232451 w 1214923"/>
              <a:gd name="connsiteY105" fmla="*/ 1376077 h 1696811"/>
              <a:gd name="connsiteX106" fmla="*/ 232928 w 1214923"/>
              <a:gd name="connsiteY106" fmla="*/ 1376077 h 1696811"/>
              <a:gd name="connsiteX107" fmla="*/ 856244 w 1214923"/>
              <a:gd name="connsiteY107" fmla="*/ 715613 h 1696811"/>
              <a:gd name="connsiteX108" fmla="*/ 817635 w 1214923"/>
              <a:gd name="connsiteY108" fmla="*/ 708913 h 1696811"/>
              <a:gd name="connsiteX109" fmla="*/ 721084 w 1214923"/>
              <a:gd name="connsiteY109" fmla="*/ 657225 h 1696811"/>
              <a:gd name="connsiteX110" fmla="*/ 855767 w 1214923"/>
              <a:gd name="connsiteY110" fmla="*/ 715613 h 1696811"/>
              <a:gd name="connsiteX111" fmla="*/ 856244 w 1214923"/>
              <a:gd name="connsiteY111" fmla="*/ 715613 h 1696811"/>
              <a:gd name="connsiteX112" fmla="*/ 663458 w 1214923"/>
              <a:gd name="connsiteY112" fmla="*/ 722662 h 1696811"/>
              <a:gd name="connsiteX113" fmla="*/ 644408 w 1214923"/>
              <a:gd name="connsiteY113" fmla="*/ 807149 h 1696811"/>
              <a:gd name="connsiteX114" fmla="*/ 662981 w 1214923"/>
              <a:gd name="connsiteY114" fmla="*/ 723138 h 1696811"/>
              <a:gd name="connsiteX115" fmla="*/ 663458 w 1214923"/>
              <a:gd name="connsiteY115" fmla="*/ 722662 h 1696811"/>
              <a:gd name="connsiteX116" fmla="*/ 628882 w 1214923"/>
              <a:gd name="connsiteY116" fmla="*/ 753332 h 1696811"/>
              <a:gd name="connsiteX117" fmla="*/ 655742 w 1214923"/>
              <a:gd name="connsiteY117" fmla="*/ 726472 h 1696811"/>
              <a:gd name="connsiteX118" fmla="*/ 628406 w 1214923"/>
              <a:gd name="connsiteY118" fmla="*/ 753332 h 1696811"/>
              <a:gd name="connsiteX119" fmla="*/ 628882 w 1214923"/>
              <a:gd name="connsiteY119" fmla="*/ 753332 h 1696811"/>
              <a:gd name="connsiteX120" fmla="*/ 771090 w 1214923"/>
              <a:gd name="connsiteY120" fmla="*/ 757237 h 1696811"/>
              <a:gd name="connsiteX121" fmla="*/ 690318 w 1214923"/>
              <a:gd name="connsiteY121" fmla="*/ 822579 h 1696811"/>
              <a:gd name="connsiteX122" fmla="*/ 770614 w 1214923"/>
              <a:gd name="connsiteY122" fmla="*/ 757237 h 1696811"/>
              <a:gd name="connsiteX123" fmla="*/ 771090 w 1214923"/>
              <a:gd name="connsiteY123" fmla="*/ 757237 h 1696811"/>
              <a:gd name="connsiteX124" fmla="*/ 759565 w 1214923"/>
              <a:gd name="connsiteY124" fmla="*/ 538162 h 1696811"/>
              <a:gd name="connsiteX125" fmla="*/ 851767 w 1214923"/>
              <a:gd name="connsiteY125" fmla="*/ 480536 h 1696811"/>
              <a:gd name="connsiteX126" fmla="*/ 759089 w 1214923"/>
              <a:gd name="connsiteY126" fmla="*/ 538067 h 1696811"/>
              <a:gd name="connsiteX127" fmla="*/ 759565 w 1214923"/>
              <a:gd name="connsiteY127" fmla="*/ 538162 h 1696811"/>
              <a:gd name="connsiteX128" fmla="*/ 868213 w 1214923"/>
              <a:gd name="connsiteY128" fmla="*/ 356761 h 1696811"/>
              <a:gd name="connsiteX129" fmla="*/ 812619 w 1214923"/>
              <a:gd name="connsiteY129" fmla="*/ 442055 h 1696811"/>
              <a:gd name="connsiteX130" fmla="*/ 868213 w 1214923"/>
              <a:gd name="connsiteY130" fmla="*/ 356761 h 1696811"/>
              <a:gd name="connsiteX131" fmla="*/ 681841 w 1214923"/>
              <a:gd name="connsiteY131" fmla="*/ 323088 h 1696811"/>
              <a:gd name="connsiteX132" fmla="*/ 758803 w 1214923"/>
              <a:gd name="connsiteY132" fmla="*/ 430816 h 1696811"/>
              <a:gd name="connsiteX133" fmla="*/ 643455 w 1214923"/>
              <a:gd name="connsiteY133" fmla="*/ 396145 h 1696811"/>
              <a:gd name="connsiteX134" fmla="*/ 639550 w 1214923"/>
              <a:gd name="connsiteY134" fmla="*/ 438436 h 1696811"/>
              <a:gd name="connsiteX135" fmla="*/ 682127 w 1214923"/>
              <a:gd name="connsiteY135" fmla="*/ 323088 h 1696811"/>
              <a:gd name="connsiteX136" fmla="*/ 681841 w 1214923"/>
              <a:gd name="connsiteY136" fmla="*/ 323088 h 1696811"/>
              <a:gd name="connsiteX137" fmla="*/ 395477 w 1214923"/>
              <a:gd name="connsiteY137" fmla="*/ 216638 h 1696811"/>
              <a:gd name="connsiteX138" fmla="*/ 432956 w 1214923"/>
              <a:gd name="connsiteY138" fmla="*/ 194566 h 1696811"/>
              <a:gd name="connsiteX139" fmla="*/ 564476 w 1214923"/>
              <a:gd name="connsiteY139" fmla="*/ 247666 h 1696811"/>
              <a:gd name="connsiteX140" fmla="*/ 558873 w 1214923"/>
              <a:gd name="connsiteY140" fmla="*/ 299942 h 1696811"/>
              <a:gd name="connsiteX141" fmla="*/ 395477 w 1214923"/>
              <a:gd name="connsiteY141" fmla="*/ 216638 h 1696811"/>
              <a:gd name="connsiteX142" fmla="*/ 470767 w 1214923"/>
              <a:gd name="connsiteY142" fmla="*/ 361188 h 1696811"/>
              <a:gd name="connsiteX143" fmla="*/ 566874 w 1214923"/>
              <a:gd name="connsiteY143" fmla="*/ 503396 h 1696811"/>
              <a:gd name="connsiteX144" fmla="*/ 470767 w 1214923"/>
              <a:gd name="connsiteY144" fmla="*/ 361188 h 1696811"/>
              <a:gd name="connsiteX145" fmla="*/ 632216 w 1214923"/>
              <a:gd name="connsiteY145" fmla="*/ 475419 h 1696811"/>
              <a:gd name="connsiteX146" fmla="*/ 759089 w 1214923"/>
              <a:gd name="connsiteY146" fmla="*/ 438055 h 1696811"/>
              <a:gd name="connsiteX147" fmla="*/ 640217 w 1214923"/>
              <a:gd name="connsiteY147" fmla="*/ 641593 h 1696811"/>
              <a:gd name="connsiteX148" fmla="*/ 622468 w 1214923"/>
              <a:gd name="connsiteY148" fmla="*/ 453581 h 1696811"/>
              <a:gd name="connsiteX149" fmla="*/ 632216 w 1214923"/>
              <a:gd name="connsiteY149" fmla="*/ 475419 h 1696811"/>
              <a:gd name="connsiteX150" fmla="*/ 686032 w 1214923"/>
              <a:gd name="connsiteY150" fmla="*/ 837819 h 1696811"/>
              <a:gd name="connsiteX151" fmla="*/ 628310 w 1214923"/>
              <a:gd name="connsiteY151" fmla="*/ 930116 h 1696811"/>
              <a:gd name="connsiteX152" fmla="*/ 686032 w 1214923"/>
              <a:gd name="connsiteY152" fmla="*/ 837914 h 1696811"/>
              <a:gd name="connsiteX153" fmla="*/ 686032 w 1214923"/>
              <a:gd name="connsiteY153" fmla="*/ 837819 h 1696811"/>
              <a:gd name="connsiteX154" fmla="*/ 743658 w 1214923"/>
              <a:gd name="connsiteY154" fmla="*/ 1291400 h 1696811"/>
              <a:gd name="connsiteX155" fmla="*/ 547634 w 1214923"/>
              <a:gd name="connsiteY155" fmla="*/ 1206818 h 1696811"/>
              <a:gd name="connsiteX156" fmla="*/ 573446 w 1214923"/>
              <a:gd name="connsiteY156" fmla="*/ 1222439 h 1696811"/>
              <a:gd name="connsiteX157" fmla="*/ 603450 w 1214923"/>
              <a:gd name="connsiteY157" fmla="*/ 1227487 h 1696811"/>
              <a:gd name="connsiteX158" fmla="*/ 743658 w 1214923"/>
              <a:gd name="connsiteY158" fmla="*/ 1291495 h 1696811"/>
              <a:gd name="connsiteX159" fmla="*/ 743658 w 1214923"/>
              <a:gd name="connsiteY159" fmla="*/ 1291400 h 1696811"/>
              <a:gd name="connsiteX160" fmla="*/ 556465 w 1214923"/>
              <a:gd name="connsiteY160" fmla="*/ 950327 h 1696811"/>
              <a:gd name="connsiteX161" fmla="*/ 689842 w 1214923"/>
              <a:gd name="connsiteY161" fmla="*/ 1122236 h 1696811"/>
              <a:gd name="connsiteX162" fmla="*/ 568651 w 1214923"/>
              <a:gd name="connsiteY162" fmla="*/ 984541 h 1696811"/>
              <a:gd name="connsiteX163" fmla="*/ 556465 w 1214923"/>
              <a:gd name="connsiteY163" fmla="*/ 950327 h 1696811"/>
              <a:gd name="connsiteX164" fmla="*/ 351609 w 1214923"/>
              <a:gd name="connsiteY164" fmla="*/ 1045464 h 1696811"/>
              <a:gd name="connsiteX165" fmla="*/ 382375 w 1214923"/>
              <a:gd name="connsiteY165" fmla="*/ 887825 h 1696811"/>
              <a:gd name="connsiteX166" fmla="*/ 351609 w 1214923"/>
              <a:gd name="connsiteY166" fmla="*/ 1045559 h 1696811"/>
              <a:gd name="connsiteX167" fmla="*/ 351609 w 1214923"/>
              <a:gd name="connsiteY167" fmla="*/ 1045464 h 1696811"/>
              <a:gd name="connsiteX168" fmla="*/ 420761 w 1214923"/>
              <a:gd name="connsiteY168" fmla="*/ 1054969 h 1696811"/>
              <a:gd name="connsiteX169" fmla="*/ 605260 w 1214923"/>
              <a:gd name="connsiteY169" fmla="*/ 1180338 h 1696811"/>
              <a:gd name="connsiteX170" fmla="*/ 420761 w 1214923"/>
              <a:gd name="connsiteY170" fmla="*/ 1054969 h 1696811"/>
              <a:gd name="connsiteX171" fmla="*/ 366944 w 1214923"/>
              <a:gd name="connsiteY171" fmla="*/ 1414272 h 1696811"/>
              <a:gd name="connsiteX172" fmla="*/ 597640 w 1214923"/>
              <a:gd name="connsiteY172" fmla="*/ 1460468 h 1696811"/>
              <a:gd name="connsiteX173" fmla="*/ 366944 w 1214923"/>
              <a:gd name="connsiteY173" fmla="*/ 1414463 h 1696811"/>
              <a:gd name="connsiteX174" fmla="*/ 366944 w 1214923"/>
              <a:gd name="connsiteY174" fmla="*/ 1414272 h 1696811"/>
              <a:gd name="connsiteX175" fmla="*/ 597035 w 1214923"/>
              <a:gd name="connsiteY175" fmla="*/ 1664464 h 1696811"/>
              <a:gd name="connsiteX176" fmla="*/ 471148 w 1214923"/>
              <a:gd name="connsiteY176" fmla="*/ 1649777 h 1696811"/>
              <a:gd name="connsiteX177" fmla="*/ 401901 w 1214923"/>
              <a:gd name="connsiteY177" fmla="*/ 1579817 h 1696811"/>
              <a:gd name="connsiteX178" fmla="*/ 582412 w 1214923"/>
              <a:gd name="connsiteY178" fmla="*/ 1645158 h 1696811"/>
              <a:gd name="connsiteX179" fmla="*/ 597035 w 1214923"/>
              <a:gd name="connsiteY179" fmla="*/ 1664464 h 1696811"/>
              <a:gd name="connsiteX180" fmla="*/ 616785 w 1214923"/>
              <a:gd name="connsiteY180" fmla="*/ 1564196 h 1696811"/>
              <a:gd name="connsiteX181" fmla="*/ 555349 w 1214923"/>
              <a:gd name="connsiteY181" fmla="*/ 1541145 h 1696811"/>
              <a:gd name="connsiteX182" fmla="*/ 638597 w 1214923"/>
              <a:gd name="connsiteY182" fmla="*/ 1493520 h 1696811"/>
              <a:gd name="connsiteX183" fmla="*/ 752034 w 1214923"/>
              <a:gd name="connsiteY183" fmla="*/ 1535463 h 1696811"/>
              <a:gd name="connsiteX184" fmla="*/ 616785 w 1214923"/>
              <a:gd name="connsiteY184" fmla="*/ 1564386 h 1696811"/>
              <a:gd name="connsiteX185" fmla="*/ 616785 w 1214923"/>
              <a:gd name="connsiteY185" fmla="*/ 1564196 h 1696811"/>
              <a:gd name="connsiteX186" fmla="*/ 811979 w 1214923"/>
              <a:gd name="connsiteY186" fmla="*/ 1595484 h 1696811"/>
              <a:gd name="connsiteX187" fmla="*/ 812771 w 1214923"/>
              <a:gd name="connsiteY187" fmla="*/ 1652594 h 1696811"/>
              <a:gd name="connsiteX188" fmla="*/ 704225 w 1214923"/>
              <a:gd name="connsiteY188" fmla="*/ 1665256 h 1696811"/>
              <a:gd name="connsiteX189" fmla="*/ 651942 w 1214923"/>
              <a:gd name="connsiteY189" fmla="*/ 1653111 h 1696811"/>
              <a:gd name="connsiteX190" fmla="*/ 811979 w 1214923"/>
              <a:gd name="connsiteY190" fmla="*/ 1595484 h 1696811"/>
              <a:gd name="connsiteX191" fmla="*/ 857863 w 1214923"/>
              <a:gd name="connsiteY191" fmla="*/ 1591056 h 1696811"/>
              <a:gd name="connsiteX192" fmla="*/ 838813 w 1214923"/>
              <a:gd name="connsiteY192" fmla="*/ 1568958 h 1696811"/>
              <a:gd name="connsiteX193" fmla="*/ 836146 w 1214923"/>
              <a:gd name="connsiteY193" fmla="*/ 1564291 h 1696811"/>
              <a:gd name="connsiteX194" fmla="*/ 955179 w 1214923"/>
              <a:gd name="connsiteY194" fmla="*/ 1500720 h 1696811"/>
              <a:gd name="connsiteX195" fmla="*/ 1066493 w 1214923"/>
              <a:gd name="connsiteY195" fmla="*/ 1492065 h 1696811"/>
              <a:gd name="connsiteX196" fmla="*/ 857863 w 1214923"/>
              <a:gd name="connsiteY196" fmla="*/ 1591247 h 1696811"/>
              <a:gd name="connsiteX197" fmla="*/ 857863 w 1214923"/>
              <a:gd name="connsiteY197" fmla="*/ 1591056 h 1696811"/>
              <a:gd name="connsiteX198" fmla="*/ 1054979 w 1214923"/>
              <a:gd name="connsiteY198" fmla="*/ 1445037 h 1696811"/>
              <a:gd name="connsiteX199" fmla="*/ 916632 w 1214923"/>
              <a:gd name="connsiteY199" fmla="*/ 1468184 h 1696811"/>
              <a:gd name="connsiteX200" fmla="*/ 1028170 w 1214923"/>
              <a:gd name="connsiteY200" fmla="*/ 1445228 h 1696811"/>
              <a:gd name="connsiteX201" fmla="*/ 1054979 w 1214923"/>
              <a:gd name="connsiteY201" fmla="*/ 1445037 h 1696811"/>
              <a:gd name="connsiteX202" fmla="*/ 862816 w 1214923"/>
              <a:gd name="connsiteY202" fmla="*/ 1410462 h 1696811"/>
              <a:gd name="connsiteX203" fmla="*/ 647551 w 1214923"/>
              <a:gd name="connsiteY203" fmla="*/ 1448562 h 1696811"/>
              <a:gd name="connsiteX204" fmla="*/ 862816 w 1214923"/>
              <a:gd name="connsiteY204" fmla="*/ 1410653 h 1696811"/>
              <a:gd name="connsiteX205" fmla="*/ 862816 w 1214923"/>
              <a:gd name="connsiteY205" fmla="*/ 1410462 h 1696811"/>
              <a:gd name="connsiteX206" fmla="*/ 689842 w 1214923"/>
              <a:gd name="connsiteY206" fmla="*/ 1391412 h 1696811"/>
              <a:gd name="connsiteX207" fmla="*/ 924347 w 1214923"/>
              <a:gd name="connsiteY207" fmla="*/ 1306830 h 1696811"/>
              <a:gd name="connsiteX208" fmla="*/ 689842 w 1214923"/>
              <a:gd name="connsiteY208" fmla="*/ 1391412 h 1696811"/>
              <a:gd name="connsiteX209" fmla="*/ 1162663 w 1214923"/>
              <a:gd name="connsiteY209" fmla="*/ 1057085 h 1696811"/>
              <a:gd name="connsiteX210" fmla="*/ 1148756 w 1214923"/>
              <a:gd name="connsiteY210" fmla="*/ 1134428 h 1696811"/>
              <a:gd name="connsiteX211" fmla="*/ 1066841 w 1214923"/>
              <a:gd name="connsiteY211" fmla="*/ 1139762 h 1696811"/>
              <a:gd name="connsiteX212" fmla="*/ 1035790 w 1214923"/>
              <a:gd name="connsiteY212" fmla="*/ 1087755 h 1696811"/>
              <a:gd name="connsiteX213" fmla="*/ 1162663 w 1214923"/>
              <a:gd name="connsiteY213" fmla="*/ 1057085 h 1696811"/>
              <a:gd name="connsiteX214" fmla="*/ 987913 w 1214923"/>
              <a:gd name="connsiteY214" fmla="*/ 1181170 h 1696811"/>
              <a:gd name="connsiteX215" fmla="*/ 958923 w 1214923"/>
              <a:gd name="connsiteY215" fmla="*/ 1264444 h 1696811"/>
              <a:gd name="connsiteX216" fmla="*/ 905107 w 1214923"/>
              <a:gd name="connsiteY216" fmla="*/ 1118330 h 1696811"/>
              <a:gd name="connsiteX217" fmla="*/ 987913 w 1214923"/>
              <a:gd name="connsiteY217" fmla="*/ 1181170 h 1696811"/>
              <a:gd name="connsiteX0" fmla="*/ 1193429 w 1214923"/>
              <a:gd name="connsiteY0" fmla="*/ 899446 h 1689168"/>
              <a:gd name="connsiteX1" fmla="*/ 1157319 w 1214923"/>
              <a:gd name="connsiteY1" fmla="*/ 831924 h 1689168"/>
              <a:gd name="connsiteX2" fmla="*/ 1019985 w 1214923"/>
              <a:gd name="connsiteY2" fmla="*/ 885740 h 1689168"/>
              <a:gd name="connsiteX3" fmla="*/ 963019 w 1214923"/>
              <a:gd name="connsiteY3" fmla="*/ 860965 h 1689168"/>
              <a:gd name="connsiteX4" fmla="*/ 1035980 w 1214923"/>
              <a:gd name="connsiteY4" fmla="*/ 795623 h 1689168"/>
              <a:gd name="connsiteX5" fmla="*/ 893772 w 1214923"/>
              <a:gd name="connsiteY5" fmla="*/ 930212 h 1689168"/>
              <a:gd name="connsiteX6" fmla="*/ 951398 w 1214923"/>
              <a:gd name="connsiteY6" fmla="*/ 937927 h 1689168"/>
              <a:gd name="connsiteX7" fmla="*/ 862911 w 1214923"/>
              <a:gd name="connsiteY7" fmla="*/ 964787 h 1689168"/>
              <a:gd name="connsiteX8" fmla="*/ 813000 w 1214923"/>
              <a:gd name="connsiteY8" fmla="*/ 991648 h 1689168"/>
              <a:gd name="connsiteX9" fmla="*/ 905202 w 1214923"/>
              <a:gd name="connsiteY9" fmla="*/ 872585 h 1689168"/>
              <a:gd name="connsiteX10" fmla="*/ 1062841 w 1214923"/>
              <a:gd name="connsiteY10" fmla="*/ 784098 h 1689168"/>
              <a:gd name="connsiteX11" fmla="*/ 1113873 w 1214923"/>
              <a:gd name="connsiteY11" fmla="*/ 670346 h 1689168"/>
              <a:gd name="connsiteX12" fmla="*/ 1028265 w 1214923"/>
              <a:gd name="connsiteY12" fmla="*/ 722567 h 1689168"/>
              <a:gd name="connsiteX13" fmla="*/ 1003881 w 1214923"/>
              <a:gd name="connsiteY13" fmla="*/ 692468 h 1689168"/>
              <a:gd name="connsiteX14" fmla="*/ 1005881 w 1214923"/>
              <a:gd name="connsiteY14" fmla="*/ 661511 h 1689168"/>
              <a:gd name="connsiteX15" fmla="*/ 1065794 w 1214923"/>
              <a:gd name="connsiteY15" fmla="*/ 651415 h 1689168"/>
              <a:gd name="connsiteX16" fmla="*/ 1087938 w 1214923"/>
              <a:gd name="connsiteY16" fmla="*/ 638205 h 1689168"/>
              <a:gd name="connsiteX17" fmla="*/ 739848 w 1214923"/>
              <a:gd name="connsiteY17" fmla="*/ 595694 h 1689168"/>
              <a:gd name="connsiteX18" fmla="*/ 716893 w 1214923"/>
              <a:gd name="connsiteY18" fmla="*/ 318992 h 1689168"/>
              <a:gd name="connsiteX19" fmla="*/ 920537 w 1214923"/>
              <a:gd name="connsiteY19" fmla="*/ 246031 h 1689168"/>
              <a:gd name="connsiteX20" fmla="*/ 682412 w 1214923"/>
              <a:gd name="connsiteY20" fmla="*/ 238316 h 1689168"/>
              <a:gd name="connsiteX21" fmla="*/ 928538 w 1214923"/>
              <a:gd name="connsiteY21" fmla="*/ 226790 h 1689168"/>
              <a:gd name="connsiteX22" fmla="*/ 720893 w 1214923"/>
              <a:gd name="connsiteY22" fmla="*/ 196025 h 1689168"/>
              <a:gd name="connsiteX23" fmla="*/ 736229 w 1214923"/>
              <a:gd name="connsiteY23" fmla="*/ 49911 h 1689168"/>
              <a:gd name="connsiteX24" fmla="*/ 663267 w 1214923"/>
              <a:gd name="connsiteY24" fmla="*/ 0 h 1689168"/>
              <a:gd name="connsiteX25" fmla="*/ 625167 w 1214923"/>
              <a:gd name="connsiteY25" fmla="*/ 103727 h 1689168"/>
              <a:gd name="connsiteX26" fmla="*/ 625167 w 1214923"/>
              <a:gd name="connsiteY26" fmla="*/ 288322 h 1689168"/>
              <a:gd name="connsiteX27" fmla="*/ 336845 w 1214923"/>
              <a:gd name="connsiteY27" fmla="*/ 261366 h 1689168"/>
              <a:gd name="connsiteX28" fmla="*/ 367611 w 1214923"/>
              <a:gd name="connsiteY28" fmla="*/ 307467 h 1689168"/>
              <a:gd name="connsiteX29" fmla="*/ 579066 w 1214923"/>
              <a:gd name="connsiteY29" fmla="*/ 615029 h 1689168"/>
              <a:gd name="connsiteX30" fmla="*/ 263884 w 1214923"/>
              <a:gd name="connsiteY30" fmla="*/ 496585 h 1689168"/>
              <a:gd name="connsiteX31" fmla="*/ 233118 w 1214923"/>
              <a:gd name="connsiteY31" fmla="*/ 714947 h 1689168"/>
              <a:gd name="connsiteX32" fmla="*/ 532965 w 1214923"/>
              <a:gd name="connsiteY32" fmla="*/ 807149 h 1689168"/>
              <a:gd name="connsiteX33" fmla="*/ 502390 w 1214923"/>
              <a:gd name="connsiteY33" fmla="*/ 816184 h 1689168"/>
              <a:gd name="connsiteX34" fmla="*/ 464290 w 1214923"/>
              <a:gd name="connsiteY34" fmla="*/ 772763 h 1689168"/>
              <a:gd name="connsiteX35" fmla="*/ 375231 w 1214923"/>
              <a:gd name="connsiteY35" fmla="*/ 788670 h 1689168"/>
              <a:gd name="connsiteX36" fmla="*/ 418189 w 1214923"/>
              <a:gd name="connsiteY36" fmla="*/ 826770 h 1689168"/>
              <a:gd name="connsiteX37" fmla="*/ 333607 w 1214923"/>
              <a:gd name="connsiteY37" fmla="*/ 826770 h 1689168"/>
              <a:gd name="connsiteX38" fmla="*/ 276457 w 1214923"/>
              <a:gd name="connsiteY38" fmla="*/ 857536 h 1689168"/>
              <a:gd name="connsiteX39" fmla="*/ 288458 w 1214923"/>
              <a:gd name="connsiteY39" fmla="*/ 766001 h 1689168"/>
              <a:gd name="connsiteX40" fmla="*/ 138059 w 1214923"/>
              <a:gd name="connsiteY40" fmla="*/ 911352 h 1689168"/>
              <a:gd name="connsiteX41" fmla="*/ 237976 w 1214923"/>
              <a:gd name="connsiteY41" fmla="*/ 961358 h 1689168"/>
              <a:gd name="connsiteX42" fmla="*/ 75102 w 1214923"/>
              <a:gd name="connsiteY42" fmla="*/ 1025783 h 1689168"/>
              <a:gd name="connsiteX43" fmla="*/ 80432 w 1214923"/>
              <a:gd name="connsiteY43" fmla="*/ 915162 h 1689168"/>
              <a:gd name="connsiteX44" fmla="*/ 91958 w 1214923"/>
              <a:gd name="connsiteY44" fmla="*/ 1107377 h 1689168"/>
              <a:gd name="connsiteX45" fmla="*/ 214925 w 1214923"/>
              <a:gd name="connsiteY45" fmla="*/ 1157383 h 1689168"/>
              <a:gd name="connsiteX46" fmla="*/ 322463 w 1214923"/>
              <a:gd name="connsiteY46" fmla="*/ 1228161 h 1689168"/>
              <a:gd name="connsiteX47" fmla="*/ 235145 w 1214923"/>
              <a:gd name="connsiteY47" fmla="*/ 1221759 h 1689168"/>
              <a:gd name="connsiteX48" fmla="*/ 267875 w 1214923"/>
              <a:gd name="connsiteY48" fmla="*/ 1263023 h 1689168"/>
              <a:gd name="connsiteX49" fmla="*/ 395615 w 1214923"/>
              <a:gd name="connsiteY49" fmla="*/ 1319117 h 1689168"/>
              <a:gd name="connsiteX50" fmla="*/ 322827 w 1214923"/>
              <a:gd name="connsiteY50" fmla="*/ 1338837 h 1689168"/>
              <a:gd name="connsiteX51" fmla="*/ 247492 w 1214923"/>
              <a:gd name="connsiteY51" fmla="*/ 1296725 h 1689168"/>
              <a:gd name="connsiteX52" fmla="*/ 229880 w 1214923"/>
              <a:gd name="connsiteY52" fmla="*/ 1312259 h 1689168"/>
              <a:gd name="connsiteX53" fmla="*/ 146155 w 1214923"/>
              <a:gd name="connsiteY53" fmla="*/ 1230344 h 1689168"/>
              <a:gd name="connsiteX54" fmla="*/ 115389 w 1214923"/>
              <a:gd name="connsiteY54" fmla="*/ 1430369 h 1689168"/>
              <a:gd name="connsiteX55" fmla="*/ 349799 w 1214923"/>
              <a:gd name="connsiteY55" fmla="*/ 1480280 h 1689168"/>
              <a:gd name="connsiteX56" fmla="*/ 299507 w 1214923"/>
              <a:gd name="connsiteY56" fmla="*/ 1464659 h 1689168"/>
              <a:gd name="connsiteX57" fmla="*/ 318374 w 1214923"/>
              <a:gd name="connsiteY57" fmla="*/ 1496562 h 1689168"/>
              <a:gd name="connsiteX58" fmla="*/ 388280 w 1214923"/>
              <a:gd name="connsiteY58" fmla="*/ 1545717 h 1689168"/>
              <a:gd name="connsiteX59" fmla="*/ 348847 w 1214923"/>
              <a:gd name="connsiteY59" fmla="*/ 1542479 h 1689168"/>
              <a:gd name="connsiteX60" fmla="*/ 255883 w 1214923"/>
              <a:gd name="connsiteY60" fmla="*/ 1502664 h 1689168"/>
              <a:gd name="connsiteX61" fmla="*/ 255883 w 1214923"/>
              <a:gd name="connsiteY61" fmla="*/ 1502664 h 1689168"/>
              <a:gd name="connsiteX62" fmla="*/ 239976 w 1214923"/>
              <a:gd name="connsiteY62" fmla="*/ 1484281 h 1689168"/>
              <a:gd name="connsiteX63" fmla="*/ 203495 w 1214923"/>
              <a:gd name="connsiteY63" fmla="*/ 1484281 h 1689168"/>
              <a:gd name="connsiteX64" fmla="*/ 187303 w 1214923"/>
              <a:gd name="connsiteY64" fmla="*/ 1499140 h 1689168"/>
              <a:gd name="connsiteX65" fmla="*/ 490673 w 1214923"/>
              <a:gd name="connsiteY65" fmla="*/ 1673352 h 1689168"/>
              <a:gd name="connsiteX66" fmla="*/ 757374 w 1214923"/>
              <a:gd name="connsiteY66" fmla="*/ 1682401 h 1689168"/>
              <a:gd name="connsiteX67" fmla="*/ 988070 w 1214923"/>
              <a:gd name="connsiteY67" fmla="*/ 1594485 h 1689168"/>
              <a:gd name="connsiteX68" fmla="*/ 1152566 w 1214923"/>
              <a:gd name="connsiteY68" fmla="*/ 1394460 h 1689168"/>
              <a:gd name="connsiteX69" fmla="*/ 918822 w 1214923"/>
              <a:gd name="connsiteY69" fmla="*/ 1363507 h 1689168"/>
              <a:gd name="connsiteX70" fmla="*/ 802904 w 1214923"/>
              <a:gd name="connsiteY70" fmla="*/ 1350454 h 1689168"/>
              <a:gd name="connsiteX71" fmla="*/ 841956 w 1214923"/>
              <a:gd name="connsiteY71" fmla="*/ 1326547 h 1689168"/>
              <a:gd name="connsiteX72" fmla="*/ 1018286 w 1214923"/>
              <a:gd name="connsiteY72" fmla="*/ 1315425 h 1689168"/>
              <a:gd name="connsiteX73" fmla="*/ 980354 w 1214923"/>
              <a:gd name="connsiteY73" fmla="*/ 1268921 h 1689168"/>
              <a:gd name="connsiteX74" fmla="*/ 1091488 w 1214923"/>
              <a:gd name="connsiteY74" fmla="*/ 1221043 h 1689168"/>
              <a:gd name="connsiteX75" fmla="*/ 896580 w 1214923"/>
              <a:gd name="connsiteY75" fmla="*/ 1032638 h 1689168"/>
              <a:gd name="connsiteX76" fmla="*/ 1193429 w 1214923"/>
              <a:gd name="connsiteY76" fmla="*/ 899446 h 1689168"/>
              <a:gd name="connsiteX77" fmla="*/ 759089 w 1214923"/>
              <a:gd name="connsiteY77" fmla="*/ 61246 h 1689168"/>
              <a:gd name="connsiteX78" fmla="*/ 720989 w 1214923"/>
              <a:gd name="connsiteY78" fmla="*/ 145828 h 1689168"/>
              <a:gd name="connsiteX79" fmla="*/ 759089 w 1214923"/>
              <a:gd name="connsiteY79" fmla="*/ 61436 h 1689168"/>
              <a:gd name="connsiteX80" fmla="*/ 759089 w 1214923"/>
              <a:gd name="connsiteY80" fmla="*/ 61246 h 1689168"/>
              <a:gd name="connsiteX81" fmla="*/ 363611 w 1214923"/>
              <a:gd name="connsiteY81" fmla="*/ 545783 h 1689168"/>
              <a:gd name="connsiteX82" fmla="*/ 348275 w 1214923"/>
              <a:gd name="connsiteY82" fmla="*/ 553498 h 1689168"/>
              <a:gd name="connsiteX83" fmla="*/ 363611 w 1214923"/>
              <a:gd name="connsiteY83" fmla="*/ 545783 h 1689168"/>
              <a:gd name="connsiteX84" fmla="*/ 232451 w 1214923"/>
              <a:gd name="connsiteY84" fmla="*/ 523113 h 1689168"/>
              <a:gd name="connsiteX85" fmla="*/ 254694 w 1214923"/>
              <a:gd name="connsiteY85" fmla="*/ 664096 h 1689168"/>
              <a:gd name="connsiteX86" fmla="*/ 232451 w 1214923"/>
              <a:gd name="connsiteY86" fmla="*/ 523113 h 1689168"/>
              <a:gd name="connsiteX87" fmla="*/ 340084 w 1214923"/>
              <a:gd name="connsiteY87" fmla="*/ 692277 h 1689168"/>
              <a:gd name="connsiteX88" fmla="*/ 470767 w 1214923"/>
              <a:gd name="connsiteY88" fmla="*/ 684562 h 1689168"/>
              <a:gd name="connsiteX89" fmla="*/ 340084 w 1214923"/>
              <a:gd name="connsiteY89" fmla="*/ 691896 h 1689168"/>
              <a:gd name="connsiteX90" fmla="*/ 340084 w 1214923"/>
              <a:gd name="connsiteY90" fmla="*/ 692277 h 1689168"/>
              <a:gd name="connsiteX91" fmla="*/ 382375 w 1214923"/>
              <a:gd name="connsiteY91" fmla="*/ 615410 h 1689168"/>
              <a:gd name="connsiteX92" fmla="*/ 516868 w 1214923"/>
              <a:gd name="connsiteY92" fmla="*/ 688372 h 1689168"/>
              <a:gd name="connsiteX93" fmla="*/ 382661 w 1214923"/>
              <a:gd name="connsiteY93" fmla="*/ 615029 h 1689168"/>
              <a:gd name="connsiteX94" fmla="*/ 382375 w 1214923"/>
              <a:gd name="connsiteY94" fmla="*/ 615410 h 1689168"/>
              <a:gd name="connsiteX95" fmla="*/ 201400 w 1214923"/>
              <a:gd name="connsiteY95" fmla="*/ 907542 h 1689168"/>
              <a:gd name="connsiteX96" fmla="*/ 163300 w 1214923"/>
              <a:gd name="connsiteY96" fmla="*/ 838295 h 1689168"/>
              <a:gd name="connsiteX97" fmla="*/ 201686 w 1214923"/>
              <a:gd name="connsiteY97" fmla="*/ 907161 h 1689168"/>
              <a:gd name="connsiteX98" fmla="*/ 201400 w 1214923"/>
              <a:gd name="connsiteY98" fmla="*/ 907542 h 1689168"/>
              <a:gd name="connsiteX99" fmla="*/ 97811 w 1214923"/>
              <a:gd name="connsiteY99" fmla="*/ 1285557 h 1689168"/>
              <a:gd name="connsiteX100" fmla="*/ 123279 w 1214923"/>
              <a:gd name="connsiteY100" fmla="*/ 1264178 h 1689168"/>
              <a:gd name="connsiteX101" fmla="*/ 231975 w 1214923"/>
              <a:gd name="connsiteY101" fmla="*/ 1341501 h 1689168"/>
              <a:gd name="connsiteX102" fmla="*/ 97811 w 1214923"/>
              <a:gd name="connsiteY102" fmla="*/ 1285557 h 1689168"/>
              <a:gd name="connsiteX103" fmla="*/ 232928 w 1214923"/>
              <a:gd name="connsiteY103" fmla="*/ 1376077 h 1689168"/>
              <a:gd name="connsiteX104" fmla="*/ 279029 w 1214923"/>
              <a:gd name="connsiteY104" fmla="*/ 1379887 h 1689168"/>
              <a:gd name="connsiteX105" fmla="*/ 232451 w 1214923"/>
              <a:gd name="connsiteY105" fmla="*/ 1376077 h 1689168"/>
              <a:gd name="connsiteX106" fmla="*/ 232928 w 1214923"/>
              <a:gd name="connsiteY106" fmla="*/ 1376077 h 1689168"/>
              <a:gd name="connsiteX107" fmla="*/ 856244 w 1214923"/>
              <a:gd name="connsiteY107" fmla="*/ 715613 h 1689168"/>
              <a:gd name="connsiteX108" fmla="*/ 817635 w 1214923"/>
              <a:gd name="connsiteY108" fmla="*/ 708913 h 1689168"/>
              <a:gd name="connsiteX109" fmla="*/ 721084 w 1214923"/>
              <a:gd name="connsiteY109" fmla="*/ 657225 h 1689168"/>
              <a:gd name="connsiteX110" fmla="*/ 855767 w 1214923"/>
              <a:gd name="connsiteY110" fmla="*/ 715613 h 1689168"/>
              <a:gd name="connsiteX111" fmla="*/ 856244 w 1214923"/>
              <a:gd name="connsiteY111" fmla="*/ 715613 h 1689168"/>
              <a:gd name="connsiteX112" fmla="*/ 663458 w 1214923"/>
              <a:gd name="connsiteY112" fmla="*/ 722662 h 1689168"/>
              <a:gd name="connsiteX113" fmla="*/ 644408 w 1214923"/>
              <a:gd name="connsiteY113" fmla="*/ 807149 h 1689168"/>
              <a:gd name="connsiteX114" fmla="*/ 662981 w 1214923"/>
              <a:gd name="connsiteY114" fmla="*/ 723138 h 1689168"/>
              <a:gd name="connsiteX115" fmla="*/ 663458 w 1214923"/>
              <a:gd name="connsiteY115" fmla="*/ 722662 h 1689168"/>
              <a:gd name="connsiteX116" fmla="*/ 628882 w 1214923"/>
              <a:gd name="connsiteY116" fmla="*/ 753332 h 1689168"/>
              <a:gd name="connsiteX117" fmla="*/ 655742 w 1214923"/>
              <a:gd name="connsiteY117" fmla="*/ 726472 h 1689168"/>
              <a:gd name="connsiteX118" fmla="*/ 628406 w 1214923"/>
              <a:gd name="connsiteY118" fmla="*/ 753332 h 1689168"/>
              <a:gd name="connsiteX119" fmla="*/ 628882 w 1214923"/>
              <a:gd name="connsiteY119" fmla="*/ 753332 h 1689168"/>
              <a:gd name="connsiteX120" fmla="*/ 771090 w 1214923"/>
              <a:gd name="connsiteY120" fmla="*/ 757237 h 1689168"/>
              <a:gd name="connsiteX121" fmla="*/ 690318 w 1214923"/>
              <a:gd name="connsiteY121" fmla="*/ 822579 h 1689168"/>
              <a:gd name="connsiteX122" fmla="*/ 770614 w 1214923"/>
              <a:gd name="connsiteY122" fmla="*/ 757237 h 1689168"/>
              <a:gd name="connsiteX123" fmla="*/ 771090 w 1214923"/>
              <a:gd name="connsiteY123" fmla="*/ 757237 h 1689168"/>
              <a:gd name="connsiteX124" fmla="*/ 759565 w 1214923"/>
              <a:gd name="connsiteY124" fmla="*/ 538162 h 1689168"/>
              <a:gd name="connsiteX125" fmla="*/ 851767 w 1214923"/>
              <a:gd name="connsiteY125" fmla="*/ 480536 h 1689168"/>
              <a:gd name="connsiteX126" fmla="*/ 759089 w 1214923"/>
              <a:gd name="connsiteY126" fmla="*/ 538067 h 1689168"/>
              <a:gd name="connsiteX127" fmla="*/ 759565 w 1214923"/>
              <a:gd name="connsiteY127" fmla="*/ 538162 h 1689168"/>
              <a:gd name="connsiteX128" fmla="*/ 868213 w 1214923"/>
              <a:gd name="connsiteY128" fmla="*/ 356761 h 1689168"/>
              <a:gd name="connsiteX129" fmla="*/ 812619 w 1214923"/>
              <a:gd name="connsiteY129" fmla="*/ 442055 h 1689168"/>
              <a:gd name="connsiteX130" fmla="*/ 868213 w 1214923"/>
              <a:gd name="connsiteY130" fmla="*/ 356761 h 1689168"/>
              <a:gd name="connsiteX131" fmla="*/ 681841 w 1214923"/>
              <a:gd name="connsiteY131" fmla="*/ 323088 h 1689168"/>
              <a:gd name="connsiteX132" fmla="*/ 758803 w 1214923"/>
              <a:gd name="connsiteY132" fmla="*/ 430816 h 1689168"/>
              <a:gd name="connsiteX133" fmla="*/ 643455 w 1214923"/>
              <a:gd name="connsiteY133" fmla="*/ 396145 h 1689168"/>
              <a:gd name="connsiteX134" fmla="*/ 639550 w 1214923"/>
              <a:gd name="connsiteY134" fmla="*/ 438436 h 1689168"/>
              <a:gd name="connsiteX135" fmla="*/ 682127 w 1214923"/>
              <a:gd name="connsiteY135" fmla="*/ 323088 h 1689168"/>
              <a:gd name="connsiteX136" fmla="*/ 681841 w 1214923"/>
              <a:gd name="connsiteY136" fmla="*/ 323088 h 1689168"/>
              <a:gd name="connsiteX137" fmla="*/ 395477 w 1214923"/>
              <a:gd name="connsiteY137" fmla="*/ 216638 h 1689168"/>
              <a:gd name="connsiteX138" fmla="*/ 432956 w 1214923"/>
              <a:gd name="connsiteY138" fmla="*/ 194566 h 1689168"/>
              <a:gd name="connsiteX139" fmla="*/ 564476 w 1214923"/>
              <a:gd name="connsiteY139" fmla="*/ 247666 h 1689168"/>
              <a:gd name="connsiteX140" fmla="*/ 558873 w 1214923"/>
              <a:gd name="connsiteY140" fmla="*/ 299942 h 1689168"/>
              <a:gd name="connsiteX141" fmla="*/ 395477 w 1214923"/>
              <a:gd name="connsiteY141" fmla="*/ 216638 h 1689168"/>
              <a:gd name="connsiteX142" fmla="*/ 470767 w 1214923"/>
              <a:gd name="connsiteY142" fmla="*/ 361188 h 1689168"/>
              <a:gd name="connsiteX143" fmla="*/ 566874 w 1214923"/>
              <a:gd name="connsiteY143" fmla="*/ 503396 h 1689168"/>
              <a:gd name="connsiteX144" fmla="*/ 470767 w 1214923"/>
              <a:gd name="connsiteY144" fmla="*/ 361188 h 1689168"/>
              <a:gd name="connsiteX145" fmla="*/ 632216 w 1214923"/>
              <a:gd name="connsiteY145" fmla="*/ 475419 h 1689168"/>
              <a:gd name="connsiteX146" fmla="*/ 759089 w 1214923"/>
              <a:gd name="connsiteY146" fmla="*/ 438055 h 1689168"/>
              <a:gd name="connsiteX147" fmla="*/ 640217 w 1214923"/>
              <a:gd name="connsiteY147" fmla="*/ 641593 h 1689168"/>
              <a:gd name="connsiteX148" fmla="*/ 622468 w 1214923"/>
              <a:gd name="connsiteY148" fmla="*/ 453581 h 1689168"/>
              <a:gd name="connsiteX149" fmla="*/ 632216 w 1214923"/>
              <a:gd name="connsiteY149" fmla="*/ 475419 h 1689168"/>
              <a:gd name="connsiteX150" fmla="*/ 686032 w 1214923"/>
              <a:gd name="connsiteY150" fmla="*/ 837819 h 1689168"/>
              <a:gd name="connsiteX151" fmla="*/ 628310 w 1214923"/>
              <a:gd name="connsiteY151" fmla="*/ 930116 h 1689168"/>
              <a:gd name="connsiteX152" fmla="*/ 686032 w 1214923"/>
              <a:gd name="connsiteY152" fmla="*/ 837914 h 1689168"/>
              <a:gd name="connsiteX153" fmla="*/ 686032 w 1214923"/>
              <a:gd name="connsiteY153" fmla="*/ 837819 h 1689168"/>
              <a:gd name="connsiteX154" fmla="*/ 743658 w 1214923"/>
              <a:gd name="connsiteY154" fmla="*/ 1291400 h 1689168"/>
              <a:gd name="connsiteX155" fmla="*/ 547634 w 1214923"/>
              <a:gd name="connsiteY155" fmla="*/ 1206818 h 1689168"/>
              <a:gd name="connsiteX156" fmla="*/ 573446 w 1214923"/>
              <a:gd name="connsiteY156" fmla="*/ 1222439 h 1689168"/>
              <a:gd name="connsiteX157" fmla="*/ 603450 w 1214923"/>
              <a:gd name="connsiteY157" fmla="*/ 1227487 h 1689168"/>
              <a:gd name="connsiteX158" fmla="*/ 743658 w 1214923"/>
              <a:gd name="connsiteY158" fmla="*/ 1291495 h 1689168"/>
              <a:gd name="connsiteX159" fmla="*/ 743658 w 1214923"/>
              <a:gd name="connsiteY159" fmla="*/ 1291400 h 1689168"/>
              <a:gd name="connsiteX160" fmla="*/ 556465 w 1214923"/>
              <a:gd name="connsiteY160" fmla="*/ 950327 h 1689168"/>
              <a:gd name="connsiteX161" fmla="*/ 689842 w 1214923"/>
              <a:gd name="connsiteY161" fmla="*/ 1122236 h 1689168"/>
              <a:gd name="connsiteX162" fmla="*/ 568651 w 1214923"/>
              <a:gd name="connsiteY162" fmla="*/ 984541 h 1689168"/>
              <a:gd name="connsiteX163" fmla="*/ 556465 w 1214923"/>
              <a:gd name="connsiteY163" fmla="*/ 950327 h 1689168"/>
              <a:gd name="connsiteX164" fmla="*/ 351609 w 1214923"/>
              <a:gd name="connsiteY164" fmla="*/ 1045464 h 1689168"/>
              <a:gd name="connsiteX165" fmla="*/ 382375 w 1214923"/>
              <a:gd name="connsiteY165" fmla="*/ 887825 h 1689168"/>
              <a:gd name="connsiteX166" fmla="*/ 351609 w 1214923"/>
              <a:gd name="connsiteY166" fmla="*/ 1045559 h 1689168"/>
              <a:gd name="connsiteX167" fmla="*/ 351609 w 1214923"/>
              <a:gd name="connsiteY167" fmla="*/ 1045464 h 1689168"/>
              <a:gd name="connsiteX168" fmla="*/ 420761 w 1214923"/>
              <a:gd name="connsiteY168" fmla="*/ 1054969 h 1689168"/>
              <a:gd name="connsiteX169" fmla="*/ 605260 w 1214923"/>
              <a:gd name="connsiteY169" fmla="*/ 1180338 h 1689168"/>
              <a:gd name="connsiteX170" fmla="*/ 420761 w 1214923"/>
              <a:gd name="connsiteY170" fmla="*/ 1054969 h 1689168"/>
              <a:gd name="connsiteX171" fmla="*/ 366944 w 1214923"/>
              <a:gd name="connsiteY171" fmla="*/ 1414272 h 1689168"/>
              <a:gd name="connsiteX172" fmla="*/ 597640 w 1214923"/>
              <a:gd name="connsiteY172" fmla="*/ 1460468 h 1689168"/>
              <a:gd name="connsiteX173" fmla="*/ 366944 w 1214923"/>
              <a:gd name="connsiteY173" fmla="*/ 1414463 h 1689168"/>
              <a:gd name="connsiteX174" fmla="*/ 366944 w 1214923"/>
              <a:gd name="connsiteY174" fmla="*/ 1414272 h 1689168"/>
              <a:gd name="connsiteX175" fmla="*/ 597035 w 1214923"/>
              <a:gd name="connsiteY175" fmla="*/ 1664464 h 1689168"/>
              <a:gd name="connsiteX176" fmla="*/ 471148 w 1214923"/>
              <a:gd name="connsiteY176" fmla="*/ 1649777 h 1689168"/>
              <a:gd name="connsiteX177" fmla="*/ 401901 w 1214923"/>
              <a:gd name="connsiteY177" fmla="*/ 1579817 h 1689168"/>
              <a:gd name="connsiteX178" fmla="*/ 582412 w 1214923"/>
              <a:gd name="connsiteY178" fmla="*/ 1645158 h 1689168"/>
              <a:gd name="connsiteX179" fmla="*/ 597035 w 1214923"/>
              <a:gd name="connsiteY179" fmla="*/ 1664464 h 1689168"/>
              <a:gd name="connsiteX180" fmla="*/ 616785 w 1214923"/>
              <a:gd name="connsiteY180" fmla="*/ 1564196 h 1689168"/>
              <a:gd name="connsiteX181" fmla="*/ 555349 w 1214923"/>
              <a:gd name="connsiteY181" fmla="*/ 1541145 h 1689168"/>
              <a:gd name="connsiteX182" fmla="*/ 638597 w 1214923"/>
              <a:gd name="connsiteY182" fmla="*/ 1493520 h 1689168"/>
              <a:gd name="connsiteX183" fmla="*/ 752034 w 1214923"/>
              <a:gd name="connsiteY183" fmla="*/ 1535463 h 1689168"/>
              <a:gd name="connsiteX184" fmla="*/ 616785 w 1214923"/>
              <a:gd name="connsiteY184" fmla="*/ 1564386 h 1689168"/>
              <a:gd name="connsiteX185" fmla="*/ 616785 w 1214923"/>
              <a:gd name="connsiteY185" fmla="*/ 1564196 h 1689168"/>
              <a:gd name="connsiteX186" fmla="*/ 811979 w 1214923"/>
              <a:gd name="connsiteY186" fmla="*/ 1595484 h 1689168"/>
              <a:gd name="connsiteX187" fmla="*/ 812771 w 1214923"/>
              <a:gd name="connsiteY187" fmla="*/ 1652594 h 1689168"/>
              <a:gd name="connsiteX188" fmla="*/ 704225 w 1214923"/>
              <a:gd name="connsiteY188" fmla="*/ 1665256 h 1689168"/>
              <a:gd name="connsiteX189" fmla="*/ 651942 w 1214923"/>
              <a:gd name="connsiteY189" fmla="*/ 1653111 h 1689168"/>
              <a:gd name="connsiteX190" fmla="*/ 811979 w 1214923"/>
              <a:gd name="connsiteY190" fmla="*/ 1595484 h 1689168"/>
              <a:gd name="connsiteX191" fmla="*/ 857863 w 1214923"/>
              <a:gd name="connsiteY191" fmla="*/ 1591056 h 1689168"/>
              <a:gd name="connsiteX192" fmla="*/ 838813 w 1214923"/>
              <a:gd name="connsiteY192" fmla="*/ 1568958 h 1689168"/>
              <a:gd name="connsiteX193" fmla="*/ 836146 w 1214923"/>
              <a:gd name="connsiteY193" fmla="*/ 1564291 h 1689168"/>
              <a:gd name="connsiteX194" fmla="*/ 955179 w 1214923"/>
              <a:gd name="connsiteY194" fmla="*/ 1500720 h 1689168"/>
              <a:gd name="connsiteX195" fmla="*/ 1066493 w 1214923"/>
              <a:gd name="connsiteY195" fmla="*/ 1492065 h 1689168"/>
              <a:gd name="connsiteX196" fmla="*/ 857863 w 1214923"/>
              <a:gd name="connsiteY196" fmla="*/ 1591247 h 1689168"/>
              <a:gd name="connsiteX197" fmla="*/ 857863 w 1214923"/>
              <a:gd name="connsiteY197" fmla="*/ 1591056 h 1689168"/>
              <a:gd name="connsiteX198" fmla="*/ 1054979 w 1214923"/>
              <a:gd name="connsiteY198" fmla="*/ 1445037 h 1689168"/>
              <a:gd name="connsiteX199" fmla="*/ 916632 w 1214923"/>
              <a:gd name="connsiteY199" fmla="*/ 1468184 h 1689168"/>
              <a:gd name="connsiteX200" fmla="*/ 1028170 w 1214923"/>
              <a:gd name="connsiteY200" fmla="*/ 1445228 h 1689168"/>
              <a:gd name="connsiteX201" fmla="*/ 1054979 w 1214923"/>
              <a:gd name="connsiteY201" fmla="*/ 1445037 h 1689168"/>
              <a:gd name="connsiteX202" fmla="*/ 862816 w 1214923"/>
              <a:gd name="connsiteY202" fmla="*/ 1410462 h 1689168"/>
              <a:gd name="connsiteX203" fmla="*/ 647551 w 1214923"/>
              <a:gd name="connsiteY203" fmla="*/ 1448562 h 1689168"/>
              <a:gd name="connsiteX204" fmla="*/ 862816 w 1214923"/>
              <a:gd name="connsiteY204" fmla="*/ 1410653 h 1689168"/>
              <a:gd name="connsiteX205" fmla="*/ 862816 w 1214923"/>
              <a:gd name="connsiteY205" fmla="*/ 1410462 h 1689168"/>
              <a:gd name="connsiteX206" fmla="*/ 689842 w 1214923"/>
              <a:gd name="connsiteY206" fmla="*/ 1391412 h 1689168"/>
              <a:gd name="connsiteX207" fmla="*/ 924347 w 1214923"/>
              <a:gd name="connsiteY207" fmla="*/ 1306830 h 1689168"/>
              <a:gd name="connsiteX208" fmla="*/ 689842 w 1214923"/>
              <a:gd name="connsiteY208" fmla="*/ 1391412 h 1689168"/>
              <a:gd name="connsiteX209" fmla="*/ 1162663 w 1214923"/>
              <a:gd name="connsiteY209" fmla="*/ 1057085 h 1689168"/>
              <a:gd name="connsiteX210" fmla="*/ 1148756 w 1214923"/>
              <a:gd name="connsiteY210" fmla="*/ 1134428 h 1689168"/>
              <a:gd name="connsiteX211" fmla="*/ 1066841 w 1214923"/>
              <a:gd name="connsiteY211" fmla="*/ 1139762 h 1689168"/>
              <a:gd name="connsiteX212" fmla="*/ 1035790 w 1214923"/>
              <a:gd name="connsiteY212" fmla="*/ 1087755 h 1689168"/>
              <a:gd name="connsiteX213" fmla="*/ 1162663 w 1214923"/>
              <a:gd name="connsiteY213" fmla="*/ 1057085 h 1689168"/>
              <a:gd name="connsiteX214" fmla="*/ 987913 w 1214923"/>
              <a:gd name="connsiteY214" fmla="*/ 1181170 h 1689168"/>
              <a:gd name="connsiteX215" fmla="*/ 958923 w 1214923"/>
              <a:gd name="connsiteY215" fmla="*/ 1264444 h 1689168"/>
              <a:gd name="connsiteX216" fmla="*/ 905107 w 1214923"/>
              <a:gd name="connsiteY216" fmla="*/ 1118330 h 1689168"/>
              <a:gd name="connsiteX217" fmla="*/ 987913 w 1214923"/>
              <a:gd name="connsiteY217" fmla="*/ 1181170 h 1689168"/>
              <a:gd name="connsiteX0" fmla="*/ 1193429 w 1214923"/>
              <a:gd name="connsiteY0" fmla="*/ 899446 h 1691662"/>
              <a:gd name="connsiteX1" fmla="*/ 1157319 w 1214923"/>
              <a:gd name="connsiteY1" fmla="*/ 831924 h 1691662"/>
              <a:gd name="connsiteX2" fmla="*/ 1019985 w 1214923"/>
              <a:gd name="connsiteY2" fmla="*/ 885740 h 1691662"/>
              <a:gd name="connsiteX3" fmla="*/ 963019 w 1214923"/>
              <a:gd name="connsiteY3" fmla="*/ 860965 h 1691662"/>
              <a:gd name="connsiteX4" fmla="*/ 1035980 w 1214923"/>
              <a:gd name="connsiteY4" fmla="*/ 795623 h 1691662"/>
              <a:gd name="connsiteX5" fmla="*/ 893772 w 1214923"/>
              <a:gd name="connsiteY5" fmla="*/ 930212 h 1691662"/>
              <a:gd name="connsiteX6" fmla="*/ 951398 w 1214923"/>
              <a:gd name="connsiteY6" fmla="*/ 937927 h 1691662"/>
              <a:gd name="connsiteX7" fmla="*/ 862911 w 1214923"/>
              <a:gd name="connsiteY7" fmla="*/ 964787 h 1691662"/>
              <a:gd name="connsiteX8" fmla="*/ 813000 w 1214923"/>
              <a:gd name="connsiteY8" fmla="*/ 991648 h 1691662"/>
              <a:gd name="connsiteX9" fmla="*/ 905202 w 1214923"/>
              <a:gd name="connsiteY9" fmla="*/ 872585 h 1691662"/>
              <a:gd name="connsiteX10" fmla="*/ 1062841 w 1214923"/>
              <a:gd name="connsiteY10" fmla="*/ 784098 h 1691662"/>
              <a:gd name="connsiteX11" fmla="*/ 1113873 w 1214923"/>
              <a:gd name="connsiteY11" fmla="*/ 670346 h 1691662"/>
              <a:gd name="connsiteX12" fmla="*/ 1028265 w 1214923"/>
              <a:gd name="connsiteY12" fmla="*/ 722567 h 1691662"/>
              <a:gd name="connsiteX13" fmla="*/ 1003881 w 1214923"/>
              <a:gd name="connsiteY13" fmla="*/ 692468 h 1691662"/>
              <a:gd name="connsiteX14" fmla="*/ 1005881 w 1214923"/>
              <a:gd name="connsiteY14" fmla="*/ 661511 h 1691662"/>
              <a:gd name="connsiteX15" fmla="*/ 1065794 w 1214923"/>
              <a:gd name="connsiteY15" fmla="*/ 651415 h 1691662"/>
              <a:gd name="connsiteX16" fmla="*/ 1087938 w 1214923"/>
              <a:gd name="connsiteY16" fmla="*/ 638205 h 1691662"/>
              <a:gd name="connsiteX17" fmla="*/ 739848 w 1214923"/>
              <a:gd name="connsiteY17" fmla="*/ 595694 h 1691662"/>
              <a:gd name="connsiteX18" fmla="*/ 716893 w 1214923"/>
              <a:gd name="connsiteY18" fmla="*/ 318992 h 1691662"/>
              <a:gd name="connsiteX19" fmla="*/ 920537 w 1214923"/>
              <a:gd name="connsiteY19" fmla="*/ 246031 h 1691662"/>
              <a:gd name="connsiteX20" fmla="*/ 682412 w 1214923"/>
              <a:gd name="connsiteY20" fmla="*/ 238316 h 1691662"/>
              <a:gd name="connsiteX21" fmla="*/ 928538 w 1214923"/>
              <a:gd name="connsiteY21" fmla="*/ 226790 h 1691662"/>
              <a:gd name="connsiteX22" fmla="*/ 720893 w 1214923"/>
              <a:gd name="connsiteY22" fmla="*/ 196025 h 1691662"/>
              <a:gd name="connsiteX23" fmla="*/ 736229 w 1214923"/>
              <a:gd name="connsiteY23" fmla="*/ 49911 h 1691662"/>
              <a:gd name="connsiteX24" fmla="*/ 663267 w 1214923"/>
              <a:gd name="connsiteY24" fmla="*/ 0 h 1691662"/>
              <a:gd name="connsiteX25" fmla="*/ 625167 w 1214923"/>
              <a:gd name="connsiteY25" fmla="*/ 103727 h 1691662"/>
              <a:gd name="connsiteX26" fmla="*/ 625167 w 1214923"/>
              <a:gd name="connsiteY26" fmla="*/ 288322 h 1691662"/>
              <a:gd name="connsiteX27" fmla="*/ 336845 w 1214923"/>
              <a:gd name="connsiteY27" fmla="*/ 261366 h 1691662"/>
              <a:gd name="connsiteX28" fmla="*/ 367611 w 1214923"/>
              <a:gd name="connsiteY28" fmla="*/ 307467 h 1691662"/>
              <a:gd name="connsiteX29" fmla="*/ 579066 w 1214923"/>
              <a:gd name="connsiteY29" fmla="*/ 615029 h 1691662"/>
              <a:gd name="connsiteX30" fmla="*/ 263884 w 1214923"/>
              <a:gd name="connsiteY30" fmla="*/ 496585 h 1691662"/>
              <a:gd name="connsiteX31" fmla="*/ 233118 w 1214923"/>
              <a:gd name="connsiteY31" fmla="*/ 714947 h 1691662"/>
              <a:gd name="connsiteX32" fmla="*/ 532965 w 1214923"/>
              <a:gd name="connsiteY32" fmla="*/ 807149 h 1691662"/>
              <a:gd name="connsiteX33" fmla="*/ 502390 w 1214923"/>
              <a:gd name="connsiteY33" fmla="*/ 816184 h 1691662"/>
              <a:gd name="connsiteX34" fmla="*/ 464290 w 1214923"/>
              <a:gd name="connsiteY34" fmla="*/ 772763 h 1691662"/>
              <a:gd name="connsiteX35" fmla="*/ 375231 w 1214923"/>
              <a:gd name="connsiteY35" fmla="*/ 788670 h 1691662"/>
              <a:gd name="connsiteX36" fmla="*/ 418189 w 1214923"/>
              <a:gd name="connsiteY36" fmla="*/ 826770 h 1691662"/>
              <a:gd name="connsiteX37" fmla="*/ 333607 w 1214923"/>
              <a:gd name="connsiteY37" fmla="*/ 826770 h 1691662"/>
              <a:gd name="connsiteX38" fmla="*/ 276457 w 1214923"/>
              <a:gd name="connsiteY38" fmla="*/ 857536 h 1691662"/>
              <a:gd name="connsiteX39" fmla="*/ 288458 w 1214923"/>
              <a:gd name="connsiteY39" fmla="*/ 766001 h 1691662"/>
              <a:gd name="connsiteX40" fmla="*/ 138059 w 1214923"/>
              <a:gd name="connsiteY40" fmla="*/ 911352 h 1691662"/>
              <a:gd name="connsiteX41" fmla="*/ 237976 w 1214923"/>
              <a:gd name="connsiteY41" fmla="*/ 961358 h 1691662"/>
              <a:gd name="connsiteX42" fmla="*/ 75102 w 1214923"/>
              <a:gd name="connsiteY42" fmla="*/ 1025783 h 1691662"/>
              <a:gd name="connsiteX43" fmla="*/ 80432 w 1214923"/>
              <a:gd name="connsiteY43" fmla="*/ 915162 h 1691662"/>
              <a:gd name="connsiteX44" fmla="*/ 91958 w 1214923"/>
              <a:gd name="connsiteY44" fmla="*/ 1107377 h 1691662"/>
              <a:gd name="connsiteX45" fmla="*/ 214925 w 1214923"/>
              <a:gd name="connsiteY45" fmla="*/ 1157383 h 1691662"/>
              <a:gd name="connsiteX46" fmla="*/ 322463 w 1214923"/>
              <a:gd name="connsiteY46" fmla="*/ 1228161 h 1691662"/>
              <a:gd name="connsiteX47" fmla="*/ 235145 w 1214923"/>
              <a:gd name="connsiteY47" fmla="*/ 1221759 h 1691662"/>
              <a:gd name="connsiteX48" fmla="*/ 267875 w 1214923"/>
              <a:gd name="connsiteY48" fmla="*/ 1263023 h 1691662"/>
              <a:gd name="connsiteX49" fmla="*/ 395615 w 1214923"/>
              <a:gd name="connsiteY49" fmla="*/ 1319117 h 1691662"/>
              <a:gd name="connsiteX50" fmla="*/ 322827 w 1214923"/>
              <a:gd name="connsiteY50" fmla="*/ 1338837 h 1691662"/>
              <a:gd name="connsiteX51" fmla="*/ 247492 w 1214923"/>
              <a:gd name="connsiteY51" fmla="*/ 1296725 h 1691662"/>
              <a:gd name="connsiteX52" fmla="*/ 229880 w 1214923"/>
              <a:gd name="connsiteY52" fmla="*/ 1312259 h 1691662"/>
              <a:gd name="connsiteX53" fmla="*/ 146155 w 1214923"/>
              <a:gd name="connsiteY53" fmla="*/ 1230344 h 1691662"/>
              <a:gd name="connsiteX54" fmla="*/ 115389 w 1214923"/>
              <a:gd name="connsiteY54" fmla="*/ 1430369 h 1691662"/>
              <a:gd name="connsiteX55" fmla="*/ 349799 w 1214923"/>
              <a:gd name="connsiteY55" fmla="*/ 1480280 h 1691662"/>
              <a:gd name="connsiteX56" fmla="*/ 299507 w 1214923"/>
              <a:gd name="connsiteY56" fmla="*/ 1464659 h 1691662"/>
              <a:gd name="connsiteX57" fmla="*/ 318374 w 1214923"/>
              <a:gd name="connsiteY57" fmla="*/ 1496562 h 1691662"/>
              <a:gd name="connsiteX58" fmla="*/ 388280 w 1214923"/>
              <a:gd name="connsiteY58" fmla="*/ 1545717 h 1691662"/>
              <a:gd name="connsiteX59" fmla="*/ 348847 w 1214923"/>
              <a:gd name="connsiteY59" fmla="*/ 1542479 h 1691662"/>
              <a:gd name="connsiteX60" fmla="*/ 255883 w 1214923"/>
              <a:gd name="connsiteY60" fmla="*/ 1502664 h 1691662"/>
              <a:gd name="connsiteX61" fmla="*/ 255883 w 1214923"/>
              <a:gd name="connsiteY61" fmla="*/ 1502664 h 1691662"/>
              <a:gd name="connsiteX62" fmla="*/ 239976 w 1214923"/>
              <a:gd name="connsiteY62" fmla="*/ 1484281 h 1691662"/>
              <a:gd name="connsiteX63" fmla="*/ 203495 w 1214923"/>
              <a:gd name="connsiteY63" fmla="*/ 1484281 h 1691662"/>
              <a:gd name="connsiteX64" fmla="*/ 187303 w 1214923"/>
              <a:gd name="connsiteY64" fmla="*/ 1499140 h 1691662"/>
              <a:gd name="connsiteX65" fmla="*/ 490673 w 1214923"/>
              <a:gd name="connsiteY65" fmla="*/ 1673352 h 1691662"/>
              <a:gd name="connsiteX66" fmla="*/ 767123 w 1214923"/>
              <a:gd name="connsiteY66" fmla="*/ 1677527 h 1691662"/>
              <a:gd name="connsiteX67" fmla="*/ 988070 w 1214923"/>
              <a:gd name="connsiteY67" fmla="*/ 1594485 h 1691662"/>
              <a:gd name="connsiteX68" fmla="*/ 1152566 w 1214923"/>
              <a:gd name="connsiteY68" fmla="*/ 1394460 h 1691662"/>
              <a:gd name="connsiteX69" fmla="*/ 918822 w 1214923"/>
              <a:gd name="connsiteY69" fmla="*/ 1363507 h 1691662"/>
              <a:gd name="connsiteX70" fmla="*/ 802904 w 1214923"/>
              <a:gd name="connsiteY70" fmla="*/ 1350454 h 1691662"/>
              <a:gd name="connsiteX71" fmla="*/ 841956 w 1214923"/>
              <a:gd name="connsiteY71" fmla="*/ 1326547 h 1691662"/>
              <a:gd name="connsiteX72" fmla="*/ 1018286 w 1214923"/>
              <a:gd name="connsiteY72" fmla="*/ 1315425 h 1691662"/>
              <a:gd name="connsiteX73" fmla="*/ 980354 w 1214923"/>
              <a:gd name="connsiteY73" fmla="*/ 1268921 h 1691662"/>
              <a:gd name="connsiteX74" fmla="*/ 1091488 w 1214923"/>
              <a:gd name="connsiteY74" fmla="*/ 1221043 h 1691662"/>
              <a:gd name="connsiteX75" fmla="*/ 896580 w 1214923"/>
              <a:gd name="connsiteY75" fmla="*/ 1032638 h 1691662"/>
              <a:gd name="connsiteX76" fmla="*/ 1193429 w 1214923"/>
              <a:gd name="connsiteY76" fmla="*/ 899446 h 1691662"/>
              <a:gd name="connsiteX77" fmla="*/ 759089 w 1214923"/>
              <a:gd name="connsiteY77" fmla="*/ 61246 h 1691662"/>
              <a:gd name="connsiteX78" fmla="*/ 720989 w 1214923"/>
              <a:gd name="connsiteY78" fmla="*/ 145828 h 1691662"/>
              <a:gd name="connsiteX79" fmla="*/ 759089 w 1214923"/>
              <a:gd name="connsiteY79" fmla="*/ 61436 h 1691662"/>
              <a:gd name="connsiteX80" fmla="*/ 759089 w 1214923"/>
              <a:gd name="connsiteY80" fmla="*/ 61246 h 1691662"/>
              <a:gd name="connsiteX81" fmla="*/ 363611 w 1214923"/>
              <a:gd name="connsiteY81" fmla="*/ 545783 h 1691662"/>
              <a:gd name="connsiteX82" fmla="*/ 348275 w 1214923"/>
              <a:gd name="connsiteY82" fmla="*/ 553498 h 1691662"/>
              <a:gd name="connsiteX83" fmla="*/ 363611 w 1214923"/>
              <a:gd name="connsiteY83" fmla="*/ 545783 h 1691662"/>
              <a:gd name="connsiteX84" fmla="*/ 232451 w 1214923"/>
              <a:gd name="connsiteY84" fmla="*/ 523113 h 1691662"/>
              <a:gd name="connsiteX85" fmla="*/ 254694 w 1214923"/>
              <a:gd name="connsiteY85" fmla="*/ 664096 h 1691662"/>
              <a:gd name="connsiteX86" fmla="*/ 232451 w 1214923"/>
              <a:gd name="connsiteY86" fmla="*/ 523113 h 1691662"/>
              <a:gd name="connsiteX87" fmla="*/ 340084 w 1214923"/>
              <a:gd name="connsiteY87" fmla="*/ 692277 h 1691662"/>
              <a:gd name="connsiteX88" fmla="*/ 470767 w 1214923"/>
              <a:gd name="connsiteY88" fmla="*/ 684562 h 1691662"/>
              <a:gd name="connsiteX89" fmla="*/ 340084 w 1214923"/>
              <a:gd name="connsiteY89" fmla="*/ 691896 h 1691662"/>
              <a:gd name="connsiteX90" fmla="*/ 340084 w 1214923"/>
              <a:gd name="connsiteY90" fmla="*/ 692277 h 1691662"/>
              <a:gd name="connsiteX91" fmla="*/ 382375 w 1214923"/>
              <a:gd name="connsiteY91" fmla="*/ 615410 h 1691662"/>
              <a:gd name="connsiteX92" fmla="*/ 516868 w 1214923"/>
              <a:gd name="connsiteY92" fmla="*/ 688372 h 1691662"/>
              <a:gd name="connsiteX93" fmla="*/ 382661 w 1214923"/>
              <a:gd name="connsiteY93" fmla="*/ 615029 h 1691662"/>
              <a:gd name="connsiteX94" fmla="*/ 382375 w 1214923"/>
              <a:gd name="connsiteY94" fmla="*/ 615410 h 1691662"/>
              <a:gd name="connsiteX95" fmla="*/ 201400 w 1214923"/>
              <a:gd name="connsiteY95" fmla="*/ 907542 h 1691662"/>
              <a:gd name="connsiteX96" fmla="*/ 163300 w 1214923"/>
              <a:gd name="connsiteY96" fmla="*/ 838295 h 1691662"/>
              <a:gd name="connsiteX97" fmla="*/ 201686 w 1214923"/>
              <a:gd name="connsiteY97" fmla="*/ 907161 h 1691662"/>
              <a:gd name="connsiteX98" fmla="*/ 201400 w 1214923"/>
              <a:gd name="connsiteY98" fmla="*/ 907542 h 1691662"/>
              <a:gd name="connsiteX99" fmla="*/ 97811 w 1214923"/>
              <a:gd name="connsiteY99" fmla="*/ 1285557 h 1691662"/>
              <a:gd name="connsiteX100" fmla="*/ 123279 w 1214923"/>
              <a:gd name="connsiteY100" fmla="*/ 1264178 h 1691662"/>
              <a:gd name="connsiteX101" fmla="*/ 231975 w 1214923"/>
              <a:gd name="connsiteY101" fmla="*/ 1341501 h 1691662"/>
              <a:gd name="connsiteX102" fmla="*/ 97811 w 1214923"/>
              <a:gd name="connsiteY102" fmla="*/ 1285557 h 1691662"/>
              <a:gd name="connsiteX103" fmla="*/ 232928 w 1214923"/>
              <a:gd name="connsiteY103" fmla="*/ 1376077 h 1691662"/>
              <a:gd name="connsiteX104" fmla="*/ 279029 w 1214923"/>
              <a:gd name="connsiteY104" fmla="*/ 1379887 h 1691662"/>
              <a:gd name="connsiteX105" fmla="*/ 232451 w 1214923"/>
              <a:gd name="connsiteY105" fmla="*/ 1376077 h 1691662"/>
              <a:gd name="connsiteX106" fmla="*/ 232928 w 1214923"/>
              <a:gd name="connsiteY106" fmla="*/ 1376077 h 1691662"/>
              <a:gd name="connsiteX107" fmla="*/ 856244 w 1214923"/>
              <a:gd name="connsiteY107" fmla="*/ 715613 h 1691662"/>
              <a:gd name="connsiteX108" fmla="*/ 817635 w 1214923"/>
              <a:gd name="connsiteY108" fmla="*/ 708913 h 1691662"/>
              <a:gd name="connsiteX109" fmla="*/ 721084 w 1214923"/>
              <a:gd name="connsiteY109" fmla="*/ 657225 h 1691662"/>
              <a:gd name="connsiteX110" fmla="*/ 855767 w 1214923"/>
              <a:gd name="connsiteY110" fmla="*/ 715613 h 1691662"/>
              <a:gd name="connsiteX111" fmla="*/ 856244 w 1214923"/>
              <a:gd name="connsiteY111" fmla="*/ 715613 h 1691662"/>
              <a:gd name="connsiteX112" fmla="*/ 663458 w 1214923"/>
              <a:gd name="connsiteY112" fmla="*/ 722662 h 1691662"/>
              <a:gd name="connsiteX113" fmla="*/ 644408 w 1214923"/>
              <a:gd name="connsiteY113" fmla="*/ 807149 h 1691662"/>
              <a:gd name="connsiteX114" fmla="*/ 662981 w 1214923"/>
              <a:gd name="connsiteY114" fmla="*/ 723138 h 1691662"/>
              <a:gd name="connsiteX115" fmla="*/ 663458 w 1214923"/>
              <a:gd name="connsiteY115" fmla="*/ 722662 h 1691662"/>
              <a:gd name="connsiteX116" fmla="*/ 628882 w 1214923"/>
              <a:gd name="connsiteY116" fmla="*/ 753332 h 1691662"/>
              <a:gd name="connsiteX117" fmla="*/ 655742 w 1214923"/>
              <a:gd name="connsiteY117" fmla="*/ 726472 h 1691662"/>
              <a:gd name="connsiteX118" fmla="*/ 628406 w 1214923"/>
              <a:gd name="connsiteY118" fmla="*/ 753332 h 1691662"/>
              <a:gd name="connsiteX119" fmla="*/ 628882 w 1214923"/>
              <a:gd name="connsiteY119" fmla="*/ 753332 h 1691662"/>
              <a:gd name="connsiteX120" fmla="*/ 771090 w 1214923"/>
              <a:gd name="connsiteY120" fmla="*/ 757237 h 1691662"/>
              <a:gd name="connsiteX121" fmla="*/ 690318 w 1214923"/>
              <a:gd name="connsiteY121" fmla="*/ 822579 h 1691662"/>
              <a:gd name="connsiteX122" fmla="*/ 770614 w 1214923"/>
              <a:gd name="connsiteY122" fmla="*/ 757237 h 1691662"/>
              <a:gd name="connsiteX123" fmla="*/ 771090 w 1214923"/>
              <a:gd name="connsiteY123" fmla="*/ 757237 h 1691662"/>
              <a:gd name="connsiteX124" fmla="*/ 759565 w 1214923"/>
              <a:gd name="connsiteY124" fmla="*/ 538162 h 1691662"/>
              <a:gd name="connsiteX125" fmla="*/ 851767 w 1214923"/>
              <a:gd name="connsiteY125" fmla="*/ 480536 h 1691662"/>
              <a:gd name="connsiteX126" fmla="*/ 759089 w 1214923"/>
              <a:gd name="connsiteY126" fmla="*/ 538067 h 1691662"/>
              <a:gd name="connsiteX127" fmla="*/ 759565 w 1214923"/>
              <a:gd name="connsiteY127" fmla="*/ 538162 h 1691662"/>
              <a:gd name="connsiteX128" fmla="*/ 868213 w 1214923"/>
              <a:gd name="connsiteY128" fmla="*/ 356761 h 1691662"/>
              <a:gd name="connsiteX129" fmla="*/ 812619 w 1214923"/>
              <a:gd name="connsiteY129" fmla="*/ 442055 h 1691662"/>
              <a:gd name="connsiteX130" fmla="*/ 868213 w 1214923"/>
              <a:gd name="connsiteY130" fmla="*/ 356761 h 1691662"/>
              <a:gd name="connsiteX131" fmla="*/ 681841 w 1214923"/>
              <a:gd name="connsiteY131" fmla="*/ 323088 h 1691662"/>
              <a:gd name="connsiteX132" fmla="*/ 758803 w 1214923"/>
              <a:gd name="connsiteY132" fmla="*/ 430816 h 1691662"/>
              <a:gd name="connsiteX133" fmla="*/ 643455 w 1214923"/>
              <a:gd name="connsiteY133" fmla="*/ 396145 h 1691662"/>
              <a:gd name="connsiteX134" fmla="*/ 639550 w 1214923"/>
              <a:gd name="connsiteY134" fmla="*/ 438436 h 1691662"/>
              <a:gd name="connsiteX135" fmla="*/ 682127 w 1214923"/>
              <a:gd name="connsiteY135" fmla="*/ 323088 h 1691662"/>
              <a:gd name="connsiteX136" fmla="*/ 681841 w 1214923"/>
              <a:gd name="connsiteY136" fmla="*/ 323088 h 1691662"/>
              <a:gd name="connsiteX137" fmla="*/ 395477 w 1214923"/>
              <a:gd name="connsiteY137" fmla="*/ 216638 h 1691662"/>
              <a:gd name="connsiteX138" fmla="*/ 432956 w 1214923"/>
              <a:gd name="connsiteY138" fmla="*/ 194566 h 1691662"/>
              <a:gd name="connsiteX139" fmla="*/ 564476 w 1214923"/>
              <a:gd name="connsiteY139" fmla="*/ 247666 h 1691662"/>
              <a:gd name="connsiteX140" fmla="*/ 558873 w 1214923"/>
              <a:gd name="connsiteY140" fmla="*/ 299942 h 1691662"/>
              <a:gd name="connsiteX141" fmla="*/ 395477 w 1214923"/>
              <a:gd name="connsiteY141" fmla="*/ 216638 h 1691662"/>
              <a:gd name="connsiteX142" fmla="*/ 470767 w 1214923"/>
              <a:gd name="connsiteY142" fmla="*/ 361188 h 1691662"/>
              <a:gd name="connsiteX143" fmla="*/ 566874 w 1214923"/>
              <a:gd name="connsiteY143" fmla="*/ 503396 h 1691662"/>
              <a:gd name="connsiteX144" fmla="*/ 470767 w 1214923"/>
              <a:gd name="connsiteY144" fmla="*/ 361188 h 1691662"/>
              <a:gd name="connsiteX145" fmla="*/ 632216 w 1214923"/>
              <a:gd name="connsiteY145" fmla="*/ 475419 h 1691662"/>
              <a:gd name="connsiteX146" fmla="*/ 759089 w 1214923"/>
              <a:gd name="connsiteY146" fmla="*/ 438055 h 1691662"/>
              <a:gd name="connsiteX147" fmla="*/ 640217 w 1214923"/>
              <a:gd name="connsiteY147" fmla="*/ 641593 h 1691662"/>
              <a:gd name="connsiteX148" fmla="*/ 622468 w 1214923"/>
              <a:gd name="connsiteY148" fmla="*/ 453581 h 1691662"/>
              <a:gd name="connsiteX149" fmla="*/ 632216 w 1214923"/>
              <a:gd name="connsiteY149" fmla="*/ 475419 h 1691662"/>
              <a:gd name="connsiteX150" fmla="*/ 686032 w 1214923"/>
              <a:gd name="connsiteY150" fmla="*/ 837819 h 1691662"/>
              <a:gd name="connsiteX151" fmla="*/ 628310 w 1214923"/>
              <a:gd name="connsiteY151" fmla="*/ 930116 h 1691662"/>
              <a:gd name="connsiteX152" fmla="*/ 686032 w 1214923"/>
              <a:gd name="connsiteY152" fmla="*/ 837914 h 1691662"/>
              <a:gd name="connsiteX153" fmla="*/ 686032 w 1214923"/>
              <a:gd name="connsiteY153" fmla="*/ 837819 h 1691662"/>
              <a:gd name="connsiteX154" fmla="*/ 743658 w 1214923"/>
              <a:gd name="connsiteY154" fmla="*/ 1291400 h 1691662"/>
              <a:gd name="connsiteX155" fmla="*/ 547634 w 1214923"/>
              <a:gd name="connsiteY155" fmla="*/ 1206818 h 1691662"/>
              <a:gd name="connsiteX156" fmla="*/ 573446 w 1214923"/>
              <a:gd name="connsiteY156" fmla="*/ 1222439 h 1691662"/>
              <a:gd name="connsiteX157" fmla="*/ 603450 w 1214923"/>
              <a:gd name="connsiteY157" fmla="*/ 1227487 h 1691662"/>
              <a:gd name="connsiteX158" fmla="*/ 743658 w 1214923"/>
              <a:gd name="connsiteY158" fmla="*/ 1291495 h 1691662"/>
              <a:gd name="connsiteX159" fmla="*/ 743658 w 1214923"/>
              <a:gd name="connsiteY159" fmla="*/ 1291400 h 1691662"/>
              <a:gd name="connsiteX160" fmla="*/ 556465 w 1214923"/>
              <a:gd name="connsiteY160" fmla="*/ 950327 h 1691662"/>
              <a:gd name="connsiteX161" fmla="*/ 689842 w 1214923"/>
              <a:gd name="connsiteY161" fmla="*/ 1122236 h 1691662"/>
              <a:gd name="connsiteX162" fmla="*/ 568651 w 1214923"/>
              <a:gd name="connsiteY162" fmla="*/ 984541 h 1691662"/>
              <a:gd name="connsiteX163" fmla="*/ 556465 w 1214923"/>
              <a:gd name="connsiteY163" fmla="*/ 950327 h 1691662"/>
              <a:gd name="connsiteX164" fmla="*/ 351609 w 1214923"/>
              <a:gd name="connsiteY164" fmla="*/ 1045464 h 1691662"/>
              <a:gd name="connsiteX165" fmla="*/ 382375 w 1214923"/>
              <a:gd name="connsiteY165" fmla="*/ 887825 h 1691662"/>
              <a:gd name="connsiteX166" fmla="*/ 351609 w 1214923"/>
              <a:gd name="connsiteY166" fmla="*/ 1045559 h 1691662"/>
              <a:gd name="connsiteX167" fmla="*/ 351609 w 1214923"/>
              <a:gd name="connsiteY167" fmla="*/ 1045464 h 1691662"/>
              <a:gd name="connsiteX168" fmla="*/ 420761 w 1214923"/>
              <a:gd name="connsiteY168" fmla="*/ 1054969 h 1691662"/>
              <a:gd name="connsiteX169" fmla="*/ 605260 w 1214923"/>
              <a:gd name="connsiteY169" fmla="*/ 1180338 h 1691662"/>
              <a:gd name="connsiteX170" fmla="*/ 420761 w 1214923"/>
              <a:gd name="connsiteY170" fmla="*/ 1054969 h 1691662"/>
              <a:gd name="connsiteX171" fmla="*/ 366944 w 1214923"/>
              <a:gd name="connsiteY171" fmla="*/ 1414272 h 1691662"/>
              <a:gd name="connsiteX172" fmla="*/ 597640 w 1214923"/>
              <a:gd name="connsiteY172" fmla="*/ 1460468 h 1691662"/>
              <a:gd name="connsiteX173" fmla="*/ 366944 w 1214923"/>
              <a:gd name="connsiteY173" fmla="*/ 1414463 h 1691662"/>
              <a:gd name="connsiteX174" fmla="*/ 366944 w 1214923"/>
              <a:gd name="connsiteY174" fmla="*/ 1414272 h 1691662"/>
              <a:gd name="connsiteX175" fmla="*/ 597035 w 1214923"/>
              <a:gd name="connsiteY175" fmla="*/ 1664464 h 1691662"/>
              <a:gd name="connsiteX176" fmla="*/ 471148 w 1214923"/>
              <a:gd name="connsiteY176" fmla="*/ 1649777 h 1691662"/>
              <a:gd name="connsiteX177" fmla="*/ 401901 w 1214923"/>
              <a:gd name="connsiteY177" fmla="*/ 1579817 h 1691662"/>
              <a:gd name="connsiteX178" fmla="*/ 582412 w 1214923"/>
              <a:gd name="connsiteY178" fmla="*/ 1645158 h 1691662"/>
              <a:gd name="connsiteX179" fmla="*/ 597035 w 1214923"/>
              <a:gd name="connsiteY179" fmla="*/ 1664464 h 1691662"/>
              <a:gd name="connsiteX180" fmla="*/ 616785 w 1214923"/>
              <a:gd name="connsiteY180" fmla="*/ 1564196 h 1691662"/>
              <a:gd name="connsiteX181" fmla="*/ 555349 w 1214923"/>
              <a:gd name="connsiteY181" fmla="*/ 1541145 h 1691662"/>
              <a:gd name="connsiteX182" fmla="*/ 638597 w 1214923"/>
              <a:gd name="connsiteY182" fmla="*/ 1493520 h 1691662"/>
              <a:gd name="connsiteX183" fmla="*/ 752034 w 1214923"/>
              <a:gd name="connsiteY183" fmla="*/ 1535463 h 1691662"/>
              <a:gd name="connsiteX184" fmla="*/ 616785 w 1214923"/>
              <a:gd name="connsiteY184" fmla="*/ 1564386 h 1691662"/>
              <a:gd name="connsiteX185" fmla="*/ 616785 w 1214923"/>
              <a:gd name="connsiteY185" fmla="*/ 1564196 h 1691662"/>
              <a:gd name="connsiteX186" fmla="*/ 811979 w 1214923"/>
              <a:gd name="connsiteY186" fmla="*/ 1595484 h 1691662"/>
              <a:gd name="connsiteX187" fmla="*/ 812771 w 1214923"/>
              <a:gd name="connsiteY187" fmla="*/ 1652594 h 1691662"/>
              <a:gd name="connsiteX188" fmla="*/ 704225 w 1214923"/>
              <a:gd name="connsiteY188" fmla="*/ 1665256 h 1691662"/>
              <a:gd name="connsiteX189" fmla="*/ 651942 w 1214923"/>
              <a:gd name="connsiteY189" fmla="*/ 1653111 h 1691662"/>
              <a:gd name="connsiteX190" fmla="*/ 811979 w 1214923"/>
              <a:gd name="connsiteY190" fmla="*/ 1595484 h 1691662"/>
              <a:gd name="connsiteX191" fmla="*/ 857863 w 1214923"/>
              <a:gd name="connsiteY191" fmla="*/ 1591056 h 1691662"/>
              <a:gd name="connsiteX192" fmla="*/ 838813 w 1214923"/>
              <a:gd name="connsiteY192" fmla="*/ 1568958 h 1691662"/>
              <a:gd name="connsiteX193" fmla="*/ 836146 w 1214923"/>
              <a:gd name="connsiteY193" fmla="*/ 1564291 h 1691662"/>
              <a:gd name="connsiteX194" fmla="*/ 955179 w 1214923"/>
              <a:gd name="connsiteY194" fmla="*/ 1500720 h 1691662"/>
              <a:gd name="connsiteX195" fmla="*/ 1066493 w 1214923"/>
              <a:gd name="connsiteY195" fmla="*/ 1492065 h 1691662"/>
              <a:gd name="connsiteX196" fmla="*/ 857863 w 1214923"/>
              <a:gd name="connsiteY196" fmla="*/ 1591247 h 1691662"/>
              <a:gd name="connsiteX197" fmla="*/ 857863 w 1214923"/>
              <a:gd name="connsiteY197" fmla="*/ 1591056 h 1691662"/>
              <a:gd name="connsiteX198" fmla="*/ 1054979 w 1214923"/>
              <a:gd name="connsiteY198" fmla="*/ 1445037 h 1691662"/>
              <a:gd name="connsiteX199" fmla="*/ 916632 w 1214923"/>
              <a:gd name="connsiteY199" fmla="*/ 1468184 h 1691662"/>
              <a:gd name="connsiteX200" fmla="*/ 1028170 w 1214923"/>
              <a:gd name="connsiteY200" fmla="*/ 1445228 h 1691662"/>
              <a:gd name="connsiteX201" fmla="*/ 1054979 w 1214923"/>
              <a:gd name="connsiteY201" fmla="*/ 1445037 h 1691662"/>
              <a:gd name="connsiteX202" fmla="*/ 862816 w 1214923"/>
              <a:gd name="connsiteY202" fmla="*/ 1410462 h 1691662"/>
              <a:gd name="connsiteX203" fmla="*/ 647551 w 1214923"/>
              <a:gd name="connsiteY203" fmla="*/ 1448562 h 1691662"/>
              <a:gd name="connsiteX204" fmla="*/ 862816 w 1214923"/>
              <a:gd name="connsiteY204" fmla="*/ 1410653 h 1691662"/>
              <a:gd name="connsiteX205" fmla="*/ 862816 w 1214923"/>
              <a:gd name="connsiteY205" fmla="*/ 1410462 h 1691662"/>
              <a:gd name="connsiteX206" fmla="*/ 689842 w 1214923"/>
              <a:gd name="connsiteY206" fmla="*/ 1391412 h 1691662"/>
              <a:gd name="connsiteX207" fmla="*/ 924347 w 1214923"/>
              <a:gd name="connsiteY207" fmla="*/ 1306830 h 1691662"/>
              <a:gd name="connsiteX208" fmla="*/ 689842 w 1214923"/>
              <a:gd name="connsiteY208" fmla="*/ 1391412 h 1691662"/>
              <a:gd name="connsiteX209" fmla="*/ 1162663 w 1214923"/>
              <a:gd name="connsiteY209" fmla="*/ 1057085 h 1691662"/>
              <a:gd name="connsiteX210" fmla="*/ 1148756 w 1214923"/>
              <a:gd name="connsiteY210" fmla="*/ 1134428 h 1691662"/>
              <a:gd name="connsiteX211" fmla="*/ 1066841 w 1214923"/>
              <a:gd name="connsiteY211" fmla="*/ 1139762 h 1691662"/>
              <a:gd name="connsiteX212" fmla="*/ 1035790 w 1214923"/>
              <a:gd name="connsiteY212" fmla="*/ 1087755 h 1691662"/>
              <a:gd name="connsiteX213" fmla="*/ 1162663 w 1214923"/>
              <a:gd name="connsiteY213" fmla="*/ 1057085 h 1691662"/>
              <a:gd name="connsiteX214" fmla="*/ 987913 w 1214923"/>
              <a:gd name="connsiteY214" fmla="*/ 1181170 h 1691662"/>
              <a:gd name="connsiteX215" fmla="*/ 958923 w 1214923"/>
              <a:gd name="connsiteY215" fmla="*/ 1264444 h 1691662"/>
              <a:gd name="connsiteX216" fmla="*/ 905107 w 1214923"/>
              <a:gd name="connsiteY216" fmla="*/ 1118330 h 1691662"/>
              <a:gd name="connsiteX217" fmla="*/ 987913 w 1214923"/>
              <a:gd name="connsiteY217" fmla="*/ 1181170 h 1691662"/>
              <a:gd name="connsiteX0" fmla="*/ 1193429 w 1214923"/>
              <a:gd name="connsiteY0" fmla="*/ 899446 h 1691662"/>
              <a:gd name="connsiteX1" fmla="*/ 1157319 w 1214923"/>
              <a:gd name="connsiteY1" fmla="*/ 831924 h 1691662"/>
              <a:gd name="connsiteX2" fmla="*/ 1019985 w 1214923"/>
              <a:gd name="connsiteY2" fmla="*/ 885740 h 1691662"/>
              <a:gd name="connsiteX3" fmla="*/ 963019 w 1214923"/>
              <a:gd name="connsiteY3" fmla="*/ 860965 h 1691662"/>
              <a:gd name="connsiteX4" fmla="*/ 1035980 w 1214923"/>
              <a:gd name="connsiteY4" fmla="*/ 795623 h 1691662"/>
              <a:gd name="connsiteX5" fmla="*/ 893772 w 1214923"/>
              <a:gd name="connsiteY5" fmla="*/ 930212 h 1691662"/>
              <a:gd name="connsiteX6" fmla="*/ 951398 w 1214923"/>
              <a:gd name="connsiteY6" fmla="*/ 937927 h 1691662"/>
              <a:gd name="connsiteX7" fmla="*/ 862911 w 1214923"/>
              <a:gd name="connsiteY7" fmla="*/ 964787 h 1691662"/>
              <a:gd name="connsiteX8" fmla="*/ 813000 w 1214923"/>
              <a:gd name="connsiteY8" fmla="*/ 991648 h 1691662"/>
              <a:gd name="connsiteX9" fmla="*/ 905202 w 1214923"/>
              <a:gd name="connsiteY9" fmla="*/ 872585 h 1691662"/>
              <a:gd name="connsiteX10" fmla="*/ 1062841 w 1214923"/>
              <a:gd name="connsiteY10" fmla="*/ 784098 h 1691662"/>
              <a:gd name="connsiteX11" fmla="*/ 1113873 w 1214923"/>
              <a:gd name="connsiteY11" fmla="*/ 670346 h 1691662"/>
              <a:gd name="connsiteX12" fmla="*/ 1028265 w 1214923"/>
              <a:gd name="connsiteY12" fmla="*/ 722567 h 1691662"/>
              <a:gd name="connsiteX13" fmla="*/ 1003881 w 1214923"/>
              <a:gd name="connsiteY13" fmla="*/ 692468 h 1691662"/>
              <a:gd name="connsiteX14" fmla="*/ 1005881 w 1214923"/>
              <a:gd name="connsiteY14" fmla="*/ 661511 h 1691662"/>
              <a:gd name="connsiteX15" fmla="*/ 1065794 w 1214923"/>
              <a:gd name="connsiteY15" fmla="*/ 651415 h 1691662"/>
              <a:gd name="connsiteX16" fmla="*/ 1087938 w 1214923"/>
              <a:gd name="connsiteY16" fmla="*/ 638205 h 1691662"/>
              <a:gd name="connsiteX17" fmla="*/ 739848 w 1214923"/>
              <a:gd name="connsiteY17" fmla="*/ 595694 h 1691662"/>
              <a:gd name="connsiteX18" fmla="*/ 716893 w 1214923"/>
              <a:gd name="connsiteY18" fmla="*/ 318992 h 1691662"/>
              <a:gd name="connsiteX19" fmla="*/ 920537 w 1214923"/>
              <a:gd name="connsiteY19" fmla="*/ 246031 h 1691662"/>
              <a:gd name="connsiteX20" fmla="*/ 682412 w 1214923"/>
              <a:gd name="connsiteY20" fmla="*/ 238316 h 1691662"/>
              <a:gd name="connsiteX21" fmla="*/ 928538 w 1214923"/>
              <a:gd name="connsiteY21" fmla="*/ 226790 h 1691662"/>
              <a:gd name="connsiteX22" fmla="*/ 720893 w 1214923"/>
              <a:gd name="connsiteY22" fmla="*/ 196025 h 1691662"/>
              <a:gd name="connsiteX23" fmla="*/ 736229 w 1214923"/>
              <a:gd name="connsiteY23" fmla="*/ 49911 h 1691662"/>
              <a:gd name="connsiteX24" fmla="*/ 663267 w 1214923"/>
              <a:gd name="connsiteY24" fmla="*/ 0 h 1691662"/>
              <a:gd name="connsiteX25" fmla="*/ 625167 w 1214923"/>
              <a:gd name="connsiteY25" fmla="*/ 103727 h 1691662"/>
              <a:gd name="connsiteX26" fmla="*/ 625167 w 1214923"/>
              <a:gd name="connsiteY26" fmla="*/ 288322 h 1691662"/>
              <a:gd name="connsiteX27" fmla="*/ 336845 w 1214923"/>
              <a:gd name="connsiteY27" fmla="*/ 261366 h 1691662"/>
              <a:gd name="connsiteX28" fmla="*/ 367611 w 1214923"/>
              <a:gd name="connsiteY28" fmla="*/ 307467 h 1691662"/>
              <a:gd name="connsiteX29" fmla="*/ 579066 w 1214923"/>
              <a:gd name="connsiteY29" fmla="*/ 615029 h 1691662"/>
              <a:gd name="connsiteX30" fmla="*/ 263884 w 1214923"/>
              <a:gd name="connsiteY30" fmla="*/ 496585 h 1691662"/>
              <a:gd name="connsiteX31" fmla="*/ 233118 w 1214923"/>
              <a:gd name="connsiteY31" fmla="*/ 714947 h 1691662"/>
              <a:gd name="connsiteX32" fmla="*/ 532965 w 1214923"/>
              <a:gd name="connsiteY32" fmla="*/ 807149 h 1691662"/>
              <a:gd name="connsiteX33" fmla="*/ 502390 w 1214923"/>
              <a:gd name="connsiteY33" fmla="*/ 816184 h 1691662"/>
              <a:gd name="connsiteX34" fmla="*/ 464290 w 1214923"/>
              <a:gd name="connsiteY34" fmla="*/ 772763 h 1691662"/>
              <a:gd name="connsiteX35" fmla="*/ 375231 w 1214923"/>
              <a:gd name="connsiteY35" fmla="*/ 788670 h 1691662"/>
              <a:gd name="connsiteX36" fmla="*/ 418189 w 1214923"/>
              <a:gd name="connsiteY36" fmla="*/ 826770 h 1691662"/>
              <a:gd name="connsiteX37" fmla="*/ 333607 w 1214923"/>
              <a:gd name="connsiteY37" fmla="*/ 826770 h 1691662"/>
              <a:gd name="connsiteX38" fmla="*/ 276457 w 1214923"/>
              <a:gd name="connsiteY38" fmla="*/ 857536 h 1691662"/>
              <a:gd name="connsiteX39" fmla="*/ 288458 w 1214923"/>
              <a:gd name="connsiteY39" fmla="*/ 766001 h 1691662"/>
              <a:gd name="connsiteX40" fmla="*/ 138059 w 1214923"/>
              <a:gd name="connsiteY40" fmla="*/ 911352 h 1691662"/>
              <a:gd name="connsiteX41" fmla="*/ 237976 w 1214923"/>
              <a:gd name="connsiteY41" fmla="*/ 961358 h 1691662"/>
              <a:gd name="connsiteX42" fmla="*/ 75102 w 1214923"/>
              <a:gd name="connsiteY42" fmla="*/ 1025783 h 1691662"/>
              <a:gd name="connsiteX43" fmla="*/ 80432 w 1214923"/>
              <a:gd name="connsiteY43" fmla="*/ 915162 h 1691662"/>
              <a:gd name="connsiteX44" fmla="*/ 91958 w 1214923"/>
              <a:gd name="connsiteY44" fmla="*/ 1107377 h 1691662"/>
              <a:gd name="connsiteX45" fmla="*/ 214925 w 1214923"/>
              <a:gd name="connsiteY45" fmla="*/ 1157383 h 1691662"/>
              <a:gd name="connsiteX46" fmla="*/ 322463 w 1214923"/>
              <a:gd name="connsiteY46" fmla="*/ 1228161 h 1691662"/>
              <a:gd name="connsiteX47" fmla="*/ 235145 w 1214923"/>
              <a:gd name="connsiteY47" fmla="*/ 1221759 h 1691662"/>
              <a:gd name="connsiteX48" fmla="*/ 267875 w 1214923"/>
              <a:gd name="connsiteY48" fmla="*/ 1263023 h 1691662"/>
              <a:gd name="connsiteX49" fmla="*/ 395615 w 1214923"/>
              <a:gd name="connsiteY49" fmla="*/ 1319117 h 1691662"/>
              <a:gd name="connsiteX50" fmla="*/ 322827 w 1214923"/>
              <a:gd name="connsiteY50" fmla="*/ 1338837 h 1691662"/>
              <a:gd name="connsiteX51" fmla="*/ 247492 w 1214923"/>
              <a:gd name="connsiteY51" fmla="*/ 1296725 h 1691662"/>
              <a:gd name="connsiteX52" fmla="*/ 229880 w 1214923"/>
              <a:gd name="connsiteY52" fmla="*/ 1312259 h 1691662"/>
              <a:gd name="connsiteX53" fmla="*/ 146155 w 1214923"/>
              <a:gd name="connsiteY53" fmla="*/ 1230344 h 1691662"/>
              <a:gd name="connsiteX54" fmla="*/ 115389 w 1214923"/>
              <a:gd name="connsiteY54" fmla="*/ 1430369 h 1691662"/>
              <a:gd name="connsiteX55" fmla="*/ 349799 w 1214923"/>
              <a:gd name="connsiteY55" fmla="*/ 1480280 h 1691662"/>
              <a:gd name="connsiteX56" fmla="*/ 299507 w 1214923"/>
              <a:gd name="connsiteY56" fmla="*/ 1464659 h 1691662"/>
              <a:gd name="connsiteX57" fmla="*/ 318374 w 1214923"/>
              <a:gd name="connsiteY57" fmla="*/ 1496562 h 1691662"/>
              <a:gd name="connsiteX58" fmla="*/ 388280 w 1214923"/>
              <a:gd name="connsiteY58" fmla="*/ 1545717 h 1691662"/>
              <a:gd name="connsiteX59" fmla="*/ 348847 w 1214923"/>
              <a:gd name="connsiteY59" fmla="*/ 1542479 h 1691662"/>
              <a:gd name="connsiteX60" fmla="*/ 255883 w 1214923"/>
              <a:gd name="connsiteY60" fmla="*/ 1502664 h 1691662"/>
              <a:gd name="connsiteX61" fmla="*/ 255883 w 1214923"/>
              <a:gd name="connsiteY61" fmla="*/ 1502664 h 1691662"/>
              <a:gd name="connsiteX62" fmla="*/ 239976 w 1214923"/>
              <a:gd name="connsiteY62" fmla="*/ 1484281 h 1691662"/>
              <a:gd name="connsiteX63" fmla="*/ 203495 w 1214923"/>
              <a:gd name="connsiteY63" fmla="*/ 1484281 h 1691662"/>
              <a:gd name="connsiteX64" fmla="*/ 187303 w 1214923"/>
              <a:gd name="connsiteY64" fmla="*/ 1499140 h 1691662"/>
              <a:gd name="connsiteX65" fmla="*/ 490673 w 1214923"/>
              <a:gd name="connsiteY65" fmla="*/ 1673352 h 1691662"/>
              <a:gd name="connsiteX66" fmla="*/ 767123 w 1214923"/>
              <a:gd name="connsiteY66" fmla="*/ 1677527 h 1691662"/>
              <a:gd name="connsiteX67" fmla="*/ 967500 w 1214923"/>
              <a:gd name="connsiteY67" fmla="*/ 1594485 h 1691662"/>
              <a:gd name="connsiteX68" fmla="*/ 1152566 w 1214923"/>
              <a:gd name="connsiteY68" fmla="*/ 1394460 h 1691662"/>
              <a:gd name="connsiteX69" fmla="*/ 918822 w 1214923"/>
              <a:gd name="connsiteY69" fmla="*/ 1363507 h 1691662"/>
              <a:gd name="connsiteX70" fmla="*/ 802904 w 1214923"/>
              <a:gd name="connsiteY70" fmla="*/ 1350454 h 1691662"/>
              <a:gd name="connsiteX71" fmla="*/ 841956 w 1214923"/>
              <a:gd name="connsiteY71" fmla="*/ 1326547 h 1691662"/>
              <a:gd name="connsiteX72" fmla="*/ 1018286 w 1214923"/>
              <a:gd name="connsiteY72" fmla="*/ 1315425 h 1691662"/>
              <a:gd name="connsiteX73" fmla="*/ 980354 w 1214923"/>
              <a:gd name="connsiteY73" fmla="*/ 1268921 h 1691662"/>
              <a:gd name="connsiteX74" fmla="*/ 1091488 w 1214923"/>
              <a:gd name="connsiteY74" fmla="*/ 1221043 h 1691662"/>
              <a:gd name="connsiteX75" fmla="*/ 896580 w 1214923"/>
              <a:gd name="connsiteY75" fmla="*/ 1032638 h 1691662"/>
              <a:gd name="connsiteX76" fmla="*/ 1193429 w 1214923"/>
              <a:gd name="connsiteY76" fmla="*/ 899446 h 1691662"/>
              <a:gd name="connsiteX77" fmla="*/ 759089 w 1214923"/>
              <a:gd name="connsiteY77" fmla="*/ 61246 h 1691662"/>
              <a:gd name="connsiteX78" fmla="*/ 720989 w 1214923"/>
              <a:gd name="connsiteY78" fmla="*/ 145828 h 1691662"/>
              <a:gd name="connsiteX79" fmla="*/ 759089 w 1214923"/>
              <a:gd name="connsiteY79" fmla="*/ 61436 h 1691662"/>
              <a:gd name="connsiteX80" fmla="*/ 759089 w 1214923"/>
              <a:gd name="connsiteY80" fmla="*/ 61246 h 1691662"/>
              <a:gd name="connsiteX81" fmla="*/ 363611 w 1214923"/>
              <a:gd name="connsiteY81" fmla="*/ 545783 h 1691662"/>
              <a:gd name="connsiteX82" fmla="*/ 348275 w 1214923"/>
              <a:gd name="connsiteY82" fmla="*/ 553498 h 1691662"/>
              <a:gd name="connsiteX83" fmla="*/ 363611 w 1214923"/>
              <a:gd name="connsiteY83" fmla="*/ 545783 h 1691662"/>
              <a:gd name="connsiteX84" fmla="*/ 232451 w 1214923"/>
              <a:gd name="connsiteY84" fmla="*/ 523113 h 1691662"/>
              <a:gd name="connsiteX85" fmla="*/ 254694 w 1214923"/>
              <a:gd name="connsiteY85" fmla="*/ 664096 h 1691662"/>
              <a:gd name="connsiteX86" fmla="*/ 232451 w 1214923"/>
              <a:gd name="connsiteY86" fmla="*/ 523113 h 1691662"/>
              <a:gd name="connsiteX87" fmla="*/ 340084 w 1214923"/>
              <a:gd name="connsiteY87" fmla="*/ 692277 h 1691662"/>
              <a:gd name="connsiteX88" fmla="*/ 470767 w 1214923"/>
              <a:gd name="connsiteY88" fmla="*/ 684562 h 1691662"/>
              <a:gd name="connsiteX89" fmla="*/ 340084 w 1214923"/>
              <a:gd name="connsiteY89" fmla="*/ 691896 h 1691662"/>
              <a:gd name="connsiteX90" fmla="*/ 340084 w 1214923"/>
              <a:gd name="connsiteY90" fmla="*/ 692277 h 1691662"/>
              <a:gd name="connsiteX91" fmla="*/ 382375 w 1214923"/>
              <a:gd name="connsiteY91" fmla="*/ 615410 h 1691662"/>
              <a:gd name="connsiteX92" fmla="*/ 516868 w 1214923"/>
              <a:gd name="connsiteY92" fmla="*/ 688372 h 1691662"/>
              <a:gd name="connsiteX93" fmla="*/ 382661 w 1214923"/>
              <a:gd name="connsiteY93" fmla="*/ 615029 h 1691662"/>
              <a:gd name="connsiteX94" fmla="*/ 382375 w 1214923"/>
              <a:gd name="connsiteY94" fmla="*/ 615410 h 1691662"/>
              <a:gd name="connsiteX95" fmla="*/ 201400 w 1214923"/>
              <a:gd name="connsiteY95" fmla="*/ 907542 h 1691662"/>
              <a:gd name="connsiteX96" fmla="*/ 163300 w 1214923"/>
              <a:gd name="connsiteY96" fmla="*/ 838295 h 1691662"/>
              <a:gd name="connsiteX97" fmla="*/ 201686 w 1214923"/>
              <a:gd name="connsiteY97" fmla="*/ 907161 h 1691662"/>
              <a:gd name="connsiteX98" fmla="*/ 201400 w 1214923"/>
              <a:gd name="connsiteY98" fmla="*/ 907542 h 1691662"/>
              <a:gd name="connsiteX99" fmla="*/ 97811 w 1214923"/>
              <a:gd name="connsiteY99" fmla="*/ 1285557 h 1691662"/>
              <a:gd name="connsiteX100" fmla="*/ 123279 w 1214923"/>
              <a:gd name="connsiteY100" fmla="*/ 1264178 h 1691662"/>
              <a:gd name="connsiteX101" fmla="*/ 231975 w 1214923"/>
              <a:gd name="connsiteY101" fmla="*/ 1341501 h 1691662"/>
              <a:gd name="connsiteX102" fmla="*/ 97811 w 1214923"/>
              <a:gd name="connsiteY102" fmla="*/ 1285557 h 1691662"/>
              <a:gd name="connsiteX103" fmla="*/ 232928 w 1214923"/>
              <a:gd name="connsiteY103" fmla="*/ 1376077 h 1691662"/>
              <a:gd name="connsiteX104" fmla="*/ 279029 w 1214923"/>
              <a:gd name="connsiteY104" fmla="*/ 1379887 h 1691662"/>
              <a:gd name="connsiteX105" fmla="*/ 232451 w 1214923"/>
              <a:gd name="connsiteY105" fmla="*/ 1376077 h 1691662"/>
              <a:gd name="connsiteX106" fmla="*/ 232928 w 1214923"/>
              <a:gd name="connsiteY106" fmla="*/ 1376077 h 1691662"/>
              <a:gd name="connsiteX107" fmla="*/ 856244 w 1214923"/>
              <a:gd name="connsiteY107" fmla="*/ 715613 h 1691662"/>
              <a:gd name="connsiteX108" fmla="*/ 817635 w 1214923"/>
              <a:gd name="connsiteY108" fmla="*/ 708913 h 1691662"/>
              <a:gd name="connsiteX109" fmla="*/ 721084 w 1214923"/>
              <a:gd name="connsiteY109" fmla="*/ 657225 h 1691662"/>
              <a:gd name="connsiteX110" fmla="*/ 855767 w 1214923"/>
              <a:gd name="connsiteY110" fmla="*/ 715613 h 1691662"/>
              <a:gd name="connsiteX111" fmla="*/ 856244 w 1214923"/>
              <a:gd name="connsiteY111" fmla="*/ 715613 h 1691662"/>
              <a:gd name="connsiteX112" fmla="*/ 663458 w 1214923"/>
              <a:gd name="connsiteY112" fmla="*/ 722662 h 1691662"/>
              <a:gd name="connsiteX113" fmla="*/ 644408 w 1214923"/>
              <a:gd name="connsiteY113" fmla="*/ 807149 h 1691662"/>
              <a:gd name="connsiteX114" fmla="*/ 662981 w 1214923"/>
              <a:gd name="connsiteY114" fmla="*/ 723138 h 1691662"/>
              <a:gd name="connsiteX115" fmla="*/ 663458 w 1214923"/>
              <a:gd name="connsiteY115" fmla="*/ 722662 h 1691662"/>
              <a:gd name="connsiteX116" fmla="*/ 628882 w 1214923"/>
              <a:gd name="connsiteY116" fmla="*/ 753332 h 1691662"/>
              <a:gd name="connsiteX117" fmla="*/ 655742 w 1214923"/>
              <a:gd name="connsiteY117" fmla="*/ 726472 h 1691662"/>
              <a:gd name="connsiteX118" fmla="*/ 628406 w 1214923"/>
              <a:gd name="connsiteY118" fmla="*/ 753332 h 1691662"/>
              <a:gd name="connsiteX119" fmla="*/ 628882 w 1214923"/>
              <a:gd name="connsiteY119" fmla="*/ 753332 h 1691662"/>
              <a:gd name="connsiteX120" fmla="*/ 771090 w 1214923"/>
              <a:gd name="connsiteY120" fmla="*/ 757237 h 1691662"/>
              <a:gd name="connsiteX121" fmla="*/ 690318 w 1214923"/>
              <a:gd name="connsiteY121" fmla="*/ 822579 h 1691662"/>
              <a:gd name="connsiteX122" fmla="*/ 770614 w 1214923"/>
              <a:gd name="connsiteY122" fmla="*/ 757237 h 1691662"/>
              <a:gd name="connsiteX123" fmla="*/ 771090 w 1214923"/>
              <a:gd name="connsiteY123" fmla="*/ 757237 h 1691662"/>
              <a:gd name="connsiteX124" fmla="*/ 759565 w 1214923"/>
              <a:gd name="connsiteY124" fmla="*/ 538162 h 1691662"/>
              <a:gd name="connsiteX125" fmla="*/ 851767 w 1214923"/>
              <a:gd name="connsiteY125" fmla="*/ 480536 h 1691662"/>
              <a:gd name="connsiteX126" fmla="*/ 759089 w 1214923"/>
              <a:gd name="connsiteY126" fmla="*/ 538067 h 1691662"/>
              <a:gd name="connsiteX127" fmla="*/ 759565 w 1214923"/>
              <a:gd name="connsiteY127" fmla="*/ 538162 h 1691662"/>
              <a:gd name="connsiteX128" fmla="*/ 868213 w 1214923"/>
              <a:gd name="connsiteY128" fmla="*/ 356761 h 1691662"/>
              <a:gd name="connsiteX129" fmla="*/ 812619 w 1214923"/>
              <a:gd name="connsiteY129" fmla="*/ 442055 h 1691662"/>
              <a:gd name="connsiteX130" fmla="*/ 868213 w 1214923"/>
              <a:gd name="connsiteY130" fmla="*/ 356761 h 1691662"/>
              <a:gd name="connsiteX131" fmla="*/ 681841 w 1214923"/>
              <a:gd name="connsiteY131" fmla="*/ 323088 h 1691662"/>
              <a:gd name="connsiteX132" fmla="*/ 758803 w 1214923"/>
              <a:gd name="connsiteY132" fmla="*/ 430816 h 1691662"/>
              <a:gd name="connsiteX133" fmla="*/ 643455 w 1214923"/>
              <a:gd name="connsiteY133" fmla="*/ 396145 h 1691662"/>
              <a:gd name="connsiteX134" fmla="*/ 639550 w 1214923"/>
              <a:gd name="connsiteY134" fmla="*/ 438436 h 1691662"/>
              <a:gd name="connsiteX135" fmla="*/ 682127 w 1214923"/>
              <a:gd name="connsiteY135" fmla="*/ 323088 h 1691662"/>
              <a:gd name="connsiteX136" fmla="*/ 681841 w 1214923"/>
              <a:gd name="connsiteY136" fmla="*/ 323088 h 1691662"/>
              <a:gd name="connsiteX137" fmla="*/ 395477 w 1214923"/>
              <a:gd name="connsiteY137" fmla="*/ 216638 h 1691662"/>
              <a:gd name="connsiteX138" fmla="*/ 432956 w 1214923"/>
              <a:gd name="connsiteY138" fmla="*/ 194566 h 1691662"/>
              <a:gd name="connsiteX139" fmla="*/ 564476 w 1214923"/>
              <a:gd name="connsiteY139" fmla="*/ 247666 h 1691662"/>
              <a:gd name="connsiteX140" fmla="*/ 558873 w 1214923"/>
              <a:gd name="connsiteY140" fmla="*/ 299942 h 1691662"/>
              <a:gd name="connsiteX141" fmla="*/ 395477 w 1214923"/>
              <a:gd name="connsiteY141" fmla="*/ 216638 h 1691662"/>
              <a:gd name="connsiteX142" fmla="*/ 470767 w 1214923"/>
              <a:gd name="connsiteY142" fmla="*/ 361188 h 1691662"/>
              <a:gd name="connsiteX143" fmla="*/ 566874 w 1214923"/>
              <a:gd name="connsiteY143" fmla="*/ 503396 h 1691662"/>
              <a:gd name="connsiteX144" fmla="*/ 470767 w 1214923"/>
              <a:gd name="connsiteY144" fmla="*/ 361188 h 1691662"/>
              <a:gd name="connsiteX145" fmla="*/ 632216 w 1214923"/>
              <a:gd name="connsiteY145" fmla="*/ 475419 h 1691662"/>
              <a:gd name="connsiteX146" fmla="*/ 759089 w 1214923"/>
              <a:gd name="connsiteY146" fmla="*/ 438055 h 1691662"/>
              <a:gd name="connsiteX147" fmla="*/ 640217 w 1214923"/>
              <a:gd name="connsiteY147" fmla="*/ 641593 h 1691662"/>
              <a:gd name="connsiteX148" fmla="*/ 622468 w 1214923"/>
              <a:gd name="connsiteY148" fmla="*/ 453581 h 1691662"/>
              <a:gd name="connsiteX149" fmla="*/ 632216 w 1214923"/>
              <a:gd name="connsiteY149" fmla="*/ 475419 h 1691662"/>
              <a:gd name="connsiteX150" fmla="*/ 686032 w 1214923"/>
              <a:gd name="connsiteY150" fmla="*/ 837819 h 1691662"/>
              <a:gd name="connsiteX151" fmla="*/ 628310 w 1214923"/>
              <a:gd name="connsiteY151" fmla="*/ 930116 h 1691662"/>
              <a:gd name="connsiteX152" fmla="*/ 686032 w 1214923"/>
              <a:gd name="connsiteY152" fmla="*/ 837914 h 1691662"/>
              <a:gd name="connsiteX153" fmla="*/ 686032 w 1214923"/>
              <a:gd name="connsiteY153" fmla="*/ 837819 h 1691662"/>
              <a:gd name="connsiteX154" fmla="*/ 743658 w 1214923"/>
              <a:gd name="connsiteY154" fmla="*/ 1291400 h 1691662"/>
              <a:gd name="connsiteX155" fmla="*/ 547634 w 1214923"/>
              <a:gd name="connsiteY155" fmla="*/ 1206818 h 1691662"/>
              <a:gd name="connsiteX156" fmla="*/ 573446 w 1214923"/>
              <a:gd name="connsiteY156" fmla="*/ 1222439 h 1691662"/>
              <a:gd name="connsiteX157" fmla="*/ 603450 w 1214923"/>
              <a:gd name="connsiteY157" fmla="*/ 1227487 h 1691662"/>
              <a:gd name="connsiteX158" fmla="*/ 743658 w 1214923"/>
              <a:gd name="connsiteY158" fmla="*/ 1291495 h 1691662"/>
              <a:gd name="connsiteX159" fmla="*/ 743658 w 1214923"/>
              <a:gd name="connsiteY159" fmla="*/ 1291400 h 1691662"/>
              <a:gd name="connsiteX160" fmla="*/ 556465 w 1214923"/>
              <a:gd name="connsiteY160" fmla="*/ 950327 h 1691662"/>
              <a:gd name="connsiteX161" fmla="*/ 689842 w 1214923"/>
              <a:gd name="connsiteY161" fmla="*/ 1122236 h 1691662"/>
              <a:gd name="connsiteX162" fmla="*/ 568651 w 1214923"/>
              <a:gd name="connsiteY162" fmla="*/ 984541 h 1691662"/>
              <a:gd name="connsiteX163" fmla="*/ 556465 w 1214923"/>
              <a:gd name="connsiteY163" fmla="*/ 950327 h 1691662"/>
              <a:gd name="connsiteX164" fmla="*/ 351609 w 1214923"/>
              <a:gd name="connsiteY164" fmla="*/ 1045464 h 1691662"/>
              <a:gd name="connsiteX165" fmla="*/ 382375 w 1214923"/>
              <a:gd name="connsiteY165" fmla="*/ 887825 h 1691662"/>
              <a:gd name="connsiteX166" fmla="*/ 351609 w 1214923"/>
              <a:gd name="connsiteY166" fmla="*/ 1045559 h 1691662"/>
              <a:gd name="connsiteX167" fmla="*/ 351609 w 1214923"/>
              <a:gd name="connsiteY167" fmla="*/ 1045464 h 1691662"/>
              <a:gd name="connsiteX168" fmla="*/ 420761 w 1214923"/>
              <a:gd name="connsiteY168" fmla="*/ 1054969 h 1691662"/>
              <a:gd name="connsiteX169" fmla="*/ 605260 w 1214923"/>
              <a:gd name="connsiteY169" fmla="*/ 1180338 h 1691662"/>
              <a:gd name="connsiteX170" fmla="*/ 420761 w 1214923"/>
              <a:gd name="connsiteY170" fmla="*/ 1054969 h 1691662"/>
              <a:gd name="connsiteX171" fmla="*/ 366944 w 1214923"/>
              <a:gd name="connsiteY171" fmla="*/ 1414272 h 1691662"/>
              <a:gd name="connsiteX172" fmla="*/ 597640 w 1214923"/>
              <a:gd name="connsiteY172" fmla="*/ 1460468 h 1691662"/>
              <a:gd name="connsiteX173" fmla="*/ 366944 w 1214923"/>
              <a:gd name="connsiteY173" fmla="*/ 1414463 h 1691662"/>
              <a:gd name="connsiteX174" fmla="*/ 366944 w 1214923"/>
              <a:gd name="connsiteY174" fmla="*/ 1414272 h 1691662"/>
              <a:gd name="connsiteX175" fmla="*/ 597035 w 1214923"/>
              <a:gd name="connsiteY175" fmla="*/ 1664464 h 1691662"/>
              <a:gd name="connsiteX176" fmla="*/ 471148 w 1214923"/>
              <a:gd name="connsiteY176" fmla="*/ 1649777 h 1691662"/>
              <a:gd name="connsiteX177" fmla="*/ 401901 w 1214923"/>
              <a:gd name="connsiteY177" fmla="*/ 1579817 h 1691662"/>
              <a:gd name="connsiteX178" fmla="*/ 582412 w 1214923"/>
              <a:gd name="connsiteY178" fmla="*/ 1645158 h 1691662"/>
              <a:gd name="connsiteX179" fmla="*/ 597035 w 1214923"/>
              <a:gd name="connsiteY179" fmla="*/ 1664464 h 1691662"/>
              <a:gd name="connsiteX180" fmla="*/ 616785 w 1214923"/>
              <a:gd name="connsiteY180" fmla="*/ 1564196 h 1691662"/>
              <a:gd name="connsiteX181" fmla="*/ 555349 w 1214923"/>
              <a:gd name="connsiteY181" fmla="*/ 1541145 h 1691662"/>
              <a:gd name="connsiteX182" fmla="*/ 638597 w 1214923"/>
              <a:gd name="connsiteY182" fmla="*/ 1493520 h 1691662"/>
              <a:gd name="connsiteX183" fmla="*/ 752034 w 1214923"/>
              <a:gd name="connsiteY183" fmla="*/ 1535463 h 1691662"/>
              <a:gd name="connsiteX184" fmla="*/ 616785 w 1214923"/>
              <a:gd name="connsiteY184" fmla="*/ 1564386 h 1691662"/>
              <a:gd name="connsiteX185" fmla="*/ 616785 w 1214923"/>
              <a:gd name="connsiteY185" fmla="*/ 1564196 h 1691662"/>
              <a:gd name="connsiteX186" fmla="*/ 811979 w 1214923"/>
              <a:gd name="connsiteY186" fmla="*/ 1595484 h 1691662"/>
              <a:gd name="connsiteX187" fmla="*/ 812771 w 1214923"/>
              <a:gd name="connsiteY187" fmla="*/ 1652594 h 1691662"/>
              <a:gd name="connsiteX188" fmla="*/ 704225 w 1214923"/>
              <a:gd name="connsiteY188" fmla="*/ 1665256 h 1691662"/>
              <a:gd name="connsiteX189" fmla="*/ 651942 w 1214923"/>
              <a:gd name="connsiteY189" fmla="*/ 1653111 h 1691662"/>
              <a:gd name="connsiteX190" fmla="*/ 811979 w 1214923"/>
              <a:gd name="connsiteY190" fmla="*/ 1595484 h 1691662"/>
              <a:gd name="connsiteX191" fmla="*/ 857863 w 1214923"/>
              <a:gd name="connsiteY191" fmla="*/ 1591056 h 1691662"/>
              <a:gd name="connsiteX192" fmla="*/ 838813 w 1214923"/>
              <a:gd name="connsiteY192" fmla="*/ 1568958 h 1691662"/>
              <a:gd name="connsiteX193" fmla="*/ 836146 w 1214923"/>
              <a:gd name="connsiteY193" fmla="*/ 1564291 h 1691662"/>
              <a:gd name="connsiteX194" fmla="*/ 955179 w 1214923"/>
              <a:gd name="connsiteY194" fmla="*/ 1500720 h 1691662"/>
              <a:gd name="connsiteX195" fmla="*/ 1066493 w 1214923"/>
              <a:gd name="connsiteY195" fmla="*/ 1492065 h 1691662"/>
              <a:gd name="connsiteX196" fmla="*/ 857863 w 1214923"/>
              <a:gd name="connsiteY196" fmla="*/ 1591247 h 1691662"/>
              <a:gd name="connsiteX197" fmla="*/ 857863 w 1214923"/>
              <a:gd name="connsiteY197" fmla="*/ 1591056 h 1691662"/>
              <a:gd name="connsiteX198" fmla="*/ 1054979 w 1214923"/>
              <a:gd name="connsiteY198" fmla="*/ 1445037 h 1691662"/>
              <a:gd name="connsiteX199" fmla="*/ 916632 w 1214923"/>
              <a:gd name="connsiteY199" fmla="*/ 1468184 h 1691662"/>
              <a:gd name="connsiteX200" fmla="*/ 1028170 w 1214923"/>
              <a:gd name="connsiteY200" fmla="*/ 1445228 h 1691662"/>
              <a:gd name="connsiteX201" fmla="*/ 1054979 w 1214923"/>
              <a:gd name="connsiteY201" fmla="*/ 1445037 h 1691662"/>
              <a:gd name="connsiteX202" fmla="*/ 862816 w 1214923"/>
              <a:gd name="connsiteY202" fmla="*/ 1410462 h 1691662"/>
              <a:gd name="connsiteX203" fmla="*/ 647551 w 1214923"/>
              <a:gd name="connsiteY203" fmla="*/ 1448562 h 1691662"/>
              <a:gd name="connsiteX204" fmla="*/ 862816 w 1214923"/>
              <a:gd name="connsiteY204" fmla="*/ 1410653 h 1691662"/>
              <a:gd name="connsiteX205" fmla="*/ 862816 w 1214923"/>
              <a:gd name="connsiteY205" fmla="*/ 1410462 h 1691662"/>
              <a:gd name="connsiteX206" fmla="*/ 689842 w 1214923"/>
              <a:gd name="connsiteY206" fmla="*/ 1391412 h 1691662"/>
              <a:gd name="connsiteX207" fmla="*/ 924347 w 1214923"/>
              <a:gd name="connsiteY207" fmla="*/ 1306830 h 1691662"/>
              <a:gd name="connsiteX208" fmla="*/ 689842 w 1214923"/>
              <a:gd name="connsiteY208" fmla="*/ 1391412 h 1691662"/>
              <a:gd name="connsiteX209" fmla="*/ 1162663 w 1214923"/>
              <a:gd name="connsiteY209" fmla="*/ 1057085 h 1691662"/>
              <a:gd name="connsiteX210" fmla="*/ 1148756 w 1214923"/>
              <a:gd name="connsiteY210" fmla="*/ 1134428 h 1691662"/>
              <a:gd name="connsiteX211" fmla="*/ 1066841 w 1214923"/>
              <a:gd name="connsiteY211" fmla="*/ 1139762 h 1691662"/>
              <a:gd name="connsiteX212" fmla="*/ 1035790 w 1214923"/>
              <a:gd name="connsiteY212" fmla="*/ 1087755 h 1691662"/>
              <a:gd name="connsiteX213" fmla="*/ 1162663 w 1214923"/>
              <a:gd name="connsiteY213" fmla="*/ 1057085 h 1691662"/>
              <a:gd name="connsiteX214" fmla="*/ 987913 w 1214923"/>
              <a:gd name="connsiteY214" fmla="*/ 1181170 h 1691662"/>
              <a:gd name="connsiteX215" fmla="*/ 958923 w 1214923"/>
              <a:gd name="connsiteY215" fmla="*/ 1264444 h 1691662"/>
              <a:gd name="connsiteX216" fmla="*/ 905107 w 1214923"/>
              <a:gd name="connsiteY216" fmla="*/ 1118330 h 1691662"/>
              <a:gd name="connsiteX217" fmla="*/ 987913 w 1214923"/>
              <a:gd name="connsiteY217" fmla="*/ 1181170 h 1691662"/>
              <a:gd name="connsiteX0" fmla="*/ 1193429 w 1214923"/>
              <a:gd name="connsiteY0" fmla="*/ 899446 h 1691662"/>
              <a:gd name="connsiteX1" fmla="*/ 1157319 w 1214923"/>
              <a:gd name="connsiteY1" fmla="*/ 831924 h 1691662"/>
              <a:gd name="connsiteX2" fmla="*/ 1019985 w 1214923"/>
              <a:gd name="connsiteY2" fmla="*/ 885740 h 1691662"/>
              <a:gd name="connsiteX3" fmla="*/ 963019 w 1214923"/>
              <a:gd name="connsiteY3" fmla="*/ 860965 h 1691662"/>
              <a:gd name="connsiteX4" fmla="*/ 1035980 w 1214923"/>
              <a:gd name="connsiteY4" fmla="*/ 795623 h 1691662"/>
              <a:gd name="connsiteX5" fmla="*/ 893772 w 1214923"/>
              <a:gd name="connsiteY5" fmla="*/ 930212 h 1691662"/>
              <a:gd name="connsiteX6" fmla="*/ 951398 w 1214923"/>
              <a:gd name="connsiteY6" fmla="*/ 937927 h 1691662"/>
              <a:gd name="connsiteX7" fmla="*/ 862911 w 1214923"/>
              <a:gd name="connsiteY7" fmla="*/ 964787 h 1691662"/>
              <a:gd name="connsiteX8" fmla="*/ 813000 w 1214923"/>
              <a:gd name="connsiteY8" fmla="*/ 991648 h 1691662"/>
              <a:gd name="connsiteX9" fmla="*/ 905202 w 1214923"/>
              <a:gd name="connsiteY9" fmla="*/ 872585 h 1691662"/>
              <a:gd name="connsiteX10" fmla="*/ 1062841 w 1214923"/>
              <a:gd name="connsiteY10" fmla="*/ 784098 h 1691662"/>
              <a:gd name="connsiteX11" fmla="*/ 1113873 w 1214923"/>
              <a:gd name="connsiteY11" fmla="*/ 670346 h 1691662"/>
              <a:gd name="connsiteX12" fmla="*/ 1028265 w 1214923"/>
              <a:gd name="connsiteY12" fmla="*/ 722567 h 1691662"/>
              <a:gd name="connsiteX13" fmla="*/ 1003881 w 1214923"/>
              <a:gd name="connsiteY13" fmla="*/ 692468 h 1691662"/>
              <a:gd name="connsiteX14" fmla="*/ 1005881 w 1214923"/>
              <a:gd name="connsiteY14" fmla="*/ 661511 h 1691662"/>
              <a:gd name="connsiteX15" fmla="*/ 1065794 w 1214923"/>
              <a:gd name="connsiteY15" fmla="*/ 651415 h 1691662"/>
              <a:gd name="connsiteX16" fmla="*/ 1087938 w 1214923"/>
              <a:gd name="connsiteY16" fmla="*/ 638205 h 1691662"/>
              <a:gd name="connsiteX17" fmla="*/ 739848 w 1214923"/>
              <a:gd name="connsiteY17" fmla="*/ 595694 h 1691662"/>
              <a:gd name="connsiteX18" fmla="*/ 716893 w 1214923"/>
              <a:gd name="connsiteY18" fmla="*/ 318992 h 1691662"/>
              <a:gd name="connsiteX19" fmla="*/ 920537 w 1214923"/>
              <a:gd name="connsiteY19" fmla="*/ 246031 h 1691662"/>
              <a:gd name="connsiteX20" fmla="*/ 682412 w 1214923"/>
              <a:gd name="connsiteY20" fmla="*/ 238316 h 1691662"/>
              <a:gd name="connsiteX21" fmla="*/ 928538 w 1214923"/>
              <a:gd name="connsiteY21" fmla="*/ 226790 h 1691662"/>
              <a:gd name="connsiteX22" fmla="*/ 720893 w 1214923"/>
              <a:gd name="connsiteY22" fmla="*/ 196025 h 1691662"/>
              <a:gd name="connsiteX23" fmla="*/ 736229 w 1214923"/>
              <a:gd name="connsiteY23" fmla="*/ 49911 h 1691662"/>
              <a:gd name="connsiteX24" fmla="*/ 663267 w 1214923"/>
              <a:gd name="connsiteY24" fmla="*/ 0 h 1691662"/>
              <a:gd name="connsiteX25" fmla="*/ 625167 w 1214923"/>
              <a:gd name="connsiteY25" fmla="*/ 103727 h 1691662"/>
              <a:gd name="connsiteX26" fmla="*/ 625167 w 1214923"/>
              <a:gd name="connsiteY26" fmla="*/ 288322 h 1691662"/>
              <a:gd name="connsiteX27" fmla="*/ 336845 w 1214923"/>
              <a:gd name="connsiteY27" fmla="*/ 261366 h 1691662"/>
              <a:gd name="connsiteX28" fmla="*/ 367611 w 1214923"/>
              <a:gd name="connsiteY28" fmla="*/ 307467 h 1691662"/>
              <a:gd name="connsiteX29" fmla="*/ 579066 w 1214923"/>
              <a:gd name="connsiteY29" fmla="*/ 615029 h 1691662"/>
              <a:gd name="connsiteX30" fmla="*/ 263884 w 1214923"/>
              <a:gd name="connsiteY30" fmla="*/ 496585 h 1691662"/>
              <a:gd name="connsiteX31" fmla="*/ 233118 w 1214923"/>
              <a:gd name="connsiteY31" fmla="*/ 714947 h 1691662"/>
              <a:gd name="connsiteX32" fmla="*/ 532965 w 1214923"/>
              <a:gd name="connsiteY32" fmla="*/ 807149 h 1691662"/>
              <a:gd name="connsiteX33" fmla="*/ 502390 w 1214923"/>
              <a:gd name="connsiteY33" fmla="*/ 816184 h 1691662"/>
              <a:gd name="connsiteX34" fmla="*/ 464290 w 1214923"/>
              <a:gd name="connsiteY34" fmla="*/ 772763 h 1691662"/>
              <a:gd name="connsiteX35" fmla="*/ 375231 w 1214923"/>
              <a:gd name="connsiteY35" fmla="*/ 788670 h 1691662"/>
              <a:gd name="connsiteX36" fmla="*/ 418189 w 1214923"/>
              <a:gd name="connsiteY36" fmla="*/ 826770 h 1691662"/>
              <a:gd name="connsiteX37" fmla="*/ 333607 w 1214923"/>
              <a:gd name="connsiteY37" fmla="*/ 826770 h 1691662"/>
              <a:gd name="connsiteX38" fmla="*/ 276457 w 1214923"/>
              <a:gd name="connsiteY38" fmla="*/ 857536 h 1691662"/>
              <a:gd name="connsiteX39" fmla="*/ 288458 w 1214923"/>
              <a:gd name="connsiteY39" fmla="*/ 766001 h 1691662"/>
              <a:gd name="connsiteX40" fmla="*/ 138059 w 1214923"/>
              <a:gd name="connsiteY40" fmla="*/ 911352 h 1691662"/>
              <a:gd name="connsiteX41" fmla="*/ 237976 w 1214923"/>
              <a:gd name="connsiteY41" fmla="*/ 961358 h 1691662"/>
              <a:gd name="connsiteX42" fmla="*/ 75102 w 1214923"/>
              <a:gd name="connsiteY42" fmla="*/ 1025783 h 1691662"/>
              <a:gd name="connsiteX43" fmla="*/ 80432 w 1214923"/>
              <a:gd name="connsiteY43" fmla="*/ 915162 h 1691662"/>
              <a:gd name="connsiteX44" fmla="*/ 91958 w 1214923"/>
              <a:gd name="connsiteY44" fmla="*/ 1107377 h 1691662"/>
              <a:gd name="connsiteX45" fmla="*/ 214925 w 1214923"/>
              <a:gd name="connsiteY45" fmla="*/ 1157383 h 1691662"/>
              <a:gd name="connsiteX46" fmla="*/ 322463 w 1214923"/>
              <a:gd name="connsiteY46" fmla="*/ 1228161 h 1691662"/>
              <a:gd name="connsiteX47" fmla="*/ 235145 w 1214923"/>
              <a:gd name="connsiteY47" fmla="*/ 1221759 h 1691662"/>
              <a:gd name="connsiteX48" fmla="*/ 267875 w 1214923"/>
              <a:gd name="connsiteY48" fmla="*/ 1263023 h 1691662"/>
              <a:gd name="connsiteX49" fmla="*/ 395615 w 1214923"/>
              <a:gd name="connsiteY49" fmla="*/ 1319117 h 1691662"/>
              <a:gd name="connsiteX50" fmla="*/ 322827 w 1214923"/>
              <a:gd name="connsiteY50" fmla="*/ 1338837 h 1691662"/>
              <a:gd name="connsiteX51" fmla="*/ 247492 w 1214923"/>
              <a:gd name="connsiteY51" fmla="*/ 1296725 h 1691662"/>
              <a:gd name="connsiteX52" fmla="*/ 229880 w 1214923"/>
              <a:gd name="connsiteY52" fmla="*/ 1312259 h 1691662"/>
              <a:gd name="connsiteX53" fmla="*/ 146155 w 1214923"/>
              <a:gd name="connsiteY53" fmla="*/ 1230344 h 1691662"/>
              <a:gd name="connsiteX54" fmla="*/ 115389 w 1214923"/>
              <a:gd name="connsiteY54" fmla="*/ 1430369 h 1691662"/>
              <a:gd name="connsiteX55" fmla="*/ 349799 w 1214923"/>
              <a:gd name="connsiteY55" fmla="*/ 1480280 h 1691662"/>
              <a:gd name="connsiteX56" fmla="*/ 299507 w 1214923"/>
              <a:gd name="connsiteY56" fmla="*/ 1464659 h 1691662"/>
              <a:gd name="connsiteX57" fmla="*/ 318374 w 1214923"/>
              <a:gd name="connsiteY57" fmla="*/ 1496562 h 1691662"/>
              <a:gd name="connsiteX58" fmla="*/ 388280 w 1214923"/>
              <a:gd name="connsiteY58" fmla="*/ 1545717 h 1691662"/>
              <a:gd name="connsiteX59" fmla="*/ 348847 w 1214923"/>
              <a:gd name="connsiteY59" fmla="*/ 1542479 h 1691662"/>
              <a:gd name="connsiteX60" fmla="*/ 255883 w 1214923"/>
              <a:gd name="connsiteY60" fmla="*/ 1502664 h 1691662"/>
              <a:gd name="connsiteX61" fmla="*/ 255883 w 1214923"/>
              <a:gd name="connsiteY61" fmla="*/ 1502664 h 1691662"/>
              <a:gd name="connsiteX62" fmla="*/ 239976 w 1214923"/>
              <a:gd name="connsiteY62" fmla="*/ 1484281 h 1691662"/>
              <a:gd name="connsiteX63" fmla="*/ 203495 w 1214923"/>
              <a:gd name="connsiteY63" fmla="*/ 1484281 h 1691662"/>
              <a:gd name="connsiteX64" fmla="*/ 187303 w 1214923"/>
              <a:gd name="connsiteY64" fmla="*/ 1499140 h 1691662"/>
              <a:gd name="connsiteX65" fmla="*/ 490673 w 1214923"/>
              <a:gd name="connsiteY65" fmla="*/ 1673352 h 1691662"/>
              <a:gd name="connsiteX66" fmla="*/ 767123 w 1214923"/>
              <a:gd name="connsiteY66" fmla="*/ 1677527 h 1691662"/>
              <a:gd name="connsiteX67" fmla="*/ 967500 w 1214923"/>
              <a:gd name="connsiteY67" fmla="*/ 1594485 h 1691662"/>
              <a:gd name="connsiteX68" fmla="*/ 1152566 w 1214923"/>
              <a:gd name="connsiteY68" fmla="*/ 1394460 h 1691662"/>
              <a:gd name="connsiteX69" fmla="*/ 918822 w 1214923"/>
              <a:gd name="connsiteY69" fmla="*/ 1363507 h 1691662"/>
              <a:gd name="connsiteX70" fmla="*/ 802904 w 1214923"/>
              <a:gd name="connsiteY70" fmla="*/ 1350454 h 1691662"/>
              <a:gd name="connsiteX71" fmla="*/ 841956 w 1214923"/>
              <a:gd name="connsiteY71" fmla="*/ 1326547 h 1691662"/>
              <a:gd name="connsiteX72" fmla="*/ 1018286 w 1214923"/>
              <a:gd name="connsiteY72" fmla="*/ 1315425 h 1691662"/>
              <a:gd name="connsiteX73" fmla="*/ 980354 w 1214923"/>
              <a:gd name="connsiteY73" fmla="*/ 1268921 h 1691662"/>
              <a:gd name="connsiteX74" fmla="*/ 1091488 w 1214923"/>
              <a:gd name="connsiteY74" fmla="*/ 1221043 h 1691662"/>
              <a:gd name="connsiteX75" fmla="*/ 896580 w 1214923"/>
              <a:gd name="connsiteY75" fmla="*/ 1032638 h 1691662"/>
              <a:gd name="connsiteX76" fmla="*/ 1193429 w 1214923"/>
              <a:gd name="connsiteY76" fmla="*/ 899446 h 1691662"/>
              <a:gd name="connsiteX77" fmla="*/ 759089 w 1214923"/>
              <a:gd name="connsiteY77" fmla="*/ 61246 h 1691662"/>
              <a:gd name="connsiteX78" fmla="*/ 720989 w 1214923"/>
              <a:gd name="connsiteY78" fmla="*/ 145828 h 1691662"/>
              <a:gd name="connsiteX79" fmla="*/ 759089 w 1214923"/>
              <a:gd name="connsiteY79" fmla="*/ 61436 h 1691662"/>
              <a:gd name="connsiteX80" fmla="*/ 759089 w 1214923"/>
              <a:gd name="connsiteY80" fmla="*/ 61246 h 1691662"/>
              <a:gd name="connsiteX81" fmla="*/ 363611 w 1214923"/>
              <a:gd name="connsiteY81" fmla="*/ 545783 h 1691662"/>
              <a:gd name="connsiteX82" fmla="*/ 348275 w 1214923"/>
              <a:gd name="connsiteY82" fmla="*/ 553498 h 1691662"/>
              <a:gd name="connsiteX83" fmla="*/ 363611 w 1214923"/>
              <a:gd name="connsiteY83" fmla="*/ 545783 h 1691662"/>
              <a:gd name="connsiteX84" fmla="*/ 232451 w 1214923"/>
              <a:gd name="connsiteY84" fmla="*/ 523113 h 1691662"/>
              <a:gd name="connsiteX85" fmla="*/ 254694 w 1214923"/>
              <a:gd name="connsiteY85" fmla="*/ 664096 h 1691662"/>
              <a:gd name="connsiteX86" fmla="*/ 232451 w 1214923"/>
              <a:gd name="connsiteY86" fmla="*/ 523113 h 1691662"/>
              <a:gd name="connsiteX87" fmla="*/ 340084 w 1214923"/>
              <a:gd name="connsiteY87" fmla="*/ 692277 h 1691662"/>
              <a:gd name="connsiteX88" fmla="*/ 470767 w 1214923"/>
              <a:gd name="connsiteY88" fmla="*/ 684562 h 1691662"/>
              <a:gd name="connsiteX89" fmla="*/ 340084 w 1214923"/>
              <a:gd name="connsiteY89" fmla="*/ 691896 h 1691662"/>
              <a:gd name="connsiteX90" fmla="*/ 340084 w 1214923"/>
              <a:gd name="connsiteY90" fmla="*/ 692277 h 1691662"/>
              <a:gd name="connsiteX91" fmla="*/ 382375 w 1214923"/>
              <a:gd name="connsiteY91" fmla="*/ 615410 h 1691662"/>
              <a:gd name="connsiteX92" fmla="*/ 516868 w 1214923"/>
              <a:gd name="connsiteY92" fmla="*/ 688372 h 1691662"/>
              <a:gd name="connsiteX93" fmla="*/ 382661 w 1214923"/>
              <a:gd name="connsiteY93" fmla="*/ 615029 h 1691662"/>
              <a:gd name="connsiteX94" fmla="*/ 382375 w 1214923"/>
              <a:gd name="connsiteY94" fmla="*/ 615410 h 1691662"/>
              <a:gd name="connsiteX95" fmla="*/ 201400 w 1214923"/>
              <a:gd name="connsiteY95" fmla="*/ 907542 h 1691662"/>
              <a:gd name="connsiteX96" fmla="*/ 163300 w 1214923"/>
              <a:gd name="connsiteY96" fmla="*/ 838295 h 1691662"/>
              <a:gd name="connsiteX97" fmla="*/ 201686 w 1214923"/>
              <a:gd name="connsiteY97" fmla="*/ 907161 h 1691662"/>
              <a:gd name="connsiteX98" fmla="*/ 201400 w 1214923"/>
              <a:gd name="connsiteY98" fmla="*/ 907542 h 1691662"/>
              <a:gd name="connsiteX99" fmla="*/ 97811 w 1214923"/>
              <a:gd name="connsiteY99" fmla="*/ 1285557 h 1691662"/>
              <a:gd name="connsiteX100" fmla="*/ 123279 w 1214923"/>
              <a:gd name="connsiteY100" fmla="*/ 1264178 h 1691662"/>
              <a:gd name="connsiteX101" fmla="*/ 231975 w 1214923"/>
              <a:gd name="connsiteY101" fmla="*/ 1341501 h 1691662"/>
              <a:gd name="connsiteX102" fmla="*/ 97811 w 1214923"/>
              <a:gd name="connsiteY102" fmla="*/ 1285557 h 1691662"/>
              <a:gd name="connsiteX103" fmla="*/ 232928 w 1214923"/>
              <a:gd name="connsiteY103" fmla="*/ 1376077 h 1691662"/>
              <a:gd name="connsiteX104" fmla="*/ 279029 w 1214923"/>
              <a:gd name="connsiteY104" fmla="*/ 1379887 h 1691662"/>
              <a:gd name="connsiteX105" fmla="*/ 232451 w 1214923"/>
              <a:gd name="connsiteY105" fmla="*/ 1376077 h 1691662"/>
              <a:gd name="connsiteX106" fmla="*/ 232928 w 1214923"/>
              <a:gd name="connsiteY106" fmla="*/ 1376077 h 1691662"/>
              <a:gd name="connsiteX107" fmla="*/ 856244 w 1214923"/>
              <a:gd name="connsiteY107" fmla="*/ 715613 h 1691662"/>
              <a:gd name="connsiteX108" fmla="*/ 817635 w 1214923"/>
              <a:gd name="connsiteY108" fmla="*/ 708913 h 1691662"/>
              <a:gd name="connsiteX109" fmla="*/ 721084 w 1214923"/>
              <a:gd name="connsiteY109" fmla="*/ 657225 h 1691662"/>
              <a:gd name="connsiteX110" fmla="*/ 855767 w 1214923"/>
              <a:gd name="connsiteY110" fmla="*/ 715613 h 1691662"/>
              <a:gd name="connsiteX111" fmla="*/ 856244 w 1214923"/>
              <a:gd name="connsiteY111" fmla="*/ 715613 h 1691662"/>
              <a:gd name="connsiteX112" fmla="*/ 663458 w 1214923"/>
              <a:gd name="connsiteY112" fmla="*/ 722662 h 1691662"/>
              <a:gd name="connsiteX113" fmla="*/ 644408 w 1214923"/>
              <a:gd name="connsiteY113" fmla="*/ 807149 h 1691662"/>
              <a:gd name="connsiteX114" fmla="*/ 662981 w 1214923"/>
              <a:gd name="connsiteY114" fmla="*/ 723138 h 1691662"/>
              <a:gd name="connsiteX115" fmla="*/ 663458 w 1214923"/>
              <a:gd name="connsiteY115" fmla="*/ 722662 h 1691662"/>
              <a:gd name="connsiteX116" fmla="*/ 628882 w 1214923"/>
              <a:gd name="connsiteY116" fmla="*/ 753332 h 1691662"/>
              <a:gd name="connsiteX117" fmla="*/ 655742 w 1214923"/>
              <a:gd name="connsiteY117" fmla="*/ 726472 h 1691662"/>
              <a:gd name="connsiteX118" fmla="*/ 628406 w 1214923"/>
              <a:gd name="connsiteY118" fmla="*/ 753332 h 1691662"/>
              <a:gd name="connsiteX119" fmla="*/ 628882 w 1214923"/>
              <a:gd name="connsiteY119" fmla="*/ 753332 h 1691662"/>
              <a:gd name="connsiteX120" fmla="*/ 771090 w 1214923"/>
              <a:gd name="connsiteY120" fmla="*/ 757237 h 1691662"/>
              <a:gd name="connsiteX121" fmla="*/ 690318 w 1214923"/>
              <a:gd name="connsiteY121" fmla="*/ 822579 h 1691662"/>
              <a:gd name="connsiteX122" fmla="*/ 770614 w 1214923"/>
              <a:gd name="connsiteY122" fmla="*/ 757237 h 1691662"/>
              <a:gd name="connsiteX123" fmla="*/ 771090 w 1214923"/>
              <a:gd name="connsiteY123" fmla="*/ 757237 h 1691662"/>
              <a:gd name="connsiteX124" fmla="*/ 759565 w 1214923"/>
              <a:gd name="connsiteY124" fmla="*/ 538162 h 1691662"/>
              <a:gd name="connsiteX125" fmla="*/ 851767 w 1214923"/>
              <a:gd name="connsiteY125" fmla="*/ 480536 h 1691662"/>
              <a:gd name="connsiteX126" fmla="*/ 759089 w 1214923"/>
              <a:gd name="connsiteY126" fmla="*/ 538067 h 1691662"/>
              <a:gd name="connsiteX127" fmla="*/ 759565 w 1214923"/>
              <a:gd name="connsiteY127" fmla="*/ 538162 h 1691662"/>
              <a:gd name="connsiteX128" fmla="*/ 868213 w 1214923"/>
              <a:gd name="connsiteY128" fmla="*/ 356761 h 1691662"/>
              <a:gd name="connsiteX129" fmla="*/ 812619 w 1214923"/>
              <a:gd name="connsiteY129" fmla="*/ 442055 h 1691662"/>
              <a:gd name="connsiteX130" fmla="*/ 868213 w 1214923"/>
              <a:gd name="connsiteY130" fmla="*/ 356761 h 1691662"/>
              <a:gd name="connsiteX131" fmla="*/ 681841 w 1214923"/>
              <a:gd name="connsiteY131" fmla="*/ 323088 h 1691662"/>
              <a:gd name="connsiteX132" fmla="*/ 758803 w 1214923"/>
              <a:gd name="connsiteY132" fmla="*/ 430816 h 1691662"/>
              <a:gd name="connsiteX133" fmla="*/ 643455 w 1214923"/>
              <a:gd name="connsiteY133" fmla="*/ 396145 h 1691662"/>
              <a:gd name="connsiteX134" fmla="*/ 639550 w 1214923"/>
              <a:gd name="connsiteY134" fmla="*/ 438436 h 1691662"/>
              <a:gd name="connsiteX135" fmla="*/ 682127 w 1214923"/>
              <a:gd name="connsiteY135" fmla="*/ 323088 h 1691662"/>
              <a:gd name="connsiteX136" fmla="*/ 681841 w 1214923"/>
              <a:gd name="connsiteY136" fmla="*/ 323088 h 1691662"/>
              <a:gd name="connsiteX137" fmla="*/ 395477 w 1214923"/>
              <a:gd name="connsiteY137" fmla="*/ 216638 h 1691662"/>
              <a:gd name="connsiteX138" fmla="*/ 432956 w 1214923"/>
              <a:gd name="connsiteY138" fmla="*/ 194566 h 1691662"/>
              <a:gd name="connsiteX139" fmla="*/ 564476 w 1214923"/>
              <a:gd name="connsiteY139" fmla="*/ 247666 h 1691662"/>
              <a:gd name="connsiteX140" fmla="*/ 558873 w 1214923"/>
              <a:gd name="connsiteY140" fmla="*/ 299942 h 1691662"/>
              <a:gd name="connsiteX141" fmla="*/ 395477 w 1214923"/>
              <a:gd name="connsiteY141" fmla="*/ 216638 h 1691662"/>
              <a:gd name="connsiteX142" fmla="*/ 470767 w 1214923"/>
              <a:gd name="connsiteY142" fmla="*/ 361188 h 1691662"/>
              <a:gd name="connsiteX143" fmla="*/ 566874 w 1214923"/>
              <a:gd name="connsiteY143" fmla="*/ 503396 h 1691662"/>
              <a:gd name="connsiteX144" fmla="*/ 470767 w 1214923"/>
              <a:gd name="connsiteY144" fmla="*/ 361188 h 1691662"/>
              <a:gd name="connsiteX145" fmla="*/ 632216 w 1214923"/>
              <a:gd name="connsiteY145" fmla="*/ 475419 h 1691662"/>
              <a:gd name="connsiteX146" fmla="*/ 759089 w 1214923"/>
              <a:gd name="connsiteY146" fmla="*/ 438055 h 1691662"/>
              <a:gd name="connsiteX147" fmla="*/ 640217 w 1214923"/>
              <a:gd name="connsiteY147" fmla="*/ 641593 h 1691662"/>
              <a:gd name="connsiteX148" fmla="*/ 622468 w 1214923"/>
              <a:gd name="connsiteY148" fmla="*/ 453581 h 1691662"/>
              <a:gd name="connsiteX149" fmla="*/ 632216 w 1214923"/>
              <a:gd name="connsiteY149" fmla="*/ 475419 h 1691662"/>
              <a:gd name="connsiteX150" fmla="*/ 686032 w 1214923"/>
              <a:gd name="connsiteY150" fmla="*/ 837819 h 1691662"/>
              <a:gd name="connsiteX151" fmla="*/ 628310 w 1214923"/>
              <a:gd name="connsiteY151" fmla="*/ 930116 h 1691662"/>
              <a:gd name="connsiteX152" fmla="*/ 686032 w 1214923"/>
              <a:gd name="connsiteY152" fmla="*/ 837914 h 1691662"/>
              <a:gd name="connsiteX153" fmla="*/ 686032 w 1214923"/>
              <a:gd name="connsiteY153" fmla="*/ 837819 h 1691662"/>
              <a:gd name="connsiteX154" fmla="*/ 743658 w 1214923"/>
              <a:gd name="connsiteY154" fmla="*/ 1291400 h 1691662"/>
              <a:gd name="connsiteX155" fmla="*/ 547634 w 1214923"/>
              <a:gd name="connsiteY155" fmla="*/ 1206818 h 1691662"/>
              <a:gd name="connsiteX156" fmla="*/ 573446 w 1214923"/>
              <a:gd name="connsiteY156" fmla="*/ 1222439 h 1691662"/>
              <a:gd name="connsiteX157" fmla="*/ 603450 w 1214923"/>
              <a:gd name="connsiteY157" fmla="*/ 1227487 h 1691662"/>
              <a:gd name="connsiteX158" fmla="*/ 743658 w 1214923"/>
              <a:gd name="connsiteY158" fmla="*/ 1291495 h 1691662"/>
              <a:gd name="connsiteX159" fmla="*/ 743658 w 1214923"/>
              <a:gd name="connsiteY159" fmla="*/ 1291400 h 1691662"/>
              <a:gd name="connsiteX160" fmla="*/ 556465 w 1214923"/>
              <a:gd name="connsiteY160" fmla="*/ 950327 h 1691662"/>
              <a:gd name="connsiteX161" fmla="*/ 689842 w 1214923"/>
              <a:gd name="connsiteY161" fmla="*/ 1122236 h 1691662"/>
              <a:gd name="connsiteX162" fmla="*/ 568651 w 1214923"/>
              <a:gd name="connsiteY162" fmla="*/ 984541 h 1691662"/>
              <a:gd name="connsiteX163" fmla="*/ 556465 w 1214923"/>
              <a:gd name="connsiteY163" fmla="*/ 950327 h 1691662"/>
              <a:gd name="connsiteX164" fmla="*/ 351609 w 1214923"/>
              <a:gd name="connsiteY164" fmla="*/ 1045464 h 1691662"/>
              <a:gd name="connsiteX165" fmla="*/ 382375 w 1214923"/>
              <a:gd name="connsiteY165" fmla="*/ 887825 h 1691662"/>
              <a:gd name="connsiteX166" fmla="*/ 351609 w 1214923"/>
              <a:gd name="connsiteY166" fmla="*/ 1045559 h 1691662"/>
              <a:gd name="connsiteX167" fmla="*/ 351609 w 1214923"/>
              <a:gd name="connsiteY167" fmla="*/ 1045464 h 1691662"/>
              <a:gd name="connsiteX168" fmla="*/ 420761 w 1214923"/>
              <a:gd name="connsiteY168" fmla="*/ 1054969 h 1691662"/>
              <a:gd name="connsiteX169" fmla="*/ 605260 w 1214923"/>
              <a:gd name="connsiteY169" fmla="*/ 1180338 h 1691662"/>
              <a:gd name="connsiteX170" fmla="*/ 420761 w 1214923"/>
              <a:gd name="connsiteY170" fmla="*/ 1054969 h 1691662"/>
              <a:gd name="connsiteX171" fmla="*/ 366944 w 1214923"/>
              <a:gd name="connsiteY171" fmla="*/ 1414272 h 1691662"/>
              <a:gd name="connsiteX172" fmla="*/ 597640 w 1214923"/>
              <a:gd name="connsiteY172" fmla="*/ 1460468 h 1691662"/>
              <a:gd name="connsiteX173" fmla="*/ 366944 w 1214923"/>
              <a:gd name="connsiteY173" fmla="*/ 1414463 h 1691662"/>
              <a:gd name="connsiteX174" fmla="*/ 366944 w 1214923"/>
              <a:gd name="connsiteY174" fmla="*/ 1414272 h 1691662"/>
              <a:gd name="connsiteX175" fmla="*/ 597035 w 1214923"/>
              <a:gd name="connsiteY175" fmla="*/ 1664464 h 1691662"/>
              <a:gd name="connsiteX176" fmla="*/ 471148 w 1214923"/>
              <a:gd name="connsiteY176" fmla="*/ 1649777 h 1691662"/>
              <a:gd name="connsiteX177" fmla="*/ 401901 w 1214923"/>
              <a:gd name="connsiteY177" fmla="*/ 1579817 h 1691662"/>
              <a:gd name="connsiteX178" fmla="*/ 582412 w 1214923"/>
              <a:gd name="connsiteY178" fmla="*/ 1645158 h 1691662"/>
              <a:gd name="connsiteX179" fmla="*/ 597035 w 1214923"/>
              <a:gd name="connsiteY179" fmla="*/ 1664464 h 1691662"/>
              <a:gd name="connsiteX180" fmla="*/ 616785 w 1214923"/>
              <a:gd name="connsiteY180" fmla="*/ 1564196 h 1691662"/>
              <a:gd name="connsiteX181" fmla="*/ 555349 w 1214923"/>
              <a:gd name="connsiteY181" fmla="*/ 1541145 h 1691662"/>
              <a:gd name="connsiteX182" fmla="*/ 638597 w 1214923"/>
              <a:gd name="connsiteY182" fmla="*/ 1493520 h 1691662"/>
              <a:gd name="connsiteX183" fmla="*/ 752034 w 1214923"/>
              <a:gd name="connsiteY183" fmla="*/ 1535463 h 1691662"/>
              <a:gd name="connsiteX184" fmla="*/ 616785 w 1214923"/>
              <a:gd name="connsiteY184" fmla="*/ 1564386 h 1691662"/>
              <a:gd name="connsiteX185" fmla="*/ 616785 w 1214923"/>
              <a:gd name="connsiteY185" fmla="*/ 1564196 h 1691662"/>
              <a:gd name="connsiteX186" fmla="*/ 811979 w 1214923"/>
              <a:gd name="connsiteY186" fmla="*/ 1595484 h 1691662"/>
              <a:gd name="connsiteX187" fmla="*/ 843627 w 1214923"/>
              <a:gd name="connsiteY187" fmla="*/ 1657736 h 1691662"/>
              <a:gd name="connsiteX188" fmla="*/ 704225 w 1214923"/>
              <a:gd name="connsiteY188" fmla="*/ 1665256 h 1691662"/>
              <a:gd name="connsiteX189" fmla="*/ 651942 w 1214923"/>
              <a:gd name="connsiteY189" fmla="*/ 1653111 h 1691662"/>
              <a:gd name="connsiteX190" fmla="*/ 811979 w 1214923"/>
              <a:gd name="connsiteY190" fmla="*/ 1595484 h 1691662"/>
              <a:gd name="connsiteX191" fmla="*/ 857863 w 1214923"/>
              <a:gd name="connsiteY191" fmla="*/ 1591056 h 1691662"/>
              <a:gd name="connsiteX192" fmla="*/ 838813 w 1214923"/>
              <a:gd name="connsiteY192" fmla="*/ 1568958 h 1691662"/>
              <a:gd name="connsiteX193" fmla="*/ 836146 w 1214923"/>
              <a:gd name="connsiteY193" fmla="*/ 1564291 h 1691662"/>
              <a:gd name="connsiteX194" fmla="*/ 955179 w 1214923"/>
              <a:gd name="connsiteY194" fmla="*/ 1500720 h 1691662"/>
              <a:gd name="connsiteX195" fmla="*/ 1066493 w 1214923"/>
              <a:gd name="connsiteY195" fmla="*/ 1492065 h 1691662"/>
              <a:gd name="connsiteX196" fmla="*/ 857863 w 1214923"/>
              <a:gd name="connsiteY196" fmla="*/ 1591247 h 1691662"/>
              <a:gd name="connsiteX197" fmla="*/ 857863 w 1214923"/>
              <a:gd name="connsiteY197" fmla="*/ 1591056 h 1691662"/>
              <a:gd name="connsiteX198" fmla="*/ 1054979 w 1214923"/>
              <a:gd name="connsiteY198" fmla="*/ 1445037 h 1691662"/>
              <a:gd name="connsiteX199" fmla="*/ 916632 w 1214923"/>
              <a:gd name="connsiteY199" fmla="*/ 1468184 h 1691662"/>
              <a:gd name="connsiteX200" fmla="*/ 1028170 w 1214923"/>
              <a:gd name="connsiteY200" fmla="*/ 1445228 h 1691662"/>
              <a:gd name="connsiteX201" fmla="*/ 1054979 w 1214923"/>
              <a:gd name="connsiteY201" fmla="*/ 1445037 h 1691662"/>
              <a:gd name="connsiteX202" fmla="*/ 862816 w 1214923"/>
              <a:gd name="connsiteY202" fmla="*/ 1410462 h 1691662"/>
              <a:gd name="connsiteX203" fmla="*/ 647551 w 1214923"/>
              <a:gd name="connsiteY203" fmla="*/ 1448562 h 1691662"/>
              <a:gd name="connsiteX204" fmla="*/ 862816 w 1214923"/>
              <a:gd name="connsiteY204" fmla="*/ 1410653 h 1691662"/>
              <a:gd name="connsiteX205" fmla="*/ 862816 w 1214923"/>
              <a:gd name="connsiteY205" fmla="*/ 1410462 h 1691662"/>
              <a:gd name="connsiteX206" fmla="*/ 689842 w 1214923"/>
              <a:gd name="connsiteY206" fmla="*/ 1391412 h 1691662"/>
              <a:gd name="connsiteX207" fmla="*/ 924347 w 1214923"/>
              <a:gd name="connsiteY207" fmla="*/ 1306830 h 1691662"/>
              <a:gd name="connsiteX208" fmla="*/ 689842 w 1214923"/>
              <a:gd name="connsiteY208" fmla="*/ 1391412 h 1691662"/>
              <a:gd name="connsiteX209" fmla="*/ 1162663 w 1214923"/>
              <a:gd name="connsiteY209" fmla="*/ 1057085 h 1691662"/>
              <a:gd name="connsiteX210" fmla="*/ 1148756 w 1214923"/>
              <a:gd name="connsiteY210" fmla="*/ 1134428 h 1691662"/>
              <a:gd name="connsiteX211" fmla="*/ 1066841 w 1214923"/>
              <a:gd name="connsiteY211" fmla="*/ 1139762 h 1691662"/>
              <a:gd name="connsiteX212" fmla="*/ 1035790 w 1214923"/>
              <a:gd name="connsiteY212" fmla="*/ 1087755 h 1691662"/>
              <a:gd name="connsiteX213" fmla="*/ 1162663 w 1214923"/>
              <a:gd name="connsiteY213" fmla="*/ 1057085 h 1691662"/>
              <a:gd name="connsiteX214" fmla="*/ 987913 w 1214923"/>
              <a:gd name="connsiteY214" fmla="*/ 1181170 h 1691662"/>
              <a:gd name="connsiteX215" fmla="*/ 958923 w 1214923"/>
              <a:gd name="connsiteY215" fmla="*/ 1264444 h 1691662"/>
              <a:gd name="connsiteX216" fmla="*/ 905107 w 1214923"/>
              <a:gd name="connsiteY216" fmla="*/ 1118330 h 1691662"/>
              <a:gd name="connsiteX217" fmla="*/ 987913 w 1214923"/>
              <a:gd name="connsiteY217" fmla="*/ 1181170 h 1691662"/>
              <a:gd name="connsiteX0" fmla="*/ 1193429 w 1214923"/>
              <a:gd name="connsiteY0" fmla="*/ 899446 h 1684642"/>
              <a:gd name="connsiteX1" fmla="*/ 1157319 w 1214923"/>
              <a:gd name="connsiteY1" fmla="*/ 831924 h 1684642"/>
              <a:gd name="connsiteX2" fmla="*/ 1019985 w 1214923"/>
              <a:gd name="connsiteY2" fmla="*/ 885740 h 1684642"/>
              <a:gd name="connsiteX3" fmla="*/ 963019 w 1214923"/>
              <a:gd name="connsiteY3" fmla="*/ 860965 h 1684642"/>
              <a:gd name="connsiteX4" fmla="*/ 1035980 w 1214923"/>
              <a:gd name="connsiteY4" fmla="*/ 795623 h 1684642"/>
              <a:gd name="connsiteX5" fmla="*/ 893772 w 1214923"/>
              <a:gd name="connsiteY5" fmla="*/ 930212 h 1684642"/>
              <a:gd name="connsiteX6" fmla="*/ 951398 w 1214923"/>
              <a:gd name="connsiteY6" fmla="*/ 937927 h 1684642"/>
              <a:gd name="connsiteX7" fmla="*/ 862911 w 1214923"/>
              <a:gd name="connsiteY7" fmla="*/ 964787 h 1684642"/>
              <a:gd name="connsiteX8" fmla="*/ 813000 w 1214923"/>
              <a:gd name="connsiteY8" fmla="*/ 991648 h 1684642"/>
              <a:gd name="connsiteX9" fmla="*/ 905202 w 1214923"/>
              <a:gd name="connsiteY9" fmla="*/ 872585 h 1684642"/>
              <a:gd name="connsiteX10" fmla="*/ 1062841 w 1214923"/>
              <a:gd name="connsiteY10" fmla="*/ 784098 h 1684642"/>
              <a:gd name="connsiteX11" fmla="*/ 1113873 w 1214923"/>
              <a:gd name="connsiteY11" fmla="*/ 670346 h 1684642"/>
              <a:gd name="connsiteX12" fmla="*/ 1028265 w 1214923"/>
              <a:gd name="connsiteY12" fmla="*/ 722567 h 1684642"/>
              <a:gd name="connsiteX13" fmla="*/ 1003881 w 1214923"/>
              <a:gd name="connsiteY13" fmla="*/ 692468 h 1684642"/>
              <a:gd name="connsiteX14" fmla="*/ 1005881 w 1214923"/>
              <a:gd name="connsiteY14" fmla="*/ 661511 h 1684642"/>
              <a:gd name="connsiteX15" fmla="*/ 1065794 w 1214923"/>
              <a:gd name="connsiteY15" fmla="*/ 651415 h 1684642"/>
              <a:gd name="connsiteX16" fmla="*/ 1087938 w 1214923"/>
              <a:gd name="connsiteY16" fmla="*/ 638205 h 1684642"/>
              <a:gd name="connsiteX17" fmla="*/ 739848 w 1214923"/>
              <a:gd name="connsiteY17" fmla="*/ 595694 h 1684642"/>
              <a:gd name="connsiteX18" fmla="*/ 716893 w 1214923"/>
              <a:gd name="connsiteY18" fmla="*/ 318992 h 1684642"/>
              <a:gd name="connsiteX19" fmla="*/ 920537 w 1214923"/>
              <a:gd name="connsiteY19" fmla="*/ 246031 h 1684642"/>
              <a:gd name="connsiteX20" fmla="*/ 682412 w 1214923"/>
              <a:gd name="connsiteY20" fmla="*/ 238316 h 1684642"/>
              <a:gd name="connsiteX21" fmla="*/ 928538 w 1214923"/>
              <a:gd name="connsiteY21" fmla="*/ 226790 h 1684642"/>
              <a:gd name="connsiteX22" fmla="*/ 720893 w 1214923"/>
              <a:gd name="connsiteY22" fmla="*/ 196025 h 1684642"/>
              <a:gd name="connsiteX23" fmla="*/ 736229 w 1214923"/>
              <a:gd name="connsiteY23" fmla="*/ 49911 h 1684642"/>
              <a:gd name="connsiteX24" fmla="*/ 663267 w 1214923"/>
              <a:gd name="connsiteY24" fmla="*/ 0 h 1684642"/>
              <a:gd name="connsiteX25" fmla="*/ 625167 w 1214923"/>
              <a:gd name="connsiteY25" fmla="*/ 103727 h 1684642"/>
              <a:gd name="connsiteX26" fmla="*/ 625167 w 1214923"/>
              <a:gd name="connsiteY26" fmla="*/ 288322 h 1684642"/>
              <a:gd name="connsiteX27" fmla="*/ 336845 w 1214923"/>
              <a:gd name="connsiteY27" fmla="*/ 261366 h 1684642"/>
              <a:gd name="connsiteX28" fmla="*/ 367611 w 1214923"/>
              <a:gd name="connsiteY28" fmla="*/ 307467 h 1684642"/>
              <a:gd name="connsiteX29" fmla="*/ 579066 w 1214923"/>
              <a:gd name="connsiteY29" fmla="*/ 615029 h 1684642"/>
              <a:gd name="connsiteX30" fmla="*/ 263884 w 1214923"/>
              <a:gd name="connsiteY30" fmla="*/ 496585 h 1684642"/>
              <a:gd name="connsiteX31" fmla="*/ 233118 w 1214923"/>
              <a:gd name="connsiteY31" fmla="*/ 714947 h 1684642"/>
              <a:gd name="connsiteX32" fmla="*/ 532965 w 1214923"/>
              <a:gd name="connsiteY32" fmla="*/ 807149 h 1684642"/>
              <a:gd name="connsiteX33" fmla="*/ 502390 w 1214923"/>
              <a:gd name="connsiteY33" fmla="*/ 816184 h 1684642"/>
              <a:gd name="connsiteX34" fmla="*/ 464290 w 1214923"/>
              <a:gd name="connsiteY34" fmla="*/ 772763 h 1684642"/>
              <a:gd name="connsiteX35" fmla="*/ 375231 w 1214923"/>
              <a:gd name="connsiteY35" fmla="*/ 788670 h 1684642"/>
              <a:gd name="connsiteX36" fmla="*/ 418189 w 1214923"/>
              <a:gd name="connsiteY36" fmla="*/ 826770 h 1684642"/>
              <a:gd name="connsiteX37" fmla="*/ 333607 w 1214923"/>
              <a:gd name="connsiteY37" fmla="*/ 826770 h 1684642"/>
              <a:gd name="connsiteX38" fmla="*/ 276457 w 1214923"/>
              <a:gd name="connsiteY38" fmla="*/ 857536 h 1684642"/>
              <a:gd name="connsiteX39" fmla="*/ 288458 w 1214923"/>
              <a:gd name="connsiteY39" fmla="*/ 766001 h 1684642"/>
              <a:gd name="connsiteX40" fmla="*/ 138059 w 1214923"/>
              <a:gd name="connsiteY40" fmla="*/ 911352 h 1684642"/>
              <a:gd name="connsiteX41" fmla="*/ 237976 w 1214923"/>
              <a:gd name="connsiteY41" fmla="*/ 961358 h 1684642"/>
              <a:gd name="connsiteX42" fmla="*/ 75102 w 1214923"/>
              <a:gd name="connsiteY42" fmla="*/ 1025783 h 1684642"/>
              <a:gd name="connsiteX43" fmla="*/ 80432 w 1214923"/>
              <a:gd name="connsiteY43" fmla="*/ 915162 h 1684642"/>
              <a:gd name="connsiteX44" fmla="*/ 91958 w 1214923"/>
              <a:gd name="connsiteY44" fmla="*/ 1107377 h 1684642"/>
              <a:gd name="connsiteX45" fmla="*/ 214925 w 1214923"/>
              <a:gd name="connsiteY45" fmla="*/ 1157383 h 1684642"/>
              <a:gd name="connsiteX46" fmla="*/ 322463 w 1214923"/>
              <a:gd name="connsiteY46" fmla="*/ 1228161 h 1684642"/>
              <a:gd name="connsiteX47" fmla="*/ 235145 w 1214923"/>
              <a:gd name="connsiteY47" fmla="*/ 1221759 h 1684642"/>
              <a:gd name="connsiteX48" fmla="*/ 267875 w 1214923"/>
              <a:gd name="connsiteY48" fmla="*/ 1263023 h 1684642"/>
              <a:gd name="connsiteX49" fmla="*/ 395615 w 1214923"/>
              <a:gd name="connsiteY49" fmla="*/ 1319117 h 1684642"/>
              <a:gd name="connsiteX50" fmla="*/ 322827 w 1214923"/>
              <a:gd name="connsiteY50" fmla="*/ 1338837 h 1684642"/>
              <a:gd name="connsiteX51" fmla="*/ 247492 w 1214923"/>
              <a:gd name="connsiteY51" fmla="*/ 1296725 h 1684642"/>
              <a:gd name="connsiteX52" fmla="*/ 229880 w 1214923"/>
              <a:gd name="connsiteY52" fmla="*/ 1312259 h 1684642"/>
              <a:gd name="connsiteX53" fmla="*/ 146155 w 1214923"/>
              <a:gd name="connsiteY53" fmla="*/ 1230344 h 1684642"/>
              <a:gd name="connsiteX54" fmla="*/ 115389 w 1214923"/>
              <a:gd name="connsiteY54" fmla="*/ 1430369 h 1684642"/>
              <a:gd name="connsiteX55" fmla="*/ 349799 w 1214923"/>
              <a:gd name="connsiteY55" fmla="*/ 1480280 h 1684642"/>
              <a:gd name="connsiteX56" fmla="*/ 299507 w 1214923"/>
              <a:gd name="connsiteY56" fmla="*/ 1464659 h 1684642"/>
              <a:gd name="connsiteX57" fmla="*/ 318374 w 1214923"/>
              <a:gd name="connsiteY57" fmla="*/ 1496562 h 1684642"/>
              <a:gd name="connsiteX58" fmla="*/ 388280 w 1214923"/>
              <a:gd name="connsiteY58" fmla="*/ 1545717 h 1684642"/>
              <a:gd name="connsiteX59" fmla="*/ 348847 w 1214923"/>
              <a:gd name="connsiteY59" fmla="*/ 1542479 h 1684642"/>
              <a:gd name="connsiteX60" fmla="*/ 255883 w 1214923"/>
              <a:gd name="connsiteY60" fmla="*/ 1502664 h 1684642"/>
              <a:gd name="connsiteX61" fmla="*/ 255883 w 1214923"/>
              <a:gd name="connsiteY61" fmla="*/ 1502664 h 1684642"/>
              <a:gd name="connsiteX62" fmla="*/ 239976 w 1214923"/>
              <a:gd name="connsiteY62" fmla="*/ 1484281 h 1684642"/>
              <a:gd name="connsiteX63" fmla="*/ 203495 w 1214923"/>
              <a:gd name="connsiteY63" fmla="*/ 1484281 h 1684642"/>
              <a:gd name="connsiteX64" fmla="*/ 187303 w 1214923"/>
              <a:gd name="connsiteY64" fmla="*/ 1499140 h 1684642"/>
              <a:gd name="connsiteX65" fmla="*/ 490673 w 1214923"/>
              <a:gd name="connsiteY65" fmla="*/ 1673352 h 1684642"/>
              <a:gd name="connsiteX66" fmla="*/ 767123 w 1214923"/>
              <a:gd name="connsiteY66" fmla="*/ 1659528 h 1684642"/>
              <a:gd name="connsiteX67" fmla="*/ 967500 w 1214923"/>
              <a:gd name="connsiteY67" fmla="*/ 1594485 h 1684642"/>
              <a:gd name="connsiteX68" fmla="*/ 1152566 w 1214923"/>
              <a:gd name="connsiteY68" fmla="*/ 1394460 h 1684642"/>
              <a:gd name="connsiteX69" fmla="*/ 918822 w 1214923"/>
              <a:gd name="connsiteY69" fmla="*/ 1363507 h 1684642"/>
              <a:gd name="connsiteX70" fmla="*/ 802904 w 1214923"/>
              <a:gd name="connsiteY70" fmla="*/ 1350454 h 1684642"/>
              <a:gd name="connsiteX71" fmla="*/ 841956 w 1214923"/>
              <a:gd name="connsiteY71" fmla="*/ 1326547 h 1684642"/>
              <a:gd name="connsiteX72" fmla="*/ 1018286 w 1214923"/>
              <a:gd name="connsiteY72" fmla="*/ 1315425 h 1684642"/>
              <a:gd name="connsiteX73" fmla="*/ 980354 w 1214923"/>
              <a:gd name="connsiteY73" fmla="*/ 1268921 h 1684642"/>
              <a:gd name="connsiteX74" fmla="*/ 1091488 w 1214923"/>
              <a:gd name="connsiteY74" fmla="*/ 1221043 h 1684642"/>
              <a:gd name="connsiteX75" fmla="*/ 896580 w 1214923"/>
              <a:gd name="connsiteY75" fmla="*/ 1032638 h 1684642"/>
              <a:gd name="connsiteX76" fmla="*/ 1193429 w 1214923"/>
              <a:gd name="connsiteY76" fmla="*/ 899446 h 1684642"/>
              <a:gd name="connsiteX77" fmla="*/ 759089 w 1214923"/>
              <a:gd name="connsiteY77" fmla="*/ 61246 h 1684642"/>
              <a:gd name="connsiteX78" fmla="*/ 720989 w 1214923"/>
              <a:gd name="connsiteY78" fmla="*/ 145828 h 1684642"/>
              <a:gd name="connsiteX79" fmla="*/ 759089 w 1214923"/>
              <a:gd name="connsiteY79" fmla="*/ 61436 h 1684642"/>
              <a:gd name="connsiteX80" fmla="*/ 759089 w 1214923"/>
              <a:gd name="connsiteY80" fmla="*/ 61246 h 1684642"/>
              <a:gd name="connsiteX81" fmla="*/ 363611 w 1214923"/>
              <a:gd name="connsiteY81" fmla="*/ 545783 h 1684642"/>
              <a:gd name="connsiteX82" fmla="*/ 348275 w 1214923"/>
              <a:gd name="connsiteY82" fmla="*/ 553498 h 1684642"/>
              <a:gd name="connsiteX83" fmla="*/ 363611 w 1214923"/>
              <a:gd name="connsiteY83" fmla="*/ 545783 h 1684642"/>
              <a:gd name="connsiteX84" fmla="*/ 232451 w 1214923"/>
              <a:gd name="connsiteY84" fmla="*/ 523113 h 1684642"/>
              <a:gd name="connsiteX85" fmla="*/ 254694 w 1214923"/>
              <a:gd name="connsiteY85" fmla="*/ 664096 h 1684642"/>
              <a:gd name="connsiteX86" fmla="*/ 232451 w 1214923"/>
              <a:gd name="connsiteY86" fmla="*/ 523113 h 1684642"/>
              <a:gd name="connsiteX87" fmla="*/ 340084 w 1214923"/>
              <a:gd name="connsiteY87" fmla="*/ 692277 h 1684642"/>
              <a:gd name="connsiteX88" fmla="*/ 470767 w 1214923"/>
              <a:gd name="connsiteY88" fmla="*/ 684562 h 1684642"/>
              <a:gd name="connsiteX89" fmla="*/ 340084 w 1214923"/>
              <a:gd name="connsiteY89" fmla="*/ 691896 h 1684642"/>
              <a:gd name="connsiteX90" fmla="*/ 340084 w 1214923"/>
              <a:gd name="connsiteY90" fmla="*/ 692277 h 1684642"/>
              <a:gd name="connsiteX91" fmla="*/ 382375 w 1214923"/>
              <a:gd name="connsiteY91" fmla="*/ 615410 h 1684642"/>
              <a:gd name="connsiteX92" fmla="*/ 516868 w 1214923"/>
              <a:gd name="connsiteY92" fmla="*/ 688372 h 1684642"/>
              <a:gd name="connsiteX93" fmla="*/ 382661 w 1214923"/>
              <a:gd name="connsiteY93" fmla="*/ 615029 h 1684642"/>
              <a:gd name="connsiteX94" fmla="*/ 382375 w 1214923"/>
              <a:gd name="connsiteY94" fmla="*/ 615410 h 1684642"/>
              <a:gd name="connsiteX95" fmla="*/ 201400 w 1214923"/>
              <a:gd name="connsiteY95" fmla="*/ 907542 h 1684642"/>
              <a:gd name="connsiteX96" fmla="*/ 163300 w 1214923"/>
              <a:gd name="connsiteY96" fmla="*/ 838295 h 1684642"/>
              <a:gd name="connsiteX97" fmla="*/ 201686 w 1214923"/>
              <a:gd name="connsiteY97" fmla="*/ 907161 h 1684642"/>
              <a:gd name="connsiteX98" fmla="*/ 201400 w 1214923"/>
              <a:gd name="connsiteY98" fmla="*/ 907542 h 1684642"/>
              <a:gd name="connsiteX99" fmla="*/ 97811 w 1214923"/>
              <a:gd name="connsiteY99" fmla="*/ 1285557 h 1684642"/>
              <a:gd name="connsiteX100" fmla="*/ 123279 w 1214923"/>
              <a:gd name="connsiteY100" fmla="*/ 1264178 h 1684642"/>
              <a:gd name="connsiteX101" fmla="*/ 231975 w 1214923"/>
              <a:gd name="connsiteY101" fmla="*/ 1341501 h 1684642"/>
              <a:gd name="connsiteX102" fmla="*/ 97811 w 1214923"/>
              <a:gd name="connsiteY102" fmla="*/ 1285557 h 1684642"/>
              <a:gd name="connsiteX103" fmla="*/ 232928 w 1214923"/>
              <a:gd name="connsiteY103" fmla="*/ 1376077 h 1684642"/>
              <a:gd name="connsiteX104" fmla="*/ 279029 w 1214923"/>
              <a:gd name="connsiteY104" fmla="*/ 1379887 h 1684642"/>
              <a:gd name="connsiteX105" fmla="*/ 232451 w 1214923"/>
              <a:gd name="connsiteY105" fmla="*/ 1376077 h 1684642"/>
              <a:gd name="connsiteX106" fmla="*/ 232928 w 1214923"/>
              <a:gd name="connsiteY106" fmla="*/ 1376077 h 1684642"/>
              <a:gd name="connsiteX107" fmla="*/ 856244 w 1214923"/>
              <a:gd name="connsiteY107" fmla="*/ 715613 h 1684642"/>
              <a:gd name="connsiteX108" fmla="*/ 817635 w 1214923"/>
              <a:gd name="connsiteY108" fmla="*/ 708913 h 1684642"/>
              <a:gd name="connsiteX109" fmla="*/ 721084 w 1214923"/>
              <a:gd name="connsiteY109" fmla="*/ 657225 h 1684642"/>
              <a:gd name="connsiteX110" fmla="*/ 855767 w 1214923"/>
              <a:gd name="connsiteY110" fmla="*/ 715613 h 1684642"/>
              <a:gd name="connsiteX111" fmla="*/ 856244 w 1214923"/>
              <a:gd name="connsiteY111" fmla="*/ 715613 h 1684642"/>
              <a:gd name="connsiteX112" fmla="*/ 663458 w 1214923"/>
              <a:gd name="connsiteY112" fmla="*/ 722662 h 1684642"/>
              <a:gd name="connsiteX113" fmla="*/ 644408 w 1214923"/>
              <a:gd name="connsiteY113" fmla="*/ 807149 h 1684642"/>
              <a:gd name="connsiteX114" fmla="*/ 662981 w 1214923"/>
              <a:gd name="connsiteY114" fmla="*/ 723138 h 1684642"/>
              <a:gd name="connsiteX115" fmla="*/ 663458 w 1214923"/>
              <a:gd name="connsiteY115" fmla="*/ 722662 h 1684642"/>
              <a:gd name="connsiteX116" fmla="*/ 628882 w 1214923"/>
              <a:gd name="connsiteY116" fmla="*/ 753332 h 1684642"/>
              <a:gd name="connsiteX117" fmla="*/ 655742 w 1214923"/>
              <a:gd name="connsiteY117" fmla="*/ 726472 h 1684642"/>
              <a:gd name="connsiteX118" fmla="*/ 628406 w 1214923"/>
              <a:gd name="connsiteY118" fmla="*/ 753332 h 1684642"/>
              <a:gd name="connsiteX119" fmla="*/ 628882 w 1214923"/>
              <a:gd name="connsiteY119" fmla="*/ 753332 h 1684642"/>
              <a:gd name="connsiteX120" fmla="*/ 771090 w 1214923"/>
              <a:gd name="connsiteY120" fmla="*/ 757237 h 1684642"/>
              <a:gd name="connsiteX121" fmla="*/ 690318 w 1214923"/>
              <a:gd name="connsiteY121" fmla="*/ 822579 h 1684642"/>
              <a:gd name="connsiteX122" fmla="*/ 770614 w 1214923"/>
              <a:gd name="connsiteY122" fmla="*/ 757237 h 1684642"/>
              <a:gd name="connsiteX123" fmla="*/ 771090 w 1214923"/>
              <a:gd name="connsiteY123" fmla="*/ 757237 h 1684642"/>
              <a:gd name="connsiteX124" fmla="*/ 759565 w 1214923"/>
              <a:gd name="connsiteY124" fmla="*/ 538162 h 1684642"/>
              <a:gd name="connsiteX125" fmla="*/ 851767 w 1214923"/>
              <a:gd name="connsiteY125" fmla="*/ 480536 h 1684642"/>
              <a:gd name="connsiteX126" fmla="*/ 759089 w 1214923"/>
              <a:gd name="connsiteY126" fmla="*/ 538067 h 1684642"/>
              <a:gd name="connsiteX127" fmla="*/ 759565 w 1214923"/>
              <a:gd name="connsiteY127" fmla="*/ 538162 h 1684642"/>
              <a:gd name="connsiteX128" fmla="*/ 868213 w 1214923"/>
              <a:gd name="connsiteY128" fmla="*/ 356761 h 1684642"/>
              <a:gd name="connsiteX129" fmla="*/ 812619 w 1214923"/>
              <a:gd name="connsiteY129" fmla="*/ 442055 h 1684642"/>
              <a:gd name="connsiteX130" fmla="*/ 868213 w 1214923"/>
              <a:gd name="connsiteY130" fmla="*/ 356761 h 1684642"/>
              <a:gd name="connsiteX131" fmla="*/ 681841 w 1214923"/>
              <a:gd name="connsiteY131" fmla="*/ 323088 h 1684642"/>
              <a:gd name="connsiteX132" fmla="*/ 758803 w 1214923"/>
              <a:gd name="connsiteY132" fmla="*/ 430816 h 1684642"/>
              <a:gd name="connsiteX133" fmla="*/ 643455 w 1214923"/>
              <a:gd name="connsiteY133" fmla="*/ 396145 h 1684642"/>
              <a:gd name="connsiteX134" fmla="*/ 639550 w 1214923"/>
              <a:gd name="connsiteY134" fmla="*/ 438436 h 1684642"/>
              <a:gd name="connsiteX135" fmla="*/ 682127 w 1214923"/>
              <a:gd name="connsiteY135" fmla="*/ 323088 h 1684642"/>
              <a:gd name="connsiteX136" fmla="*/ 681841 w 1214923"/>
              <a:gd name="connsiteY136" fmla="*/ 323088 h 1684642"/>
              <a:gd name="connsiteX137" fmla="*/ 395477 w 1214923"/>
              <a:gd name="connsiteY137" fmla="*/ 216638 h 1684642"/>
              <a:gd name="connsiteX138" fmla="*/ 432956 w 1214923"/>
              <a:gd name="connsiteY138" fmla="*/ 194566 h 1684642"/>
              <a:gd name="connsiteX139" fmla="*/ 564476 w 1214923"/>
              <a:gd name="connsiteY139" fmla="*/ 247666 h 1684642"/>
              <a:gd name="connsiteX140" fmla="*/ 558873 w 1214923"/>
              <a:gd name="connsiteY140" fmla="*/ 299942 h 1684642"/>
              <a:gd name="connsiteX141" fmla="*/ 395477 w 1214923"/>
              <a:gd name="connsiteY141" fmla="*/ 216638 h 1684642"/>
              <a:gd name="connsiteX142" fmla="*/ 470767 w 1214923"/>
              <a:gd name="connsiteY142" fmla="*/ 361188 h 1684642"/>
              <a:gd name="connsiteX143" fmla="*/ 566874 w 1214923"/>
              <a:gd name="connsiteY143" fmla="*/ 503396 h 1684642"/>
              <a:gd name="connsiteX144" fmla="*/ 470767 w 1214923"/>
              <a:gd name="connsiteY144" fmla="*/ 361188 h 1684642"/>
              <a:gd name="connsiteX145" fmla="*/ 632216 w 1214923"/>
              <a:gd name="connsiteY145" fmla="*/ 475419 h 1684642"/>
              <a:gd name="connsiteX146" fmla="*/ 759089 w 1214923"/>
              <a:gd name="connsiteY146" fmla="*/ 438055 h 1684642"/>
              <a:gd name="connsiteX147" fmla="*/ 640217 w 1214923"/>
              <a:gd name="connsiteY147" fmla="*/ 641593 h 1684642"/>
              <a:gd name="connsiteX148" fmla="*/ 622468 w 1214923"/>
              <a:gd name="connsiteY148" fmla="*/ 453581 h 1684642"/>
              <a:gd name="connsiteX149" fmla="*/ 632216 w 1214923"/>
              <a:gd name="connsiteY149" fmla="*/ 475419 h 1684642"/>
              <a:gd name="connsiteX150" fmla="*/ 686032 w 1214923"/>
              <a:gd name="connsiteY150" fmla="*/ 837819 h 1684642"/>
              <a:gd name="connsiteX151" fmla="*/ 628310 w 1214923"/>
              <a:gd name="connsiteY151" fmla="*/ 930116 h 1684642"/>
              <a:gd name="connsiteX152" fmla="*/ 686032 w 1214923"/>
              <a:gd name="connsiteY152" fmla="*/ 837914 h 1684642"/>
              <a:gd name="connsiteX153" fmla="*/ 686032 w 1214923"/>
              <a:gd name="connsiteY153" fmla="*/ 837819 h 1684642"/>
              <a:gd name="connsiteX154" fmla="*/ 743658 w 1214923"/>
              <a:gd name="connsiteY154" fmla="*/ 1291400 h 1684642"/>
              <a:gd name="connsiteX155" fmla="*/ 547634 w 1214923"/>
              <a:gd name="connsiteY155" fmla="*/ 1206818 h 1684642"/>
              <a:gd name="connsiteX156" fmla="*/ 573446 w 1214923"/>
              <a:gd name="connsiteY156" fmla="*/ 1222439 h 1684642"/>
              <a:gd name="connsiteX157" fmla="*/ 603450 w 1214923"/>
              <a:gd name="connsiteY157" fmla="*/ 1227487 h 1684642"/>
              <a:gd name="connsiteX158" fmla="*/ 743658 w 1214923"/>
              <a:gd name="connsiteY158" fmla="*/ 1291495 h 1684642"/>
              <a:gd name="connsiteX159" fmla="*/ 743658 w 1214923"/>
              <a:gd name="connsiteY159" fmla="*/ 1291400 h 1684642"/>
              <a:gd name="connsiteX160" fmla="*/ 556465 w 1214923"/>
              <a:gd name="connsiteY160" fmla="*/ 950327 h 1684642"/>
              <a:gd name="connsiteX161" fmla="*/ 689842 w 1214923"/>
              <a:gd name="connsiteY161" fmla="*/ 1122236 h 1684642"/>
              <a:gd name="connsiteX162" fmla="*/ 568651 w 1214923"/>
              <a:gd name="connsiteY162" fmla="*/ 984541 h 1684642"/>
              <a:gd name="connsiteX163" fmla="*/ 556465 w 1214923"/>
              <a:gd name="connsiteY163" fmla="*/ 950327 h 1684642"/>
              <a:gd name="connsiteX164" fmla="*/ 351609 w 1214923"/>
              <a:gd name="connsiteY164" fmla="*/ 1045464 h 1684642"/>
              <a:gd name="connsiteX165" fmla="*/ 382375 w 1214923"/>
              <a:gd name="connsiteY165" fmla="*/ 887825 h 1684642"/>
              <a:gd name="connsiteX166" fmla="*/ 351609 w 1214923"/>
              <a:gd name="connsiteY166" fmla="*/ 1045559 h 1684642"/>
              <a:gd name="connsiteX167" fmla="*/ 351609 w 1214923"/>
              <a:gd name="connsiteY167" fmla="*/ 1045464 h 1684642"/>
              <a:gd name="connsiteX168" fmla="*/ 420761 w 1214923"/>
              <a:gd name="connsiteY168" fmla="*/ 1054969 h 1684642"/>
              <a:gd name="connsiteX169" fmla="*/ 605260 w 1214923"/>
              <a:gd name="connsiteY169" fmla="*/ 1180338 h 1684642"/>
              <a:gd name="connsiteX170" fmla="*/ 420761 w 1214923"/>
              <a:gd name="connsiteY170" fmla="*/ 1054969 h 1684642"/>
              <a:gd name="connsiteX171" fmla="*/ 366944 w 1214923"/>
              <a:gd name="connsiteY171" fmla="*/ 1414272 h 1684642"/>
              <a:gd name="connsiteX172" fmla="*/ 597640 w 1214923"/>
              <a:gd name="connsiteY172" fmla="*/ 1460468 h 1684642"/>
              <a:gd name="connsiteX173" fmla="*/ 366944 w 1214923"/>
              <a:gd name="connsiteY173" fmla="*/ 1414463 h 1684642"/>
              <a:gd name="connsiteX174" fmla="*/ 366944 w 1214923"/>
              <a:gd name="connsiteY174" fmla="*/ 1414272 h 1684642"/>
              <a:gd name="connsiteX175" fmla="*/ 597035 w 1214923"/>
              <a:gd name="connsiteY175" fmla="*/ 1664464 h 1684642"/>
              <a:gd name="connsiteX176" fmla="*/ 471148 w 1214923"/>
              <a:gd name="connsiteY176" fmla="*/ 1649777 h 1684642"/>
              <a:gd name="connsiteX177" fmla="*/ 401901 w 1214923"/>
              <a:gd name="connsiteY177" fmla="*/ 1579817 h 1684642"/>
              <a:gd name="connsiteX178" fmla="*/ 582412 w 1214923"/>
              <a:gd name="connsiteY178" fmla="*/ 1645158 h 1684642"/>
              <a:gd name="connsiteX179" fmla="*/ 597035 w 1214923"/>
              <a:gd name="connsiteY179" fmla="*/ 1664464 h 1684642"/>
              <a:gd name="connsiteX180" fmla="*/ 616785 w 1214923"/>
              <a:gd name="connsiteY180" fmla="*/ 1564196 h 1684642"/>
              <a:gd name="connsiteX181" fmla="*/ 555349 w 1214923"/>
              <a:gd name="connsiteY181" fmla="*/ 1541145 h 1684642"/>
              <a:gd name="connsiteX182" fmla="*/ 638597 w 1214923"/>
              <a:gd name="connsiteY182" fmla="*/ 1493520 h 1684642"/>
              <a:gd name="connsiteX183" fmla="*/ 752034 w 1214923"/>
              <a:gd name="connsiteY183" fmla="*/ 1535463 h 1684642"/>
              <a:gd name="connsiteX184" fmla="*/ 616785 w 1214923"/>
              <a:gd name="connsiteY184" fmla="*/ 1564386 h 1684642"/>
              <a:gd name="connsiteX185" fmla="*/ 616785 w 1214923"/>
              <a:gd name="connsiteY185" fmla="*/ 1564196 h 1684642"/>
              <a:gd name="connsiteX186" fmla="*/ 811979 w 1214923"/>
              <a:gd name="connsiteY186" fmla="*/ 1595484 h 1684642"/>
              <a:gd name="connsiteX187" fmla="*/ 843627 w 1214923"/>
              <a:gd name="connsiteY187" fmla="*/ 1657736 h 1684642"/>
              <a:gd name="connsiteX188" fmla="*/ 704225 w 1214923"/>
              <a:gd name="connsiteY188" fmla="*/ 1665256 h 1684642"/>
              <a:gd name="connsiteX189" fmla="*/ 651942 w 1214923"/>
              <a:gd name="connsiteY189" fmla="*/ 1653111 h 1684642"/>
              <a:gd name="connsiteX190" fmla="*/ 811979 w 1214923"/>
              <a:gd name="connsiteY190" fmla="*/ 1595484 h 1684642"/>
              <a:gd name="connsiteX191" fmla="*/ 857863 w 1214923"/>
              <a:gd name="connsiteY191" fmla="*/ 1591056 h 1684642"/>
              <a:gd name="connsiteX192" fmla="*/ 838813 w 1214923"/>
              <a:gd name="connsiteY192" fmla="*/ 1568958 h 1684642"/>
              <a:gd name="connsiteX193" fmla="*/ 836146 w 1214923"/>
              <a:gd name="connsiteY193" fmla="*/ 1564291 h 1684642"/>
              <a:gd name="connsiteX194" fmla="*/ 955179 w 1214923"/>
              <a:gd name="connsiteY194" fmla="*/ 1500720 h 1684642"/>
              <a:gd name="connsiteX195" fmla="*/ 1066493 w 1214923"/>
              <a:gd name="connsiteY195" fmla="*/ 1492065 h 1684642"/>
              <a:gd name="connsiteX196" fmla="*/ 857863 w 1214923"/>
              <a:gd name="connsiteY196" fmla="*/ 1591247 h 1684642"/>
              <a:gd name="connsiteX197" fmla="*/ 857863 w 1214923"/>
              <a:gd name="connsiteY197" fmla="*/ 1591056 h 1684642"/>
              <a:gd name="connsiteX198" fmla="*/ 1054979 w 1214923"/>
              <a:gd name="connsiteY198" fmla="*/ 1445037 h 1684642"/>
              <a:gd name="connsiteX199" fmla="*/ 916632 w 1214923"/>
              <a:gd name="connsiteY199" fmla="*/ 1468184 h 1684642"/>
              <a:gd name="connsiteX200" fmla="*/ 1028170 w 1214923"/>
              <a:gd name="connsiteY200" fmla="*/ 1445228 h 1684642"/>
              <a:gd name="connsiteX201" fmla="*/ 1054979 w 1214923"/>
              <a:gd name="connsiteY201" fmla="*/ 1445037 h 1684642"/>
              <a:gd name="connsiteX202" fmla="*/ 862816 w 1214923"/>
              <a:gd name="connsiteY202" fmla="*/ 1410462 h 1684642"/>
              <a:gd name="connsiteX203" fmla="*/ 647551 w 1214923"/>
              <a:gd name="connsiteY203" fmla="*/ 1448562 h 1684642"/>
              <a:gd name="connsiteX204" fmla="*/ 862816 w 1214923"/>
              <a:gd name="connsiteY204" fmla="*/ 1410653 h 1684642"/>
              <a:gd name="connsiteX205" fmla="*/ 862816 w 1214923"/>
              <a:gd name="connsiteY205" fmla="*/ 1410462 h 1684642"/>
              <a:gd name="connsiteX206" fmla="*/ 689842 w 1214923"/>
              <a:gd name="connsiteY206" fmla="*/ 1391412 h 1684642"/>
              <a:gd name="connsiteX207" fmla="*/ 924347 w 1214923"/>
              <a:gd name="connsiteY207" fmla="*/ 1306830 h 1684642"/>
              <a:gd name="connsiteX208" fmla="*/ 689842 w 1214923"/>
              <a:gd name="connsiteY208" fmla="*/ 1391412 h 1684642"/>
              <a:gd name="connsiteX209" fmla="*/ 1162663 w 1214923"/>
              <a:gd name="connsiteY209" fmla="*/ 1057085 h 1684642"/>
              <a:gd name="connsiteX210" fmla="*/ 1148756 w 1214923"/>
              <a:gd name="connsiteY210" fmla="*/ 1134428 h 1684642"/>
              <a:gd name="connsiteX211" fmla="*/ 1066841 w 1214923"/>
              <a:gd name="connsiteY211" fmla="*/ 1139762 h 1684642"/>
              <a:gd name="connsiteX212" fmla="*/ 1035790 w 1214923"/>
              <a:gd name="connsiteY212" fmla="*/ 1087755 h 1684642"/>
              <a:gd name="connsiteX213" fmla="*/ 1162663 w 1214923"/>
              <a:gd name="connsiteY213" fmla="*/ 1057085 h 1684642"/>
              <a:gd name="connsiteX214" fmla="*/ 987913 w 1214923"/>
              <a:gd name="connsiteY214" fmla="*/ 1181170 h 1684642"/>
              <a:gd name="connsiteX215" fmla="*/ 958923 w 1214923"/>
              <a:gd name="connsiteY215" fmla="*/ 1264444 h 1684642"/>
              <a:gd name="connsiteX216" fmla="*/ 905107 w 1214923"/>
              <a:gd name="connsiteY216" fmla="*/ 1118330 h 1684642"/>
              <a:gd name="connsiteX217" fmla="*/ 987913 w 1214923"/>
              <a:gd name="connsiteY217" fmla="*/ 1181170 h 1684642"/>
              <a:gd name="connsiteX0" fmla="*/ 1193429 w 1214923"/>
              <a:gd name="connsiteY0" fmla="*/ 899446 h 1684642"/>
              <a:gd name="connsiteX1" fmla="*/ 1157319 w 1214923"/>
              <a:gd name="connsiteY1" fmla="*/ 831924 h 1684642"/>
              <a:gd name="connsiteX2" fmla="*/ 1019985 w 1214923"/>
              <a:gd name="connsiteY2" fmla="*/ 885740 h 1684642"/>
              <a:gd name="connsiteX3" fmla="*/ 963019 w 1214923"/>
              <a:gd name="connsiteY3" fmla="*/ 860965 h 1684642"/>
              <a:gd name="connsiteX4" fmla="*/ 1035980 w 1214923"/>
              <a:gd name="connsiteY4" fmla="*/ 795623 h 1684642"/>
              <a:gd name="connsiteX5" fmla="*/ 893772 w 1214923"/>
              <a:gd name="connsiteY5" fmla="*/ 930212 h 1684642"/>
              <a:gd name="connsiteX6" fmla="*/ 951398 w 1214923"/>
              <a:gd name="connsiteY6" fmla="*/ 937927 h 1684642"/>
              <a:gd name="connsiteX7" fmla="*/ 862911 w 1214923"/>
              <a:gd name="connsiteY7" fmla="*/ 964787 h 1684642"/>
              <a:gd name="connsiteX8" fmla="*/ 813000 w 1214923"/>
              <a:gd name="connsiteY8" fmla="*/ 991648 h 1684642"/>
              <a:gd name="connsiteX9" fmla="*/ 905202 w 1214923"/>
              <a:gd name="connsiteY9" fmla="*/ 872585 h 1684642"/>
              <a:gd name="connsiteX10" fmla="*/ 1062841 w 1214923"/>
              <a:gd name="connsiteY10" fmla="*/ 784098 h 1684642"/>
              <a:gd name="connsiteX11" fmla="*/ 1113873 w 1214923"/>
              <a:gd name="connsiteY11" fmla="*/ 670346 h 1684642"/>
              <a:gd name="connsiteX12" fmla="*/ 1028265 w 1214923"/>
              <a:gd name="connsiteY12" fmla="*/ 722567 h 1684642"/>
              <a:gd name="connsiteX13" fmla="*/ 1003881 w 1214923"/>
              <a:gd name="connsiteY13" fmla="*/ 692468 h 1684642"/>
              <a:gd name="connsiteX14" fmla="*/ 1005881 w 1214923"/>
              <a:gd name="connsiteY14" fmla="*/ 661511 h 1684642"/>
              <a:gd name="connsiteX15" fmla="*/ 1065794 w 1214923"/>
              <a:gd name="connsiteY15" fmla="*/ 651415 h 1684642"/>
              <a:gd name="connsiteX16" fmla="*/ 1087938 w 1214923"/>
              <a:gd name="connsiteY16" fmla="*/ 638205 h 1684642"/>
              <a:gd name="connsiteX17" fmla="*/ 739848 w 1214923"/>
              <a:gd name="connsiteY17" fmla="*/ 595694 h 1684642"/>
              <a:gd name="connsiteX18" fmla="*/ 716893 w 1214923"/>
              <a:gd name="connsiteY18" fmla="*/ 318992 h 1684642"/>
              <a:gd name="connsiteX19" fmla="*/ 920537 w 1214923"/>
              <a:gd name="connsiteY19" fmla="*/ 246031 h 1684642"/>
              <a:gd name="connsiteX20" fmla="*/ 682412 w 1214923"/>
              <a:gd name="connsiteY20" fmla="*/ 238316 h 1684642"/>
              <a:gd name="connsiteX21" fmla="*/ 928538 w 1214923"/>
              <a:gd name="connsiteY21" fmla="*/ 226790 h 1684642"/>
              <a:gd name="connsiteX22" fmla="*/ 720893 w 1214923"/>
              <a:gd name="connsiteY22" fmla="*/ 196025 h 1684642"/>
              <a:gd name="connsiteX23" fmla="*/ 736229 w 1214923"/>
              <a:gd name="connsiteY23" fmla="*/ 49911 h 1684642"/>
              <a:gd name="connsiteX24" fmla="*/ 663267 w 1214923"/>
              <a:gd name="connsiteY24" fmla="*/ 0 h 1684642"/>
              <a:gd name="connsiteX25" fmla="*/ 625167 w 1214923"/>
              <a:gd name="connsiteY25" fmla="*/ 103727 h 1684642"/>
              <a:gd name="connsiteX26" fmla="*/ 625167 w 1214923"/>
              <a:gd name="connsiteY26" fmla="*/ 288322 h 1684642"/>
              <a:gd name="connsiteX27" fmla="*/ 336845 w 1214923"/>
              <a:gd name="connsiteY27" fmla="*/ 261366 h 1684642"/>
              <a:gd name="connsiteX28" fmla="*/ 367611 w 1214923"/>
              <a:gd name="connsiteY28" fmla="*/ 307467 h 1684642"/>
              <a:gd name="connsiteX29" fmla="*/ 579066 w 1214923"/>
              <a:gd name="connsiteY29" fmla="*/ 615029 h 1684642"/>
              <a:gd name="connsiteX30" fmla="*/ 263884 w 1214923"/>
              <a:gd name="connsiteY30" fmla="*/ 496585 h 1684642"/>
              <a:gd name="connsiteX31" fmla="*/ 233118 w 1214923"/>
              <a:gd name="connsiteY31" fmla="*/ 714947 h 1684642"/>
              <a:gd name="connsiteX32" fmla="*/ 532965 w 1214923"/>
              <a:gd name="connsiteY32" fmla="*/ 807149 h 1684642"/>
              <a:gd name="connsiteX33" fmla="*/ 502390 w 1214923"/>
              <a:gd name="connsiteY33" fmla="*/ 816184 h 1684642"/>
              <a:gd name="connsiteX34" fmla="*/ 464290 w 1214923"/>
              <a:gd name="connsiteY34" fmla="*/ 772763 h 1684642"/>
              <a:gd name="connsiteX35" fmla="*/ 375231 w 1214923"/>
              <a:gd name="connsiteY35" fmla="*/ 788670 h 1684642"/>
              <a:gd name="connsiteX36" fmla="*/ 418189 w 1214923"/>
              <a:gd name="connsiteY36" fmla="*/ 826770 h 1684642"/>
              <a:gd name="connsiteX37" fmla="*/ 333607 w 1214923"/>
              <a:gd name="connsiteY37" fmla="*/ 826770 h 1684642"/>
              <a:gd name="connsiteX38" fmla="*/ 276457 w 1214923"/>
              <a:gd name="connsiteY38" fmla="*/ 857536 h 1684642"/>
              <a:gd name="connsiteX39" fmla="*/ 288458 w 1214923"/>
              <a:gd name="connsiteY39" fmla="*/ 766001 h 1684642"/>
              <a:gd name="connsiteX40" fmla="*/ 138059 w 1214923"/>
              <a:gd name="connsiteY40" fmla="*/ 911352 h 1684642"/>
              <a:gd name="connsiteX41" fmla="*/ 237976 w 1214923"/>
              <a:gd name="connsiteY41" fmla="*/ 961358 h 1684642"/>
              <a:gd name="connsiteX42" fmla="*/ 75102 w 1214923"/>
              <a:gd name="connsiteY42" fmla="*/ 1025783 h 1684642"/>
              <a:gd name="connsiteX43" fmla="*/ 80432 w 1214923"/>
              <a:gd name="connsiteY43" fmla="*/ 915162 h 1684642"/>
              <a:gd name="connsiteX44" fmla="*/ 91958 w 1214923"/>
              <a:gd name="connsiteY44" fmla="*/ 1107377 h 1684642"/>
              <a:gd name="connsiteX45" fmla="*/ 214925 w 1214923"/>
              <a:gd name="connsiteY45" fmla="*/ 1157383 h 1684642"/>
              <a:gd name="connsiteX46" fmla="*/ 322463 w 1214923"/>
              <a:gd name="connsiteY46" fmla="*/ 1228161 h 1684642"/>
              <a:gd name="connsiteX47" fmla="*/ 235145 w 1214923"/>
              <a:gd name="connsiteY47" fmla="*/ 1221759 h 1684642"/>
              <a:gd name="connsiteX48" fmla="*/ 267875 w 1214923"/>
              <a:gd name="connsiteY48" fmla="*/ 1263023 h 1684642"/>
              <a:gd name="connsiteX49" fmla="*/ 395615 w 1214923"/>
              <a:gd name="connsiteY49" fmla="*/ 1319117 h 1684642"/>
              <a:gd name="connsiteX50" fmla="*/ 322827 w 1214923"/>
              <a:gd name="connsiteY50" fmla="*/ 1338837 h 1684642"/>
              <a:gd name="connsiteX51" fmla="*/ 247492 w 1214923"/>
              <a:gd name="connsiteY51" fmla="*/ 1296725 h 1684642"/>
              <a:gd name="connsiteX52" fmla="*/ 229880 w 1214923"/>
              <a:gd name="connsiteY52" fmla="*/ 1312259 h 1684642"/>
              <a:gd name="connsiteX53" fmla="*/ 146155 w 1214923"/>
              <a:gd name="connsiteY53" fmla="*/ 1230344 h 1684642"/>
              <a:gd name="connsiteX54" fmla="*/ 115389 w 1214923"/>
              <a:gd name="connsiteY54" fmla="*/ 1430369 h 1684642"/>
              <a:gd name="connsiteX55" fmla="*/ 349799 w 1214923"/>
              <a:gd name="connsiteY55" fmla="*/ 1480280 h 1684642"/>
              <a:gd name="connsiteX56" fmla="*/ 299507 w 1214923"/>
              <a:gd name="connsiteY56" fmla="*/ 1464659 h 1684642"/>
              <a:gd name="connsiteX57" fmla="*/ 318374 w 1214923"/>
              <a:gd name="connsiteY57" fmla="*/ 1496562 h 1684642"/>
              <a:gd name="connsiteX58" fmla="*/ 388280 w 1214923"/>
              <a:gd name="connsiteY58" fmla="*/ 1545717 h 1684642"/>
              <a:gd name="connsiteX59" fmla="*/ 348847 w 1214923"/>
              <a:gd name="connsiteY59" fmla="*/ 1542479 h 1684642"/>
              <a:gd name="connsiteX60" fmla="*/ 255883 w 1214923"/>
              <a:gd name="connsiteY60" fmla="*/ 1502664 h 1684642"/>
              <a:gd name="connsiteX61" fmla="*/ 255883 w 1214923"/>
              <a:gd name="connsiteY61" fmla="*/ 1502664 h 1684642"/>
              <a:gd name="connsiteX62" fmla="*/ 239976 w 1214923"/>
              <a:gd name="connsiteY62" fmla="*/ 1484281 h 1684642"/>
              <a:gd name="connsiteX63" fmla="*/ 203495 w 1214923"/>
              <a:gd name="connsiteY63" fmla="*/ 1484281 h 1684642"/>
              <a:gd name="connsiteX64" fmla="*/ 187303 w 1214923"/>
              <a:gd name="connsiteY64" fmla="*/ 1499140 h 1684642"/>
              <a:gd name="connsiteX65" fmla="*/ 490673 w 1214923"/>
              <a:gd name="connsiteY65" fmla="*/ 1673352 h 1684642"/>
              <a:gd name="connsiteX66" fmla="*/ 767123 w 1214923"/>
              <a:gd name="connsiteY66" fmla="*/ 1659528 h 1684642"/>
              <a:gd name="connsiteX67" fmla="*/ 967500 w 1214923"/>
              <a:gd name="connsiteY67" fmla="*/ 1594485 h 1684642"/>
              <a:gd name="connsiteX68" fmla="*/ 1152566 w 1214923"/>
              <a:gd name="connsiteY68" fmla="*/ 1394460 h 1684642"/>
              <a:gd name="connsiteX69" fmla="*/ 918822 w 1214923"/>
              <a:gd name="connsiteY69" fmla="*/ 1363507 h 1684642"/>
              <a:gd name="connsiteX70" fmla="*/ 802904 w 1214923"/>
              <a:gd name="connsiteY70" fmla="*/ 1350454 h 1684642"/>
              <a:gd name="connsiteX71" fmla="*/ 841956 w 1214923"/>
              <a:gd name="connsiteY71" fmla="*/ 1326547 h 1684642"/>
              <a:gd name="connsiteX72" fmla="*/ 1018286 w 1214923"/>
              <a:gd name="connsiteY72" fmla="*/ 1315425 h 1684642"/>
              <a:gd name="connsiteX73" fmla="*/ 980354 w 1214923"/>
              <a:gd name="connsiteY73" fmla="*/ 1268921 h 1684642"/>
              <a:gd name="connsiteX74" fmla="*/ 1091488 w 1214923"/>
              <a:gd name="connsiteY74" fmla="*/ 1221043 h 1684642"/>
              <a:gd name="connsiteX75" fmla="*/ 896580 w 1214923"/>
              <a:gd name="connsiteY75" fmla="*/ 1032638 h 1684642"/>
              <a:gd name="connsiteX76" fmla="*/ 1193429 w 1214923"/>
              <a:gd name="connsiteY76" fmla="*/ 899446 h 1684642"/>
              <a:gd name="connsiteX77" fmla="*/ 759089 w 1214923"/>
              <a:gd name="connsiteY77" fmla="*/ 61246 h 1684642"/>
              <a:gd name="connsiteX78" fmla="*/ 720989 w 1214923"/>
              <a:gd name="connsiteY78" fmla="*/ 145828 h 1684642"/>
              <a:gd name="connsiteX79" fmla="*/ 759089 w 1214923"/>
              <a:gd name="connsiteY79" fmla="*/ 61436 h 1684642"/>
              <a:gd name="connsiteX80" fmla="*/ 759089 w 1214923"/>
              <a:gd name="connsiteY80" fmla="*/ 61246 h 1684642"/>
              <a:gd name="connsiteX81" fmla="*/ 363611 w 1214923"/>
              <a:gd name="connsiteY81" fmla="*/ 545783 h 1684642"/>
              <a:gd name="connsiteX82" fmla="*/ 348275 w 1214923"/>
              <a:gd name="connsiteY82" fmla="*/ 553498 h 1684642"/>
              <a:gd name="connsiteX83" fmla="*/ 363611 w 1214923"/>
              <a:gd name="connsiteY83" fmla="*/ 545783 h 1684642"/>
              <a:gd name="connsiteX84" fmla="*/ 232451 w 1214923"/>
              <a:gd name="connsiteY84" fmla="*/ 523113 h 1684642"/>
              <a:gd name="connsiteX85" fmla="*/ 254694 w 1214923"/>
              <a:gd name="connsiteY85" fmla="*/ 664096 h 1684642"/>
              <a:gd name="connsiteX86" fmla="*/ 232451 w 1214923"/>
              <a:gd name="connsiteY86" fmla="*/ 523113 h 1684642"/>
              <a:gd name="connsiteX87" fmla="*/ 340084 w 1214923"/>
              <a:gd name="connsiteY87" fmla="*/ 692277 h 1684642"/>
              <a:gd name="connsiteX88" fmla="*/ 470767 w 1214923"/>
              <a:gd name="connsiteY88" fmla="*/ 684562 h 1684642"/>
              <a:gd name="connsiteX89" fmla="*/ 340084 w 1214923"/>
              <a:gd name="connsiteY89" fmla="*/ 691896 h 1684642"/>
              <a:gd name="connsiteX90" fmla="*/ 340084 w 1214923"/>
              <a:gd name="connsiteY90" fmla="*/ 692277 h 1684642"/>
              <a:gd name="connsiteX91" fmla="*/ 382375 w 1214923"/>
              <a:gd name="connsiteY91" fmla="*/ 615410 h 1684642"/>
              <a:gd name="connsiteX92" fmla="*/ 516868 w 1214923"/>
              <a:gd name="connsiteY92" fmla="*/ 688372 h 1684642"/>
              <a:gd name="connsiteX93" fmla="*/ 382661 w 1214923"/>
              <a:gd name="connsiteY93" fmla="*/ 615029 h 1684642"/>
              <a:gd name="connsiteX94" fmla="*/ 382375 w 1214923"/>
              <a:gd name="connsiteY94" fmla="*/ 615410 h 1684642"/>
              <a:gd name="connsiteX95" fmla="*/ 201400 w 1214923"/>
              <a:gd name="connsiteY95" fmla="*/ 907542 h 1684642"/>
              <a:gd name="connsiteX96" fmla="*/ 163300 w 1214923"/>
              <a:gd name="connsiteY96" fmla="*/ 838295 h 1684642"/>
              <a:gd name="connsiteX97" fmla="*/ 201686 w 1214923"/>
              <a:gd name="connsiteY97" fmla="*/ 907161 h 1684642"/>
              <a:gd name="connsiteX98" fmla="*/ 201400 w 1214923"/>
              <a:gd name="connsiteY98" fmla="*/ 907542 h 1684642"/>
              <a:gd name="connsiteX99" fmla="*/ 97811 w 1214923"/>
              <a:gd name="connsiteY99" fmla="*/ 1285557 h 1684642"/>
              <a:gd name="connsiteX100" fmla="*/ 123279 w 1214923"/>
              <a:gd name="connsiteY100" fmla="*/ 1264178 h 1684642"/>
              <a:gd name="connsiteX101" fmla="*/ 231975 w 1214923"/>
              <a:gd name="connsiteY101" fmla="*/ 1341501 h 1684642"/>
              <a:gd name="connsiteX102" fmla="*/ 97811 w 1214923"/>
              <a:gd name="connsiteY102" fmla="*/ 1285557 h 1684642"/>
              <a:gd name="connsiteX103" fmla="*/ 232928 w 1214923"/>
              <a:gd name="connsiteY103" fmla="*/ 1376077 h 1684642"/>
              <a:gd name="connsiteX104" fmla="*/ 279029 w 1214923"/>
              <a:gd name="connsiteY104" fmla="*/ 1379887 h 1684642"/>
              <a:gd name="connsiteX105" fmla="*/ 232451 w 1214923"/>
              <a:gd name="connsiteY105" fmla="*/ 1376077 h 1684642"/>
              <a:gd name="connsiteX106" fmla="*/ 232928 w 1214923"/>
              <a:gd name="connsiteY106" fmla="*/ 1376077 h 1684642"/>
              <a:gd name="connsiteX107" fmla="*/ 856244 w 1214923"/>
              <a:gd name="connsiteY107" fmla="*/ 715613 h 1684642"/>
              <a:gd name="connsiteX108" fmla="*/ 817635 w 1214923"/>
              <a:gd name="connsiteY108" fmla="*/ 708913 h 1684642"/>
              <a:gd name="connsiteX109" fmla="*/ 721084 w 1214923"/>
              <a:gd name="connsiteY109" fmla="*/ 657225 h 1684642"/>
              <a:gd name="connsiteX110" fmla="*/ 855767 w 1214923"/>
              <a:gd name="connsiteY110" fmla="*/ 715613 h 1684642"/>
              <a:gd name="connsiteX111" fmla="*/ 856244 w 1214923"/>
              <a:gd name="connsiteY111" fmla="*/ 715613 h 1684642"/>
              <a:gd name="connsiteX112" fmla="*/ 663458 w 1214923"/>
              <a:gd name="connsiteY112" fmla="*/ 722662 h 1684642"/>
              <a:gd name="connsiteX113" fmla="*/ 644408 w 1214923"/>
              <a:gd name="connsiteY113" fmla="*/ 807149 h 1684642"/>
              <a:gd name="connsiteX114" fmla="*/ 662981 w 1214923"/>
              <a:gd name="connsiteY114" fmla="*/ 723138 h 1684642"/>
              <a:gd name="connsiteX115" fmla="*/ 663458 w 1214923"/>
              <a:gd name="connsiteY115" fmla="*/ 722662 h 1684642"/>
              <a:gd name="connsiteX116" fmla="*/ 628882 w 1214923"/>
              <a:gd name="connsiteY116" fmla="*/ 753332 h 1684642"/>
              <a:gd name="connsiteX117" fmla="*/ 655742 w 1214923"/>
              <a:gd name="connsiteY117" fmla="*/ 726472 h 1684642"/>
              <a:gd name="connsiteX118" fmla="*/ 628406 w 1214923"/>
              <a:gd name="connsiteY118" fmla="*/ 753332 h 1684642"/>
              <a:gd name="connsiteX119" fmla="*/ 628882 w 1214923"/>
              <a:gd name="connsiteY119" fmla="*/ 753332 h 1684642"/>
              <a:gd name="connsiteX120" fmla="*/ 771090 w 1214923"/>
              <a:gd name="connsiteY120" fmla="*/ 757237 h 1684642"/>
              <a:gd name="connsiteX121" fmla="*/ 690318 w 1214923"/>
              <a:gd name="connsiteY121" fmla="*/ 822579 h 1684642"/>
              <a:gd name="connsiteX122" fmla="*/ 770614 w 1214923"/>
              <a:gd name="connsiteY122" fmla="*/ 757237 h 1684642"/>
              <a:gd name="connsiteX123" fmla="*/ 771090 w 1214923"/>
              <a:gd name="connsiteY123" fmla="*/ 757237 h 1684642"/>
              <a:gd name="connsiteX124" fmla="*/ 759565 w 1214923"/>
              <a:gd name="connsiteY124" fmla="*/ 538162 h 1684642"/>
              <a:gd name="connsiteX125" fmla="*/ 851767 w 1214923"/>
              <a:gd name="connsiteY125" fmla="*/ 480536 h 1684642"/>
              <a:gd name="connsiteX126" fmla="*/ 759089 w 1214923"/>
              <a:gd name="connsiteY126" fmla="*/ 538067 h 1684642"/>
              <a:gd name="connsiteX127" fmla="*/ 759565 w 1214923"/>
              <a:gd name="connsiteY127" fmla="*/ 538162 h 1684642"/>
              <a:gd name="connsiteX128" fmla="*/ 868213 w 1214923"/>
              <a:gd name="connsiteY128" fmla="*/ 356761 h 1684642"/>
              <a:gd name="connsiteX129" fmla="*/ 812619 w 1214923"/>
              <a:gd name="connsiteY129" fmla="*/ 442055 h 1684642"/>
              <a:gd name="connsiteX130" fmla="*/ 868213 w 1214923"/>
              <a:gd name="connsiteY130" fmla="*/ 356761 h 1684642"/>
              <a:gd name="connsiteX131" fmla="*/ 681841 w 1214923"/>
              <a:gd name="connsiteY131" fmla="*/ 323088 h 1684642"/>
              <a:gd name="connsiteX132" fmla="*/ 758803 w 1214923"/>
              <a:gd name="connsiteY132" fmla="*/ 430816 h 1684642"/>
              <a:gd name="connsiteX133" fmla="*/ 643455 w 1214923"/>
              <a:gd name="connsiteY133" fmla="*/ 396145 h 1684642"/>
              <a:gd name="connsiteX134" fmla="*/ 639550 w 1214923"/>
              <a:gd name="connsiteY134" fmla="*/ 438436 h 1684642"/>
              <a:gd name="connsiteX135" fmla="*/ 682127 w 1214923"/>
              <a:gd name="connsiteY135" fmla="*/ 323088 h 1684642"/>
              <a:gd name="connsiteX136" fmla="*/ 681841 w 1214923"/>
              <a:gd name="connsiteY136" fmla="*/ 323088 h 1684642"/>
              <a:gd name="connsiteX137" fmla="*/ 395477 w 1214923"/>
              <a:gd name="connsiteY137" fmla="*/ 216638 h 1684642"/>
              <a:gd name="connsiteX138" fmla="*/ 432956 w 1214923"/>
              <a:gd name="connsiteY138" fmla="*/ 194566 h 1684642"/>
              <a:gd name="connsiteX139" fmla="*/ 564476 w 1214923"/>
              <a:gd name="connsiteY139" fmla="*/ 247666 h 1684642"/>
              <a:gd name="connsiteX140" fmla="*/ 558873 w 1214923"/>
              <a:gd name="connsiteY140" fmla="*/ 299942 h 1684642"/>
              <a:gd name="connsiteX141" fmla="*/ 395477 w 1214923"/>
              <a:gd name="connsiteY141" fmla="*/ 216638 h 1684642"/>
              <a:gd name="connsiteX142" fmla="*/ 470767 w 1214923"/>
              <a:gd name="connsiteY142" fmla="*/ 361188 h 1684642"/>
              <a:gd name="connsiteX143" fmla="*/ 566874 w 1214923"/>
              <a:gd name="connsiteY143" fmla="*/ 503396 h 1684642"/>
              <a:gd name="connsiteX144" fmla="*/ 470767 w 1214923"/>
              <a:gd name="connsiteY144" fmla="*/ 361188 h 1684642"/>
              <a:gd name="connsiteX145" fmla="*/ 632216 w 1214923"/>
              <a:gd name="connsiteY145" fmla="*/ 475419 h 1684642"/>
              <a:gd name="connsiteX146" fmla="*/ 759089 w 1214923"/>
              <a:gd name="connsiteY146" fmla="*/ 438055 h 1684642"/>
              <a:gd name="connsiteX147" fmla="*/ 640217 w 1214923"/>
              <a:gd name="connsiteY147" fmla="*/ 641593 h 1684642"/>
              <a:gd name="connsiteX148" fmla="*/ 622468 w 1214923"/>
              <a:gd name="connsiteY148" fmla="*/ 453581 h 1684642"/>
              <a:gd name="connsiteX149" fmla="*/ 632216 w 1214923"/>
              <a:gd name="connsiteY149" fmla="*/ 475419 h 1684642"/>
              <a:gd name="connsiteX150" fmla="*/ 686032 w 1214923"/>
              <a:gd name="connsiteY150" fmla="*/ 837819 h 1684642"/>
              <a:gd name="connsiteX151" fmla="*/ 628310 w 1214923"/>
              <a:gd name="connsiteY151" fmla="*/ 930116 h 1684642"/>
              <a:gd name="connsiteX152" fmla="*/ 686032 w 1214923"/>
              <a:gd name="connsiteY152" fmla="*/ 837914 h 1684642"/>
              <a:gd name="connsiteX153" fmla="*/ 686032 w 1214923"/>
              <a:gd name="connsiteY153" fmla="*/ 837819 h 1684642"/>
              <a:gd name="connsiteX154" fmla="*/ 743658 w 1214923"/>
              <a:gd name="connsiteY154" fmla="*/ 1291400 h 1684642"/>
              <a:gd name="connsiteX155" fmla="*/ 547634 w 1214923"/>
              <a:gd name="connsiteY155" fmla="*/ 1206818 h 1684642"/>
              <a:gd name="connsiteX156" fmla="*/ 573446 w 1214923"/>
              <a:gd name="connsiteY156" fmla="*/ 1222439 h 1684642"/>
              <a:gd name="connsiteX157" fmla="*/ 603450 w 1214923"/>
              <a:gd name="connsiteY157" fmla="*/ 1227487 h 1684642"/>
              <a:gd name="connsiteX158" fmla="*/ 743658 w 1214923"/>
              <a:gd name="connsiteY158" fmla="*/ 1291495 h 1684642"/>
              <a:gd name="connsiteX159" fmla="*/ 743658 w 1214923"/>
              <a:gd name="connsiteY159" fmla="*/ 1291400 h 1684642"/>
              <a:gd name="connsiteX160" fmla="*/ 556465 w 1214923"/>
              <a:gd name="connsiteY160" fmla="*/ 950327 h 1684642"/>
              <a:gd name="connsiteX161" fmla="*/ 689842 w 1214923"/>
              <a:gd name="connsiteY161" fmla="*/ 1122236 h 1684642"/>
              <a:gd name="connsiteX162" fmla="*/ 568651 w 1214923"/>
              <a:gd name="connsiteY162" fmla="*/ 984541 h 1684642"/>
              <a:gd name="connsiteX163" fmla="*/ 556465 w 1214923"/>
              <a:gd name="connsiteY163" fmla="*/ 950327 h 1684642"/>
              <a:gd name="connsiteX164" fmla="*/ 351609 w 1214923"/>
              <a:gd name="connsiteY164" fmla="*/ 1045464 h 1684642"/>
              <a:gd name="connsiteX165" fmla="*/ 382375 w 1214923"/>
              <a:gd name="connsiteY165" fmla="*/ 887825 h 1684642"/>
              <a:gd name="connsiteX166" fmla="*/ 351609 w 1214923"/>
              <a:gd name="connsiteY166" fmla="*/ 1045559 h 1684642"/>
              <a:gd name="connsiteX167" fmla="*/ 351609 w 1214923"/>
              <a:gd name="connsiteY167" fmla="*/ 1045464 h 1684642"/>
              <a:gd name="connsiteX168" fmla="*/ 420761 w 1214923"/>
              <a:gd name="connsiteY168" fmla="*/ 1054969 h 1684642"/>
              <a:gd name="connsiteX169" fmla="*/ 605260 w 1214923"/>
              <a:gd name="connsiteY169" fmla="*/ 1180338 h 1684642"/>
              <a:gd name="connsiteX170" fmla="*/ 420761 w 1214923"/>
              <a:gd name="connsiteY170" fmla="*/ 1054969 h 1684642"/>
              <a:gd name="connsiteX171" fmla="*/ 366944 w 1214923"/>
              <a:gd name="connsiteY171" fmla="*/ 1414272 h 1684642"/>
              <a:gd name="connsiteX172" fmla="*/ 597640 w 1214923"/>
              <a:gd name="connsiteY172" fmla="*/ 1460468 h 1684642"/>
              <a:gd name="connsiteX173" fmla="*/ 366944 w 1214923"/>
              <a:gd name="connsiteY173" fmla="*/ 1414463 h 1684642"/>
              <a:gd name="connsiteX174" fmla="*/ 366944 w 1214923"/>
              <a:gd name="connsiteY174" fmla="*/ 1414272 h 1684642"/>
              <a:gd name="connsiteX175" fmla="*/ 597035 w 1214923"/>
              <a:gd name="connsiteY175" fmla="*/ 1664464 h 1684642"/>
              <a:gd name="connsiteX176" fmla="*/ 471148 w 1214923"/>
              <a:gd name="connsiteY176" fmla="*/ 1649777 h 1684642"/>
              <a:gd name="connsiteX177" fmla="*/ 401901 w 1214923"/>
              <a:gd name="connsiteY177" fmla="*/ 1579817 h 1684642"/>
              <a:gd name="connsiteX178" fmla="*/ 582412 w 1214923"/>
              <a:gd name="connsiteY178" fmla="*/ 1645158 h 1684642"/>
              <a:gd name="connsiteX179" fmla="*/ 597035 w 1214923"/>
              <a:gd name="connsiteY179" fmla="*/ 1664464 h 1684642"/>
              <a:gd name="connsiteX180" fmla="*/ 616785 w 1214923"/>
              <a:gd name="connsiteY180" fmla="*/ 1564196 h 1684642"/>
              <a:gd name="connsiteX181" fmla="*/ 555349 w 1214923"/>
              <a:gd name="connsiteY181" fmla="*/ 1541145 h 1684642"/>
              <a:gd name="connsiteX182" fmla="*/ 638597 w 1214923"/>
              <a:gd name="connsiteY182" fmla="*/ 1493520 h 1684642"/>
              <a:gd name="connsiteX183" fmla="*/ 752034 w 1214923"/>
              <a:gd name="connsiteY183" fmla="*/ 1535463 h 1684642"/>
              <a:gd name="connsiteX184" fmla="*/ 616785 w 1214923"/>
              <a:gd name="connsiteY184" fmla="*/ 1564386 h 1684642"/>
              <a:gd name="connsiteX185" fmla="*/ 616785 w 1214923"/>
              <a:gd name="connsiteY185" fmla="*/ 1564196 h 1684642"/>
              <a:gd name="connsiteX186" fmla="*/ 811979 w 1214923"/>
              <a:gd name="connsiteY186" fmla="*/ 1595484 h 1684642"/>
              <a:gd name="connsiteX187" fmla="*/ 861626 w 1214923"/>
              <a:gd name="connsiteY187" fmla="*/ 1675735 h 1684642"/>
              <a:gd name="connsiteX188" fmla="*/ 704225 w 1214923"/>
              <a:gd name="connsiteY188" fmla="*/ 1665256 h 1684642"/>
              <a:gd name="connsiteX189" fmla="*/ 651942 w 1214923"/>
              <a:gd name="connsiteY189" fmla="*/ 1653111 h 1684642"/>
              <a:gd name="connsiteX190" fmla="*/ 811979 w 1214923"/>
              <a:gd name="connsiteY190" fmla="*/ 1595484 h 1684642"/>
              <a:gd name="connsiteX191" fmla="*/ 857863 w 1214923"/>
              <a:gd name="connsiteY191" fmla="*/ 1591056 h 1684642"/>
              <a:gd name="connsiteX192" fmla="*/ 838813 w 1214923"/>
              <a:gd name="connsiteY192" fmla="*/ 1568958 h 1684642"/>
              <a:gd name="connsiteX193" fmla="*/ 836146 w 1214923"/>
              <a:gd name="connsiteY193" fmla="*/ 1564291 h 1684642"/>
              <a:gd name="connsiteX194" fmla="*/ 955179 w 1214923"/>
              <a:gd name="connsiteY194" fmla="*/ 1500720 h 1684642"/>
              <a:gd name="connsiteX195" fmla="*/ 1066493 w 1214923"/>
              <a:gd name="connsiteY195" fmla="*/ 1492065 h 1684642"/>
              <a:gd name="connsiteX196" fmla="*/ 857863 w 1214923"/>
              <a:gd name="connsiteY196" fmla="*/ 1591247 h 1684642"/>
              <a:gd name="connsiteX197" fmla="*/ 857863 w 1214923"/>
              <a:gd name="connsiteY197" fmla="*/ 1591056 h 1684642"/>
              <a:gd name="connsiteX198" fmla="*/ 1054979 w 1214923"/>
              <a:gd name="connsiteY198" fmla="*/ 1445037 h 1684642"/>
              <a:gd name="connsiteX199" fmla="*/ 916632 w 1214923"/>
              <a:gd name="connsiteY199" fmla="*/ 1468184 h 1684642"/>
              <a:gd name="connsiteX200" fmla="*/ 1028170 w 1214923"/>
              <a:gd name="connsiteY200" fmla="*/ 1445228 h 1684642"/>
              <a:gd name="connsiteX201" fmla="*/ 1054979 w 1214923"/>
              <a:gd name="connsiteY201" fmla="*/ 1445037 h 1684642"/>
              <a:gd name="connsiteX202" fmla="*/ 862816 w 1214923"/>
              <a:gd name="connsiteY202" fmla="*/ 1410462 h 1684642"/>
              <a:gd name="connsiteX203" fmla="*/ 647551 w 1214923"/>
              <a:gd name="connsiteY203" fmla="*/ 1448562 h 1684642"/>
              <a:gd name="connsiteX204" fmla="*/ 862816 w 1214923"/>
              <a:gd name="connsiteY204" fmla="*/ 1410653 h 1684642"/>
              <a:gd name="connsiteX205" fmla="*/ 862816 w 1214923"/>
              <a:gd name="connsiteY205" fmla="*/ 1410462 h 1684642"/>
              <a:gd name="connsiteX206" fmla="*/ 689842 w 1214923"/>
              <a:gd name="connsiteY206" fmla="*/ 1391412 h 1684642"/>
              <a:gd name="connsiteX207" fmla="*/ 924347 w 1214923"/>
              <a:gd name="connsiteY207" fmla="*/ 1306830 h 1684642"/>
              <a:gd name="connsiteX208" fmla="*/ 689842 w 1214923"/>
              <a:gd name="connsiteY208" fmla="*/ 1391412 h 1684642"/>
              <a:gd name="connsiteX209" fmla="*/ 1162663 w 1214923"/>
              <a:gd name="connsiteY209" fmla="*/ 1057085 h 1684642"/>
              <a:gd name="connsiteX210" fmla="*/ 1148756 w 1214923"/>
              <a:gd name="connsiteY210" fmla="*/ 1134428 h 1684642"/>
              <a:gd name="connsiteX211" fmla="*/ 1066841 w 1214923"/>
              <a:gd name="connsiteY211" fmla="*/ 1139762 h 1684642"/>
              <a:gd name="connsiteX212" fmla="*/ 1035790 w 1214923"/>
              <a:gd name="connsiteY212" fmla="*/ 1087755 h 1684642"/>
              <a:gd name="connsiteX213" fmla="*/ 1162663 w 1214923"/>
              <a:gd name="connsiteY213" fmla="*/ 1057085 h 1684642"/>
              <a:gd name="connsiteX214" fmla="*/ 987913 w 1214923"/>
              <a:gd name="connsiteY214" fmla="*/ 1181170 h 1684642"/>
              <a:gd name="connsiteX215" fmla="*/ 958923 w 1214923"/>
              <a:gd name="connsiteY215" fmla="*/ 1264444 h 1684642"/>
              <a:gd name="connsiteX216" fmla="*/ 905107 w 1214923"/>
              <a:gd name="connsiteY216" fmla="*/ 1118330 h 1684642"/>
              <a:gd name="connsiteX217" fmla="*/ 987913 w 1214923"/>
              <a:gd name="connsiteY217" fmla="*/ 1181170 h 1684642"/>
              <a:gd name="connsiteX0" fmla="*/ 1193429 w 1214923"/>
              <a:gd name="connsiteY0" fmla="*/ 899446 h 1684642"/>
              <a:gd name="connsiteX1" fmla="*/ 1157319 w 1214923"/>
              <a:gd name="connsiteY1" fmla="*/ 831924 h 1684642"/>
              <a:gd name="connsiteX2" fmla="*/ 1019985 w 1214923"/>
              <a:gd name="connsiteY2" fmla="*/ 885740 h 1684642"/>
              <a:gd name="connsiteX3" fmla="*/ 963019 w 1214923"/>
              <a:gd name="connsiteY3" fmla="*/ 860965 h 1684642"/>
              <a:gd name="connsiteX4" fmla="*/ 1035980 w 1214923"/>
              <a:gd name="connsiteY4" fmla="*/ 795623 h 1684642"/>
              <a:gd name="connsiteX5" fmla="*/ 893772 w 1214923"/>
              <a:gd name="connsiteY5" fmla="*/ 930212 h 1684642"/>
              <a:gd name="connsiteX6" fmla="*/ 951398 w 1214923"/>
              <a:gd name="connsiteY6" fmla="*/ 937927 h 1684642"/>
              <a:gd name="connsiteX7" fmla="*/ 862911 w 1214923"/>
              <a:gd name="connsiteY7" fmla="*/ 964787 h 1684642"/>
              <a:gd name="connsiteX8" fmla="*/ 813000 w 1214923"/>
              <a:gd name="connsiteY8" fmla="*/ 991648 h 1684642"/>
              <a:gd name="connsiteX9" fmla="*/ 905202 w 1214923"/>
              <a:gd name="connsiteY9" fmla="*/ 872585 h 1684642"/>
              <a:gd name="connsiteX10" fmla="*/ 1062841 w 1214923"/>
              <a:gd name="connsiteY10" fmla="*/ 784098 h 1684642"/>
              <a:gd name="connsiteX11" fmla="*/ 1113873 w 1214923"/>
              <a:gd name="connsiteY11" fmla="*/ 670346 h 1684642"/>
              <a:gd name="connsiteX12" fmla="*/ 1028265 w 1214923"/>
              <a:gd name="connsiteY12" fmla="*/ 722567 h 1684642"/>
              <a:gd name="connsiteX13" fmla="*/ 1003881 w 1214923"/>
              <a:gd name="connsiteY13" fmla="*/ 692468 h 1684642"/>
              <a:gd name="connsiteX14" fmla="*/ 1005881 w 1214923"/>
              <a:gd name="connsiteY14" fmla="*/ 661511 h 1684642"/>
              <a:gd name="connsiteX15" fmla="*/ 1065794 w 1214923"/>
              <a:gd name="connsiteY15" fmla="*/ 651415 h 1684642"/>
              <a:gd name="connsiteX16" fmla="*/ 1087938 w 1214923"/>
              <a:gd name="connsiteY16" fmla="*/ 638205 h 1684642"/>
              <a:gd name="connsiteX17" fmla="*/ 739848 w 1214923"/>
              <a:gd name="connsiteY17" fmla="*/ 595694 h 1684642"/>
              <a:gd name="connsiteX18" fmla="*/ 716893 w 1214923"/>
              <a:gd name="connsiteY18" fmla="*/ 318992 h 1684642"/>
              <a:gd name="connsiteX19" fmla="*/ 920537 w 1214923"/>
              <a:gd name="connsiteY19" fmla="*/ 246031 h 1684642"/>
              <a:gd name="connsiteX20" fmla="*/ 682412 w 1214923"/>
              <a:gd name="connsiteY20" fmla="*/ 238316 h 1684642"/>
              <a:gd name="connsiteX21" fmla="*/ 928538 w 1214923"/>
              <a:gd name="connsiteY21" fmla="*/ 226790 h 1684642"/>
              <a:gd name="connsiteX22" fmla="*/ 720893 w 1214923"/>
              <a:gd name="connsiteY22" fmla="*/ 196025 h 1684642"/>
              <a:gd name="connsiteX23" fmla="*/ 736229 w 1214923"/>
              <a:gd name="connsiteY23" fmla="*/ 49911 h 1684642"/>
              <a:gd name="connsiteX24" fmla="*/ 663267 w 1214923"/>
              <a:gd name="connsiteY24" fmla="*/ 0 h 1684642"/>
              <a:gd name="connsiteX25" fmla="*/ 625167 w 1214923"/>
              <a:gd name="connsiteY25" fmla="*/ 103727 h 1684642"/>
              <a:gd name="connsiteX26" fmla="*/ 625167 w 1214923"/>
              <a:gd name="connsiteY26" fmla="*/ 288322 h 1684642"/>
              <a:gd name="connsiteX27" fmla="*/ 336845 w 1214923"/>
              <a:gd name="connsiteY27" fmla="*/ 261366 h 1684642"/>
              <a:gd name="connsiteX28" fmla="*/ 367611 w 1214923"/>
              <a:gd name="connsiteY28" fmla="*/ 307467 h 1684642"/>
              <a:gd name="connsiteX29" fmla="*/ 579066 w 1214923"/>
              <a:gd name="connsiteY29" fmla="*/ 615029 h 1684642"/>
              <a:gd name="connsiteX30" fmla="*/ 263884 w 1214923"/>
              <a:gd name="connsiteY30" fmla="*/ 496585 h 1684642"/>
              <a:gd name="connsiteX31" fmla="*/ 233118 w 1214923"/>
              <a:gd name="connsiteY31" fmla="*/ 714947 h 1684642"/>
              <a:gd name="connsiteX32" fmla="*/ 532965 w 1214923"/>
              <a:gd name="connsiteY32" fmla="*/ 807149 h 1684642"/>
              <a:gd name="connsiteX33" fmla="*/ 502390 w 1214923"/>
              <a:gd name="connsiteY33" fmla="*/ 816184 h 1684642"/>
              <a:gd name="connsiteX34" fmla="*/ 464290 w 1214923"/>
              <a:gd name="connsiteY34" fmla="*/ 772763 h 1684642"/>
              <a:gd name="connsiteX35" fmla="*/ 375231 w 1214923"/>
              <a:gd name="connsiteY35" fmla="*/ 788670 h 1684642"/>
              <a:gd name="connsiteX36" fmla="*/ 418189 w 1214923"/>
              <a:gd name="connsiteY36" fmla="*/ 826770 h 1684642"/>
              <a:gd name="connsiteX37" fmla="*/ 333607 w 1214923"/>
              <a:gd name="connsiteY37" fmla="*/ 826770 h 1684642"/>
              <a:gd name="connsiteX38" fmla="*/ 276457 w 1214923"/>
              <a:gd name="connsiteY38" fmla="*/ 857536 h 1684642"/>
              <a:gd name="connsiteX39" fmla="*/ 288458 w 1214923"/>
              <a:gd name="connsiteY39" fmla="*/ 766001 h 1684642"/>
              <a:gd name="connsiteX40" fmla="*/ 138059 w 1214923"/>
              <a:gd name="connsiteY40" fmla="*/ 911352 h 1684642"/>
              <a:gd name="connsiteX41" fmla="*/ 237976 w 1214923"/>
              <a:gd name="connsiteY41" fmla="*/ 961358 h 1684642"/>
              <a:gd name="connsiteX42" fmla="*/ 75102 w 1214923"/>
              <a:gd name="connsiteY42" fmla="*/ 1025783 h 1684642"/>
              <a:gd name="connsiteX43" fmla="*/ 80432 w 1214923"/>
              <a:gd name="connsiteY43" fmla="*/ 915162 h 1684642"/>
              <a:gd name="connsiteX44" fmla="*/ 91958 w 1214923"/>
              <a:gd name="connsiteY44" fmla="*/ 1107377 h 1684642"/>
              <a:gd name="connsiteX45" fmla="*/ 214925 w 1214923"/>
              <a:gd name="connsiteY45" fmla="*/ 1157383 h 1684642"/>
              <a:gd name="connsiteX46" fmla="*/ 322463 w 1214923"/>
              <a:gd name="connsiteY46" fmla="*/ 1228161 h 1684642"/>
              <a:gd name="connsiteX47" fmla="*/ 235145 w 1214923"/>
              <a:gd name="connsiteY47" fmla="*/ 1221759 h 1684642"/>
              <a:gd name="connsiteX48" fmla="*/ 267875 w 1214923"/>
              <a:gd name="connsiteY48" fmla="*/ 1263023 h 1684642"/>
              <a:gd name="connsiteX49" fmla="*/ 395615 w 1214923"/>
              <a:gd name="connsiteY49" fmla="*/ 1319117 h 1684642"/>
              <a:gd name="connsiteX50" fmla="*/ 322827 w 1214923"/>
              <a:gd name="connsiteY50" fmla="*/ 1338837 h 1684642"/>
              <a:gd name="connsiteX51" fmla="*/ 247492 w 1214923"/>
              <a:gd name="connsiteY51" fmla="*/ 1296725 h 1684642"/>
              <a:gd name="connsiteX52" fmla="*/ 229880 w 1214923"/>
              <a:gd name="connsiteY52" fmla="*/ 1312259 h 1684642"/>
              <a:gd name="connsiteX53" fmla="*/ 146155 w 1214923"/>
              <a:gd name="connsiteY53" fmla="*/ 1230344 h 1684642"/>
              <a:gd name="connsiteX54" fmla="*/ 115389 w 1214923"/>
              <a:gd name="connsiteY54" fmla="*/ 1430369 h 1684642"/>
              <a:gd name="connsiteX55" fmla="*/ 349799 w 1214923"/>
              <a:gd name="connsiteY55" fmla="*/ 1480280 h 1684642"/>
              <a:gd name="connsiteX56" fmla="*/ 299507 w 1214923"/>
              <a:gd name="connsiteY56" fmla="*/ 1464659 h 1684642"/>
              <a:gd name="connsiteX57" fmla="*/ 318374 w 1214923"/>
              <a:gd name="connsiteY57" fmla="*/ 1496562 h 1684642"/>
              <a:gd name="connsiteX58" fmla="*/ 388280 w 1214923"/>
              <a:gd name="connsiteY58" fmla="*/ 1545717 h 1684642"/>
              <a:gd name="connsiteX59" fmla="*/ 348847 w 1214923"/>
              <a:gd name="connsiteY59" fmla="*/ 1542479 h 1684642"/>
              <a:gd name="connsiteX60" fmla="*/ 255883 w 1214923"/>
              <a:gd name="connsiteY60" fmla="*/ 1502664 h 1684642"/>
              <a:gd name="connsiteX61" fmla="*/ 255883 w 1214923"/>
              <a:gd name="connsiteY61" fmla="*/ 1502664 h 1684642"/>
              <a:gd name="connsiteX62" fmla="*/ 239976 w 1214923"/>
              <a:gd name="connsiteY62" fmla="*/ 1484281 h 1684642"/>
              <a:gd name="connsiteX63" fmla="*/ 203495 w 1214923"/>
              <a:gd name="connsiteY63" fmla="*/ 1484281 h 1684642"/>
              <a:gd name="connsiteX64" fmla="*/ 187303 w 1214923"/>
              <a:gd name="connsiteY64" fmla="*/ 1499140 h 1684642"/>
              <a:gd name="connsiteX65" fmla="*/ 490673 w 1214923"/>
              <a:gd name="connsiteY65" fmla="*/ 1673352 h 1684642"/>
              <a:gd name="connsiteX66" fmla="*/ 767123 w 1214923"/>
              <a:gd name="connsiteY66" fmla="*/ 1659528 h 1684642"/>
              <a:gd name="connsiteX67" fmla="*/ 967500 w 1214923"/>
              <a:gd name="connsiteY67" fmla="*/ 1594485 h 1684642"/>
              <a:gd name="connsiteX68" fmla="*/ 1152566 w 1214923"/>
              <a:gd name="connsiteY68" fmla="*/ 1394460 h 1684642"/>
              <a:gd name="connsiteX69" fmla="*/ 918822 w 1214923"/>
              <a:gd name="connsiteY69" fmla="*/ 1363507 h 1684642"/>
              <a:gd name="connsiteX70" fmla="*/ 802904 w 1214923"/>
              <a:gd name="connsiteY70" fmla="*/ 1350454 h 1684642"/>
              <a:gd name="connsiteX71" fmla="*/ 841956 w 1214923"/>
              <a:gd name="connsiteY71" fmla="*/ 1326547 h 1684642"/>
              <a:gd name="connsiteX72" fmla="*/ 1018286 w 1214923"/>
              <a:gd name="connsiteY72" fmla="*/ 1315425 h 1684642"/>
              <a:gd name="connsiteX73" fmla="*/ 980354 w 1214923"/>
              <a:gd name="connsiteY73" fmla="*/ 1268921 h 1684642"/>
              <a:gd name="connsiteX74" fmla="*/ 1091488 w 1214923"/>
              <a:gd name="connsiteY74" fmla="*/ 1221043 h 1684642"/>
              <a:gd name="connsiteX75" fmla="*/ 896580 w 1214923"/>
              <a:gd name="connsiteY75" fmla="*/ 1032638 h 1684642"/>
              <a:gd name="connsiteX76" fmla="*/ 1193429 w 1214923"/>
              <a:gd name="connsiteY76" fmla="*/ 899446 h 1684642"/>
              <a:gd name="connsiteX77" fmla="*/ 759089 w 1214923"/>
              <a:gd name="connsiteY77" fmla="*/ 61246 h 1684642"/>
              <a:gd name="connsiteX78" fmla="*/ 720989 w 1214923"/>
              <a:gd name="connsiteY78" fmla="*/ 145828 h 1684642"/>
              <a:gd name="connsiteX79" fmla="*/ 759089 w 1214923"/>
              <a:gd name="connsiteY79" fmla="*/ 61436 h 1684642"/>
              <a:gd name="connsiteX80" fmla="*/ 759089 w 1214923"/>
              <a:gd name="connsiteY80" fmla="*/ 61246 h 1684642"/>
              <a:gd name="connsiteX81" fmla="*/ 363611 w 1214923"/>
              <a:gd name="connsiteY81" fmla="*/ 545783 h 1684642"/>
              <a:gd name="connsiteX82" fmla="*/ 348275 w 1214923"/>
              <a:gd name="connsiteY82" fmla="*/ 553498 h 1684642"/>
              <a:gd name="connsiteX83" fmla="*/ 363611 w 1214923"/>
              <a:gd name="connsiteY83" fmla="*/ 545783 h 1684642"/>
              <a:gd name="connsiteX84" fmla="*/ 232451 w 1214923"/>
              <a:gd name="connsiteY84" fmla="*/ 523113 h 1684642"/>
              <a:gd name="connsiteX85" fmla="*/ 254694 w 1214923"/>
              <a:gd name="connsiteY85" fmla="*/ 664096 h 1684642"/>
              <a:gd name="connsiteX86" fmla="*/ 232451 w 1214923"/>
              <a:gd name="connsiteY86" fmla="*/ 523113 h 1684642"/>
              <a:gd name="connsiteX87" fmla="*/ 340084 w 1214923"/>
              <a:gd name="connsiteY87" fmla="*/ 692277 h 1684642"/>
              <a:gd name="connsiteX88" fmla="*/ 470767 w 1214923"/>
              <a:gd name="connsiteY88" fmla="*/ 684562 h 1684642"/>
              <a:gd name="connsiteX89" fmla="*/ 340084 w 1214923"/>
              <a:gd name="connsiteY89" fmla="*/ 691896 h 1684642"/>
              <a:gd name="connsiteX90" fmla="*/ 340084 w 1214923"/>
              <a:gd name="connsiteY90" fmla="*/ 692277 h 1684642"/>
              <a:gd name="connsiteX91" fmla="*/ 382375 w 1214923"/>
              <a:gd name="connsiteY91" fmla="*/ 615410 h 1684642"/>
              <a:gd name="connsiteX92" fmla="*/ 516868 w 1214923"/>
              <a:gd name="connsiteY92" fmla="*/ 688372 h 1684642"/>
              <a:gd name="connsiteX93" fmla="*/ 382661 w 1214923"/>
              <a:gd name="connsiteY93" fmla="*/ 615029 h 1684642"/>
              <a:gd name="connsiteX94" fmla="*/ 382375 w 1214923"/>
              <a:gd name="connsiteY94" fmla="*/ 615410 h 1684642"/>
              <a:gd name="connsiteX95" fmla="*/ 201400 w 1214923"/>
              <a:gd name="connsiteY95" fmla="*/ 907542 h 1684642"/>
              <a:gd name="connsiteX96" fmla="*/ 163300 w 1214923"/>
              <a:gd name="connsiteY96" fmla="*/ 838295 h 1684642"/>
              <a:gd name="connsiteX97" fmla="*/ 201686 w 1214923"/>
              <a:gd name="connsiteY97" fmla="*/ 907161 h 1684642"/>
              <a:gd name="connsiteX98" fmla="*/ 201400 w 1214923"/>
              <a:gd name="connsiteY98" fmla="*/ 907542 h 1684642"/>
              <a:gd name="connsiteX99" fmla="*/ 97811 w 1214923"/>
              <a:gd name="connsiteY99" fmla="*/ 1285557 h 1684642"/>
              <a:gd name="connsiteX100" fmla="*/ 123279 w 1214923"/>
              <a:gd name="connsiteY100" fmla="*/ 1264178 h 1684642"/>
              <a:gd name="connsiteX101" fmla="*/ 231975 w 1214923"/>
              <a:gd name="connsiteY101" fmla="*/ 1341501 h 1684642"/>
              <a:gd name="connsiteX102" fmla="*/ 97811 w 1214923"/>
              <a:gd name="connsiteY102" fmla="*/ 1285557 h 1684642"/>
              <a:gd name="connsiteX103" fmla="*/ 232928 w 1214923"/>
              <a:gd name="connsiteY103" fmla="*/ 1376077 h 1684642"/>
              <a:gd name="connsiteX104" fmla="*/ 279029 w 1214923"/>
              <a:gd name="connsiteY104" fmla="*/ 1379887 h 1684642"/>
              <a:gd name="connsiteX105" fmla="*/ 232451 w 1214923"/>
              <a:gd name="connsiteY105" fmla="*/ 1376077 h 1684642"/>
              <a:gd name="connsiteX106" fmla="*/ 232928 w 1214923"/>
              <a:gd name="connsiteY106" fmla="*/ 1376077 h 1684642"/>
              <a:gd name="connsiteX107" fmla="*/ 856244 w 1214923"/>
              <a:gd name="connsiteY107" fmla="*/ 715613 h 1684642"/>
              <a:gd name="connsiteX108" fmla="*/ 817635 w 1214923"/>
              <a:gd name="connsiteY108" fmla="*/ 708913 h 1684642"/>
              <a:gd name="connsiteX109" fmla="*/ 721084 w 1214923"/>
              <a:gd name="connsiteY109" fmla="*/ 657225 h 1684642"/>
              <a:gd name="connsiteX110" fmla="*/ 855767 w 1214923"/>
              <a:gd name="connsiteY110" fmla="*/ 715613 h 1684642"/>
              <a:gd name="connsiteX111" fmla="*/ 856244 w 1214923"/>
              <a:gd name="connsiteY111" fmla="*/ 715613 h 1684642"/>
              <a:gd name="connsiteX112" fmla="*/ 663458 w 1214923"/>
              <a:gd name="connsiteY112" fmla="*/ 722662 h 1684642"/>
              <a:gd name="connsiteX113" fmla="*/ 644408 w 1214923"/>
              <a:gd name="connsiteY113" fmla="*/ 807149 h 1684642"/>
              <a:gd name="connsiteX114" fmla="*/ 662981 w 1214923"/>
              <a:gd name="connsiteY114" fmla="*/ 723138 h 1684642"/>
              <a:gd name="connsiteX115" fmla="*/ 663458 w 1214923"/>
              <a:gd name="connsiteY115" fmla="*/ 722662 h 1684642"/>
              <a:gd name="connsiteX116" fmla="*/ 628882 w 1214923"/>
              <a:gd name="connsiteY116" fmla="*/ 753332 h 1684642"/>
              <a:gd name="connsiteX117" fmla="*/ 655742 w 1214923"/>
              <a:gd name="connsiteY117" fmla="*/ 726472 h 1684642"/>
              <a:gd name="connsiteX118" fmla="*/ 628406 w 1214923"/>
              <a:gd name="connsiteY118" fmla="*/ 753332 h 1684642"/>
              <a:gd name="connsiteX119" fmla="*/ 628882 w 1214923"/>
              <a:gd name="connsiteY119" fmla="*/ 753332 h 1684642"/>
              <a:gd name="connsiteX120" fmla="*/ 771090 w 1214923"/>
              <a:gd name="connsiteY120" fmla="*/ 757237 h 1684642"/>
              <a:gd name="connsiteX121" fmla="*/ 690318 w 1214923"/>
              <a:gd name="connsiteY121" fmla="*/ 822579 h 1684642"/>
              <a:gd name="connsiteX122" fmla="*/ 770614 w 1214923"/>
              <a:gd name="connsiteY122" fmla="*/ 757237 h 1684642"/>
              <a:gd name="connsiteX123" fmla="*/ 771090 w 1214923"/>
              <a:gd name="connsiteY123" fmla="*/ 757237 h 1684642"/>
              <a:gd name="connsiteX124" fmla="*/ 759565 w 1214923"/>
              <a:gd name="connsiteY124" fmla="*/ 538162 h 1684642"/>
              <a:gd name="connsiteX125" fmla="*/ 851767 w 1214923"/>
              <a:gd name="connsiteY125" fmla="*/ 480536 h 1684642"/>
              <a:gd name="connsiteX126" fmla="*/ 759089 w 1214923"/>
              <a:gd name="connsiteY126" fmla="*/ 538067 h 1684642"/>
              <a:gd name="connsiteX127" fmla="*/ 759565 w 1214923"/>
              <a:gd name="connsiteY127" fmla="*/ 538162 h 1684642"/>
              <a:gd name="connsiteX128" fmla="*/ 868213 w 1214923"/>
              <a:gd name="connsiteY128" fmla="*/ 356761 h 1684642"/>
              <a:gd name="connsiteX129" fmla="*/ 812619 w 1214923"/>
              <a:gd name="connsiteY129" fmla="*/ 442055 h 1684642"/>
              <a:gd name="connsiteX130" fmla="*/ 868213 w 1214923"/>
              <a:gd name="connsiteY130" fmla="*/ 356761 h 1684642"/>
              <a:gd name="connsiteX131" fmla="*/ 681841 w 1214923"/>
              <a:gd name="connsiteY131" fmla="*/ 323088 h 1684642"/>
              <a:gd name="connsiteX132" fmla="*/ 758803 w 1214923"/>
              <a:gd name="connsiteY132" fmla="*/ 430816 h 1684642"/>
              <a:gd name="connsiteX133" fmla="*/ 643455 w 1214923"/>
              <a:gd name="connsiteY133" fmla="*/ 396145 h 1684642"/>
              <a:gd name="connsiteX134" fmla="*/ 639550 w 1214923"/>
              <a:gd name="connsiteY134" fmla="*/ 438436 h 1684642"/>
              <a:gd name="connsiteX135" fmla="*/ 682127 w 1214923"/>
              <a:gd name="connsiteY135" fmla="*/ 323088 h 1684642"/>
              <a:gd name="connsiteX136" fmla="*/ 681841 w 1214923"/>
              <a:gd name="connsiteY136" fmla="*/ 323088 h 1684642"/>
              <a:gd name="connsiteX137" fmla="*/ 395477 w 1214923"/>
              <a:gd name="connsiteY137" fmla="*/ 216638 h 1684642"/>
              <a:gd name="connsiteX138" fmla="*/ 432956 w 1214923"/>
              <a:gd name="connsiteY138" fmla="*/ 194566 h 1684642"/>
              <a:gd name="connsiteX139" fmla="*/ 564476 w 1214923"/>
              <a:gd name="connsiteY139" fmla="*/ 247666 h 1684642"/>
              <a:gd name="connsiteX140" fmla="*/ 558873 w 1214923"/>
              <a:gd name="connsiteY140" fmla="*/ 299942 h 1684642"/>
              <a:gd name="connsiteX141" fmla="*/ 395477 w 1214923"/>
              <a:gd name="connsiteY141" fmla="*/ 216638 h 1684642"/>
              <a:gd name="connsiteX142" fmla="*/ 470767 w 1214923"/>
              <a:gd name="connsiteY142" fmla="*/ 361188 h 1684642"/>
              <a:gd name="connsiteX143" fmla="*/ 566874 w 1214923"/>
              <a:gd name="connsiteY143" fmla="*/ 503396 h 1684642"/>
              <a:gd name="connsiteX144" fmla="*/ 470767 w 1214923"/>
              <a:gd name="connsiteY144" fmla="*/ 361188 h 1684642"/>
              <a:gd name="connsiteX145" fmla="*/ 632216 w 1214923"/>
              <a:gd name="connsiteY145" fmla="*/ 475419 h 1684642"/>
              <a:gd name="connsiteX146" fmla="*/ 759089 w 1214923"/>
              <a:gd name="connsiteY146" fmla="*/ 438055 h 1684642"/>
              <a:gd name="connsiteX147" fmla="*/ 640217 w 1214923"/>
              <a:gd name="connsiteY147" fmla="*/ 641593 h 1684642"/>
              <a:gd name="connsiteX148" fmla="*/ 622468 w 1214923"/>
              <a:gd name="connsiteY148" fmla="*/ 453581 h 1684642"/>
              <a:gd name="connsiteX149" fmla="*/ 632216 w 1214923"/>
              <a:gd name="connsiteY149" fmla="*/ 475419 h 1684642"/>
              <a:gd name="connsiteX150" fmla="*/ 686032 w 1214923"/>
              <a:gd name="connsiteY150" fmla="*/ 837819 h 1684642"/>
              <a:gd name="connsiteX151" fmla="*/ 628310 w 1214923"/>
              <a:gd name="connsiteY151" fmla="*/ 930116 h 1684642"/>
              <a:gd name="connsiteX152" fmla="*/ 686032 w 1214923"/>
              <a:gd name="connsiteY152" fmla="*/ 837914 h 1684642"/>
              <a:gd name="connsiteX153" fmla="*/ 686032 w 1214923"/>
              <a:gd name="connsiteY153" fmla="*/ 837819 h 1684642"/>
              <a:gd name="connsiteX154" fmla="*/ 743658 w 1214923"/>
              <a:gd name="connsiteY154" fmla="*/ 1291400 h 1684642"/>
              <a:gd name="connsiteX155" fmla="*/ 547634 w 1214923"/>
              <a:gd name="connsiteY155" fmla="*/ 1206818 h 1684642"/>
              <a:gd name="connsiteX156" fmla="*/ 573446 w 1214923"/>
              <a:gd name="connsiteY156" fmla="*/ 1222439 h 1684642"/>
              <a:gd name="connsiteX157" fmla="*/ 603450 w 1214923"/>
              <a:gd name="connsiteY157" fmla="*/ 1227487 h 1684642"/>
              <a:gd name="connsiteX158" fmla="*/ 743658 w 1214923"/>
              <a:gd name="connsiteY158" fmla="*/ 1291495 h 1684642"/>
              <a:gd name="connsiteX159" fmla="*/ 743658 w 1214923"/>
              <a:gd name="connsiteY159" fmla="*/ 1291400 h 1684642"/>
              <a:gd name="connsiteX160" fmla="*/ 556465 w 1214923"/>
              <a:gd name="connsiteY160" fmla="*/ 950327 h 1684642"/>
              <a:gd name="connsiteX161" fmla="*/ 689842 w 1214923"/>
              <a:gd name="connsiteY161" fmla="*/ 1122236 h 1684642"/>
              <a:gd name="connsiteX162" fmla="*/ 568651 w 1214923"/>
              <a:gd name="connsiteY162" fmla="*/ 984541 h 1684642"/>
              <a:gd name="connsiteX163" fmla="*/ 556465 w 1214923"/>
              <a:gd name="connsiteY163" fmla="*/ 950327 h 1684642"/>
              <a:gd name="connsiteX164" fmla="*/ 351609 w 1214923"/>
              <a:gd name="connsiteY164" fmla="*/ 1045464 h 1684642"/>
              <a:gd name="connsiteX165" fmla="*/ 382375 w 1214923"/>
              <a:gd name="connsiteY165" fmla="*/ 887825 h 1684642"/>
              <a:gd name="connsiteX166" fmla="*/ 351609 w 1214923"/>
              <a:gd name="connsiteY166" fmla="*/ 1045559 h 1684642"/>
              <a:gd name="connsiteX167" fmla="*/ 351609 w 1214923"/>
              <a:gd name="connsiteY167" fmla="*/ 1045464 h 1684642"/>
              <a:gd name="connsiteX168" fmla="*/ 420761 w 1214923"/>
              <a:gd name="connsiteY168" fmla="*/ 1054969 h 1684642"/>
              <a:gd name="connsiteX169" fmla="*/ 605260 w 1214923"/>
              <a:gd name="connsiteY169" fmla="*/ 1180338 h 1684642"/>
              <a:gd name="connsiteX170" fmla="*/ 420761 w 1214923"/>
              <a:gd name="connsiteY170" fmla="*/ 1054969 h 1684642"/>
              <a:gd name="connsiteX171" fmla="*/ 366944 w 1214923"/>
              <a:gd name="connsiteY171" fmla="*/ 1414272 h 1684642"/>
              <a:gd name="connsiteX172" fmla="*/ 597640 w 1214923"/>
              <a:gd name="connsiteY172" fmla="*/ 1460468 h 1684642"/>
              <a:gd name="connsiteX173" fmla="*/ 366944 w 1214923"/>
              <a:gd name="connsiteY173" fmla="*/ 1414463 h 1684642"/>
              <a:gd name="connsiteX174" fmla="*/ 366944 w 1214923"/>
              <a:gd name="connsiteY174" fmla="*/ 1414272 h 1684642"/>
              <a:gd name="connsiteX175" fmla="*/ 597035 w 1214923"/>
              <a:gd name="connsiteY175" fmla="*/ 1664464 h 1684642"/>
              <a:gd name="connsiteX176" fmla="*/ 471148 w 1214923"/>
              <a:gd name="connsiteY176" fmla="*/ 1649777 h 1684642"/>
              <a:gd name="connsiteX177" fmla="*/ 401901 w 1214923"/>
              <a:gd name="connsiteY177" fmla="*/ 1579817 h 1684642"/>
              <a:gd name="connsiteX178" fmla="*/ 582412 w 1214923"/>
              <a:gd name="connsiteY178" fmla="*/ 1645158 h 1684642"/>
              <a:gd name="connsiteX179" fmla="*/ 597035 w 1214923"/>
              <a:gd name="connsiteY179" fmla="*/ 1664464 h 1684642"/>
              <a:gd name="connsiteX180" fmla="*/ 616785 w 1214923"/>
              <a:gd name="connsiteY180" fmla="*/ 1564196 h 1684642"/>
              <a:gd name="connsiteX181" fmla="*/ 555349 w 1214923"/>
              <a:gd name="connsiteY181" fmla="*/ 1541145 h 1684642"/>
              <a:gd name="connsiteX182" fmla="*/ 638597 w 1214923"/>
              <a:gd name="connsiteY182" fmla="*/ 1493520 h 1684642"/>
              <a:gd name="connsiteX183" fmla="*/ 752034 w 1214923"/>
              <a:gd name="connsiteY183" fmla="*/ 1535463 h 1684642"/>
              <a:gd name="connsiteX184" fmla="*/ 616785 w 1214923"/>
              <a:gd name="connsiteY184" fmla="*/ 1564386 h 1684642"/>
              <a:gd name="connsiteX185" fmla="*/ 616785 w 1214923"/>
              <a:gd name="connsiteY185" fmla="*/ 1564196 h 1684642"/>
              <a:gd name="connsiteX186" fmla="*/ 811979 w 1214923"/>
              <a:gd name="connsiteY186" fmla="*/ 1595484 h 1684642"/>
              <a:gd name="connsiteX187" fmla="*/ 830771 w 1214923"/>
              <a:gd name="connsiteY187" fmla="*/ 1647451 h 1684642"/>
              <a:gd name="connsiteX188" fmla="*/ 704225 w 1214923"/>
              <a:gd name="connsiteY188" fmla="*/ 1665256 h 1684642"/>
              <a:gd name="connsiteX189" fmla="*/ 651942 w 1214923"/>
              <a:gd name="connsiteY189" fmla="*/ 1653111 h 1684642"/>
              <a:gd name="connsiteX190" fmla="*/ 811979 w 1214923"/>
              <a:gd name="connsiteY190" fmla="*/ 1595484 h 1684642"/>
              <a:gd name="connsiteX191" fmla="*/ 857863 w 1214923"/>
              <a:gd name="connsiteY191" fmla="*/ 1591056 h 1684642"/>
              <a:gd name="connsiteX192" fmla="*/ 838813 w 1214923"/>
              <a:gd name="connsiteY192" fmla="*/ 1568958 h 1684642"/>
              <a:gd name="connsiteX193" fmla="*/ 836146 w 1214923"/>
              <a:gd name="connsiteY193" fmla="*/ 1564291 h 1684642"/>
              <a:gd name="connsiteX194" fmla="*/ 955179 w 1214923"/>
              <a:gd name="connsiteY194" fmla="*/ 1500720 h 1684642"/>
              <a:gd name="connsiteX195" fmla="*/ 1066493 w 1214923"/>
              <a:gd name="connsiteY195" fmla="*/ 1492065 h 1684642"/>
              <a:gd name="connsiteX196" fmla="*/ 857863 w 1214923"/>
              <a:gd name="connsiteY196" fmla="*/ 1591247 h 1684642"/>
              <a:gd name="connsiteX197" fmla="*/ 857863 w 1214923"/>
              <a:gd name="connsiteY197" fmla="*/ 1591056 h 1684642"/>
              <a:gd name="connsiteX198" fmla="*/ 1054979 w 1214923"/>
              <a:gd name="connsiteY198" fmla="*/ 1445037 h 1684642"/>
              <a:gd name="connsiteX199" fmla="*/ 916632 w 1214923"/>
              <a:gd name="connsiteY199" fmla="*/ 1468184 h 1684642"/>
              <a:gd name="connsiteX200" fmla="*/ 1028170 w 1214923"/>
              <a:gd name="connsiteY200" fmla="*/ 1445228 h 1684642"/>
              <a:gd name="connsiteX201" fmla="*/ 1054979 w 1214923"/>
              <a:gd name="connsiteY201" fmla="*/ 1445037 h 1684642"/>
              <a:gd name="connsiteX202" fmla="*/ 862816 w 1214923"/>
              <a:gd name="connsiteY202" fmla="*/ 1410462 h 1684642"/>
              <a:gd name="connsiteX203" fmla="*/ 647551 w 1214923"/>
              <a:gd name="connsiteY203" fmla="*/ 1448562 h 1684642"/>
              <a:gd name="connsiteX204" fmla="*/ 862816 w 1214923"/>
              <a:gd name="connsiteY204" fmla="*/ 1410653 h 1684642"/>
              <a:gd name="connsiteX205" fmla="*/ 862816 w 1214923"/>
              <a:gd name="connsiteY205" fmla="*/ 1410462 h 1684642"/>
              <a:gd name="connsiteX206" fmla="*/ 689842 w 1214923"/>
              <a:gd name="connsiteY206" fmla="*/ 1391412 h 1684642"/>
              <a:gd name="connsiteX207" fmla="*/ 924347 w 1214923"/>
              <a:gd name="connsiteY207" fmla="*/ 1306830 h 1684642"/>
              <a:gd name="connsiteX208" fmla="*/ 689842 w 1214923"/>
              <a:gd name="connsiteY208" fmla="*/ 1391412 h 1684642"/>
              <a:gd name="connsiteX209" fmla="*/ 1162663 w 1214923"/>
              <a:gd name="connsiteY209" fmla="*/ 1057085 h 1684642"/>
              <a:gd name="connsiteX210" fmla="*/ 1148756 w 1214923"/>
              <a:gd name="connsiteY210" fmla="*/ 1134428 h 1684642"/>
              <a:gd name="connsiteX211" fmla="*/ 1066841 w 1214923"/>
              <a:gd name="connsiteY211" fmla="*/ 1139762 h 1684642"/>
              <a:gd name="connsiteX212" fmla="*/ 1035790 w 1214923"/>
              <a:gd name="connsiteY212" fmla="*/ 1087755 h 1684642"/>
              <a:gd name="connsiteX213" fmla="*/ 1162663 w 1214923"/>
              <a:gd name="connsiteY213" fmla="*/ 1057085 h 1684642"/>
              <a:gd name="connsiteX214" fmla="*/ 987913 w 1214923"/>
              <a:gd name="connsiteY214" fmla="*/ 1181170 h 1684642"/>
              <a:gd name="connsiteX215" fmla="*/ 958923 w 1214923"/>
              <a:gd name="connsiteY215" fmla="*/ 1264444 h 1684642"/>
              <a:gd name="connsiteX216" fmla="*/ 905107 w 1214923"/>
              <a:gd name="connsiteY216" fmla="*/ 1118330 h 1684642"/>
              <a:gd name="connsiteX217" fmla="*/ 987913 w 1214923"/>
              <a:gd name="connsiteY217" fmla="*/ 1181170 h 1684642"/>
              <a:gd name="connsiteX0" fmla="*/ 1193429 w 1214923"/>
              <a:gd name="connsiteY0" fmla="*/ 899446 h 1684642"/>
              <a:gd name="connsiteX1" fmla="*/ 1157319 w 1214923"/>
              <a:gd name="connsiteY1" fmla="*/ 831924 h 1684642"/>
              <a:gd name="connsiteX2" fmla="*/ 1019985 w 1214923"/>
              <a:gd name="connsiteY2" fmla="*/ 885740 h 1684642"/>
              <a:gd name="connsiteX3" fmla="*/ 963019 w 1214923"/>
              <a:gd name="connsiteY3" fmla="*/ 860965 h 1684642"/>
              <a:gd name="connsiteX4" fmla="*/ 1035980 w 1214923"/>
              <a:gd name="connsiteY4" fmla="*/ 795623 h 1684642"/>
              <a:gd name="connsiteX5" fmla="*/ 893772 w 1214923"/>
              <a:gd name="connsiteY5" fmla="*/ 930212 h 1684642"/>
              <a:gd name="connsiteX6" fmla="*/ 951398 w 1214923"/>
              <a:gd name="connsiteY6" fmla="*/ 937927 h 1684642"/>
              <a:gd name="connsiteX7" fmla="*/ 862911 w 1214923"/>
              <a:gd name="connsiteY7" fmla="*/ 964787 h 1684642"/>
              <a:gd name="connsiteX8" fmla="*/ 813000 w 1214923"/>
              <a:gd name="connsiteY8" fmla="*/ 991648 h 1684642"/>
              <a:gd name="connsiteX9" fmla="*/ 905202 w 1214923"/>
              <a:gd name="connsiteY9" fmla="*/ 872585 h 1684642"/>
              <a:gd name="connsiteX10" fmla="*/ 1062841 w 1214923"/>
              <a:gd name="connsiteY10" fmla="*/ 784098 h 1684642"/>
              <a:gd name="connsiteX11" fmla="*/ 1113873 w 1214923"/>
              <a:gd name="connsiteY11" fmla="*/ 670346 h 1684642"/>
              <a:gd name="connsiteX12" fmla="*/ 1028265 w 1214923"/>
              <a:gd name="connsiteY12" fmla="*/ 722567 h 1684642"/>
              <a:gd name="connsiteX13" fmla="*/ 1003881 w 1214923"/>
              <a:gd name="connsiteY13" fmla="*/ 692468 h 1684642"/>
              <a:gd name="connsiteX14" fmla="*/ 1005881 w 1214923"/>
              <a:gd name="connsiteY14" fmla="*/ 661511 h 1684642"/>
              <a:gd name="connsiteX15" fmla="*/ 1065794 w 1214923"/>
              <a:gd name="connsiteY15" fmla="*/ 651415 h 1684642"/>
              <a:gd name="connsiteX16" fmla="*/ 1087938 w 1214923"/>
              <a:gd name="connsiteY16" fmla="*/ 638205 h 1684642"/>
              <a:gd name="connsiteX17" fmla="*/ 739848 w 1214923"/>
              <a:gd name="connsiteY17" fmla="*/ 595694 h 1684642"/>
              <a:gd name="connsiteX18" fmla="*/ 716893 w 1214923"/>
              <a:gd name="connsiteY18" fmla="*/ 318992 h 1684642"/>
              <a:gd name="connsiteX19" fmla="*/ 920537 w 1214923"/>
              <a:gd name="connsiteY19" fmla="*/ 246031 h 1684642"/>
              <a:gd name="connsiteX20" fmla="*/ 682412 w 1214923"/>
              <a:gd name="connsiteY20" fmla="*/ 238316 h 1684642"/>
              <a:gd name="connsiteX21" fmla="*/ 928538 w 1214923"/>
              <a:gd name="connsiteY21" fmla="*/ 226790 h 1684642"/>
              <a:gd name="connsiteX22" fmla="*/ 720893 w 1214923"/>
              <a:gd name="connsiteY22" fmla="*/ 196025 h 1684642"/>
              <a:gd name="connsiteX23" fmla="*/ 736229 w 1214923"/>
              <a:gd name="connsiteY23" fmla="*/ 49911 h 1684642"/>
              <a:gd name="connsiteX24" fmla="*/ 663267 w 1214923"/>
              <a:gd name="connsiteY24" fmla="*/ 0 h 1684642"/>
              <a:gd name="connsiteX25" fmla="*/ 625167 w 1214923"/>
              <a:gd name="connsiteY25" fmla="*/ 103727 h 1684642"/>
              <a:gd name="connsiteX26" fmla="*/ 625167 w 1214923"/>
              <a:gd name="connsiteY26" fmla="*/ 288322 h 1684642"/>
              <a:gd name="connsiteX27" fmla="*/ 336845 w 1214923"/>
              <a:gd name="connsiteY27" fmla="*/ 261366 h 1684642"/>
              <a:gd name="connsiteX28" fmla="*/ 367611 w 1214923"/>
              <a:gd name="connsiteY28" fmla="*/ 307467 h 1684642"/>
              <a:gd name="connsiteX29" fmla="*/ 579066 w 1214923"/>
              <a:gd name="connsiteY29" fmla="*/ 615029 h 1684642"/>
              <a:gd name="connsiteX30" fmla="*/ 263884 w 1214923"/>
              <a:gd name="connsiteY30" fmla="*/ 496585 h 1684642"/>
              <a:gd name="connsiteX31" fmla="*/ 233118 w 1214923"/>
              <a:gd name="connsiteY31" fmla="*/ 714947 h 1684642"/>
              <a:gd name="connsiteX32" fmla="*/ 532965 w 1214923"/>
              <a:gd name="connsiteY32" fmla="*/ 807149 h 1684642"/>
              <a:gd name="connsiteX33" fmla="*/ 502390 w 1214923"/>
              <a:gd name="connsiteY33" fmla="*/ 816184 h 1684642"/>
              <a:gd name="connsiteX34" fmla="*/ 464290 w 1214923"/>
              <a:gd name="connsiteY34" fmla="*/ 772763 h 1684642"/>
              <a:gd name="connsiteX35" fmla="*/ 375231 w 1214923"/>
              <a:gd name="connsiteY35" fmla="*/ 788670 h 1684642"/>
              <a:gd name="connsiteX36" fmla="*/ 418189 w 1214923"/>
              <a:gd name="connsiteY36" fmla="*/ 826770 h 1684642"/>
              <a:gd name="connsiteX37" fmla="*/ 333607 w 1214923"/>
              <a:gd name="connsiteY37" fmla="*/ 826770 h 1684642"/>
              <a:gd name="connsiteX38" fmla="*/ 276457 w 1214923"/>
              <a:gd name="connsiteY38" fmla="*/ 857536 h 1684642"/>
              <a:gd name="connsiteX39" fmla="*/ 288458 w 1214923"/>
              <a:gd name="connsiteY39" fmla="*/ 766001 h 1684642"/>
              <a:gd name="connsiteX40" fmla="*/ 138059 w 1214923"/>
              <a:gd name="connsiteY40" fmla="*/ 911352 h 1684642"/>
              <a:gd name="connsiteX41" fmla="*/ 237976 w 1214923"/>
              <a:gd name="connsiteY41" fmla="*/ 961358 h 1684642"/>
              <a:gd name="connsiteX42" fmla="*/ 75102 w 1214923"/>
              <a:gd name="connsiteY42" fmla="*/ 1025783 h 1684642"/>
              <a:gd name="connsiteX43" fmla="*/ 80432 w 1214923"/>
              <a:gd name="connsiteY43" fmla="*/ 915162 h 1684642"/>
              <a:gd name="connsiteX44" fmla="*/ 91958 w 1214923"/>
              <a:gd name="connsiteY44" fmla="*/ 1107377 h 1684642"/>
              <a:gd name="connsiteX45" fmla="*/ 214925 w 1214923"/>
              <a:gd name="connsiteY45" fmla="*/ 1157383 h 1684642"/>
              <a:gd name="connsiteX46" fmla="*/ 322463 w 1214923"/>
              <a:gd name="connsiteY46" fmla="*/ 1228161 h 1684642"/>
              <a:gd name="connsiteX47" fmla="*/ 235145 w 1214923"/>
              <a:gd name="connsiteY47" fmla="*/ 1221759 h 1684642"/>
              <a:gd name="connsiteX48" fmla="*/ 267875 w 1214923"/>
              <a:gd name="connsiteY48" fmla="*/ 1263023 h 1684642"/>
              <a:gd name="connsiteX49" fmla="*/ 395615 w 1214923"/>
              <a:gd name="connsiteY49" fmla="*/ 1319117 h 1684642"/>
              <a:gd name="connsiteX50" fmla="*/ 322827 w 1214923"/>
              <a:gd name="connsiteY50" fmla="*/ 1338837 h 1684642"/>
              <a:gd name="connsiteX51" fmla="*/ 247492 w 1214923"/>
              <a:gd name="connsiteY51" fmla="*/ 1296725 h 1684642"/>
              <a:gd name="connsiteX52" fmla="*/ 229880 w 1214923"/>
              <a:gd name="connsiteY52" fmla="*/ 1312259 h 1684642"/>
              <a:gd name="connsiteX53" fmla="*/ 146155 w 1214923"/>
              <a:gd name="connsiteY53" fmla="*/ 1230344 h 1684642"/>
              <a:gd name="connsiteX54" fmla="*/ 115389 w 1214923"/>
              <a:gd name="connsiteY54" fmla="*/ 1430369 h 1684642"/>
              <a:gd name="connsiteX55" fmla="*/ 349799 w 1214923"/>
              <a:gd name="connsiteY55" fmla="*/ 1480280 h 1684642"/>
              <a:gd name="connsiteX56" fmla="*/ 299507 w 1214923"/>
              <a:gd name="connsiteY56" fmla="*/ 1464659 h 1684642"/>
              <a:gd name="connsiteX57" fmla="*/ 318374 w 1214923"/>
              <a:gd name="connsiteY57" fmla="*/ 1496562 h 1684642"/>
              <a:gd name="connsiteX58" fmla="*/ 388280 w 1214923"/>
              <a:gd name="connsiteY58" fmla="*/ 1545717 h 1684642"/>
              <a:gd name="connsiteX59" fmla="*/ 348847 w 1214923"/>
              <a:gd name="connsiteY59" fmla="*/ 1542479 h 1684642"/>
              <a:gd name="connsiteX60" fmla="*/ 255883 w 1214923"/>
              <a:gd name="connsiteY60" fmla="*/ 1502664 h 1684642"/>
              <a:gd name="connsiteX61" fmla="*/ 255883 w 1214923"/>
              <a:gd name="connsiteY61" fmla="*/ 1502664 h 1684642"/>
              <a:gd name="connsiteX62" fmla="*/ 239976 w 1214923"/>
              <a:gd name="connsiteY62" fmla="*/ 1484281 h 1684642"/>
              <a:gd name="connsiteX63" fmla="*/ 203495 w 1214923"/>
              <a:gd name="connsiteY63" fmla="*/ 1484281 h 1684642"/>
              <a:gd name="connsiteX64" fmla="*/ 187303 w 1214923"/>
              <a:gd name="connsiteY64" fmla="*/ 1499140 h 1684642"/>
              <a:gd name="connsiteX65" fmla="*/ 490673 w 1214923"/>
              <a:gd name="connsiteY65" fmla="*/ 1673352 h 1684642"/>
              <a:gd name="connsiteX66" fmla="*/ 767123 w 1214923"/>
              <a:gd name="connsiteY66" fmla="*/ 1659528 h 1684642"/>
              <a:gd name="connsiteX67" fmla="*/ 967500 w 1214923"/>
              <a:gd name="connsiteY67" fmla="*/ 1594485 h 1684642"/>
              <a:gd name="connsiteX68" fmla="*/ 1152566 w 1214923"/>
              <a:gd name="connsiteY68" fmla="*/ 1394460 h 1684642"/>
              <a:gd name="connsiteX69" fmla="*/ 918822 w 1214923"/>
              <a:gd name="connsiteY69" fmla="*/ 1363507 h 1684642"/>
              <a:gd name="connsiteX70" fmla="*/ 802904 w 1214923"/>
              <a:gd name="connsiteY70" fmla="*/ 1350454 h 1684642"/>
              <a:gd name="connsiteX71" fmla="*/ 841956 w 1214923"/>
              <a:gd name="connsiteY71" fmla="*/ 1326547 h 1684642"/>
              <a:gd name="connsiteX72" fmla="*/ 1018286 w 1214923"/>
              <a:gd name="connsiteY72" fmla="*/ 1315425 h 1684642"/>
              <a:gd name="connsiteX73" fmla="*/ 980354 w 1214923"/>
              <a:gd name="connsiteY73" fmla="*/ 1268921 h 1684642"/>
              <a:gd name="connsiteX74" fmla="*/ 1091488 w 1214923"/>
              <a:gd name="connsiteY74" fmla="*/ 1221043 h 1684642"/>
              <a:gd name="connsiteX75" fmla="*/ 896580 w 1214923"/>
              <a:gd name="connsiteY75" fmla="*/ 1032638 h 1684642"/>
              <a:gd name="connsiteX76" fmla="*/ 1193429 w 1214923"/>
              <a:gd name="connsiteY76" fmla="*/ 899446 h 1684642"/>
              <a:gd name="connsiteX77" fmla="*/ 759089 w 1214923"/>
              <a:gd name="connsiteY77" fmla="*/ 61246 h 1684642"/>
              <a:gd name="connsiteX78" fmla="*/ 720989 w 1214923"/>
              <a:gd name="connsiteY78" fmla="*/ 145828 h 1684642"/>
              <a:gd name="connsiteX79" fmla="*/ 759089 w 1214923"/>
              <a:gd name="connsiteY79" fmla="*/ 61436 h 1684642"/>
              <a:gd name="connsiteX80" fmla="*/ 759089 w 1214923"/>
              <a:gd name="connsiteY80" fmla="*/ 61246 h 1684642"/>
              <a:gd name="connsiteX81" fmla="*/ 363611 w 1214923"/>
              <a:gd name="connsiteY81" fmla="*/ 545783 h 1684642"/>
              <a:gd name="connsiteX82" fmla="*/ 348275 w 1214923"/>
              <a:gd name="connsiteY82" fmla="*/ 553498 h 1684642"/>
              <a:gd name="connsiteX83" fmla="*/ 363611 w 1214923"/>
              <a:gd name="connsiteY83" fmla="*/ 545783 h 1684642"/>
              <a:gd name="connsiteX84" fmla="*/ 232451 w 1214923"/>
              <a:gd name="connsiteY84" fmla="*/ 523113 h 1684642"/>
              <a:gd name="connsiteX85" fmla="*/ 254694 w 1214923"/>
              <a:gd name="connsiteY85" fmla="*/ 664096 h 1684642"/>
              <a:gd name="connsiteX86" fmla="*/ 232451 w 1214923"/>
              <a:gd name="connsiteY86" fmla="*/ 523113 h 1684642"/>
              <a:gd name="connsiteX87" fmla="*/ 340084 w 1214923"/>
              <a:gd name="connsiteY87" fmla="*/ 692277 h 1684642"/>
              <a:gd name="connsiteX88" fmla="*/ 470767 w 1214923"/>
              <a:gd name="connsiteY88" fmla="*/ 684562 h 1684642"/>
              <a:gd name="connsiteX89" fmla="*/ 340084 w 1214923"/>
              <a:gd name="connsiteY89" fmla="*/ 691896 h 1684642"/>
              <a:gd name="connsiteX90" fmla="*/ 340084 w 1214923"/>
              <a:gd name="connsiteY90" fmla="*/ 692277 h 1684642"/>
              <a:gd name="connsiteX91" fmla="*/ 382375 w 1214923"/>
              <a:gd name="connsiteY91" fmla="*/ 615410 h 1684642"/>
              <a:gd name="connsiteX92" fmla="*/ 516868 w 1214923"/>
              <a:gd name="connsiteY92" fmla="*/ 688372 h 1684642"/>
              <a:gd name="connsiteX93" fmla="*/ 382661 w 1214923"/>
              <a:gd name="connsiteY93" fmla="*/ 615029 h 1684642"/>
              <a:gd name="connsiteX94" fmla="*/ 382375 w 1214923"/>
              <a:gd name="connsiteY94" fmla="*/ 615410 h 1684642"/>
              <a:gd name="connsiteX95" fmla="*/ 201400 w 1214923"/>
              <a:gd name="connsiteY95" fmla="*/ 907542 h 1684642"/>
              <a:gd name="connsiteX96" fmla="*/ 163300 w 1214923"/>
              <a:gd name="connsiteY96" fmla="*/ 838295 h 1684642"/>
              <a:gd name="connsiteX97" fmla="*/ 201686 w 1214923"/>
              <a:gd name="connsiteY97" fmla="*/ 907161 h 1684642"/>
              <a:gd name="connsiteX98" fmla="*/ 201400 w 1214923"/>
              <a:gd name="connsiteY98" fmla="*/ 907542 h 1684642"/>
              <a:gd name="connsiteX99" fmla="*/ 97811 w 1214923"/>
              <a:gd name="connsiteY99" fmla="*/ 1285557 h 1684642"/>
              <a:gd name="connsiteX100" fmla="*/ 123279 w 1214923"/>
              <a:gd name="connsiteY100" fmla="*/ 1264178 h 1684642"/>
              <a:gd name="connsiteX101" fmla="*/ 231975 w 1214923"/>
              <a:gd name="connsiteY101" fmla="*/ 1341501 h 1684642"/>
              <a:gd name="connsiteX102" fmla="*/ 97811 w 1214923"/>
              <a:gd name="connsiteY102" fmla="*/ 1285557 h 1684642"/>
              <a:gd name="connsiteX103" fmla="*/ 232928 w 1214923"/>
              <a:gd name="connsiteY103" fmla="*/ 1376077 h 1684642"/>
              <a:gd name="connsiteX104" fmla="*/ 279029 w 1214923"/>
              <a:gd name="connsiteY104" fmla="*/ 1379887 h 1684642"/>
              <a:gd name="connsiteX105" fmla="*/ 232451 w 1214923"/>
              <a:gd name="connsiteY105" fmla="*/ 1376077 h 1684642"/>
              <a:gd name="connsiteX106" fmla="*/ 232928 w 1214923"/>
              <a:gd name="connsiteY106" fmla="*/ 1376077 h 1684642"/>
              <a:gd name="connsiteX107" fmla="*/ 856244 w 1214923"/>
              <a:gd name="connsiteY107" fmla="*/ 715613 h 1684642"/>
              <a:gd name="connsiteX108" fmla="*/ 817635 w 1214923"/>
              <a:gd name="connsiteY108" fmla="*/ 708913 h 1684642"/>
              <a:gd name="connsiteX109" fmla="*/ 721084 w 1214923"/>
              <a:gd name="connsiteY109" fmla="*/ 657225 h 1684642"/>
              <a:gd name="connsiteX110" fmla="*/ 855767 w 1214923"/>
              <a:gd name="connsiteY110" fmla="*/ 715613 h 1684642"/>
              <a:gd name="connsiteX111" fmla="*/ 856244 w 1214923"/>
              <a:gd name="connsiteY111" fmla="*/ 715613 h 1684642"/>
              <a:gd name="connsiteX112" fmla="*/ 663458 w 1214923"/>
              <a:gd name="connsiteY112" fmla="*/ 722662 h 1684642"/>
              <a:gd name="connsiteX113" fmla="*/ 644408 w 1214923"/>
              <a:gd name="connsiteY113" fmla="*/ 807149 h 1684642"/>
              <a:gd name="connsiteX114" fmla="*/ 662981 w 1214923"/>
              <a:gd name="connsiteY114" fmla="*/ 723138 h 1684642"/>
              <a:gd name="connsiteX115" fmla="*/ 663458 w 1214923"/>
              <a:gd name="connsiteY115" fmla="*/ 722662 h 1684642"/>
              <a:gd name="connsiteX116" fmla="*/ 628882 w 1214923"/>
              <a:gd name="connsiteY116" fmla="*/ 753332 h 1684642"/>
              <a:gd name="connsiteX117" fmla="*/ 655742 w 1214923"/>
              <a:gd name="connsiteY117" fmla="*/ 726472 h 1684642"/>
              <a:gd name="connsiteX118" fmla="*/ 628406 w 1214923"/>
              <a:gd name="connsiteY118" fmla="*/ 753332 h 1684642"/>
              <a:gd name="connsiteX119" fmla="*/ 628882 w 1214923"/>
              <a:gd name="connsiteY119" fmla="*/ 753332 h 1684642"/>
              <a:gd name="connsiteX120" fmla="*/ 771090 w 1214923"/>
              <a:gd name="connsiteY120" fmla="*/ 757237 h 1684642"/>
              <a:gd name="connsiteX121" fmla="*/ 690318 w 1214923"/>
              <a:gd name="connsiteY121" fmla="*/ 822579 h 1684642"/>
              <a:gd name="connsiteX122" fmla="*/ 770614 w 1214923"/>
              <a:gd name="connsiteY122" fmla="*/ 757237 h 1684642"/>
              <a:gd name="connsiteX123" fmla="*/ 771090 w 1214923"/>
              <a:gd name="connsiteY123" fmla="*/ 757237 h 1684642"/>
              <a:gd name="connsiteX124" fmla="*/ 759565 w 1214923"/>
              <a:gd name="connsiteY124" fmla="*/ 538162 h 1684642"/>
              <a:gd name="connsiteX125" fmla="*/ 851767 w 1214923"/>
              <a:gd name="connsiteY125" fmla="*/ 480536 h 1684642"/>
              <a:gd name="connsiteX126" fmla="*/ 759089 w 1214923"/>
              <a:gd name="connsiteY126" fmla="*/ 538067 h 1684642"/>
              <a:gd name="connsiteX127" fmla="*/ 759565 w 1214923"/>
              <a:gd name="connsiteY127" fmla="*/ 538162 h 1684642"/>
              <a:gd name="connsiteX128" fmla="*/ 868213 w 1214923"/>
              <a:gd name="connsiteY128" fmla="*/ 356761 h 1684642"/>
              <a:gd name="connsiteX129" fmla="*/ 812619 w 1214923"/>
              <a:gd name="connsiteY129" fmla="*/ 442055 h 1684642"/>
              <a:gd name="connsiteX130" fmla="*/ 868213 w 1214923"/>
              <a:gd name="connsiteY130" fmla="*/ 356761 h 1684642"/>
              <a:gd name="connsiteX131" fmla="*/ 681841 w 1214923"/>
              <a:gd name="connsiteY131" fmla="*/ 323088 h 1684642"/>
              <a:gd name="connsiteX132" fmla="*/ 758803 w 1214923"/>
              <a:gd name="connsiteY132" fmla="*/ 430816 h 1684642"/>
              <a:gd name="connsiteX133" fmla="*/ 643455 w 1214923"/>
              <a:gd name="connsiteY133" fmla="*/ 396145 h 1684642"/>
              <a:gd name="connsiteX134" fmla="*/ 639550 w 1214923"/>
              <a:gd name="connsiteY134" fmla="*/ 438436 h 1684642"/>
              <a:gd name="connsiteX135" fmla="*/ 682127 w 1214923"/>
              <a:gd name="connsiteY135" fmla="*/ 323088 h 1684642"/>
              <a:gd name="connsiteX136" fmla="*/ 681841 w 1214923"/>
              <a:gd name="connsiteY136" fmla="*/ 323088 h 1684642"/>
              <a:gd name="connsiteX137" fmla="*/ 395477 w 1214923"/>
              <a:gd name="connsiteY137" fmla="*/ 216638 h 1684642"/>
              <a:gd name="connsiteX138" fmla="*/ 432956 w 1214923"/>
              <a:gd name="connsiteY138" fmla="*/ 194566 h 1684642"/>
              <a:gd name="connsiteX139" fmla="*/ 564476 w 1214923"/>
              <a:gd name="connsiteY139" fmla="*/ 247666 h 1684642"/>
              <a:gd name="connsiteX140" fmla="*/ 558873 w 1214923"/>
              <a:gd name="connsiteY140" fmla="*/ 299942 h 1684642"/>
              <a:gd name="connsiteX141" fmla="*/ 395477 w 1214923"/>
              <a:gd name="connsiteY141" fmla="*/ 216638 h 1684642"/>
              <a:gd name="connsiteX142" fmla="*/ 470767 w 1214923"/>
              <a:gd name="connsiteY142" fmla="*/ 361188 h 1684642"/>
              <a:gd name="connsiteX143" fmla="*/ 566874 w 1214923"/>
              <a:gd name="connsiteY143" fmla="*/ 503396 h 1684642"/>
              <a:gd name="connsiteX144" fmla="*/ 470767 w 1214923"/>
              <a:gd name="connsiteY144" fmla="*/ 361188 h 1684642"/>
              <a:gd name="connsiteX145" fmla="*/ 632216 w 1214923"/>
              <a:gd name="connsiteY145" fmla="*/ 475419 h 1684642"/>
              <a:gd name="connsiteX146" fmla="*/ 759089 w 1214923"/>
              <a:gd name="connsiteY146" fmla="*/ 438055 h 1684642"/>
              <a:gd name="connsiteX147" fmla="*/ 640217 w 1214923"/>
              <a:gd name="connsiteY147" fmla="*/ 641593 h 1684642"/>
              <a:gd name="connsiteX148" fmla="*/ 622468 w 1214923"/>
              <a:gd name="connsiteY148" fmla="*/ 453581 h 1684642"/>
              <a:gd name="connsiteX149" fmla="*/ 632216 w 1214923"/>
              <a:gd name="connsiteY149" fmla="*/ 475419 h 1684642"/>
              <a:gd name="connsiteX150" fmla="*/ 686032 w 1214923"/>
              <a:gd name="connsiteY150" fmla="*/ 837819 h 1684642"/>
              <a:gd name="connsiteX151" fmla="*/ 628310 w 1214923"/>
              <a:gd name="connsiteY151" fmla="*/ 930116 h 1684642"/>
              <a:gd name="connsiteX152" fmla="*/ 686032 w 1214923"/>
              <a:gd name="connsiteY152" fmla="*/ 837914 h 1684642"/>
              <a:gd name="connsiteX153" fmla="*/ 686032 w 1214923"/>
              <a:gd name="connsiteY153" fmla="*/ 837819 h 1684642"/>
              <a:gd name="connsiteX154" fmla="*/ 743658 w 1214923"/>
              <a:gd name="connsiteY154" fmla="*/ 1291400 h 1684642"/>
              <a:gd name="connsiteX155" fmla="*/ 547634 w 1214923"/>
              <a:gd name="connsiteY155" fmla="*/ 1206818 h 1684642"/>
              <a:gd name="connsiteX156" fmla="*/ 573446 w 1214923"/>
              <a:gd name="connsiteY156" fmla="*/ 1222439 h 1684642"/>
              <a:gd name="connsiteX157" fmla="*/ 603450 w 1214923"/>
              <a:gd name="connsiteY157" fmla="*/ 1227487 h 1684642"/>
              <a:gd name="connsiteX158" fmla="*/ 743658 w 1214923"/>
              <a:gd name="connsiteY158" fmla="*/ 1291495 h 1684642"/>
              <a:gd name="connsiteX159" fmla="*/ 743658 w 1214923"/>
              <a:gd name="connsiteY159" fmla="*/ 1291400 h 1684642"/>
              <a:gd name="connsiteX160" fmla="*/ 556465 w 1214923"/>
              <a:gd name="connsiteY160" fmla="*/ 950327 h 1684642"/>
              <a:gd name="connsiteX161" fmla="*/ 689842 w 1214923"/>
              <a:gd name="connsiteY161" fmla="*/ 1122236 h 1684642"/>
              <a:gd name="connsiteX162" fmla="*/ 568651 w 1214923"/>
              <a:gd name="connsiteY162" fmla="*/ 984541 h 1684642"/>
              <a:gd name="connsiteX163" fmla="*/ 556465 w 1214923"/>
              <a:gd name="connsiteY163" fmla="*/ 950327 h 1684642"/>
              <a:gd name="connsiteX164" fmla="*/ 351609 w 1214923"/>
              <a:gd name="connsiteY164" fmla="*/ 1045464 h 1684642"/>
              <a:gd name="connsiteX165" fmla="*/ 382375 w 1214923"/>
              <a:gd name="connsiteY165" fmla="*/ 887825 h 1684642"/>
              <a:gd name="connsiteX166" fmla="*/ 351609 w 1214923"/>
              <a:gd name="connsiteY166" fmla="*/ 1045559 h 1684642"/>
              <a:gd name="connsiteX167" fmla="*/ 351609 w 1214923"/>
              <a:gd name="connsiteY167" fmla="*/ 1045464 h 1684642"/>
              <a:gd name="connsiteX168" fmla="*/ 420761 w 1214923"/>
              <a:gd name="connsiteY168" fmla="*/ 1054969 h 1684642"/>
              <a:gd name="connsiteX169" fmla="*/ 605260 w 1214923"/>
              <a:gd name="connsiteY169" fmla="*/ 1180338 h 1684642"/>
              <a:gd name="connsiteX170" fmla="*/ 420761 w 1214923"/>
              <a:gd name="connsiteY170" fmla="*/ 1054969 h 1684642"/>
              <a:gd name="connsiteX171" fmla="*/ 366944 w 1214923"/>
              <a:gd name="connsiteY171" fmla="*/ 1414272 h 1684642"/>
              <a:gd name="connsiteX172" fmla="*/ 597640 w 1214923"/>
              <a:gd name="connsiteY172" fmla="*/ 1460468 h 1684642"/>
              <a:gd name="connsiteX173" fmla="*/ 366944 w 1214923"/>
              <a:gd name="connsiteY173" fmla="*/ 1414463 h 1684642"/>
              <a:gd name="connsiteX174" fmla="*/ 366944 w 1214923"/>
              <a:gd name="connsiteY174" fmla="*/ 1414272 h 1684642"/>
              <a:gd name="connsiteX175" fmla="*/ 597035 w 1214923"/>
              <a:gd name="connsiteY175" fmla="*/ 1664464 h 1684642"/>
              <a:gd name="connsiteX176" fmla="*/ 471148 w 1214923"/>
              <a:gd name="connsiteY176" fmla="*/ 1649777 h 1684642"/>
              <a:gd name="connsiteX177" fmla="*/ 401901 w 1214923"/>
              <a:gd name="connsiteY177" fmla="*/ 1579817 h 1684642"/>
              <a:gd name="connsiteX178" fmla="*/ 582412 w 1214923"/>
              <a:gd name="connsiteY178" fmla="*/ 1645158 h 1684642"/>
              <a:gd name="connsiteX179" fmla="*/ 597035 w 1214923"/>
              <a:gd name="connsiteY179" fmla="*/ 1664464 h 1684642"/>
              <a:gd name="connsiteX180" fmla="*/ 616785 w 1214923"/>
              <a:gd name="connsiteY180" fmla="*/ 1564196 h 1684642"/>
              <a:gd name="connsiteX181" fmla="*/ 555349 w 1214923"/>
              <a:gd name="connsiteY181" fmla="*/ 1541145 h 1684642"/>
              <a:gd name="connsiteX182" fmla="*/ 638597 w 1214923"/>
              <a:gd name="connsiteY182" fmla="*/ 1493520 h 1684642"/>
              <a:gd name="connsiteX183" fmla="*/ 752034 w 1214923"/>
              <a:gd name="connsiteY183" fmla="*/ 1535463 h 1684642"/>
              <a:gd name="connsiteX184" fmla="*/ 616785 w 1214923"/>
              <a:gd name="connsiteY184" fmla="*/ 1564386 h 1684642"/>
              <a:gd name="connsiteX185" fmla="*/ 616785 w 1214923"/>
              <a:gd name="connsiteY185" fmla="*/ 1564196 h 1684642"/>
              <a:gd name="connsiteX186" fmla="*/ 811979 w 1214923"/>
              <a:gd name="connsiteY186" fmla="*/ 1595484 h 1684642"/>
              <a:gd name="connsiteX187" fmla="*/ 825628 w 1214923"/>
              <a:gd name="connsiteY187" fmla="*/ 1619167 h 1684642"/>
              <a:gd name="connsiteX188" fmla="*/ 704225 w 1214923"/>
              <a:gd name="connsiteY188" fmla="*/ 1665256 h 1684642"/>
              <a:gd name="connsiteX189" fmla="*/ 651942 w 1214923"/>
              <a:gd name="connsiteY189" fmla="*/ 1653111 h 1684642"/>
              <a:gd name="connsiteX190" fmla="*/ 811979 w 1214923"/>
              <a:gd name="connsiteY190" fmla="*/ 1595484 h 1684642"/>
              <a:gd name="connsiteX191" fmla="*/ 857863 w 1214923"/>
              <a:gd name="connsiteY191" fmla="*/ 1591056 h 1684642"/>
              <a:gd name="connsiteX192" fmla="*/ 838813 w 1214923"/>
              <a:gd name="connsiteY192" fmla="*/ 1568958 h 1684642"/>
              <a:gd name="connsiteX193" fmla="*/ 836146 w 1214923"/>
              <a:gd name="connsiteY193" fmla="*/ 1564291 h 1684642"/>
              <a:gd name="connsiteX194" fmla="*/ 955179 w 1214923"/>
              <a:gd name="connsiteY194" fmla="*/ 1500720 h 1684642"/>
              <a:gd name="connsiteX195" fmla="*/ 1066493 w 1214923"/>
              <a:gd name="connsiteY195" fmla="*/ 1492065 h 1684642"/>
              <a:gd name="connsiteX196" fmla="*/ 857863 w 1214923"/>
              <a:gd name="connsiteY196" fmla="*/ 1591247 h 1684642"/>
              <a:gd name="connsiteX197" fmla="*/ 857863 w 1214923"/>
              <a:gd name="connsiteY197" fmla="*/ 1591056 h 1684642"/>
              <a:gd name="connsiteX198" fmla="*/ 1054979 w 1214923"/>
              <a:gd name="connsiteY198" fmla="*/ 1445037 h 1684642"/>
              <a:gd name="connsiteX199" fmla="*/ 916632 w 1214923"/>
              <a:gd name="connsiteY199" fmla="*/ 1468184 h 1684642"/>
              <a:gd name="connsiteX200" fmla="*/ 1028170 w 1214923"/>
              <a:gd name="connsiteY200" fmla="*/ 1445228 h 1684642"/>
              <a:gd name="connsiteX201" fmla="*/ 1054979 w 1214923"/>
              <a:gd name="connsiteY201" fmla="*/ 1445037 h 1684642"/>
              <a:gd name="connsiteX202" fmla="*/ 862816 w 1214923"/>
              <a:gd name="connsiteY202" fmla="*/ 1410462 h 1684642"/>
              <a:gd name="connsiteX203" fmla="*/ 647551 w 1214923"/>
              <a:gd name="connsiteY203" fmla="*/ 1448562 h 1684642"/>
              <a:gd name="connsiteX204" fmla="*/ 862816 w 1214923"/>
              <a:gd name="connsiteY204" fmla="*/ 1410653 h 1684642"/>
              <a:gd name="connsiteX205" fmla="*/ 862816 w 1214923"/>
              <a:gd name="connsiteY205" fmla="*/ 1410462 h 1684642"/>
              <a:gd name="connsiteX206" fmla="*/ 689842 w 1214923"/>
              <a:gd name="connsiteY206" fmla="*/ 1391412 h 1684642"/>
              <a:gd name="connsiteX207" fmla="*/ 924347 w 1214923"/>
              <a:gd name="connsiteY207" fmla="*/ 1306830 h 1684642"/>
              <a:gd name="connsiteX208" fmla="*/ 689842 w 1214923"/>
              <a:gd name="connsiteY208" fmla="*/ 1391412 h 1684642"/>
              <a:gd name="connsiteX209" fmla="*/ 1162663 w 1214923"/>
              <a:gd name="connsiteY209" fmla="*/ 1057085 h 1684642"/>
              <a:gd name="connsiteX210" fmla="*/ 1148756 w 1214923"/>
              <a:gd name="connsiteY210" fmla="*/ 1134428 h 1684642"/>
              <a:gd name="connsiteX211" fmla="*/ 1066841 w 1214923"/>
              <a:gd name="connsiteY211" fmla="*/ 1139762 h 1684642"/>
              <a:gd name="connsiteX212" fmla="*/ 1035790 w 1214923"/>
              <a:gd name="connsiteY212" fmla="*/ 1087755 h 1684642"/>
              <a:gd name="connsiteX213" fmla="*/ 1162663 w 1214923"/>
              <a:gd name="connsiteY213" fmla="*/ 1057085 h 1684642"/>
              <a:gd name="connsiteX214" fmla="*/ 987913 w 1214923"/>
              <a:gd name="connsiteY214" fmla="*/ 1181170 h 1684642"/>
              <a:gd name="connsiteX215" fmla="*/ 958923 w 1214923"/>
              <a:gd name="connsiteY215" fmla="*/ 1264444 h 1684642"/>
              <a:gd name="connsiteX216" fmla="*/ 905107 w 1214923"/>
              <a:gd name="connsiteY216" fmla="*/ 1118330 h 1684642"/>
              <a:gd name="connsiteX217" fmla="*/ 987913 w 1214923"/>
              <a:gd name="connsiteY217" fmla="*/ 1181170 h 1684642"/>
              <a:gd name="connsiteX0" fmla="*/ 1193429 w 1214923"/>
              <a:gd name="connsiteY0" fmla="*/ 899446 h 1681417"/>
              <a:gd name="connsiteX1" fmla="*/ 1157319 w 1214923"/>
              <a:gd name="connsiteY1" fmla="*/ 831924 h 1681417"/>
              <a:gd name="connsiteX2" fmla="*/ 1019985 w 1214923"/>
              <a:gd name="connsiteY2" fmla="*/ 885740 h 1681417"/>
              <a:gd name="connsiteX3" fmla="*/ 963019 w 1214923"/>
              <a:gd name="connsiteY3" fmla="*/ 860965 h 1681417"/>
              <a:gd name="connsiteX4" fmla="*/ 1035980 w 1214923"/>
              <a:gd name="connsiteY4" fmla="*/ 795623 h 1681417"/>
              <a:gd name="connsiteX5" fmla="*/ 893772 w 1214923"/>
              <a:gd name="connsiteY5" fmla="*/ 930212 h 1681417"/>
              <a:gd name="connsiteX6" fmla="*/ 951398 w 1214923"/>
              <a:gd name="connsiteY6" fmla="*/ 937927 h 1681417"/>
              <a:gd name="connsiteX7" fmla="*/ 862911 w 1214923"/>
              <a:gd name="connsiteY7" fmla="*/ 964787 h 1681417"/>
              <a:gd name="connsiteX8" fmla="*/ 813000 w 1214923"/>
              <a:gd name="connsiteY8" fmla="*/ 991648 h 1681417"/>
              <a:gd name="connsiteX9" fmla="*/ 905202 w 1214923"/>
              <a:gd name="connsiteY9" fmla="*/ 872585 h 1681417"/>
              <a:gd name="connsiteX10" fmla="*/ 1062841 w 1214923"/>
              <a:gd name="connsiteY10" fmla="*/ 784098 h 1681417"/>
              <a:gd name="connsiteX11" fmla="*/ 1113873 w 1214923"/>
              <a:gd name="connsiteY11" fmla="*/ 670346 h 1681417"/>
              <a:gd name="connsiteX12" fmla="*/ 1028265 w 1214923"/>
              <a:gd name="connsiteY12" fmla="*/ 722567 h 1681417"/>
              <a:gd name="connsiteX13" fmla="*/ 1003881 w 1214923"/>
              <a:gd name="connsiteY13" fmla="*/ 692468 h 1681417"/>
              <a:gd name="connsiteX14" fmla="*/ 1005881 w 1214923"/>
              <a:gd name="connsiteY14" fmla="*/ 661511 h 1681417"/>
              <a:gd name="connsiteX15" fmla="*/ 1065794 w 1214923"/>
              <a:gd name="connsiteY15" fmla="*/ 651415 h 1681417"/>
              <a:gd name="connsiteX16" fmla="*/ 1087938 w 1214923"/>
              <a:gd name="connsiteY16" fmla="*/ 638205 h 1681417"/>
              <a:gd name="connsiteX17" fmla="*/ 739848 w 1214923"/>
              <a:gd name="connsiteY17" fmla="*/ 595694 h 1681417"/>
              <a:gd name="connsiteX18" fmla="*/ 716893 w 1214923"/>
              <a:gd name="connsiteY18" fmla="*/ 318992 h 1681417"/>
              <a:gd name="connsiteX19" fmla="*/ 920537 w 1214923"/>
              <a:gd name="connsiteY19" fmla="*/ 246031 h 1681417"/>
              <a:gd name="connsiteX20" fmla="*/ 682412 w 1214923"/>
              <a:gd name="connsiteY20" fmla="*/ 238316 h 1681417"/>
              <a:gd name="connsiteX21" fmla="*/ 928538 w 1214923"/>
              <a:gd name="connsiteY21" fmla="*/ 226790 h 1681417"/>
              <a:gd name="connsiteX22" fmla="*/ 720893 w 1214923"/>
              <a:gd name="connsiteY22" fmla="*/ 196025 h 1681417"/>
              <a:gd name="connsiteX23" fmla="*/ 736229 w 1214923"/>
              <a:gd name="connsiteY23" fmla="*/ 49911 h 1681417"/>
              <a:gd name="connsiteX24" fmla="*/ 663267 w 1214923"/>
              <a:gd name="connsiteY24" fmla="*/ 0 h 1681417"/>
              <a:gd name="connsiteX25" fmla="*/ 625167 w 1214923"/>
              <a:gd name="connsiteY25" fmla="*/ 103727 h 1681417"/>
              <a:gd name="connsiteX26" fmla="*/ 625167 w 1214923"/>
              <a:gd name="connsiteY26" fmla="*/ 288322 h 1681417"/>
              <a:gd name="connsiteX27" fmla="*/ 336845 w 1214923"/>
              <a:gd name="connsiteY27" fmla="*/ 261366 h 1681417"/>
              <a:gd name="connsiteX28" fmla="*/ 367611 w 1214923"/>
              <a:gd name="connsiteY28" fmla="*/ 307467 h 1681417"/>
              <a:gd name="connsiteX29" fmla="*/ 579066 w 1214923"/>
              <a:gd name="connsiteY29" fmla="*/ 615029 h 1681417"/>
              <a:gd name="connsiteX30" fmla="*/ 263884 w 1214923"/>
              <a:gd name="connsiteY30" fmla="*/ 496585 h 1681417"/>
              <a:gd name="connsiteX31" fmla="*/ 233118 w 1214923"/>
              <a:gd name="connsiteY31" fmla="*/ 714947 h 1681417"/>
              <a:gd name="connsiteX32" fmla="*/ 532965 w 1214923"/>
              <a:gd name="connsiteY32" fmla="*/ 807149 h 1681417"/>
              <a:gd name="connsiteX33" fmla="*/ 502390 w 1214923"/>
              <a:gd name="connsiteY33" fmla="*/ 816184 h 1681417"/>
              <a:gd name="connsiteX34" fmla="*/ 464290 w 1214923"/>
              <a:gd name="connsiteY34" fmla="*/ 772763 h 1681417"/>
              <a:gd name="connsiteX35" fmla="*/ 375231 w 1214923"/>
              <a:gd name="connsiteY35" fmla="*/ 788670 h 1681417"/>
              <a:gd name="connsiteX36" fmla="*/ 418189 w 1214923"/>
              <a:gd name="connsiteY36" fmla="*/ 826770 h 1681417"/>
              <a:gd name="connsiteX37" fmla="*/ 333607 w 1214923"/>
              <a:gd name="connsiteY37" fmla="*/ 826770 h 1681417"/>
              <a:gd name="connsiteX38" fmla="*/ 276457 w 1214923"/>
              <a:gd name="connsiteY38" fmla="*/ 857536 h 1681417"/>
              <a:gd name="connsiteX39" fmla="*/ 288458 w 1214923"/>
              <a:gd name="connsiteY39" fmla="*/ 766001 h 1681417"/>
              <a:gd name="connsiteX40" fmla="*/ 138059 w 1214923"/>
              <a:gd name="connsiteY40" fmla="*/ 911352 h 1681417"/>
              <a:gd name="connsiteX41" fmla="*/ 237976 w 1214923"/>
              <a:gd name="connsiteY41" fmla="*/ 961358 h 1681417"/>
              <a:gd name="connsiteX42" fmla="*/ 75102 w 1214923"/>
              <a:gd name="connsiteY42" fmla="*/ 1025783 h 1681417"/>
              <a:gd name="connsiteX43" fmla="*/ 80432 w 1214923"/>
              <a:gd name="connsiteY43" fmla="*/ 915162 h 1681417"/>
              <a:gd name="connsiteX44" fmla="*/ 91958 w 1214923"/>
              <a:gd name="connsiteY44" fmla="*/ 1107377 h 1681417"/>
              <a:gd name="connsiteX45" fmla="*/ 214925 w 1214923"/>
              <a:gd name="connsiteY45" fmla="*/ 1157383 h 1681417"/>
              <a:gd name="connsiteX46" fmla="*/ 322463 w 1214923"/>
              <a:gd name="connsiteY46" fmla="*/ 1228161 h 1681417"/>
              <a:gd name="connsiteX47" fmla="*/ 235145 w 1214923"/>
              <a:gd name="connsiteY47" fmla="*/ 1221759 h 1681417"/>
              <a:gd name="connsiteX48" fmla="*/ 267875 w 1214923"/>
              <a:gd name="connsiteY48" fmla="*/ 1263023 h 1681417"/>
              <a:gd name="connsiteX49" fmla="*/ 395615 w 1214923"/>
              <a:gd name="connsiteY49" fmla="*/ 1319117 h 1681417"/>
              <a:gd name="connsiteX50" fmla="*/ 322827 w 1214923"/>
              <a:gd name="connsiteY50" fmla="*/ 1338837 h 1681417"/>
              <a:gd name="connsiteX51" fmla="*/ 247492 w 1214923"/>
              <a:gd name="connsiteY51" fmla="*/ 1296725 h 1681417"/>
              <a:gd name="connsiteX52" fmla="*/ 229880 w 1214923"/>
              <a:gd name="connsiteY52" fmla="*/ 1312259 h 1681417"/>
              <a:gd name="connsiteX53" fmla="*/ 146155 w 1214923"/>
              <a:gd name="connsiteY53" fmla="*/ 1230344 h 1681417"/>
              <a:gd name="connsiteX54" fmla="*/ 115389 w 1214923"/>
              <a:gd name="connsiteY54" fmla="*/ 1430369 h 1681417"/>
              <a:gd name="connsiteX55" fmla="*/ 349799 w 1214923"/>
              <a:gd name="connsiteY55" fmla="*/ 1480280 h 1681417"/>
              <a:gd name="connsiteX56" fmla="*/ 299507 w 1214923"/>
              <a:gd name="connsiteY56" fmla="*/ 1464659 h 1681417"/>
              <a:gd name="connsiteX57" fmla="*/ 318374 w 1214923"/>
              <a:gd name="connsiteY57" fmla="*/ 1496562 h 1681417"/>
              <a:gd name="connsiteX58" fmla="*/ 388280 w 1214923"/>
              <a:gd name="connsiteY58" fmla="*/ 1545717 h 1681417"/>
              <a:gd name="connsiteX59" fmla="*/ 348847 w 1214923"/>
              <a:gd name="connsiteY59" fmla="*/ 1542479 h 1681417"/>
              <a:gd name="connsiteX60" fmla="*/ 255883 w 1214923"/>
              <a:gd name="connsiteY60" fmla="*/ 1502664 h 1681417"/>
              <a:gd name="connsiteX61" fmla="*/ 255883 w 1214923"/>
              <a:gd name="connsiteY61" fmla="*/ 1502664 h 1681417"/>
              <a:gd name="connsiteX62" fmla="*/ 239976 w 1214923"/>
              <a:gd name="connsiteY62" fmla="*/ 1484281 h 1681417"/>
              <a:gd name="connsiteX63" fmla="*/ 203495 w 1214923"/>
              <a:gd name="connsiteY63" fmla="*/ 1484281 h 1681417"/>
              <a:gd name="connsiteX64" fmla="*/ 187303 w 1214923"/>
              <a:gd name="connsiteY64" fmla="*/ 1499140 h 1681417"/>
              <a:gd name="connsiteX65" fmla="*/ 490673 w 1214923"/>
              <a:gd name="connsiteY65" fmla="*/ 1673352 h 1681417"/>
              <a:gd name="connsiteX66" fmla="*/ 767123 w 1214923"/>
              <a:gd name="connsiteY66" fmla="*/ 1659528 h 1681417"/>
              <a:gd name="connsiteX67" fmla="*/ 967500 w 1214923"/>
              <a:gd name="connsiteY67" fmla="*/ 1594485 h 1681417"/>
              <a:gd name="connsiteX68" fmla="*/ 1152566 w 1214923"/>
              <a:gd name="connsiteY68" fmla="*/ 1394460 h 1681417"/>
              <a:gd name="connsiteX69" fmla="*/ 918822 w 1214923"/>
              <a:gd name="connsiteY69" fmla="*/ 1363507 h 1681417"/>
              <a:gd name="connsiteX70" fmla="*/ 802904 w 1214923"/>
              <a:gd name="connsiteY70" fmla="*/ 1350454 h 1681417"/>
              <a:gd name="connsiteX71" fmla="*/ 841956 w 1214923"/>
              <a:gd name="connsiteY71" fmla="*/ 1326547 h 1681417"/>
              <a:gd name="connsiteX72" fmla="*/ 1018286 w 1214923"/>
              <a:gd name="connsiteY72" fmla="*/ 1315425 h 1681417"/>
              <a:gd name="connsiteX73" fmla="*/ 980354 w 1214923"/>
              <a:gd name="connsiteY73" fmla="*/ 1268921 h 1681417"/>
              <a:gd name="connsiteX74" fmla="*/ 1091488 w 1214923"/>
              <a:gd name="connsiteY74" fmla="*/ 1221043 h 1681417"/>
              <a:gd name="connsiteX75" fmla="*/ 896580 w 1214923"/>
              <a:gd name="connsiteY75" fmla="*/ 1032638 h 1681417"/>
              <a:gd name="connsiteX76" fmla="*/ 1193429 w 1214923"/>
              <a:gd name="connsiteY76" fmla="*/ 899446 h 1681417"/>
              <a:gd name="connsiteX77" fmla="*/ 759089 w 1214923"/>
              <a:gd name="connsiteY77" fmla="*/ 61246 h 1681417"/>
              <a:gd name="connsiteX78" fmla="*/ 720989 w 1214923"/>
              <a:gd name="connsiteY78" fmla="*/ 145828 h 1681417"/>
              <a:gd name="connsiteX79" fmla="*/ 759089 w 1214923"/>
              <a:gd name="connsiteY79" fmla="*/ 61436 h 1681417"/>
              <a:gd name="connsiteX80" fmla="*/ 759089 w 1214923"/>
              <a:gd name="connsiteY80" fmla="*/ 61246 h 1681417"/>
              <a:gd name="connsiteX81" fmla="*/ 363611 w 1214923"/>
              <a:gd name="connsiteY81" fmla="*/ 545783 h 1681417"/>
              <a:gd name="connsiteX82" fmla="*/ 348275 w 1214923"/>
              <a:gd name="connsiteY82" fmla="*/ 553498 h 1681417"/>
              <a:gd name="connsiteX83" fmla="*/ 363611 w 1214923"/>
              <a:gd name="connsiteY83" fmla="*/ 545783 h 1681417"/>
              <a:gd name="connsiteX84" fmla="*/ 232451 w 1214923"/>
              <a:gd name="connsiteY84" fmla="*/ 523113 h 1681417"/>
              <a:gd name="connsiteX85" fmla="*/ 254694 w 1214923"/>
              <a:gd name="connsiteY85" fmla="*/ 664096 h 1681417"/>
              <a:gd name="connsiteX86" fmla="*/ 232451 w 1214923"/>
              <a:gd name="connsiteY86" fmla="*/ 523113 h 1681417"/>
              <a:gd name="connsiteX87" fmla="*/ 340084 w 1214923"/>
              <a:gd name="connsiteY87" fmla="*/ 692277 h 1681417"/>
              <a:gd name="connsiteX88" fmla="*/ 470767 w 1214923"/>
              <a:gd name="connsiteY88" fmla="*/ 684562 h 1681417"/>
              <a:gd name="connsiteX89" fmla="*/ 340084 w 1214923"/>
              <a:gd name="connsiteY89" fmla="*/ 691896 h 1681417"/>
              <a:gd name="connsiteX90" fmla="*/ 340084 w 1214923"/>
              <a:gd name="connsiteY90" fmla="*/ 692277 h 1681417"/>
              <a:gd name="connsiteX91" fmla="*/ 382375 w 1214923"/>
              <a:gd name="connsiteY91" fmla="*/ 615410 h 1681417"/>
              <a:gd name="connsiteX92" fmla="*/ 516868 w 1214923"/>
              <a:gd name="connsiteY92" fmla="*/ 688372 h 1681417"/>
              <a:gd name="connsiteX93" fmla="*/ 382661 w 1214923"/>
              <a:gd name="connsiteY93" fmla="*/ 615029 h 1681417"/>
              <a:gd name="connsiteX94" fmla="*/ 382375 w 1214923"/>
              <a:gd name="connsiteY94" fmla="*/ 615410 h 1681417"/>
              <a:gd name="connsiteX95" fmla="*/ 201400 w 1214923"/>
              <a:gd name="connsiteY95" fmla="*/ 907542 h 1681417"/>
              <a:gd name="connsiteX96" fmla="*/ 163300 w 1214923"/>
              <a:gd name="connsiteY96" fmla="*/ 838295 h 1681417"/>
              <a:gd name="connsiteX97" fmla="*/ 201686 w 1214923"/>
              <a:gd name="connsiteY97" fmla="*/ 907161 h 1681417"/>
              <a:gd name="connsiteX98" fmla="*/ 201400 w 1214923"/>
              <a:gd name="connsiteY98" fmla="*/ 907542 h 1681417"/>
              <a:gd name="connsiteX99" fmla="*/ 97811 w 1214923"/>
              <a:gd name="connsiteY99" fmla="*/ 1285557 h 1681417"/>
              <a:gd name="connsiteX100" fmla="*/ 123279 w 1214923"/>
              <a:gd name="connsiteY100" fmla="*/ 1264178 h 1681417"/>
              <a:gd name="connsiteX101" fmla="*/ 231975 w 1214923"/>
              <a:gd name="connsiteY101" fmla="*/ 1341501 h 1681417"/>
              <a:gd name="connsiteX102" fmla="*/ 97811 w 1214923"/>
              <a:gd name="connsiteY102" fmla="*/ 1285557 h 1681417"/>
              <a:gd name="connsiteX103" fmla="*/ 232928 w 1214923"/>
              <a:gd name="connsiteY103" fmla="*/ 1376077 h 1681417"/>
              <a:gd name="connsiteX104" fmla="*/ 279029 w 1214923"/>
              <a:gd name="connsiteY104" fmla="*/ 1379887 h 1681417"/>
              <a:gd name="connsiteX105" fmla="*/ 232451 w 1214923"/>
              <a:gd name="connsiteY105" fmla="*/ 1376077 h 1681417"/>
              <a:gd name="connsiteX106" fmla="*/ 232928 w 1214923"/>
              <a:gd name="connsiteY106" fmla="*/ 1376077 h 1681417"/>
              <a:gd name="connsiteX107" fmla="*/ 856244 w 1214923"/>
              <a:gd name="connsiteY107" fmla="*/ 715613 h 1681417"/>
              <a:gd name="connsiteX108" fmla="*/ 817635 w 1214923"/>
              <a:gd name="connsiteY108" fmla="*/ 708913 h 1681417"/>
              <a:gd name="connsiteX109" fmla="*/ 721084 w 1214923"/>
              <a:gd name="connsiteY109" fmla="*/ 657225 h 1681417"/>
              <a:gd name="connsiteX110" fmla="*/ 855767 w 1214923"/>
              <a:gd name="connsiteY110" fmla="*/ 715613 h 1681417"/>
              <a:gd name="connsiteX111" fmla="*/ 856244 w 1214923"/>
              <a:gd name="connsiteY111" fmla="*/ 715613 h 1681417"/>
              <a:gd name="connsiteX112" fmla="*/ 663458 w 1214923"/>
              <a:gd name="connsiteY112" fmla="*/ 722662 h 1681417"/>
              <a:gd name="connsiteX113" fmla="*/ 644408 w 1214923"/>
              <a:gd name="connsiteY113" fmla="*/ 807149 h 1681417"/>
              <a:gd name="connsiteX114" fmla="*/ 662981 w 1214923"/>
              <a:gd name="connsiteY114" fmla="*/ 723138 h 1681417"/>
              <a:gd name="connsiteX115" fmla="*/ 663458 w 1214923"/>
              <a:gd name="connsiteY115" fmla="*/ 722662 h 1681417"/>
              <a:gd name="connsiteX116" fmla="*/ 628882 w 1214923"/>
              <a:gd name="connsiteY116" fmla="*/ 753332 h 1681417"/>
              <a:gd name="connsiteX117" fmla="*/ 655742 w 1214923"/>
              <a:gd name="connsiteY117" fmla="*/ 726472 h 1681417"/>
              <a:gd name="connsiteX118" fmla="*/ 628406 w 1214923"/>
              <a:gd name="connsiteY118" fmla="*/ 753332 h 1681417"/>
              <a:gd name="connsiteX119" fmla="*/ 628882 w 1214923"/>
              <a:gd name="connsiteY119" fmla="*/ 753332 h 1681417"/>
              <a:gd name="connsiteX120" fmla="*/ 771090 w 1214923"/>
              <a:gd name="connsiteY120" fmla="*/ 757237 h 1681417"/>
              <a:gd name="connsiteX121" fmla="*/ 690318 w 1214923"/>
              <a:gd name="connsiteY121" fmla="*/ 822579 h 1681417"/>
              <a:gd name="connsiteX122" fmla="*/ 770614 w 1214923"/>
              <a:gd name="connsiteY122" fmla="*/ 757237 h 1681417"/>
              <a:gd name="connsiteX123" fmla="*/ 771090 w 1214923"/>
              <a:gd name="connsiteY123" fmla="*/ 757237 h 1681417"/>
              <a:gd name="connsiteX124" fmla="*/ 759565 w 1214923"/>
              <a:gd name="connsiteY124" fmla="*/ 538162 h 1681417"/>
              <a:gd name="connsiteX125" fmla="*/ 851767 w 1214923"/>
              <a:gd name="connsiteY125" fmla="*/ 480536 h 1681417"/>
              <a:gd name="connsiteX126" fmla="*/ 759089 w 1214923"/>
              <a:gd name="connsiteY126" fmla="*/ 538067 h 1681417"/>
              <a:gd name="connsiteX127" fmla="*/ 759565 w 1214923"/>
              <a:gd name="connsiteY127" fmla="*/ 538162 h 1681417"/>
              <a:gd name="connsiteX128" fmla="*/ 868213 w 1214923"/>
              <a:gd name="connsiteY128" fmla="*/ 356761 h 1681417"/>
              <a:gd name="connsiteX129" fmla="*/ 812619 w 1214923"/>
              <a:gd name="connsiteY129" fmla="*/ 442055 h 1681417"/>
              <a:gd name="connsiteX130" fmla="*/ 868213 w 1214923"/>
              <a:gd name="connsiteY130" fmla="*/ 356761 h 1681417"/>
              <a:gd name="connsiteX131" fmla="*/ 681841 w 1214923"/>
              <a:gd name="connsiteY131" fmla="*/ 323088 h 1681417"/>
              <a:gd name="connsiteX132" fmla="*/ 758803 w 1214923"/>
              <a:gd name="connsiteY132" fmla="*/ 430816 h 1681417"/>
              <a:gd name="connsiteX133" fmla="*/ 643455 w 1214923"/>
              <a:gd name="connsiteY133" fmla="*/ 396145 h 1681417"/>
              <a:gd name="connsiteX134" fmla="*/ 639550 w 1214923"/>
              <a:gd name="connsiteY134" fmla="*/ 438436 h 1681417"/>
              <a:gd name="connsiteX135" fmla="*/ 682127 w 1214923"/>
              <a:gd name="connsiteY135" fmla="*/ 323088 h 1681417"/>
              <a:gd name="connsiteX136" fmla="*/ 681841 w 1214923"/>
              <a:gd name="connsiteY136" fmla="*/ 323088 h 1681417"/>
              <a:gd name="connsiteX137" fmla="*/ 395477 w 1214923"/>
              <a:gd name="connsiteY137" fmla="*/ 216638 h 1681417"/>
              <a:gd name="connsiteX138" fmla="*/ 432956 w 1214923"/>
              <a:gd name="connsiteY138" fmla="*/ 194566 h 1681417"/>
              <a:gd name="connsiteX139" fmla="*/ 564476 w 1214923"/>
              <a:gd name="connsiteY139" fmla="*/ 247666 h 1681417"/>
              <a:gd name="connsiteX140" fmla="*/ 558873 w 1214923"/>
              <a:gd name="connsiteY140" fmla="*/ 299942 h 1681417"/>
              <a:gd name="connsiteX141" fmla="*/ 395477 w 1214923"/>
              <a:gd name="connsiteY141" fmla="*/ 216638 h 1681417"/>
              <a:gd name="connsiteX142" fmla="*/ 470767 w 1214923"/>
              <a:gd name="connsiteY142" fmla="*/ 361188 h 1681417"/>
              <a:gd name="connsiteX143" fmla="*/ 566874 w 1214923"/>
              <a:gd name="connsiteY143" fmla="*/ 503396 h 1681417"/>
              <a:gd name="connsiteX144" fmla="*/ 470767 w 1214923"/>
              <a:gd name="connsiteY144" fmla="*/ 361188 h 1681417"/>
              <a:gd name="connsiteX145" fmla="*/ 632216 w 1214923"/>
              <a:gd name="connsiteY145" fmla="*/ 475419 h 1681417"/>
              <a:gd name="connsiteX146" fmla="*/ 759089 w 1214923"/>
              <a:gd name="connsiteY146" fmla="*/ 438055 h 1681417"/>
              <a:gd name="connsiteX147" fmla="*/ 640217 w 1214923"/>
              <a:gd name="connsiteY147" fmla="*/ 641593 h 1681417"/>
              <a:gd name="connsiteX148" fmla="*/ 622468 w 1214923"/>
              <a:gd name="connsiteY148" fmla="*/ 453581 h 1681417"/>
              <a:gd name="connsiteX149" fmla="*/ 632216 w 1214923"/>
              <a:gd name="connsiteY149" fmla="*/ 475419 h 1681417"/>
              <a:gd name="connsiteX150" fmla="*/ 686032 w 1214923"/>
              <a:gd name="connsiteY150" fmla="*/ 837819 h 1681417"/>
              <a:gd name="connsiteX151" fmla="*/ 628310 w 1214923"/>
              <a:gd name="connsiteY151" fmla="*/ 930116 h 1681417"/>
              <a:gd name="connsiteX152" fmla="*/ 686032 w 1214923"/>
              <a:gd name="connsiteY152" fmla="*/ 837914 h 1681417"/>
              <a:gd name="connsiteX153" fmla="*/ 686032 w 1214923"/>
              <a:gd name="connsiteY153" fmla="*/ 837819 h 1681417"/>
              <a:gd name="connsiteX154" fmla="*/ 743658 w 1214923"/>
              <a:gd name="connsiteY154" fmla="*/ 1291400 h 1681417"/>
              <a:gd name="connsiteX155" fmla="*/ 547634 w 1214923"/>
              <a:gd name="connsiteY155" fmla="*/ 1206818 h 1681417"/>
              <a:gd name="connsiteX156" fmla="*/ 573446 w 1214923"/>
              <a:gd name="connsiteY156" fmla="*/ 1222439 h 1681417"/>
              <a:gd name="connsiteX157" fmla="*/ 603450 w 1214923"/>
              <a:gd name="connsiteY157" fmla="*/ 1227487 h 1681417"/>
              <a:gd name="connsiteX158" fmla="*/ 743658 w 1214923"/>
              <a:gd name="connsiteY158" fmla="*/ 1291495 h 1681417"/>
              <a:gd name="connsiteX159" fmla="*/ 743658 w 1214923"/>
              <a:gd name="connsiteY159" fmla="*/ 1291400 h 1681417"/>
              <a:gd name="connsiteX160" fmla="*/ 556465 w 1214923"/>
              <a:gd name="connsiteY160" fmla="*/ 950327 h 1681417"/>
              <a:gd name="connsiteX161" fmla="*/ 689842 w 1214923"/>
              <a:gd name="connsiteY161" fmla="*/ 1122236 h 1681417"/>
              <a:gd name="connsiteX162" fmla="*/ 568651 w 1214923"/>
              <a:gd name="connsiteY162" fmla="*/ 984541 h 1681417"/>
              <a:gd name="connsiteX163" fmla="*/ 556465 w 1214923"/>
              <a:gd name="connsiteY163" fmla="*/ 950327 h 1681417"/>
              <a:gd name="connsiteX164" fmla="*/ 351609 w 1214923"/>
              <a:gd name="connsiteY164" fmla="*/ 1045464 h 1681417"/>
              <a:gd name="connsiteX165" fmla="*/ 382375 w 1214923"/>
              <a:gd name="connsiteY165" fmla="*/ 887825 h 1681417"/>
              <a:gd name="connsiteX166" fmla="*/ 351609 w 1214923"/>
              <a:gd name="connsiteY166" fmla="*/ 1045559 h 1681417"/>
              <a:gd name="connsiteX167" fmla="*/ 351609 w 1214923"/>
              <a:gd name="connsiteY167" fmla="*/ 1045464 h 1681417"/>
              <a:gd name="connsiteX168" fmla="*/ 420761 w 1214923"/>
              <a:gd name="connsiteY168" fmla="*/ 1054969 h 1681417"/>
              <a:gd name="connsiteX169" fmla="*/ 605260 w 1214923"/>
              <a:gd name="connsiteY169" fmla="*/ 1180338 h 1681417"/>
              <a:gd name="connsiteX170" fmla="*/ 420761 w 1214923"/>
              <a:gd name="connsiteY170" fmla="*/ 1054969 h 1681417"/>
              <a:gd name="connsiteX171" fmla="*/ 366944 w 1214923"/>
              <a:gd name="connsiteY171" fmla="*/ 1414272 h 1681417"/>
              <a:gd name="connsiteX172" fmla="*/ 597640 w 1214923"/>
              <a:gd name="connsiteY172" fmla="*/ 1460468 h 1681417"/>
              <a:gd name="connsiteX173" fmla="*/ 366944 w 1214923"/>
              <a:gd name="connsiteY173" fmla="*/ 1414463 h 1681417"/>
              <a:gd name="connsiteX174" fmla="*/ 366944 w 1214923"/>
              <a:gd name="connsiteY174" fmla="*/ 1414272 h 1681417"/>
              <a:gd name="connsiteX175" fmla="*/ 597035 w 1214923"/>
              <a:gd name="connsiteY175" fmla="*/ 1664464 h 1681417"/>
              <a:gd name="connsiteX176" fmla="*/ 471148 w 1214923"/>
              <a:gd name="connsiteY176" fmla="*/ 1649777 h 1681417"/>
              <a:gd name="connsiteX177" fmla="*/ 401901 w 1214923"/>
              <a:gd name="connsiteY177" fmla="*/ 1579817 h 1681417"/>
              <a:gd name="connsiteX178" fmla="*/ 582412 w 1214923"/>
              <a:gd name="connsiteY178" fmla="*/ 1645158 h 1681417"/>
              <a:gd name="connsiteX179" fmla="*/ 597035 w 1214923"/>
              <a:gd name="connsiteY179" fmla="*/ 1664464 h 1681417"/>
              <a:gd name="connsiteX180" fmla="*/ 616785 w 1214923"/>
              <a:gd name="connsiteY180" fmla="*/ 1564196 h 1681417"/>
              <a:gd name="connsiteX181" fmla="*/ 555349 w 1214923"/>
              <a:gd name="connsiteY181" fmla="*/ 1541145 h 1681417"/>
              <a:gd name="connsiteX182" fmla="*/ 638597 w 1214923"/>
              <a:gd name="connsiteY182" fmla="*/ 1493520 h 1681417"/>
              <a:gd name="connsiteX183" fmla="*/ 752034 w 1214923"/>
              <a:gd name="connsiteY183" fmla="*/ 1535463 h 1681417"/>
              <a:gd name="connsiteX184" fmla="*/ 616785 w 1214923"/>
              <a:gd name="connsiteY184" fmla="*/ 1564386 h 1681417"/>
              <a:gd name="connsiteX185" fmla="*/ 616785 w 1214923"/>
              <a:gd name="connsiteY185" fmla="*/ 1564196 h 1681417"/>
              <a:gd name="connsiteX186" fmla="*/ 811979 w 1214923"/>
              <a:gd name="connsiteY186" fmla="*/ 1595484 h 1681417"/>
              <a:gd name="connsiteX187" fmla="*/ 825628 w 1214923"/>
              <a:gd name="connsiteY187" fmla="*/ 1619167 h 1681417"/>
              <a:gd name="connsiteX188" fmla="*/ 704225 w 1214923"/>
              <a:gd name="connsiteY188" fmla="*/ 1665256 h 1681417"/>
              <a:gd name="connsiteX189" fmla="*/ 651942 w 1214923"/>
              <a:gd name="connsiteY189" fmla="*/ 1653111 h 1681417"/>
              <a:gd name="connsiteX190" fmla="*/ 811979 w 1214923"/>
              <a:gd name="connsiteY190" fmla="*/ 1595484 h 1681417"/>
              <a:gd name="connsiteX191" fmla="*/ 857863 w 1214923"/>
              <a:gd name="connsiteY191" fmla="*/ 1591056 h 1681417"/>
              <a:gd name="connsiteX192" fmla="*/ 838813 w 1214923"/>
              <a:gd name="connsiteY192" fmla="*/ 1568958 h 1681417"/>
              <a:gd name="connsiteX193" fmla="*/ 836146 w 1214923"/>
              <a:gd name="connsiteY193" fmla="*/ 1564291 h 1681417"/>
              <a:gd name="connsiteX194" fmla="*/ 955179 w 1214923"/>
              <a:gd name="connsiteY194" fmla="*/ 1500720 h 1681417"/>
              <a:gd name="connsiteX195" fmla="*/ 1066493 w 1214923"/>
              <a:gd name="connsiteY195" fmla="*/ 1492065 h 1681417"/>
              <a:gd name="connsiteX196" fmla="*/ 857863 w 1214923"/>
              <a:gd name="connsiteY196" fmla="*/ 1591247 h 1681417"/>
              <a:gd name="connsiteX197" fmla="*/ 857863 w 1214923"/>
              <a:gd name="connsiteY197" fmla="*/ 1591056 h 1681417"/>
              <a:gd name="connsiteX198" fmla="*/ 1054979 w 1214923"/>
              <a:gd name="connsiteY198" fmla="*/ 1445037 h 1681417"/>
              <a:gd name="connsiteX199" fmla="*/ 916632 w 1214923"/>
              <a:gd name="connsiteY199" fmla="*/ 1468184 h 1681417"/>
              <a:gd name="connsiteX200" fmla="*/ 1028170 w 1214923"/>
              <a:gd name="connsiteY200" fmla="*/ 1445228 h 1681417"/>
              <a:gd name="connsiteX201" fmla="*/ 1054979 w 1214923"/>
              <a:gd name="connsiteY201" fmla="*/ 1445037 h 1681417"/>
              <a:gd name="connsiteX202" fmla="*/ 862816 w 1214923"/>
              <a:gd name="connsiteY202" fmla="*/ 1410462 h 1681417"/>
              <a:gd name="connsiteX203" fmla="*/ 647551 w 1214923"/>
              <a:gd name="connsiteY203" fmla="*/ 1448562 h 1681417"/>
              <a:gd name="connsiteX204" fmla="*/ 862816 w 1214923"/>
              <a:gd name="connsiteY204" fmla="*/ 1410653 h 1681417"/>
              <a:gd name="connsiteX205" fmla="*/ 862816 w 1214923"/>
              <a:gd name="connsiteY205" fmla="*/ 1410462 h 1681417"/>
              <a:gd name="connsiteX206" fmla="*/ 689842 w 1214923"/>
              <a:gd name="connsiteY206" fmla="*/ 1391412 h 1681417"/>
              <a:gd name="connsiteX207" fmla="*/ 924347 w 1214923"/>
              <a:gd name="connsiteY207" fmla="*/ 1306830 h 1681417"/>
              <a:gd name="connsiteX208" fmla="*/ 689842 w 1214923"/>
              <a:gd name="connsiteY208" fmla="*/ 1391412 h 1681417"/>
              <a:gd name="connsiteX209" fmla="*/ 1162663 w 1214923"/>
              <a:gd name="connsiteY209" fmla="*/ 1057085 h 1681417"/>
              <a:gd name="connsiteX210" fmla="*/ 1148756 w 1214923"/>
              <a:gd name="connsiteY210" fmla="*/ 1134428 h 1681417"/>
              <a:gd name="connsiteX211" fmla="*/ 1066841 w 1214923"/>
              <a:gd name="connsiteY211" fmla="*/ 1139762 h 1681417"/>
              <a:gd name="connsiteX212" fmla="*/ 1035790 w 1214923"/>
              <a:gd name="connsiteY212" fmla="*/ 1087755 h 1681417"/>
              <a:gd name="connsiteX213" fmla="*/ 1162663 w 1214923"/>
              <a:gd name="connsiteY213" fmla="*/ 1057085 h 1681417"/>
              <a:gd name="connsiteX214" fmla="*/ 987913 w 1214923"/>
              <a:gd name="connsiteY214" fmla="*/ 1181170 h 1681417"/>
              <a:gd name="connsiteX215" fmla="*/ 958923 w 1214923"/>
              <a:gd name="connsiteY215" fmla="*/ 1264444 h 1681417"/>
              <a:gd name="connsiteX216" fmla="*/ 905107 w 1214923"/>
              <a:gd name="connsiteY216" fmla="*/ 1118330 h 1681417"/>
              <a:gd name="connsiteX217" fmla="*/ 987913 w 1214923"/>
              <a:gd name="connsiteY217" fmla="*/ 1181170 h 1681417"/>
              <a:gd name="connsiteX0" fmla="*/ 1193429 w 1214923"/>
              <a:gd name="connsiteY0" fmla="*/ 899446 h 1681417"/>
              <a:gd name="connsiteX1" fmla="*/ 1157319 w 1214923"/>
              <a:gd name="connsiteY1" fmla="*/ 831924 h 1681417"/>
              <a:gd name="connsiteX2" fmla="*/ 1019985 w 1214923"/>
              <a:gd name="connsiteY2" fmla="*/ 885740 h 1681417"/>
              <a:gd name="connsiteX3" fmla="*/ 963019 w 1214923"/>
              <a:gd name="connsiteY3" fmla="*/ 860965 h 1681417"/>
              <a:gd name="connsiteX4" fmla="*/ 1035980 w 1214923"/>
              <a:gd name="connsiteY4" fmla="*/ 795623 h 1681417"/>
              <a:gd name="connsiteX5" fmla="*/ 893772 w 1214923"/>
              <a:gd name="connsiteY5" fmla="*/ 930212 h 1681417"/>
              <a:gd name="connsiteX6" fmla="*/ 951398 w 1214923"/>
              <a:gd name="connsiteY6" fmla="*/ 937927 h 1681417"/>
              <a:gd name="connsiteX7" fmla="*/ 862911 w 1214923"/>
              <a:gd name="connsiteY7" fmla="*/ 964787 h 1681417"/>
              <a:gd name="connsiteX8" fmla="*/ 813000 w 1214923"/>
              <a:gd name="connsiteY8" fmla="*/ 991648 h 1681417"/>
              <a:gd name="connsiteX9" fmla="*/ 905202 w 1214923"/>
              <a:gd name="connsiteY9" fmla="*/ 872585 h 1681417"/>
              <a:gd name="connsiteX10" fmla="*/ 1062841 w 1214923"/>
              <a:gd name="connsiteY10" fmla="*/ 784098 h 1681417"/>
              <a:gd name="connsiteX11" fmla="*/ 1113873 w 1214923"/>
              <a:gd name="connsiteY11" fmla="*/ 670346 h 1681417"/>
              <a:gd name="connsiteX12" fmla="*/ 1028265 w 1214923"/>
              <a:gd name="connsiteY12" fmla="*/ 722567 h 1681417"/>
              <a:gd name="connsiteX13" fmla="*/ 1003881 w 1214923"/>
              <a:gd name="connsiteY13" fmla="*/ 692468 h 1681417"/>
              <a:gd name="connsiteX14" fmla="*/ 1005881 w 1214923"/>
              <a:gd name="connsiteY14" fmla="*/ 661511 h 1681417"/>
              <a:gd name="connsiteX15" fmla="*/ 1065794 w 1214923"/>
              <a:gd name="connsiteY15" fmla="*/ 651415 h 1681417"/>
              <a:gd name="connsiteX16" fmla="*/ 1087938 w 1214923"/>
              <a:gd name="connsiteY16" fmla="*/ 638205 h 1681417"/>
              <a:gd name="connsiteX17" fmla="*/ 739848 w 1214923"/>
              <a:gd name="connsiteY17" fmla="*/ 595694 h 1681417"/>
              <a:gd name="connsiteX18" fmla="*/ 716893 w 1214923"/>
              <a:gd name="connsiteY18" fmla="*/ 318992 h 1681417"/>
              <a:gd name="connsiteX19" fmla="*/ 920537 w 1214923"/>
              <a:gd name="connsiteY19" fmla="*/ 246031 h 1681417"/>
              <a:gd name="connsiteX20" fmla="*/ 682412 w 1214923"/>
              <a:gd name="connsiteY20" fmla="*/ 238316 h 1681417"/>
              <a:gd name="connsiteX21" fmla="*/ 928538 w 1214923"/>
              <a:gd name="connsiteY21" fmla="*/ 226790 h 1681417"/>
              <a:gd name="connsiteX22" fmla="*/ 720893 w 1214923"/>
              <a:gd name="connsiteY22" fmla="*/ 196025 h 1681417"/>
              <a:gd name="connsiteX23" fmla="*/ 736229 w 1214923"/>
              <a:gd name="connsiteY23" fmla="*/ 49911 h 1681417"/>
              <a:gd name="connsiteX24" fmla="*/ 663267 w 1214923"/>
              <a:gd name="connsiteY24" fmla="*/ 0 h 1681417"/>
              <a:gd name="connsiteX25" fmla="*/ 625167 w 1214923"/>
              <a:gd name="connsiteY25" fmla="*/ 103727 h 1681417"/>
              <a:gd name="connsiteX26" fmla="*/ 625167 w 1214923"/>
              <a:gd name="connsiteY26" fmla="*/ 288322 h 1681417"/>
              <a:gd name="connsiteX27" fmla="*/ 336845 w 1214923"/>
              <a:gd name="connsiteY27" fmla="*/ 261366 h 1681417"/>
              <a:gd name="connsiteX28" fmla="*/ 367611 w 1214923"/>
              <a:gd name="connsiteY28" fmla="*/ 307467 h 1681417"/>
              <a:gd name="connsiteX29" fmla="*/ 579066 w 1214923"/>
              <a:gd name="connsiteY29" fmla="*/ 615029 h 1681417"/>
              <a:gd name="connsiteX30" fmla="*/ 263884 w 1214923"/>
              <a:gd name="connsiteY30" fmla="*/ 496585 h 1681417"/>
              <a:gd name="connsiteX31" fmla="*/ 233118 w 1214923"/>
              <a:gd name="connsiteY31" fmla="*/ 714947 h 1681417"/>
              <a:gd name="connsiteX32" fmla="*/ 532965 w 1214923"/>
              <a:gd name="connsiteY32" fmla="*/ 807149 h 1681417"/>
              <a:gd name="connsiteX33" fmla="*/ 502390 w 1214923"/>
              <a:gd name="connsiteY33" fmla="*/ 816184 h 1681417"/>
              <a:gd name="connsiteX34" fmla="*/ 464290 w 1214923"/>
              <a:gd name="connsiteY34" fmla="*/ 772763 h 1681417"/>
              <a:gd name="connsiteX35" fmla="*/ 375231 w 1214923"/>
              <a:gd name="connsiteY35" fmla="*/ 788670 h 1681417"/>
              <a:gd name="connsiteX36" fmla="*/ 418189 w 1214923"/>
              <a:gd name="connsiteY36" fmla="*/ 826770 h 1681417"/>
              <a:gd name="connsiteX37" fmla="*/ 333607 w 1214923"/>
              <a:gd name="connsiteY37" fmla="*/ 826770 h 1681417"/>
              <a:gd name="connsiteX38" fmla="*/ 276457 w 1214923"/>
              <a:gd name="connsiteY38" fmla="*/ 857536 h 1681417"/>
              <a:gd name="connsiteX39" fmla="*/ 288458 w 1214923"/>
              <a:gd name="connsiteY39" fmla="*/ 766001 h 1681417"/>
              <a:gd name="connsiteX40" fmla="*/ 138059 w 1214923"/>
              <a:gd name="connsiteY40" fmla="*/ 911352 h 1681417"/>
              <a:gd name="connsiteX41" fmla="*/ 237976 w 1214923"/>
              <a:gd name="connsiteY41" fmla="*/ 961358 h 1681417"/>
              <a:gd name="connsiteX42" fmla="*/ 75102 w 1214923"/>
              <a:gd name="connsiteY42" fmla="*/ 1025783 h 1681417"/>
              <a:gd name="connsiteX43" fmla="*/ 80432 w 1214923"/>
              <a:gd name="connsiteY43" fmla="*/ 915162 h 1681417"/>
              <a:gd name="connsiteX44" fmla="*/ 91958 w 1214923"/>
              <a:gd name="connsiteY44" fmla="*/ 1107377 h 1681417"/>
              <a:gd name="connsiteX45" fmla="*/ 214925 w 1214923"/>
              <a:gd name="connsiteY45" fmla="*/ 1157383 h 1681417"/>
              <a:gd name="connsiteX46" fmla="*/ 322463 w 1214923"/>
              <a:gd name="connsiteY46" fmla="*/ 1228161 h 1681417"/>
              <a:gd name="connsiteX47" fmla="*/ 235145 w 1214923"/>
              <a:gd name="connsiteY47" fmla="*/ 1221759 h 1681417"/>
              <a:gd name="connsiteX48" fmla="*/ 267875 w 1214923"/>
              <a:gd name="connsiteY48" fmla="*/ 1263023 h 1681417"/>
              <a:gd name="connsiteX49" fmla="*/ 395615 w 1214923"/>
              <a:gd name="connsiteY49" fmla="*/ 1319117 h 1681417"/>
              <a:gd name="connsiteX50" fmla="*/ 322827 w 1214923"/>
              <a:gd name="connsiteY50" fmla="*/ 1338837 h 1681417"/>
              <a:gd name="connsiteX51" fmla="*/ 247492 w 1214923"/>
              <a:gd name="connsiteY51" fmla="*/ 1296725 h 1681417"/>
              <a:gd name="connsiteX52" fmla="*/ 229880 w 1214923"/>
              <a:gd name="connsiteY52" fmla="*/ 1312259 h 1681417"/>
              <a:gd name="connsiteX53" fmla="*/ 146155 w 1214923"/>
              <a:gd name="connsiteY53" fmla="*/ 1230344 h 1681417"/>
              <a:gd name="connsiteX54" fmla="*/ 115389 w 1214923"/>
              <a:gd name="connsiteY54" fmla="*/ 1430369 h 1681417"/>
              <a:gd name="connsiteX55" fmla="*/ 349799 w 1214923"/>
              <a:gd name="connsiteY55" fmla="*/ 1480280 h 1681417"/>
              <a:gd name="connsiteX56" fmla="*/ 299507 w 1214923"/>
              <a:gd name="connsiteY56" fmla="*/ 1464659 h 1681417"/>
              <a:gd name="connsiteX57" fmla="*/ 318374 w 1214923"/>
              <a:gd name="connsiteY57" fmla="*/ 1496562 h 1681417"/>
              <a:gd name="connsiteX58" fmla="*/ 388280 w 1214923"/>
              <a:gd name="connsiteY58" fmla="*/ 1545717 h 1681417"/>
              <a:gd name="connsiteX59" fmla="*/ 348847 w 1214923"/>
              <a:gd name="connsiteY59" fmla="*/ 1542479 h 1681417"/>
              <a:gd name="connsiteX60" fmla="*/ 255883 w 1214923"/>
              <a:gd name="connsiteY60" fmla="*/ 1502664 h 1681417"/>
              <a:gd name="connsiteX61" fmla="*/ 255883 w 1214923"/>
              <a:gd name="connsiteY61" fmla="*/ 1502664 h 1681417"/>
              <a:gd name="connsiteX62" fmla="*/ 239976 w 1214923"/>
              <a:gd name="connsiteY62" fmla="*/ 1484281 h 1681417"/>
              <a:gd name="connsiteX63" fmla="*/ 203495 w 1214923"/>
              <a:gd name="connsiteY63" fmla="*/ 1484281 h 1681417"/>
              <a:gd name="connsiteX64" fmla="*/ 187303 w 1214923"/>
              <a:gd name="connsiteY64" fmla="*/ 1499140 h 1681417"/>
              <a:gd name="connsiteX65" fmla="*/ 490673 w 1214923"/>
              <a:gd name="connsiteY65" fmla="*/ 1673352 h 1681417"/>
              <a:gd name="connsiteX66" fmla="*/ 767123 w 1214923"/>
              <a:gd name="connsiteY66" fmla="*/ 1659528 h 1681417"/>
              <a:gd name="connsiteX67" fmla="*/ 967500 w 1214923"/>
              <a:gd name="connsiteY67" fmla="*/ 1594485 h 1681417"/>
              <a:gd name="connsiteX68" fmla="*/ 1152566 w 1214923"/>
              <a:gd name="connsiteY68" fmla="*/ 1394460 h 1681417"/>
              <a:gd name="connsiteX69" fmla="*/ 918822 w 1214923"/>
              <a:gd name="connsiteY69" fmla="*/ 1363507 h 1681417"/>
              <a:gd name="connsiteX70" fmla="*/ 802904 w 1214923"/>
              <a:gd name="connsiteY70" fmla="*/ 1350454 h 1681417"/>
              <a:gd name="connsiteX71" fmla="*/ 841956 w 1214923"/>
              <a:gd name="connsiteY71" fmla="*/ 1326547 h 1681417"/>
              <a:gd name="connsiteX72" fmla="*/ 1018286 w 1214923"/>
              <a:gd name="connsiteY72" fmla="*/ 1315425 h 1681417"/>
              <a:gd name="connsiteX73" fmla="*/ 980354 w 1214923"/>
              <a:gd name="connsiteY73" fmla="*/ 1268921 h 1681417"/>
              <a:gd name="connsiteX74" fmla="*/ 1091488 w 1214923"/>
              <a:gd name="connsiteY74" fmla="*/ 1221043 h 1681417"/>
              <a:gd name="connsiteX75" fmla="*/ 896580 w 1214923"/>
              <a:gd name="connsiteY75" fmla="*/ 1032638 h 1681417"/>
              <a:gd name="connsiteX76" fmla="*/ 1193429 w 1214923"/>
              <a:gd name="connsiteY76" fmla="*/ 899446 h 1681417"/>
              <a:gd name="connsiteX77" fmla="*/ 759089 w 1214923"/>
              <a:gd name="connsiteY77" fmla="*/ 61246 h 1681417"/>
              <a:gd name="connsiteX78" fmla="*/ 720989 w 1214923"/>
              <a:gd name="connsiteY78" fmla="*/ 145828 h 1681417"/>
              <a:gd name="connsiteX79" fmla="*/ 759089 w 1214923"/>
              <a:gd name="connsiteY79" fmla="*/ 61436 h 1681417"/>
              <a:gd name="connsiteX80" fmla="*/ 759089 w 1214923"/>
              <a:gd name="connsiteY80" fmla="*/ 61246 h 1681417"/>
              <a:gd name="connsiteX81" fmla="*/ 363611 w 1214923"/>
              <a:gd name="connsiteY81" fmla="*/ 545783 h 1681417"/>
              <a:gd name="connsiteX82" fmla="*/ 348275 w 1214923"/>
              <a:gd name="connsiteY82" fmla="*/ 553498 h 1681417"/>
              <a:gd name="connsiteX83" fmla="*/ 363611 w 1214923"/>
              <a:gd name="connsiteY83" fmla="*/ 545783 h 1681417"/>
              <a:gd name="connsiteX84" fmla="*/ 232451 w 1214923"/>
              <a:gd name="connsiteY84" fmla="*/ 523113 h 1681417"/>
              <a:gd name="connsiteX85" fmla="*/ 254694 w 1214923"/>
              <a:gd name="connsiteY85" fmla="*/ 664096 h 1681417"/>
              <a:gd name="connsiteX86" fmla="*/ 232451 w 1214923"/>
              <a:gd name="connsiteY86" fmla="*/ 523113 h 1681417"/>
              <a:gd name="connsiteX87" fmla="*/ 340084 w 1214923"/>
              <a:gd name="connsiteY87" fmla="*/ 692277 h 1681417"/>
              <a:gd name="connsiteX88" fmla="*/ 470767 w 1214923"/>
              <a:gd name="connsiteY88" fmla="*/ 684562 h 1681417"/>
              <a:gd name="connsiteX89" fmla="*/ 340084 w 1214923"/>
              <a:gd name="connsiteY89" fmla="*/ 691896 h 1681417"/>
              <a:gd name="connsiteX90" fmla="*/ 340084 w 1214923"/>
              <a:gd name="connsiteY90" fmla="*/ 692277 h 1681417"/>
              <a:gd name="connsiteX91" fmla="*/ 382375 w 1214923"/>
              <a:gd name="connsiteY91" fmla="*/ 615410 h 1681417"/>
              <a:gd name="connsiteX92" fmla="*/ 516868 w 1214923"/>
              <a:gd name="connsiteY92" fmla="*/ 688372 h 1681417"/>
              <a:gd name="connsiteX93" fmla="*/ 382661 w 1214923"/>
              <a:gd name="connsiteY93" fmla="*/ 615029 h 1681417"/>
              <a:gd name="connsiteX94" fmla="*/ 382375 w 1214923"/>
              <a:gd name="connsiteY94" fmla="*/ 615410 h 1681417"/>
              <a:gd name="connsiteX95" fmla="*/ 201400 w 1214923"/>
              <a:gd name="connsiteY95" fmla="*/ 907542 h 1681417"/>
              <a:gd name="connsiteX96" fmla="*/ 163300 w 1214923"/>
              <a:gd name="connsiteY96" fmla="*/ 838295 h 1681417"/>
              <a:gd name="connsiteX97" fmla="*/ 201686 w 1214923"/>
              <a:gd name="connsiteY97" fmla="*/ 907161 h 1681417"/>
              <a:gd name="connsiteX98" fmla="*/ 201400 w 1214923"/>
              <a:gd name="connsiteY98" fmla="*/ 907542 h 1681417"/>
              <a:gd name="connsiteX99" fmla="*/ 97811 w 1214923"/>
              <a:gd name="connsiteY99" fmla="*/ 1285557 h 1681417"/>
              <a:gd name="connsiteX100" fmla="*/ 123279 w 1214923"/>
              <a:gd name="connsiteY100" fmla="*/ 1264178 h 1681417"/>
              <a:gd name="connsiteX101" fmla="*/ 231975 w 1214923"/>
              <a:gd name="connsiteY101" fmla="*/ 1341501 h 1681417"/>
              <a:gd name="connsiteX102" fmla="*/ 97811 w 1214923"/>
              <a:gd name="connsiteY102" fmla="*/ 1285557 h 1681417"/>
              <a:gd name="connsiteX103" fmla="*/ 232928 w 1214923"/>
              <a:gd name="connsiteY103" fmla="*/ 1376077 h 1681417"/>
              <a:gd name="connsiteX104" fmla="*/ 279029 w 1214923"/>
              <a:gd name="connsiteY104" fmla="*/ 1379887 h 1681417"/>
              <a:gd name="connsiteX105" fmla="*/ 232451 w 1214923"/>
              <a:gd name="connsiteY105" fmla="*/ 1376077 h 1681417"/>
              <a:gd name="connsiteX106" fmla="*/ 232928 w 1214923"/>
              <a:gd name="connsiteY106" fmla="*/ 1376077 h 1681417"/>
              <a:gd name="connsiteX107" fmla="*/ 856244 w 1214923"/>
              <a:gd name="connsiteY107" fmla="*/ 715613 h 1681417"/>
              <a:gd name="connsiteX108" fmla="*/ 817635 w 1214923"/>
              <a:gd name="connsiteY108" fmla="*/ 708913 h 1681417"/>
              <a:gd name="connsiteX109" fmla="*/ 721084 w 1214923"/>
              <a:gd name="connsiteY109" fmla="*/ 657225 h 1681417"/>
              <a:gd name="connsiteX110" fmla="*/ 855767 w 1214923"/>
              <a:gd name="connsiteY110" fmla="*/ 715613 h 1681417"/>
              <a:gd name="connsiteX111" fmla="*/ 856244 w 1214923"/>
              <a:gd name="connsiteY111" fmla="*/ 715613 h 1681417"/>
              <a:gd name="connsiteX112" fmla="*/ 663458 w 1214923"/>
              <a:gd name="connsiteY112" fmla="*/ 722662 h 1681417"/>
              <a:gd name="connsiteX113" fmla="*/ 644408 w 1214923"/>
              <a:gd name="connsiteY113" fmla="*/ 807149 h 1681417"/>
              <a:gd name="connsiteX114" fmla="*/ 662981 w 1214923"/>
              <a:gd name="connsiteY114" fmla="*/ 723138 h 1681417"/>
              <a:gd name="connsiteX115" fmla="*/ 663458 w 1214923"/>
              <a:gd name="connsiteY115" fmla="*/ 722662 h 1681417"/>
              <a:gd name="connsiteX116" fmla="*/ 628882 w 1214923"/>
              <a:gd name="connsiteY116" fmla="*/ 753332 h 1681417"/>
              <a:gd name="connsiteX117" fmla="*/ 655742 w 1214923"/>
              <a:gd name="connsiteY117" fmla="*/ 726472 h 1681417"/>
              <a:gd name="connsiteX118" fmla="*/ 628406 w 1214923"/>
              <a:gd name="connsiteY118" fmla="*/ 753332 h 1681417"/>
              <a:gd name="connsiteX119" fmla="*/ 628882 w 1214923"/>
              <a:gd name="connsiteY119" fmla="*/ 753332 h 1681417"/>
              <a:gd name="connsiteX120" fmla="*/ 771090 w 1214923"/>
              <a:gd name="connsiteY120" fmla="*/ 757237 h 1681417"/>
              <a:gd name="connsiteX121" fmla="*/ 690318 w 1214923"/>
              <a:gd name="connsiteY121" fmla="*/ 822579 h 1681417"/>
              <a:gd name="connsiteX122" fmla="*/ 770614 w 1214923"/>
              <a:gd name="connsiteY122" fmla="*/ 757237 h 1681417"/>
              <a:gd name="connsiteX123" fmla="*/ 771090 w 1214923"/>
              <a:gd name="connsiteY123" fmla="*/ 757237 h 1681417"/>
              <a:gd name="connsiteX124" fmla="*/ 759565 w 1214923"/>
              <a:gd name="connsiteY124" fmla="*/ 538162 h 1681417"/>
              <a:gd name="connsiteX125" fmla="*/ 851767 w 1214923"/>
              <a:gd name="connsiteY125" fmla="*/ 480536 h 1681417"/>
              <a:gd name="connsiteX126" fmla="*/ 759089 w 1214923"/>
              <a:gd name="connsiteY126" fmla="*/ 538067 h 1681417"/>
              <a:gd name="connsiteX127" fmla="*/ 759565 w 1214923"/>
              <a:gd name="connsiteY127" fmla="*/ 538162 h 1681417"/>
              <a:gd name="connsiteX128" fmla="*/ 868213 w 1214923"/>
              <a:gd name="connsiteY128" fmla="*/ 356761 h 1681417"/>
              <a:gd name="connsiteX129" fmla="*/ 812619 w 1214923"/>
              <a:gd name="connsiteY129" fmla="*/ 442055 h 1681417"/>
              <a:gd name="connsiteX130" fmla="*/ 868213 w 1214923"/>
              <a:gd name="connsiteY130" fmla="*/ 356761 h 1681417"/>
              <a:gd name="connsiteX131" fmla="*/ 681841 w 1214923"/>
              <a:gd name="connsiteY131" fmla="*/ 323088 h 1681417"/>
              <a:gd name="connsiteX132" fmla="*/ 758803 w 1214923"/>
              <a:gd name="connsiteY132" fmla="*/ 430816 h 1681417"/>
              <a:gd name="connsiteX133" fmla="*/ 643455 w 1214923"/>
              <a:gd name="connsiteY133" fmla="*/ 396145 h 1681417"/>
              <a:gd name="connsiteX134" fmla="*/ 639550 w 1214923"/>
              <a:gd name="connsiteY134" fmla="*/ 438436 h 1681417"/>
              <a:gd name="connsiteX135" fmla="*/ 682127 w 1214923"/>
              <a:gd name="connsiteY135" fmla="*/ 323088 h 1681417"/>
              <a:gd name="connsiteX136" fmla="*/ 681841 w 1214923"/>
              <a:gd name="connsiteY136" fmla="*/ 323088 h 1681417"/>
              <a:gd name="connsiteX137" fmla="*/ 395477 w 1214923"/>
              <a:gd name="connsiteY137" fmla="*/ 216638 h 1681417"/>
              <a:gd name="connsiteX138" fmla="*/ 432956 w 1214923"/>
              <a:gd name="connsiteY138" fmla="*/ 194566 h 1681417"/>
              <a:gd name="connsiteX139" fmla="*/ 564476 w 1214923"/>
              <a:gd name="connsiteY139" fmla="*/ 247666 h 1681417"/>
              <a:gd name="connsiteX140" fmla="*/ 558873 w 1214923"/>
              <a:gd name="connsiteY140" fmla="*/ 299942 h 1681417"/>
              <a:gd name="connsiteX141" fmla="*/ 395477 w 1214923"/>
              <a:gd name="connsiteY141" fmla="*/ 216638 h 1681417"/>
              <a:gd name="connsiteX142" fmla="*/ 470767 w 1214923"/>
              <a:gd name="connsiteY142" fmla="*/ 361188 h 1681417"/>
              <a:gd name="connsiteX143" fmla="*/ 566874 w 1214923"/>
              <a:gd name="connsiteY143" fmla="*/ 503396 h 1681417"/>
              <a:gd name="connsiteX144" fmla="*/ 470767 w 1214923"/>
              <a:gd name="connsiteY144" fmla="*/ 361188 h 1681417"/>
              <a:gd name="connsiteX145" fmla="*/ 632216 w 1214923"/>
              <a:gd name="connsiteY145" fmla="*/ 475419 h 1681417"/>
              <a:gd name="connsiteX146" fmla="*/ 759089 w 1214923"/>
              <a:gd name="connsiteY146" fmla="*/ 438055 h 1681417"/>
              <a:gd name="connsiteX147" fmla="*/ 640217 w 1214923"/>
              <a:gd name="connsiteY147" fmla="*/ 641593 h 1681417"/>
              <a:gd name="connsiteX148" fmla="*/ 622468 w 1214923"/>
              <a:gd name="connsiteY148" fmla="*/ 453581 h 1681417"/>
              <a:gd name="connsiteX149" fmla="*/ 632216 w 1214923"/>
              <a:gd name="connsiteY149" fmla="*/ 475419 h 1681417"/>
              <a:gd name="connsiteX150" fmla="*/ 686032 w 1214923"/>
              <a:gd name="connsiteY150" fmla="*/ 837819 h 1681417"/>
              <a:gd name="connsiteX151" fmla="*/ 628310 w 1214923"/>
              <a:gd name="connsiteY151" fmla="*/ 930116 h 1681417"/>
              <a:gd name="connsiteX152" fmla="*/ 686032 w 1214923"/>
              <a:gd name="connsiteY152" fmla="*/ 837914 h 1681417"/>
              <a:gd name="connsiteX153" fmla="*/ 686032 w 1214923"/>
              <a:gd name="connsiteY153" fmla="*/ 837819 h 1681417"/>
              <a:gd name="connsiteX154" fmla="*/ 743658 w 1214923"/>
              <a:gd name="connsiteY154" fmla="*/ 1291400 h 1681417"/>
              <a:gd name="connsiteX155" fmla="*/ 547634 w 1214923"/>
              <a:gd name="connsiteY155" fmla="*/ 1206818 h 1681417"/>
              <a:gd name="connsiteX156" fmla="*/ 573446 w 1214923"/>
              <a:gd name="connsiteY156" fmla="*/ 1222439 h 1681417"/>
              <a:gd name="connsiteX157" fmla="*/ 603450 w 1214923"/>
              <a:gd name="connsiteY157" fmla="*/ 1227487 h 1681417"/>
              <a:gd name="connsiteX158" fmla="*/ 743658 w 1214923"/>
              <a:gd name="connsiteY158" fmla="*/ 1291495 h 1681417"/>
              <a:gd name="connsiteX159" fmla="*/ 743658 w 1214923"/>
              <a:gd name="connsiteY159" fmla="*/ 1291400 h 1681417"/>
              <a:gd name="connsiteX160" fmla="*/ 556465 w 1214923"/>
              <a:gd name="connsiteY160" fmla="*/ 950327 h 1681417"/>
              <a:gd name="connsiteX161" fmla="*/ 689842 w 1214923"/>
              <a:gd name="connsiteY161" fmla="*/ 1122236 h 1681417"/>
              <a:gd name="connsiteX162" fmla="*/ 568651 w 1214923"/>
              <a:gd name="connsiteY162" fmla="*/ 984541 h 1681417"/>
              <a:gd name="connsiteX163" fmla="*/ 556465 w 1214923"/>
              <a:gd name="connsiteY163" fmla="*/ 950327 h 1681417"/>
              <a:gd name="connsiteX164" fmla="*/ 351609 w 1214923"/>
              <a:gd name="connsiteY164" fmla="*/ 1045464 h 1681417"/>
              <a:gd name="connsiteX165" fmla="*/ 382375 w 1214923"/>
              <a:gd name="connsiteY165" fmla="*/ 887825 h 1681417"/>
              <a:gd name="connsiteX166" fmla="*/ 351609 w 1214923"/>
              <a:gd name="connsiteY166" fmla="*/ 1045559 h 1681417"/>
              <a:gd name="connsiteX167" fmla="*/ 351609 w 1214923"/>
              <a:gd name="connsiteY167" fmla="*/ 1045464 h 1681417"/>
              <a:gd name="connsiteX168" fmla="*/ 420761 w 1214923"/>
              <a:gd name="connsiteY168" fmla="*/ 1054969 h 1681417"/>
              <a:gd name="connsiteX169" fmla="*/ 605260 w 1214923"/>
              <a:gd name="connsiteY169" fmla="*/ 1180338 h 1681417"/>
              <a:gd name="connsiteX170" fmla="*/ 420761 w 1214923"/>
              <a:gd name="connsiteY170" fmla="*/ 1054969 h 1681417"/>
              <a:gd name="connsiteX171" fmla="*/ 366944 w 1214923"/>
              <a:gd name="connsiteY171" fmla="*/ 1414272 h 1681417"/>
              <a:gd name="connsiteX172" fmla="*/ 597640 w 1214923"/>
              <a:gd name="connsiteY172" fmla="*/ 1460468 h 1681417"/>
              <a:gd name="connsiteX173" fmla="*/ 366944 w 1214923"/>
              <a:gd name="connsiteY173" fmla="*/ 1414463 h 1681417"/>
              <a:gd name="connsiteX174" fmla="*/ 366944 w 1214923"/>
              <a:gd name="connsiteY174" fmla="*/ 1414272 h 1681417"/>
              <a:gd name="connsiteX175" fmla="*/ 597035 w 1214923"/>
              <a:gd name="connsiteY175" fmla="*/ 1664464 h 1681417"/>
              <a:gd name="connsiteX176" fmla="*/ 471148 w 1214923"/>
              <a:gd name="connsiteY176" fmla="*/ 1649777 h 1681417"/>
              <a:gd name="connsiteX177" fmla="*/ 401901 w 1214923"/>
              <a:gd name="connsiteY177" fmla="*/ 1579817 h 1681417"/>
              <a:gd name="connsiteX178" fmla="*/ 582412 w 1214923"/>
              <a:gd name="connsiteY178" fmla="*/ 1645158 h 1681417"/>
              <a:gd name="connsiteX179" fmla="*/ 597035 w 1214923"/>
              <a:gd name="connsiteY179" fmla="*/ 1664464 h 1681417"/>
              <a:gd name="connsiteX180" fmla="*/ 616785 w 1214923"/>
              <a:gd name="connsiteY180" fmla="*/ 1564196 h 1681417"/>
              <a:gd name="connsiteX181" fmla="*/ 555349 w 1214923"/>
              <a:gd name="connsiteY181" fmla="*/ 1541145 h 1681417"/>
              <a:gd name="connsiteX182" fmla="*/ 638597 w 1214923"/>
              <a:gd name="connsiteY182" fmla="*/ 1493520 h 1681417"/>
              <a:gd name="connsiteX183" fmla="*/ 752034 w 1214923"/>
              <a:gd name="connsiteY183" fmla="*/ 1535463 h 1681417"/>
              <a:gd name="connsiteX184" fmla="*/ 616785 w 1214923"/>
              <a:gd name="connsiteY184" fmla="*/ 1564386 h 1681417"/>
              <a:gd name="connsiteX185" fmla="*/ 616785 w 1214923"/>
              <a:gd name="connsiteY185" fmla="*/ 1564196 h 1681417"/>
              <a:gd name="connsiteX186" fmla="*/ 811979 w 1214923"/>
              <a:gd name="connsiteY186" fmla="*/ 1595484 h 1681417"/>
              <a:gd name="connsiteX187" fmla="*/ 874483 w 1214923"/>
              <a:gd name="connsiteY187" fmla="*/ 1637166 h 1681417"/>
              <a:gd name="connsiteX188" fmla="*/ 704225 w 1214923"/>
              <a:gd name="connsiteY188" fmla="*/ 1665256 h 1681417"/>
              <a:gd name="connsiteX189" fmla="*/ 651942 w 1214923"/>
              <a:gd name="connsiteY189" fmla="*/ 1653111 h 1681417"/>
              <a:gd name="connsiteX190" fmla="*/ 811979 w 1214923"/>
              <a:gd name="connsiteY190" fmla="*/ 1595484 h 1681417"/>
              <a:gd name="connsiteX191" fmla="*/ 857863 w 1214923"/>
              <a:gd name="connsiteY191" fmla="*/ 1591056 h 1681417"/>
              <a:gd name="connsiteX192" fmla="*/ 838813 w 1214923"/>
              <a:gd name="connsiteY192" fmla="*/ 1568958 h 1681417"/>
              <a:gd name="connsiteX193" fmla="*/ 836146 w 1214923"/>
              <a:gd name="connsiteY193" fmla="*/ 1564291 h 1681417"/>
              <a:gd name="connsiteX194" fmla="*/ 955179 w 1214923"/>
              <a:gd name="connsiteY194" fmla="*/ 1500720 h 1681417"/>
              <a:gd name="connsiteX195" fmla="*/ 1066493 w 1214923"/>
              <a:gd name="connsiteY195" fmla="*/ 1492065 h 1681417"/>
              <a:gd name="connsiteX196" fmla="*/ 857863 w 1214923"/>
              <a:gd name="connsiteY196" fmla="*/ 1591247 h 1681417"/>
              <a:gd name="connsiteX197" fmla="*/ 857863 w 1214923"/>
              <a:gd name="connsiteY197" fmla="*/ 1591056 h 1681417"/>
              <a:gd name="connsiteX198" fmla="*/ 1054979 w 1214923"/>
              <a:gd name="connsiteY198" fmla="*/ 1445037 h 1681417"/>
              <a:gd name="connsiteX199" fmla="*/ 916632 w 1214923"/>
              <a:gd name="connsiteY199" fmla="*/ 1468184 h 1681417"/>
              <a:gd name="connsiteX200" fmla="*/ 1028170 w 1214923"/>
              <a:gd name="connsiteY200" fmla="*/ 1445228 h 1681417"/>
              <a:gd name="connsiteX201" fmla="*/ 1054979 w 1214923"/>
              <a:gd name="connsiteY201" fmla="*/ 1445037 h 1681417"/>
              <a:gd name="connsiteX202" fmla="*/ 862816 w 1214923"/>
              <a:gd name="connsiteY202" fmla="*/ 1410462 h 1681417"/>
              <a:gd name="connsiteX203" fmla="*/ 647551 w 1214923"/>
              <a:gd name="connsiteY203" fmla="*/ 1448562 h 1681417"/>
              <a:gd name="connsiteX204" fmla="*/ 862816 w 1214923"/>
              <a:gd name="connsiteY204" fmla="*/ 1410653 h 1681417"/>
              <a:gd name="connsiteX205" fmla="*/ 862816 w 1214923"/>
              <a:gd name="connsiteY205" fmla="*/ 1410462 h 1681417"/>
              <a:gd name="connsiteX206" fmla="*/ 689842 w 1214923"/>
              <a:gd name="connsiteY206" fmla="*/ 1391412 h 1681417"/>
              <a:gd name="connsiteX207" fmla="*/ 924347 w 1214923"/>
              <a:gd name="connsiteY207" fmla="*/ 1306830 h 1681417"/>
              <a:gd name="connsiteX208" fmla="*/ 689842 w 1214923"/>
              <a:gd name="connsiteY208" fmla="*/ 1391412 h 1681417"/>
              <a:gd name="connsiteX209" fmla="*/ 1162663 w 1214923"/>
              <a:gd name="connsiteY209" fmla="*/ 1057085 h 1681417"/>
              <a:gd name="connsiteX210" fmla="*/ 1148756 w 1214923"/>
              <a:gd name="connsiteY210" fmla="*/ 1134428 h 1681417"/>
              <a:gd name="connsiteX211" fmla="*/ 1066841 w 1214923"/>
              <a:gd name="connsiteY211" fmla="*/ 1139762 h 1681417"/>
              <a:gd name="connsiteX212" fmla="*/ 1035790 w 1214923"/>
              <a:gd name="connsiteY212" fmla="*/ 1087755 h 1681417"/>
              <a:gd name="connsiteX213" fmla="*/ 1162663 w 1214923"/>
              <a:gd name="connsiteY213" fmla="*/ 1057085 h 1681417"/>
              <a:gd name="connsiteX214" fmla="*/ 987913 w 1214923"/>
              <a:gd name="connsiteY214" fmla="*/ 1181170 h 1681417"/>
              <a:gd name="connsiteX215" fmla="*/ 958923 w 1214923"/>
              <a:gd name="connsiteY215" fmla="*/ 1264444 h 1681417"/>
              <a:gd name="connsiteX216" fmla="*/ 905107 w 1214923"/>
              <a:gd name="connsiteY216" fmla="*/ 1118330 h 1681417"/>
              <a:gd name="connsiteX217" fmla="*/ 987913 w 1214923"/>
              <a:gd name="connsiteY217" fmla="*/ 1181170 h 1681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</a:cxnLst>
            <a:rect l="l" t="t" r="r" b="b"/>
            <a:pathLst>
              <a:path w="1214923" h="1681417">
                <a:moveTo>
                  <a:pt x="1193429" y="899446"/>
                </a:moveTo>
                <a:cubicBezTo>
                  <a:pt x="1282011" y="738187"/>
                  <a:pt x="872712" y="816398"/>
                  <a:pt x="1157319" y="831924"/>
                </a:cubicBezTo>
                <a:cubicBezTo>
                  <a:pt x="1226661" y="965750"/>
                  <a:pt x="965788" y="997183"/>
                  <a:pt x="1019985" y="885740"/>
                </a:cubicBezTo>
                <a:cubicBezTo>
                  <a:pt x="986076" y="816684"/>
                  <a:pt x="1002833" y="895731"/>
                  <a:pt x="963019" y="860965"/>
                </a:cubicBezTo>
                <a:cubicBezTo>
                  <a:pt x="957209" y="810578"/>
                  <a:pt x="1026455" y="822865"/>
                  <a:pt x="1035980" y="795623"/>
                </a:cubicBezTo>
                <a:cubicBezTo>
                  <a:pt x="928157" y="811625"/>
                  <a:pt x="945398" y="874490"/>
                  <a:pt x="893772" y="930212"/>
                </a:cubicBezTo>
                <a:cubicBezTo>
                  <a:pt x="879675" y="953929"/>
                  <a:pt x="956541" y="932165"/>
                  <a:pt x="951398" y="937927"/>
                </a:cubicBezTo>
                <a:cubicBezTo>
                  <a:pt x="1012263" y="948785"/>
                  <a:pt x="780615" y="1037273"/>
                  <a:pt x="862911" y="964787"/>
                </a:cubicBezTo>
                <a:cubicBezTo>
                  <a:pt x="860244" y="927545"/>
                  <a:pt x="820334" y="979456"/>
                  <a:pt x="813000" y="991648"/>
                </a:cubicBezTo>
                <a:cubicBezTo>
                  <a:pt x="787378" y="971645"/>
                  <a:pt x="893201" y="891064"/>
                  <a:pt x="905202" y="872585"/>
                </a:cubicBezTo>
                <a:cubicBezTo>
                  <a:pt x="677078" y="1040702"/>
                  <a:pt x="938063" y="710089"/>
                  <a:pt x="1062841" y="784098"/>
                </a:cubicBezTo>
                <a:cubicBezTo>
                  <a:pt x="1114466" y="728282"/>
                  <a:pt x="1130732" y="697207"/>
                  <a:pt x="1113873" y="670346"/>
                </a:cubicBezTo>
                <a:cubicBezTo>
                  <a:pt x="1124826" y="727496"/>
                  <a:pt x="1041084" y="766240"/>
                  <a:pt x="1028265" y="722567"/>
                </a:cubicBezTo>
                <a:cubicBezTo>
                  <a:pt x="901773" y="790956"/>
                  <a:pt x="928919" y="735044"/>
                  <a:pt x="1003881" y="692468"/>
                </a:cubicBezTo>
                <a:cubicBezTo>
                  <a:pt x="1000150" y="682292"/>
                  <a:pt x="995562" y="668353"/>
                  <a:pt x="1005881" y="661511"/>
                </a:cubicBezTo>
                <a:cubicBezTo>
                  <a:pt x="951113" y="602742"/>
                  <a:pt x="1022645" y="627793"/>
                  <a:pt x="1065794" y="651415"/>
                </a:cubicBezTo>
                <a:cubicBezTo>
                  <a:pt x="1081907" y="650780"/>
                  <a:pt x="1142262" y="647492"/>
                  <a:pt x="1087938" y="638205"/>
                </a:cubicBezTo>
                <a:cubicBezTo>
                  <a:pt x="1035741" y="573626"/>
                  <a:pt x="835860" y="603314"/>
                  <a:pt x="739848" y="595694"/>
                </a:cubicBezTo>
                <a:cubicBezTo>
                  <a:pt x="924633" y="482346"/>
                  <a:pt x="1033885" y="282988"/>
                  <a:pt x="716893" y="318992"/>
                </a:cubicBezTo>
                <a:cubicBezTo>
                  <a:pt x="694414" y="232601"/>
                  <a:pt x="872627" y="244888"/>
                  <a:pt x="920537" y="246031"/>
                </a:cubicBezTo>
                <a:cubicBezTo>
                  <a:pt x="798903" y="102489"/>
                  <a:pt x="569065" y="397764"/>
                  <a:pt x="682412" y="238316"/>
                </a:cubicBezTo>
                <a:cubicBezTo>
                  <a:pt x="772233" y="179737"/>
                  <a:pt x="923014" y="58388"/>
                  <a:pt x="928538" y="226790"/>
                </a:cubicBezTo>
                <a:cubicBezTo>
                  <a:pt x="964448" y="52673"/>
                  <a:pt x="836034" y="94313"/>
                  <a:pt x="720893" y="196025"/>
                </a:cubicBezTo>
                <a:cubicBezTo>
                  <a:pt x="720131" y="127921"/>
                  <a:pt x="862530" y="44863"/>
                  <a:pt x="736229" y="49911"/>
                </a:cubicBezTo>
                <a:cubicBezTo>
                  <a:pt x="633835" y="215265"/>
                  <a:pt x="712130" y="72961"/>
                  <a:pt x="663267" y="0"/>
                </a:cubicBezTo>
                <a:cubicBezTo>
                  <a:pt x="661648" y="95250"/>
                  <a:pt x="701939" y="139351"/>
                  <a:pt x="625167" y="103727"/>
                </a:cubicBezTo>
                <a:cubicBezTo>
                  <a:pt x="618500" y="148019"/>
                  <a:pt x="660600" y="242316"/>
                  <a:pt x="625167" y="288322"/>
                </a:cubicBezTo>
                <a:cubicBezTo>
                  <a:pt x="588210" y="220980"/>
                  <a:pt x="338655" y="62675"/>
                  <a:pt x="336845" y="261366"/>
                </a:cubicBezTo>
                <a:cubicBezTo>
                  <a:pt x="498199" y="270891"/>
                  <a:pt x="549253" y="397193"/>
                  <a:pt x="367611" y="307467"/>
                </a:cubicBezTo>
                <a:cubicBezTo>
                  <a:pt x="264360" y="344138"/>
                  <a:pt x="569160" y="416719"/>
                  <a:pt x="579066" y="615029"/>
                </a:cubicBezTo>
                <a:cubicBezTo>
                  <a:pt x="591639" y="757047"/>
                  <a:pt x="513725" y="474677"/>
                  <a:pt x="263884" y="496585"/>
                </a:cubicBezTo>
                <a:cubicBezTo>
                  <a:pt x="105483" y="474868"/>
                  <a:pt x="195875" y="649034"/>
                  <a:pt x="233118" y="714947"/>
                </a:cubicBezTo>
                <a:cubicBezTo>
                  <a:pt x="315224" y="735140"/>
                  <a:pt x="504581" y="723710"/>
                  <a:pt x="532965" y="807149"/>
                </a:cubicBezTo>
                <a:cubicBezTo>
                  <a:pt x="577844" y="819960"/>
                  <a:pt x="513836" y="821915"/>
                  <a:pt x="502390" y="816184"/>
                </a:cubicBezTo>
                <a:cubicBezTo>
                  <a:pt x="482483" y="843521"/>
                  <a:pt x="478958" y="783908"/>
                  <a:pt x="464290" y="772763"/>
                </a:cubicBezTo>
                <a:cubicBezTo>
                  <a:pt x="472386" y="811435"/>
                  <a:pt x="431143" y="803910"/>
                  <a:pt x="375231" y="788670"/>
                </a:cubicBezTo>
                <a:cubicBezTo>
                  <a:pt x="391871" y="798481"/>
                  <a:pt x="406464" y="811416"/>
                  <a:pt x="418189" y="826770"/>
                </a:cubicBezTo>
                <a:cubicBezTo>
                  <a:pt x="409712" y="853250"/>
                  <a:pt x="345037" y="791242"/>
                  <a:pt x="333607" y="826770"/>
                </a:cubicBezTo>
                <a:cubicBezTo>
                  <a:pt x="383994" y="894969"/>
                  <a:pt x="321129" y="842962"/>
                  <a:pt x="276457" y="857536"/>
                </a:cubicBezTo>
                <a:cubicBezTo>
                  <a:pt x="121961" y="835152"/>
                  <a:pt x="193304" y="765620"/>
                  <a:pt x="288458" y="766001"/>
                </a:cubicBezTo>
                <a:cubicBezTo>
                  <a:pt x="194542" y="745427"/>
                  <a:pt x="104816" y="749618"/>
                  <a:pt x="138059" y="911352"/>
                </a:cubicBezTo>
                <a:cubicBezTo>
                  <a:pt x="17663" y="939927"/>
                  <a:pt x="230927" y="911352"/>
                  <a:pt x="237976" y="961358"/>
                </a:cubicBezTo>
                <a:cubicBezTo>
                  <a:pt x="287315" y="1023176"/>
                  <a:pt x="110439" y="1068455"/>
                  <a:pt x="75102" y="1025783"/>
                </a:cubicBezTo>
                <a:cubicBezTo>
                  <a:pt x="42240" y="954250"/>
                  <a:pt x="-13294" y="909447"/>
                  <a:pt x="80432" y="915162"/>
                </a:cubicBezTo>
                <a:cubicBezTo>
                  <a:pt x="-64252" y="855821"/>
                  <a:pt x="15662" y="1105662"/>
                  <a:pt x="91958" y="1107377"/>
                </a:cubicBezTo>
                <a:cubicBezTo>
                  <a:pt x="434858" y="1050227"/>
                  <a:pt x="129296" y="1195483"/>
                  <a:pt x="214925" y="1157383"/>
                </a:cubicBezTo>
                <a:cubicBezTo>
                  <a:pt x="439715" y="1034606"/>
                  <a:pt x="546491" y="1342842"/>
                  <a:pt x="322463" y="1228161"/>
                </a:cubicBezTo>
                <a:cubicBezTo>
                  <a:pt x="333956" y="1246608"/>
                  <a:pt x="241400" y="1215949"/>
                  <a:pt x="235145" y="1221759"/>
                </a:cubicBezTo>
                <a:cubicBezTo>
                  <a:pt x="235145" y="1224141"/>
                  <a:pt x="267685" y="1260642"/>
                  <a:pt x="267875" y="1263023"/>
                </a:cubicBezTo>
                <a:cubicBezTo>
                  <a:pt x="315500" y="1287693"/>
                  <a:pt x="474101" y="1246632"/>
                  <a:pt x="395615" y="1319117"/>
                </a:cubicBezTo>
                <a:cubicBezTo>
                  <a:pt x="301508" y="1315974"/>
                  <a:pt x="344163" y="1358840"/>
                  <a:pt x="322827" y="1338837"/>
                </a:cubicBezTo>
                <a:cubicBezTo>
                  <a:pt x="296091" y="1332111"/>
                  <a:pt x="274228" y="1303451"/>
                  <a:pt x="247492" y="1296725"/>
                </a:cubicBezTo>
                <a:lnTo>
                  <a:pt x="229880" y="1312259"/>
                </a:lnTo>
                <a:cubicBezTo>
                  <a:pt x="222545" y="1327690"/>
                  <a:pt x="188827" y="1301020"/>
                  <a:pt x="146155" y="1230344"/>
                </a:cubicBezTo>
                <a:cubicBezTo>
                  <a:pt x="-44345" y="1115283"/>
                  <a:pt x="43380" y="1353026"/>
                  <a:pt x="115389" y="1430369"/>
                </a:cubicBezTo>
                <a:cubicBezTo>
                  <a:pt x="178254" y="1413129"/>
                  <a:pt x="308556" y="1407224"/>
                  <a:pt x="349799" y="1480280"/>
                </a:cubicBezTo>
                <a:cubicBezTo>
                  <a:pt x="330749" y="1473518"/>
                  <a:pt x="314462" y="1468469"/>
                  <a:pt x="299507" y="1464659"/>
                </a:cubicBezTo>
                <a:cubicBezTo>
                  <a:pt x="294270" y="1467373"/>
                  <a:pt x="303579" y="1483052"/>
                  <a:pt x="318374" y="1496562"/>
                </a:cubicBezTo>
                <a:cubicBezTo>
                  <a:pt x="365999" y="1522851"/>
                  <a:pt x="414379" y="1543050"/>
                  <a:pt x="388280" y="1545717"/>
                </a:cubicBezTo>
                <a:cubicBezTo>
                  <a:pt x="388852" y="1551146"/>
                  <a:pt x="371612" y="1548860"/>
                  <a:pt x="348847" y="1542479"/>
                </a:cubicBezTo>
                <a:cubicBezTo>
                  <a:pt x="326781" y="1535304"/>
                  <a:pt x="271377" y="1509300"/>
                  <a:pt x="255883" y="1502664"/>
                </a:cubicBezTo>
                <a:lnTo>
                  <a:pt x="255883" y="1502664"/>
                </a:lnTo>
                <a:cubicBezTo>
                  <a:pt x="246358" y="1496283"/>
                  <a:pt x="240738" y="1489901"/>
                  <a:pt x="239976" y="1484281"/>
                </a:cubicBezTo>
                <a:cubicBezTo>
                  <a:pt x="227117" y="1491139"/>
                  <a:pt x="211401" y="1498664"/>
                  <a:pt x="203495" y="1484281"/>
                </a:cubicBezTo>
                <a:cubicBezTo>
                  <a:pt x="202638" y="1478852"/>
                  <a:pt x="190160" y="1496854"/>
                  <a:pt x="187303" y="1499140"/>
                </a:cubicBezTo>
                <a:cubicBezTo>
                  <a:pt x="441620" y="1594390"/>
                  <a:pt x="394036" y="1646621"/>
                  <a:pt x="490673" y="1673352"/>
                </a:cubicBezTo>
                <a:cubicBezTo>
                  <a:pt x="587310" y="1700083"/>
                  <a:pt x="687016" y="1651088"/>
                  <a:pt x="767123" y="1659528"/>
                </a:cubicBezTo>
                <a:cubicBezTo>
                  <a:pt x="862022" y="1669526"/>
                  <a:pt x="903260" y="1638663"/>
                  <a:pt x="967500" y="1594485"/>
                </a:cubicBezTo>
                <a:cubicBezTo>
                  <a:pt x="1031740" y="1550307"/>
                  <a:pt x="1192952" y="1468088"/>
                  <a:pt x="1152566" y="1394460"/>
                </a:cubicBezTo>
                <a:cubicBezTo>
                  <a:pt x="1139369" y="1326035"/>
                  <a:pt x="977099" y="1370841"/>
                  <a:pt x="918822" y="1363507"/>
                </a:cubicBezTo>
                <a:cubicBezTo>
                  <a:pt x="860545" y="1356173"/>
                  <a:pt x="815309" y="1351334"/>
                  <a:pt x="802904" y="1350454"/>
                </a:cubicBezTo>
                <a:lnTo>
                  <a:pt x="841956" y="1326547"/>
                </a:lnTo>
                <a:cubicBezTo>
                  <a:pt x="873960" y="1329119"/>
                  <a:pt x="991242" y="1366337"/>
                  <a:pt x="1018286" y="1315425"/>
                </a:cubicBezTo>
                <a:cubicBezTo>
                  <a:pt x="1217740" y="1313329"/>
                  <a:pt x="1253281" y="1297837"/>
                  <a:pt x="980354" y="1268921"/>
                </a:cubicBezTo>
                <a:cubicBezTo>
                  <a:pt x="983783" y="1241298"/>
                  <a:pt x="1059389" y="1175419"/>
                  <a:pt x="1091488" y="1221043"/>
                </a:cubicBezTo>
                <a:cubicBezTo>
                  <a:pt x="1335423" y="1072644"/>
                  <a:pt x="1190177" y="962311"/>
                  <a:pt x="896580" y="1032638"/>
                </a:cubicBezTo>
                <a:cubicBezTo>
                  <a:pt x="945348" y="940055"/>
                  <a:pt x="1150090" y="1009745"/>
                  <a:pt x="1193429" y="899446"/>
                </a:cubicBezTo>
                <a:close/>
                <a:moveTo>
                  <a:pt x="759089" y="61246"/>
                </a:moveTo>
                <a:cubicBezTo>
                  <a:pt x="808142" y="68675"/>
                  <a:pt x="729466" y="128969"/>
                  <a:pt x="720989" y="145828"/>
                </a:cubicBezTo>
                <a:cubicBezTo>
                  <a:pt x="691175" y="149638"/>
                  <a:pt x="720417" y="40958"/>
                  <a:pt x="759089" y="61436"/>
                </a:cubicBezTo>
                <a:lnTo>
                  <a:pt x="759089" y="61246"/>
                </a:lnTo>
                <a:close/>
                <a:moveTo>
                  <a:pt x="363611" y="545783"/>
                </a:moveTo>
                <a:cubicBezTo>
                  <a:pt x="489817" y="549688"/>
                  <a:pt x="442287" y="638461"/>
                  <a:pt x="348275" y="553498"/>
                </a:cubicBezTo>
                <a:cubicBezTo>
                  <a:pt x="203019" y="552355"/>
                  <a:pt x="266741" y="500062"/>
                  <a:pt x="363611" y="545783"/>
                </a:cubicBezTo>
                <a:close/>
                <a:moveTo>
                  <a:pt x="232451" y="523113"/>
                </a:moveTo>
                <a:cubicBezTo>
                  <a:pt x="356276" y="593122"/>
                  <a:pt x="394903" y="599953"/>
                  <a:pt x="254694" y="664096"/>
                </a:cubicBezTo>
                <a:cubicBezTo>
                  <a:pt x="248313" y="615995"/>
                  <a:pt x="133582" y="527876"/>
                  <a:pt x="232451" y="523113"/>
                </a:cubicBezTo>
                <a:close/>
                <a:moveTo>
                  <a:pt x="340084" y="692277"/>
                </a:moveTo>
                <a:cubicBezTo>
                  <a:pt x="359134" y="616744"/>
                  <a:pt x="411902" y="638937"/>
                  <a:pt x="470767" y="684562"/>
                </a:cubicBezTo>
                <a:cubicBezTo>
                  <a:pt x="414093" y="771335"/>
                  <a:pt x="366849" y="665226"/>
                  <a:pt x="340084" y="691896"/>
                </a:cubicBezTo>
                <a:lnTo>
                  <a:pt x="340084" y="692277"/>
                </a:lnTo>
                <a:close/>
                <a:moveTo>
                  <a:pt x="382375" y="615410"/>
                </a:moveTo>
                <a:cubicBezTo>
                  <a:pt x="404473" y="585787"/>
                  <a:pt x="480387" y="675323"/>
                  <a:pt x="516868" y="688372"/>
                </a:cubicBezTo>
                <a:cubicBezTo>
                  <a:pt x="514296" y="712661"/>
                  <a:pt x="386471" y="622745"/>
                  <a:pt x="382661" y="615029"/>
                </a:cubicBezTo>
                <a:lnTo>
                  <a:pt x="382375" y="615410"/>
                </a:lnTo>
                <a:close/>
                <a:moveTo>
                  <a:pt x="201400" y="907542"/>
                </a:moveTo>
                <a:cubicBezTo>
                  <a:pt x="161966" y="919544"/>
                  <a:pt x="156537" y="865823"/>
                  <a:pt x="163300" y="838295"/>
                </a:cubicBezTo>
                <a:cubicBezTo>
                  <a:pt x="167300" y="792861"/>
                  <a:pt x="238928" y="883539"/>
                  <a:pt x="201686" y="907161"/>
                </a:cubicBezTo>
                <a:lnTo>
                  <a:pt x="201400" y="907542"/>
                </a:lnTo>
                <a:close/>
                <a:moveTo>
                  <a:pt x="97811" y="1285557"/>
                </a:moveTo>
                <a:cubicBezTo>
                  <a:pt x="62503" y="1261541"/>
                  <a:pt x="58985" y="1215124"/>
                  <a:pt x="123279" y="1264178"/>
                </a:cubicBezTo>
                <a:cubicBezTo>
                  <a:pt x="154330" y="1304849"/>
                  <a:pt x="179207" y="1311307"/>
                  <a:pt x="231975" y="1341501"/>
                </a:cubicBezTo>
                <a:cubicBezTo>
                  <a:pt x="144536" y="1403414"/>
                  <a:pt x="117337" y="1407763"/>
                  <a:pt x="97811" y="1285557"/>
                </a:cubicBezTo>
                <a:close/>
                <a:moveTo>
                  <a:pt x="232928" y="1376077"/>
                </a:moveTo>
                <a:lnTo>
                  <a:pt x="279029" y="1379887"/>
                </a:lnTo>
                <a:cubicBezTo>
                  <a:pt x="416855" y="1375791"/>
                  <a:pt x="273504" y="1448181"/>
                  <a:pt x="232451" y="1376077"/>
                </a:cubicBezTo>
                <a:lnTo>
                  <a:pt x="232928" y="1376077"/>
                </a:lnTo>
                <a:close/>
                <a:moveTo>
                  <a:pt x="856244" y="715613"/>
                </a:moveTo>
                <a:cubicBezTo>
                  <a:pt x="849889" y="714496"/>
                  <a:pt x="840162" y="718644"/>
                  <a:pt x="817635" y="708913"/>
                </a:cubicBezTo>
                <a:cubicBezTo>
                  <a:pt x="760485" y="774731"/>
                  <a:pt x="740039" y="676085"/>
                  <a:pt x="721084" y="657225"/>
                </a:cubicBezTo>
                <a:cubicBezTo>
                  <a:pt x="768827" y="570396"/>
                  <a:pt x="1108656" y="721900"/>
                  <a:pt x="855767" y="715613"/>
                </a:cubicBezTo>
                <a:lnTo>
                  <a:pt x="856244" y="715613"/>
                </a:lnTo>
                <a:close/>
                <a:moveTo>
                  <a:pt x="663458" y="722662"/>
                </a:moveTo>
                <a:cubicBezTo>
                  <a:pt x="718703" y="597599"/>
                  <a:pt x="709368" y="798862"/>
                  <a:pt x="644408" y="807149"/>
                </a:cubicBezTo>
                <a:cubicBezTo>
                  <a:pt x="622214" y="772001"/>
                  <a:pt x="727275" y="699611"/>
                  <a:pt x="662981" y="723138"/>
                </a:cubicBezTo>
                <a:lnTo>
                  <a:pt x="663458" y="722662"/>
                </a:lnTo>
                <a:close/>
                <a:moveTo>
                  <a:pt x="628882" y="753332"/>
                </a:moveTo>
                <a:cubicBezTo>
                  <a:pt x="632082" y="740045"/>
                  <a:pt x="642455" y="729672"/>
                  <a:pt x="655742" y="726472"/>
                </a:cubicBezTo>
                <a:cubicBezTo>
                  <a:pt x="646503" y="736759"/>
                  <a:pt x="641645" y="752666"/>
                  <a:pt x="628406" y="753332"/>
                </a:cubicBezTo>
                <a:lnTo>
                  <a:pt x="628882" y="753332"/>
                </a:lnTo>
                <a:close/>
                <a:moveTo>
                  <a:pt x="771090" y="757237"/>
                </a:moveTo>
                <a:cubicBezTo>
                  <a:pt x="739086" y="767239"/>
                  <a:pt x="706987" y="796862"/>
                  <a:pt x="690318" y="822579"/>
                </a:cubicBezTo>
                <a:cubicBezTo>
                  <a:pt x="614880" y="823627"/>
                  <a:pt x="769185" y="718757"/>
                  <a:pt x="770614" y="757237"/>
                </a:cubicBezTo>
                <a:lnTo>
                  <a:pt x="771090" y="757237"/>
                </a:lnTo>
                <a:close/>
                <a:moveTo>
                  <a:pt x="759565" y="538162"/>
                </a:moveTo>
                <a:cubicBezTo>
                  <a:pt x="726513" y="486061"/>
                  <a:pt x="811190" y="433387"/>
                  <a:pt x="851767" y="480536"/>
                </a:cubicBezTo>
                <a:cubicBezTo>
                  <a:pt x="839861" y="509587"/>
                  <a:pt x="779853" y="508254"/>
                  <a:pt x="759089" y="538067"/>
                </a:cubicBezTo>
                <a:lnTo>
                  <a:pt x="759565" y="538162"/>
                </a:lnTo>
                <a:close/>
                <a:moveTo>
                  <a:pt x="868213" y="356761"/>
                </a:moveTo>
                <a:cubicBezTo>
                  <a:pt x="915795" y="383540"/>
                  <a:pt x="884533" y="514064"/>
                  <a:pt x="812619" y="442055"/>
                </a:cubicBezTo>
                <a:cubicBezTo>
                  <a:pt x="799951" y="359759"/>
                  <a:pt x="755722" y="295896"/>
                  <a:pt x="868213" y="356761"/>
                </a:cubicBezTo>
                <a:close/>
                <a:moveTo>
                  <a:pt x="681841" y="323088"/>
                </a:moveTo>
                <a:cubicBezTo>
                  <a:pt x="738991" y="335756"/>
                  <a:pt x="835193" y="378809"/>
                  <a:pt x="758803" y="430816"/>
                </a:cubicBezTo>
                <a:cubicBezTo>
                  <a:pt x="724322" y="426529"/>
                  <a:pt x="689270" y="346901"/>
                  <a:pt x="643455" y="396145"/>
                </a:cubicBezTo>
                <a:cubicBezTo>
                  <a:pt x="728132" y="379952"/>
                  <a:pt x="764042" y="472821"/>
                  <a:pt x="639550" y="438436"/>
                </a:cubicBezTo>
                <a:cubicBezTo>
                  <a:pt x="555444" y="367379"/>
                  <a:pt x="562969" y="305372"/>
                  <a:pt x="682127" y="323088"/>
                </a:cubicBezTo>
                <a:lnTo>
                  <a:pt x="681841" y="323088"/>
                </a:lnTo>
                <a:close/>
                <a:moveTo>
                  <a:pt x="395477" y="216638"/>
                </a:moveTo>
                <a:lnTo>
                  <a:pt x="432956" y="194566"/>
                </a:lnTo>
                <a:cubicBezTo>
                  <a:pt x="463849" y="204520"/>
                  <a:pt x="524589" y="205915"/>
                  <a:pt x="564476" y="247666"/>
                </a:cubicBezTo>
                <a:cubicBezTo>
                  <a:pt x="560983" y="266716"/>
                  <a:pt x="596485" y="297952"/>
                  <a:pt x="558873" y="299942"/>
                </a:cubicBezTo>
                <a:cubicBezTo>
                  <a:pt x="463991" y="248662"/>
                  <a:pt x="395001" y="289123"/>
                  <a:pt x="395477" y="216638"/>
                </a:cubicBezTo>
                <a:close/>
                <a:moveTo>
                  <a:pt x="470767" y="361188"/>
                </a:moveTo>
                <a:cubicBezTo>
                  <a:pt x="533060" y="375380"/>
                  <a:pt x="566588" y="445294"/>
                  <a:pt x="566874" y="503396"/>
                </a:cubicBezTo>
                <a:cubicBezTo>
                  <a:pt x="553063" y="445103"/>
                  <a:pt x="308937" y="332613"/>
                  <a:pt x="470767" y="361188"/>
                </a:cubicBezTo>
                <a:close/>
                <a:moveTo>
                  <a:pt x="632216" y="475419"/>
                </a:moveTo>
                <a:cubicBezTo>
                  <a:pt x="672857" y="584937"/>
                  <a:pt x="757756" y="406704"/>
                  <a:pt x="759089" y="438055"/>
                </a:cubicBezTo>
                <a:cubicBezTo>
                  <a:pt x="749231" y="450199"/>
                  <a:pt x="661362" y="639005"/>
                  <a:pt x="640217" y="641593"/>
                </a:cubicBezTo>
                <a:cubicBezTo>
                  <a:pt x="592211" y="654166"/>
                  <a:pt x="514740" y="249269"/>
                  <a:pt x="622468" y="453581"/>
                </a:cubicBezTo>
                <a:lnTo>
                  <a:pt x="632216" y="475419"/>
                </a:lnTo>
                <a:close/>
                <a:moveTo>
                  <a:pt x="686032" y="837819"/>
                </a:moveTo>
                <a:cubicBezTo>
                  <a:pt x="910060" y="800767"/>
                  <a:pt x="744134" y="1039463"/>
                  <a:pt x="628310" y="930116"/>
                </a:cubicBezTo>
                <a:cubicBezTo>
                  <a:pt x="471624" y="904113"/>
                  <a:pt x="569255" y="758190"/>
                  <a:pt x="686032" y="837914"/>
                </a:cubicBezTo>
                <a:lnTo>
                  <a:pt x="686032" y="837819"/>
                </a:lnTo>
                <a:close/>
                <a:moveTo>
                  <a:pt x="743658" y="1291400"/>
                </a:moveTo>
                <a:cubicBezTo>
                  <a:pt x="634025" y="1528191"/>
                  <a:pt x="279219" y="1192435"/>
                  <a:pt x="547634" y="1206818"/>
                </a:cubicBezTo>
                <a:cubicBezTo>
                  <a:pt x="554930" y="1213933"/>
                  <a:pt x="563759" y="1219276"/>
                  <a:pt x="573446" y="1222439"/>
                </a:cubicBezTo>
                <a:cubicBezTo>
                  <a:pt x="583562" y="1223363"/>
                  <a:pt x="593592" y="1225048"/>
                  <a:pt x="603450" y="1227487"/>
                </a:cubicBezTo>
                <a:cubicBezTo>
                  <a:pt x="668411" y="1230440"/>
                  <a:pt x="745563" y="1196054"/>
                  <a:pt x="743658" y="1291495"/>
                </a:cubicBezTo>
                <a:lnTo>
                  <a:pt x="743658" y="1291400"/>
                </a:lnTo>
                <a:close/>
                <a:moveTo>
                  <a:pt x="556465" y="950327"/>
                </a:moveTo>
                <a:cubicBezTo>
                  <a:pt x="779462" y="991311"/>
                  <a:pt x="778424" y="964502"/>
                  <a:pt x="689842" y="1122236"/>
                </a:cubicBezTo>
                <a:cubicBezTo>
                  <a:pt x="676412" y="996696"/>
                  <a:pt x="662377" y="1190757"/>
                  <a:pt x="568651" y="984541"/>
                </a:cubicBezTo>
                <a:lnTo>
                  <a:pt x="556465" y="950327"/>
                </a:lnTo>
                <a:close/>
                <a:moveTo>
                  <a:pt x="351609" y="1045464"/>
                </a:moveTo>
                <a:cubicBezTo>
                  <a:pt x="221879" y="1004983"/>
                  <a:pt x="219783" y="803243"/>
                  <a:pt x="382375" y="887825"/>
                </a:cubicBezTo>
                <a:cubicBezTo>
                  <a:pt x="598973" y="940213"/>
                  <a:pt x="478863" y="971741"/>
                  <a:pt x="351609" y="1045559"/>
                </a:cubicBezTo>
                <a:lnTo>
                  <a:pt x="351609" y="1045464"/>
                </a:lnTo>
                <a:close/>
                <a:moveTo>
                  <a:pt x="420761" y="1054969"/>
                </a:moveTo>
                <a:cubicBezTo>
                  <a:pt x="558683" y="924191"/>
                  <a:pt x="613642" y="1068229"/>
                  <a:pt x="605260" y="1180338"/>
                </a:cubicBezTo>
                <a:cubicBezTo>
                  <a:pt x="550967" y="1109377"/>
                  <a:pt x="512677" y="1087926"/>
                  <a:pt x="420761" y="1054969"/>
                </a:cubicBezTo>
                <a:close/>
                <a:moveTo>
                  <a:pt x="366944" y="1414272"/>
                </a:moveTo>
                <a:cubicBezTo>
                  <a:pt x="439239" y="1414272"/>
                  <a:pt x="581066" y="1400842"/>
                  <a:pt x="597640" y="1460468"/>
                </a:cubicBezTo>
                <a:cubicBezTo>
                  <a:pt x="532870" y="1541336"/>
                  <a:pt x="356181" y="1584484"/>
                  <a:pt x="366944" y="1414463"/>
                </a:cubicBezTo>
                <a:lnTo>
                  <a:pt x="366944" y="1414272"/>
                </a:lnTo>
                <a:close/>
                <a:moveTo>
                  <a:pt x="597035" y="1664464"/>
                </a:moveTo>
                <a:cubicBezTo>
                  <a:pt x="578491" y="1667671"/>
                  <a:pt x="503670" y="1663885"/>
                  <a:pt x="471148" y="1649777"/>
                </a:cubicBezTo>
                <a:cubicBezTo>
                  <a:pt x="439239" y="1625202"/>
                  <a:pt x="391805" y="1616774"/>
                  <a:pt x="401901" y="1579817"/>
                </a:cubicBezTo>
                <a:cubicBezTo>
                  <a:pt x="456765" y="1572387"/>
                  <a:pt x="645468" y="1595342"/>
                  <a:pt x="582412" y="1645158"/>
                </a:cubicBezTo>
                <a:lnTo>
                  <a:pt x="597035" y="1664464"/>
                </a:lnTo>
                <a:close/>
                <a:moveTo>
                  <a:pt x="616785" y="1564196"/>
                </a:moveTo>
                <a:cubicBezTo>
                  <a:pt x="607260" y="1608868"/>
                  <a:pt x="566112" y="1533811"/>
                  <a:pt x="555349" y="1541145"/>
                </a:cubicBezTo>
                <a:cubicBezTo>
                  <a:pt x="574399" y="1674495"/>
                  <a:pt x="463718" y="1464945"/>
                  <a:pt x="638597" y="1493520"/>
                </a:cubicBezTo>
                <a:lnTo>
                  <a:pt x="752034" y="1535463"/>
                </a:lnTo>
                <a:cubicBezTo>
                  <a:pt x="716887" y="1620521"/>
                  <a:pt x="647265" y="1631823"/>
                  <a:pt x="616785" y="1564386"/>
                </a:cubicBezTo>
                <a:lnTo>
                  <a:pt x="616785" y="1564196"/>
                </a:lnTo>
                <a:close/>
                <a:moveTo>
                  <a:pt x="811979" y="1595484"/>
                </a:moveTo>
                <a:cubicBezTo>
                  <a:pt x="817662" y="1594992"/>
                  <a:pt x="888786" y="1627974"/>
                  <a:pt x="874483" y="1637166"/>
                </a:cubicBezTo>
                <a:lnTo>
                  <a:pt x="704225" y="1665256"/>
                </a:lnTo>
                <a:cubicBezTo>
                  <a:pt x="704225" y="1666113"/>
                  <a:pt x="633983" y="1664740"/>
                  <a:pt x="651942" y="1653111"/>
                </a:cubicBezTo>
                <a:cubicBezTo>
                  <a:pt x="669901" y="1641482"/>
                  <a:pt x="762544" y="1542144"/>
                  <a:pt x="811979" y="1595484"/>
                </a:cubicBezTo>
                <a:close/>
                <a:moveTo>
                  <a:pt x="857863" y="1591056"/>
                </a:moveTo>
                <a:cubicBezTo>
                  <a:pt x="847690" y="1588123"/>
                  <a:pt x="840213" y="1579455"/>
                  <a:pt x="838813" y="1568958"/>
                </a:cubicBezTo>
                <a:cubicBezTo>
                  <a:pt x="837956" y="1567339"/>
                  <a:pt x="836908" y="1566005"/>
                  <a:pt x="836146" y="1564291"/>
                </a:cubicBezTo>
                <a:cubicBezTo>
                  <a:pt x="855540" y="1552918"/>
                  <a:pt x="916788" y="1512758"/>
                  <a:pt x="955179" y="1500720"/>
                </a:cubicBezTo>
                <a:cubicBezTo>
                  <a:pt x="972819" y="1502710"/>
                  <a:pt x="1050844" y="1483673"/>
                  <a:pt x="1066493" y="1492065"/>
                </a:cubicBezTo>
                <a:cubicBezTo>
                  <a:pt x="1065636" y="1550167"/>
                  <a:pt x="904535" y="1623155"/>
                  <a:pt x="857863" y="1591247"/>
                </a:cubicBezTo>
                <a:lnTo>
                  <a:pt x="857863" y="1591056"/>
                </a:lnTo>
                <a:close/>
                <a:moveTo>
                  <a:pt x="1054979" y="1445037"/>
                </a:moveTo>
                <a:cubicBezTo>
                  <a:pt x="1010116" y="1479232"/>
                  <a:pt x="912346" y="1448086"/>
                  <a:pt x="916632" y="1468184"/>
                </a:cubicBezTo>
                <a:cubicBezTo>
                  <a:pt x="792236" y="1479518"/>
                  <a:pt x="975592" y="1381411"/>
                  <a:pt x="1028170" y="1445228"/>
                </a:cubicBezTo>
                <a:lnTo>
                  <a:pt x="1054979" y="1445037"/>
                </a:lnTo>
                <a:close/>
                <a:moveTo>
                  <a:pt x="862816" y="1410462"/>
                </a:moveTo>
                <a:cubicBezTo>
                  <a:pt x="864340" y="1545241"/>
                  <a:pt x="706130" y="1526762"/>
                  <a:pt x="647551" y="1448562"/>
                </a:cubicBezTo>
                <a:cubicBezTo>
                  <a:pt x="670982" y="1374077"/>
                  <a:pt x="802618" y="1391222"/>
                  <a:pt x="862816" y="1410653"/>
                </a:cubicBezTo>
                <a:lnTo>
                  <a:pt x="862816" y="1410462"/>
                </a:lnTo>
                <a:close/>
                <a:moveTo>
                  <a:pt x="689842" y="1391412"/>
                </a:moveTo>
                <a:cubicBezTo>
                  <a:pt x="697748" y="1332643"/>
                  <a:pt x="830526" y="1248061"/>
                  <a:pt x="924347" y="1306830"/>
                </a:cubicBezTo>
                <a:cubicBezTo>
                  <a:pt x="844337" y="1301210"/>
                  <a:pt x="723846" y="1340644"/>
                  <a:pt x="689842" y="1391412"/>
                </a:cubicBezTo>
                <a:close/>
                <a:moveTo>
                  <a:pt x="1162663" y="1057085"/>
                </a:moveTo>
                <a:cubicBezTo>
                  <a:pt x="1174950" y="1091279"/>
                  <a:pt x="1166282" y="1118140"/>
                  <a:pt x="1148756" y="1134428"/>
                </a:cubicBezTo>
                <a:cubicBezTo>
                  <a:pt x="1132786" y="1148207"/>
                  <a:pt x="1085669" y="1147541"/>
                  <a:pt x="1066841" y="1139762"/>
                </a:cubicBezTo>
                <a:cubicBezTo>
                  <a:pt x="1050087" y="1127160"/>
                  <a:pt x="1038933" y="1108491"/>
                  <a:pt x="1035790" y="1087755"/>
                </a:cubicBezTo>
                <a:cubicBezTo>
                  <a:pt x="942064" y="1054989"/>
                  <a:pt x="1135802" y="1026033"/>
                  <a:pt x="1162663" y="1057085"/>
                </a:cubicBezTo>
                <a:close/>
                <a:moveTo>
                  <a:pt x="987913" y="1181170"/>
                </a:moveTo>
                <a:cubicBezTo>
                  <a:pt x="996882" y="1205522"/>
                  <a:pt x="972724" y="1274917"/>
                  <a:pt x="958923" y="1264444"/>
                </a:cubicBezTo>
                <a:cubicBezTo>
                  <a:pt x="767852" y="1265682"/>
                  <a:pt x="615071" y="1008698"/>
                  <a:pt x="905107" y="1118330"/>
                </a:cubicBezTo>
                <a:cubicBezTo>
                  <a:pt x="1077986" y="1070896"/>
                  <a:pt x="1060874" y="1196505"/>
                  <a:pt x="987913" y="1181170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87D501B-FF0E-40BD-A255-F790FDEC6E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088966" y="952500"/>
            <a:ext cx="0" cy="5049579"/>
          </a:xfrm>
          <a:prstGeom prst="line">
            <a:avLst/>
          </a:prstGeom>
          <a:ln w="19050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9C6ABE-8734-455E-BC68-7B337CFDF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700" y="952500"/>
            <a:ext cx="4610100" cy="504957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/>
              <a:t>A communications </a:t>
            </a:r>
            <a:r>
              <a:rPr lang="en-US" b="1"/>
              <a:t>network </a:t>
            </a:r>
            <a:r>
              <a:rPr lang="en-US"/>
              <a:t>designed to withstand long </a:t>
            </a:r>
            <a:r>
              <a:rPr lang="en-US" b="1"/>
              <a:t>delays </a:t>
            </a:r>
            <a:r>
              <a:rPr lang="en-US"/>
              <a:t>or outages. It is capable of storing packets in intermediate nodes until such time as an end-to-end route can be established.</a:t>
            </a:r>
          </a:p>
        </p:txBody>
      </p:sp>
    </p:spTree>
    <p:extLst>
      <p:ext uri="{BB962C8B-B14F-4D97-AF65-F5344CB8AC3E}">
        <p14:creationId xmlns:p14="http://schemas.microsoft.com/office/powerpoint/2010/main" val="392831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F95313-220E-4E69-87A0-EED6FCD5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DTN: How does it work?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xmlns="" id="{5EFFDBD2-5C74-4B64-A341-B38C7296C025}"/>
              </a:ext>
            </a:extLst>
          </p:cNvPr>
          <p:cNvSpPr/>
          <p:nvPr/>
        </p:nvSpPr>
        <p:spPr>
          <a:xfrm>
            <a:off x="1883788" y="3886986"/>
            <a:ext cx="41477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xmlns="" id="{A48EEC7D-1DE5-4A69-9F54-21D58BFC1C2A}"/>
              </a:ext>
            </a:extLst>
          </p:cNvPr>
          <p:cNvSpPr/>
          <p:nvPr/>
        </p:nvSpPr>
        <p:spPr>
          <a:xfrm>
            <a:off x="2138312" y="2344425"/>
            <a:ext cx="41477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0B0232D0-5F65-4D38-B304-7B3E971A7CFA}"/>
              </a:ext>
            </a:extLst>
          </p:cNvPr>
          <p:cNvSpPr/>
          <p:nvPr/>
        </p:nvSpPr>
        <p:spPr>
          <a:xfrm>
            <a:off x="3712589" y="3289956"/>
            <a:ext cx="41477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xmlns="" id="{BAAE3BE5-6248-4620-A4C7-98168456A363}"/>
              </a:ext>
            </a:extLst>
          </p:cNvPr>
          <p:cNvSpPr/>
          <p:nvPr/>
        </p:nvSpPr>
        <p:spPr>
          <a:xfrm>
            <a:off x="4719686" y="2128394"/>
            <a:ext cx="41477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xmlns="" id="{D117C5ED-D749-40BC-BFDC-B89A973C633C}"/>
              </a:ext>
            </a:extLst>
          </p:cNvPr>
          <p:cNvSpPr/>
          <p:nvPr/>
        </p:nvSpPr>
        <p:spPr>
          <a:xfrm>
            <a:off x="3758152" y="4714974"/>
            <a:ext cx="41477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xmlns="" id="{3D473465-2541-4D97-B3CA-E403664314E0}"/>
              </a:ext>
            </a:extLst>
          </p:cNvPr>
          <p:cNvSpPr/>
          <p:nvPr/>
        </p:nvSpPr>
        <p:spPr>
          <a:xfrm>
            <a:off x="5931030" y="3931763"/>
            <a:ext cx="41477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xmlns="" id="{90F51DF1-8EA8-4D64-808C-B6E26E316AFB}"/>
              </a:ext>
            </a:extLst>
          </p:cNvPr>
          <p:cNvSpPr/>
          <p:nvPr/>
        </p:nvSpPr>
        <p:spPr>
          <a:xfrm>
            <a:off x="8047349" y="4537436"/>
            <a:ext cx="41477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xmlns="" id="{9063C331-EFFE-4055-8EE7-650B9C8669EA}"/>
              </a:ext>
            </a:extLst>
          </p:cNvPr>
          <p:cNvSpPr/>
          <p:nvPr/>
        </p:nvSpPr>
        <p:spPr>
          <a:xfrm>
            <a:off x="8839200" y="2135757"/>
            <a:ext cx="41477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xmlns="" id="{AE3945C4-5F91-4BC7-8CA8-EF485F39040A}"/>
              </a:ext>
            </a:extLst>
          </p:cNvPr>
          <p:cNvSpPr/>
          <p:nvPr/>
        </p:nvSpPr>
        <p:spPr>
          <a:xfrm>
            <a:off x="7057534" y="2559964"/>
            <a:ext cx="41477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xmlns="" id="{09A5CE1D-DBA7-4B4A-87CE-D454EDF27736}"/>
              </a:ext>
            </a:extLst>
          </p:cNvPr>
          <p:cNvSpPr/>
          <p:nvPr/>
        </p:nvSpPr>
        <p:spPr>
          <a:xfrm>
            <a:off x="9789736" y="3493710"/>
            <a:ext cx="41477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xmlns="" id="{40AD169E-847A-44B4-8A30-51E0AECA2D23}"/>
              </a:ext>
            </a:extLst>
          </p:cNvPr>
          <p:cNvCxnSpPr>
            <a:stCxn id="82" idx="0"/>
            <a:endCxn id="86" idx="4"/>
          </p:cNvCxnSpPr>
          <p:nvPr/>
        </p:nvCxnSpPr>
        <p:spPr>
          <a:xfrm flipV="1">
            <a:off x="2091178" y="2740351"/>
            <a:ext cx="254524" cy="114663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7E1B9A29-A460-4715-8F6D-ACBB63309D7B}"/>
              </a:ext>
            </a:extLst>
          </p:cNvPr>
          <p:cNvCxnSpPr>
            <a:cxnSpLocks/>
            <a:stCxn id="92" idx="6"/>
            <a:endCxn id="94" idx="3"/>
          </p:cNvCxnSpPr>
          <p:nvPr/>
        </p:nvCxnSpPr>
        <p:spPr>
          <a:xfrm flipV="1">
            <a:off x="4172931" y="4269707"/>
            <a:ext cx="1818842" cy="64323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xmlns="" id="{09E6BE7C-36ED-473D-A9CE-E50A2571CAF6}"/>
              </a:ext>
            </a:extLst>
          </p:cNvPr>
          <p:cNvCxnSpPr>
            <a:cxnSpLocks/>
            <a:stCxn id="92" idx="2"/>
            <a:endCxn id="82" idx="5"/>
          </p:cNvCxnSpPr>
          <p:nvPr/>
        </p:nvCxnSpPr>
        <p:spPr>
          <a:xfrm flipH="1" flipV="1">
            <a:off x="2237824" y="4224930"/>
            <a:ext cx="1520328" cy="68800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D024990F-9A50-4236-8308-C1F0FA9339E2}"/>
              </a:ext>
            </a:extLst>
          </p:cNvPr>
          <p:cNvCxnSpPr>
            <a:cxnSpLocks/>
            <a:endCxn id="86" idx="5"/>
          </p:cNvCxnSpPr>
          <p:nvPr/>
        </p:nvCxnSpPr>
        <p:spPr>
          <a:xfrm flipH="1" flipV="1">
            <a:off x="2492348" y="2682369"/>
            <a:ext cx="1368967" cy="76145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xmlns="" id="{019E6E84-2AC5-4D38-934D-96330648EA07}"/>
              </a:ext>
            </a:extLst>
          </p:cNvPr>
          <p:cNvCxnSpPr>
            <a:cxnSpLocks/>
            <a:stCxn id="92" idx="0"/>
            <a:endCxn id="88" idx="4"/>
          </p:cNvCxnSpPr>
          <p:nvPr/>
        </p:nvCxnSpPr>
        <p:spPr>
          <a:xfrm flipH="1" flipV="1">
            <a:off x="3919979" y="3685882"/>
            <a:ext cx="45563" cy="102909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9D804859-DFD5-49B9-8A85-8457FF301DCD}"/>
              </a:ext>
            </a:extLst>
          </p:cNvPr>
          <p:cNvCxnSpPr>
            <a:cxnSpLocks/>
            <a:stCxn id="88" idx="7"/>
            <a:endCxn id="90" idx="3"/>
          </p:cNvCxnSpPr>
          <p:nvPr/>
        </p:nvCxnSpPr>
        <p:spPr>
          <a:xfrm flipV="1">
            <a:off x="4066625" y="2466338"/>
            <a:ext cx="713804" cy="8816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xmlns="" id="{5C029C7E-6A02-4BC1-B93C-3AF4B4D30971}"/>
              </a:ext>
            </a:extLst>
          </p:cNvPr>
          <p:cNvCxnSpPr>
            <a:cxnSpLocks/>
            <a:stCxn id="94" idx="1"/>
            <a:endCxn id="90" idx="4"/>
          </p:cNvCxnSpPr>
          <p:nvPr/>
        </p:nvCxnSpPr>
        <p:spPr>
          <a:xfrm flipH="1" flipV="1">
            <a:off x="4927076" y="2524320"/>
            <a:ext cx="1064697" cy="14654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442FAF72-E1D5-4EC9-BBBC-3BFC1A588B49}"/>
              </a:ext>
            </a:extLst>
          </p:cNvPr>
          <p:cNvCxnSpPr>
            <a:cxnSpLocks/>
            <a:stCxn id="94" idx="7"/>
            <a:endCxn id="100" idx="3"/>
          </p:cNvCxnSpPr>
          <p:nvPr/>
        </p:nvCxnSpPr>
        <p:spPr>
          <a:xfrm flipV="1">
            <a:off x="6285066" y="2897908"/>
            <a:ext cx="833211" cy="109183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xmlns="" id="{3D23E954-AF2C-4F46-AB40-40D09AA56B1B}"/>
              </a:ext>
            </a:extLst>
          </p:cNvPr>
          <p:cNvCxnSpPr>
            <a:cxnSpLocks/>
            <a:stCxn id="96" idx="0"/>
            <a:endCxn id="100" idx="4"/>
          </p:cNvCxnSpPr>
          <p:nvPr/>
        </p:nvCxnSpPr>
        <p:spPr>
          <a:xfrm flipH="1" flipV="1">
            <a:off x="7264924" y="2955890"/>
            <a:ext cx="989815" cy="158154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xmlns="" id="{36EAB240-695A-4FC1-8B67-92D74FF7BD46}"/>
              </a:ext>
            </a:extLst>
          </p:cNvPr>
          <p:cNvCxnSpPr>
            <a:cxnSpLocks/>
            <a:stCxn id="102" idx="1"/>
            <a:endCxn id="98" idx="5"/>
          </p:cNvCxnSpPr>
          <p:nvPr/>
        </p:nvCxnSpPr>
        <p:spPr>
          <a:xfrm flipH="1" flipV="1">
            <a:off x="9193236" y="2473701"/>
            <a:ext cx="657243" cy="10779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xmlns="" id="{B6D10A97-3EE9-4698-AE2A-24D25C3F34F6}"/>
              </a:ext>
            </a:extLst>
          </p:cNvPr>
          <p:cNvCxnSpPr>
            <a:cxnSpLocks/>
            <a:stCxn id="96" idx="7"/>
            <a:endCxn id="102" idx="3"/>
          </p:cNvCxnSpPr>
          <p:nvPr/>
        </p:nvCxnSpPr>
        <p:spPr>
          <a:xfrm flipV="1">
            <a:off x="8401385" y="3831654"/>
            <a:ext cx="1449094" cy="76376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xmlns="" id="{E6CF9DA4-61AF-43AC-A262-E1C618D517BF}"/>
              </a:ext>
            </a:extLst>
          </p:cNvPr>
          <p:cNvCxnSpPr>
            <a:cxnSpLocks/>
            <a:stCxn id="90" idx="6"/>
            <a:endCxn id="100" idx="2"/>
          </p:cNvCxnSpPr>
          <p:nvPr/>
        </p:nvCxnSpPr>
        <p:spPr>
          <a:xfrm>
            <a:off x="5134465" y="2326357"/>
            <a:ext cx="1923069" cy="43157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xmlns="" id="{E774CB7A-34EE-4620-9D1C-59A355BC8E99}"/>
              </a:ext>
            </a:extLst>
          </p:cNvPr>
          <p:cNvCxnSpPr>
            <a:cxnSpLocks/>
            <a:stCxn id="94" idx="5"/>
            <a:endCxn id="96" idx="2"/>
          </p:cNvCxnSpPr>
          <p:nvPr/>
        </p:nvCxnSpPr>
        <p:spPr>
          <a:xfrm>
            <a:off x="6285066" y="4269707"/>
            <a:ext cx="1762283" cy="46569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xmlns="" id="{01019EBD-2E80-4BBA-AD2E-EE5F0859F266}"/>
              </a:ext>
            </a:extLst>
          </p:cNvPr>
          <p:cNvCxnSpPr>
            <a:cxnSpLocks/>
            <a:stCxn id="100" idx="6"/>
            <a:endCxn id="98" idx="2"/>
          </p:cNvCxnSpPr>
          <p:nvPr/>
        </p:nvCxnSpPr>
        <p:spPr>
          <a:xfrm flipV="1">
            <a:off x="7472313" y="2333720"/>
            <a:ext cx="1366887" cy="42420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xmlns="" id="{0800BA30-CFD9-436E-8BF7-38DD22252363}"/>
              </a:ext>
            </a:extLst>
          </p:cNvPr>
          <p:cNvCxnSpPr>
            <a:cxnSpLocks/>
            <a:stCxn id="86" idx="6"/>
            <a:endCxn id="90" idx="2"/>
          </p:cNvCxnSpPr>
          <p:nvPr/>
        </p:nvCxnSpPr>
        <p:spPr>
          <a:xfrm flipV="1">
            <a:off x="2553091" y="2326357"/>
            <a:ext cx="2166595" cy="21603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8F3AD32D-F4A4-424A-8A6D-2EC789A5189B}"/>
              </a:ext>
            </a:extLst>
          </p:cNvPr>
          <p:cNvSpPr txBox="1"/>
          <p:nvPr/>
        </p:nvSpPr>
        <p:spPr>
          <a:xfrm>
            <a:off x="1277248" y="4228592"/>
            <a:ext cx="77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4201E62F-92D7-47F0-AABB-2FE87517AD97}"/>
              </a:ext>
            </a:extLst>
          </p:cNvPr>
          <p:cNvSpPr txBox="1"/>
          <p:nvPr/>
        </p:nvSpPr>
        <p:spPr>
          <a:xfrm>
            <a:off x="9997125" y="3886085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destination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xmlns="" id="{8034F734-FC9F-44BC-B663-159B562DE190}"/>
              </a:ext>
            </a:extLst>
          </p:cNvPr>
          <p:cNvSpPr txBox="1"/>
          <p:nvPr/>
        </p:nvSpPr>
        <p:spPr>
          <a:xfrm>
            <a:off x="2637934" y="4335302"/>
            <a:ext cx="56297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xmlns="" id="{3D150365-C2AF-4D31-86B9-C20FA9B40D08}"/>
              </a:ext>
            </a:extLst>
          </p:cNvPr>
          <p:cNvSpPr txBox="1"/>
          <p:nvPr/>
        </p:nvSpPr>
        <p:spPr>
          <a:xfrm>
            <a:off x="8892366" y="4037324"/>
            <a:ext cx="56297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xmlns="" id="{B72A7A6C-D923-493B-85E5-4017CF0A8313}"/>
              </a:ext>
            </a:extLst>
          </p:cNvPr>
          <p:cNvSpPr txBox="1"/>
          <p:nvPr/>
        </p:nvSpPr>
        <p:spPr>
          <a:xfrm>
            <a:off x="6836789" y="4289012"/>
            <a:ext cx="56297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xmlns="" id="{ACB83678-EBCB-4AA8-9622-25EFFCE8F7DD}"/>
              </a:ext>
            </a:extLst>
          </p:cNvPr>
          <p:cNvSpPr txBox="1"/>
          <p:nvPr/>
        </p:nvSpPr>
        <p:spPr>
          <a:xfrm>
            <a:off x="4727542" y="4406656"/>
            <a:ext cx="56297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xmlns="" id="{7F7A2159-75CF-4E5A-B14D-9CB478D9A8CE}"/>
              </a:ext>
            </a:extLst>
          </p:cNvPr>
          <p:cNvSpPr txBox="1"/>
          <p:nvPr/>
        </p:nvSpPr>
        <p:spPr>
          <a:xfrm>
            <a:off x="4178683" y="5711272"/>
            <a:ext cx="3705775" cy="646331"/>
          </a:xfrm>
          <a:prstGeom prst="rect">
            <a:avLst/>
          </a:prstGeom>
          <a:solidFill>
            <a:srgbClr val="0070C0"/>
          </a:solidFill>
          <a:scene3d>
            <a:camera prst="orthographicFront"/>
            <a:lightRig rig="soft" dir="t">
              <a:rot lat="0" lon="0" rev="15600000"/>
            </a:lightRig>
          </a:scene3d>
          <a:sp3d>
            <a:bevelT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  <a:sp3d extrusionH="57150" prstMaterial="softEdge">
              <a:bevelT w="25400" h="38100"/>
            </a:sp3d>
          </a:bodyPr>
          <a:lstStyle/>
          <a:p>
            <a:r>
              <a:rPr lang="en-US" sz="3600" b="1" dirty="0">
                <a:ln/>
                <a:solidFill>
                  <a:schemeClr val="bg1"/>
                </a:solidFill>
              </a:rPr>
              <a:t>Traditional Routing</a:t>
            </a:r>
          </a:p>
        </p:txBody>
      </p:sp>
    </p:spTree>
    <p:extLst>
      <p:ext uri="{BB962C8B-B14F-4D97-AF65-F5344CB8AC3E}">
        <p14:creationId xmlns:p14="http://schemas.microsoft.com/office/powerpoint/2010/main" val="311711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161" grpId="0" animBg="1"/>
      <p:bldP spid="163" grpId="0" animBg="1"/>
      <p:bldP spid="16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C5E559EB-7673-4387-8F6B-0CFFD000BC56}"/>
              </a:ext>
            </a:extLst>
          </p:cNvPr>
          <p:cNvCxnSpPr>
            <a:stCxn id="7" idx="6"/>
            <a:endCxn id="96" idx="2"/>
          </p:cNvCxnSpPr>
          <p:nvPr/>
        </p:nvCxnSpPr>
        <p:spPr>
          <a:xfrm>
            <a:off x="7484604" y="2788493"/>
            <a:ext cx="2326598" cy="945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F95313-220E-4E69-87A0-EED6FCD5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DTN: How does it work?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xmlns="" id="{5EFFDBD2-5C74-4B64-A341-B38C7296C025}"/>
              </a:ext>
            </a:extLst>
          </p:cNvPr>
          <p:cNvSpPr/>
          <p:nvPr/>
        </p:nvSpPr>
        <p:spPr>
          <a:xfrm>
            <a:off x="1883788" y="3886986"/>
            <a:ext cx="41477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xmlns="" id="{D117C5ED-D749-40BC-BFDC-B89A973C633C}"/>
              </a:ext>
            </a:extLst>
          </p:cNvPr>
          <p:cNvSpPr/>
          <p:nvPr/>
        </p:nvSpPr>
        <p:spPr>
          <a:xfrm>
            <a:off x="4262485" y="2657415"/>
            <a:ext cx="41477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xmlns="" id="{3D473465-2541-4D97-B3CA-E403664314E0}"/>
              </a:ext>
            </a:extLst>
          </p:cNvPr>
          <p:cNvSpPr/>
          <p:nvPr/>
        </p:nvSpPr>
        <p:spPr>
          <a:xfrm>
            <a:off x="7903033" y="4877996"/>
            <a:ext cx="41477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xmlns="" id="{90F51DF1-8EA8-4D64-808C-B6E26E316AFB}"/>
              </a:ext>
            </a:extLst>
          </p:cNvPr>
          <p:cNvSpPr/>
          <p:nvPr/>
        </p:nvSpPr>
        <p:spPr>
          <a:xfrm>
            <a:off x="9811202" y="3535837"/>
            <a:ext cx="41477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8F3AD32D-F4A4-424A-8A6D-2EC789A5189B}"/>
              </a:ext>
            </a:extLst>
          </p:cNvPr>
          <p:cNvSpPr txBox="1"/>
          <p:nvPr/>
        </p:nvSpPr>
        <p:spPr>
          <a:xfrm>
            <a:off x="1277248" y="4228592"/>
            <a:ext cx="77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4201E62F-92D7-47F0-AABB-2FE87517AD97}"/>
              </a:ext>
            </a:extLst>
          </p:cNvPr>
          <p:cNvSpPr txBox="1"/>
          <p:nvPr/>
        </p:nvSpPr>
        <p:spPr>
          <a:xfrm>
            <a:off x="9997125" y="3886085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destination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xmlns="" id="{3D150365-C2AF-4D31-86B9-C20FA9B40D08}"/>
              </a:ext>
            </a:extLst>
          </p:cNvPr>
          <p:cNvSpPr txBox="1"/>
          <p:nvPr/>
        </p:nvSpPr>
        <p:spPr>
          <a:xfrm>
            <a:off x="8519822" y="3166505"/>
            <a:ext cx="56297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xmlns="" id="{7F7A2159-75CF-4E5A-B14D-9CB478D9A8CE}"/>
              </a:ext>
            </a:extLst>
          </p:cNvPr>
          <p:cNvSpPr txBox="1"/>
          <p:nvPr/>
        </p:nvSpPr>
        <p:spPr>
          <a:xfrm>
            <a:off x="4178683" y="5711272"/>
            <a:ext cx="3705775" cy="646331"/>
          </a:xfrm>
          <a:prstGeom prst="rect">
            <a:avLst/>
          </a:prstGeom>
          <a:solidFill>
            <a:srgbClr val="0070C0"/>
          </a:solidFill>
          <a:scene3d>
            <a:camera prst="orthographicFront"/>
            <a:lightRig rig="soft" dir="t">
              <a:rot lat="0" lon="0" rev="15600000"/>
            </a:lightRig>
          </a:scene3d>
          <a:sp3d>
            <a:bevelT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dirty="0">
                <a:ln/>
                <a:solidFill>
                  <a:schemeClr val="bg1"/>
                </a:solidFill>
              </a:rPr>
              <a:t>DTN Routing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6AE08559-2F05-459B-89BA-A838E8F40BC3}"/>
              </a:ext>
            </a:extLst>
          </p:cNvPr>
          <p:cNvSpPr/>
          <p:nvPr/>
        </p:nvSpPr>
        <p:spPr>
          <a:xfrm>
            <a:off x="7069825" y="2590530"/>
            <a:ext cx="414779" cy="395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1AAF333A-37D1-4D70-A56A-529B20192B1D}"/>
              </a:ext>
            </a:extLst>
          </p:cNvPr>
          <p:cNvCxnSpPr>
            <a:cxnSpLocks/>
            <a:stCxn id="94" idx="1"/>
            <a:endCxn id="7" idx="4"/>
          </p:cNvCxnSpPr>
          <p:nvPr/>
        </p:nvCxnSpPr>
        <p:spPr>
          <a:xfrm flipH="1" flipV="1">
            <a:off x="7277215" y="2986456"/>
            <a:ext cx="686561" cy="1949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B3063685-D5D0-4605-9D36-D077272DD24A}"/>
              </a:ext>
            </a:extLst>
          </p:cNvPr>
          <p:cNvCxnSpPr>
            <a:stCxn id="82" idx="7"/>
            <a:endCxn id="92" idx="3"/>
          </p:cNvCxnSpPr>
          <p:nvPr/>
        </p:nvCxnSpPr>
        <p:spPr>
          <a:xfrm flipV="1">
            <a:off x="2237824" y="2995359"/>
            <a:ext cx="2085404" cy="949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xmlns="" id="{8034F734-FC9F-44BC-B663-159B562DE190}"/>
              </a:ext>
            </a:extLst>
          </p:cNvPr>
          <p:cNvSpPr txBox="1"/>
          <p:nvPr/>
        </p:nvSpPr>
        <p:spPr>
          <a:xfrm>
            <a:off x="2920738" y="3351171"/>
            <a:ext cx="56297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DF6710A1-589E-4577-A9DB-A1C91617A953}"/>
              </a:ext>
            </a:extLst>
          </p:cNvPr>
          <p:cNvCxnSpPr>
            <a:stCxn id="92" idx="6"/>
            <a:endCxn id="7" idx="2"/>
          </p:cNvCxnSpPr>
          <p:nvPr/>
        </p:nvCxnSpPr>
        <p:spPr>
          <a:xfrm flipV="1">
            <a:off x="4677264" y="2788493"/>
            <a:ext cx="2392561" cy="66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xmlns="" id="{B72A7A6C-D923-493B-85E5-4017CF0A8313}"/>
              </a:ext>
            </a:extLst>
          </p:cNvPr>
          <p:cNvSpPr txBox="1"/>
          <p:nvPr/>
        </p:nvSpPr>
        <p:spPr>
          <a:xfrm>
            <a:off x="5695752" y="2626082"/>
            <a:ext cx="56297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118AECE-EF38-440A-B273-E4573CA2F8CD}"/>
              </a:ext>
            </a:extLst>
          </p:cNvPr>
          <p:cNvSpPr txBox="1"/>
          <p:nvPr/>
        </p:nvSpPr>
        <p:spPr>
          <a:xfrm>
            <a:off x="3568753" y="2486046"/>
            <a:ext cx="629339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store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06CA63D-0EA3-49C0-A772-92D6953B5BFF}"/>
              </a:ext>
            </a:extLst>
          </p:cNvPr>
          <p:cNvSpPr txBox="1"/>
          <p:nvPr/>
        </p:nvSpPr>
        <p:spPr>
          <a:xfrm>
            <a:off x="4534005" y="3166505"/>
            <a:ext cx="654859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carry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DEC2F3B-9F1B-4970-A1B4-D614916207A0}"/>
              </a:ext>
            </a:extLst>
          </p:cNvPr>
          <p:cNvSpPr txBox="1"/>
          <p:nvPr/>
        </p:nvSpPr>
        <p:spPr>
          <a:xfrm>
            <a:off x="4677264" y="2255500"/>
            <a:ext cx="89646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forward</a:t>
            </a:r>
          </a:p>
        </p:txBody>
      </p:sp>
    </p:spTree>
    <p:extLst>
      <p:ext uri="{BB962C8B-B14F-4D97-AF65-F5344CB8AC3E}">
        <p14:creationId xmlns:p14="http://schemas.microsoft.com/office/powerpoint/2010/main" val="339213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161" grpId="0" animBg="1"/>
      <p:bldP spid="7" grpId="0" animBg="1"/>
      <p:bldP spid="159" grpId="0" animBg="1"/>
      <p:bldP spid="163" grpId="0" animBg="1"/>
      <p:bldP spid="1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EACDC9-928C-4CB6-9DA2-019C3CE7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DTN: 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6DFBEA-AD54-4C6C-92C0-D4507E308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756"/>
            <a:ext cx="5336357" cy="4190323"/>
          </a:xfrm>
        </p:spPr>
        <p:txBody>
          <a:bodyPr/>
          <a:lstStyle/>
          <a:p>
            <a:r>
              <a:rPr lang="en-US" dirty="0"/>
              <a:t>The bagel is the source of food</a:t>
            </a:r>
          </a:p>
          <a:p>
            <a:r>
              <a:rPr lang="en-US" dirty="0"/>
              <a:t>The ants carry the sugar or part of food taken from the bagel</a:t>
            </a:r>
          </a:p>
          <a:p>
            <a:r>
              <a:rPr lang="en-US" dirty="0"/>
              <a:t>The ants relay the sugar or food particle to the next ant</a:t>
            </a:r>
          </a:p>
          <a:p>
            <a:r>
              <a:rPr lang="en-US" dirty="0"/>
              <a:t>They carry the particle (not lost)</a:t>
            </a:r>
          </a:p>
          <a:p>
            <a:r>
              <a:rPr lang="en-US" dirty="0"/>
              <a:t>Destination can be their ant hill or location of their home</a:t>
            </a:r>
          </a:p>
        </p:txBody>
      </p:sp>
      <p:pic>
        <p:nvPicPr>
          <p:cNvPr id="5" name="Picture 62">
            <a:extLst>
              <a:ext uri="{FF2B5EF4-FFF2-40B4-BE49-F238E27FC236}">
                <a16:creationId xmlns:a16="http://schemas.microsoft.com/office/drawing/2014/main" xmlns="" id="{BD410A01-7D3B-428E-84C3-8E21F1A36E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20732" y="2243357"/>
            <a:ext cx="4357440" cy="3327120"/>
          </a:xfrm>
          <a:prstGeom prst="rect">
            <a:avLst/>
          </a:prstGeom>
          <a:ln>
            <a:noFill/>
          </a:ln>
        </p:spPr>
      </p:pic>
      <p:sp>
        <p:nvSpPr>
          <p:cNvPr id="7" name="CustomShape 1">
            <a:extLst>
              <a:ext uri="{FF2B5EF4-FFF2-40B4-BE49-F238E27FC236}">
                <a16:creationId xmlns:a16="http://schemas.microsoft.com/office/drawing/2014/main" xmlns="" id="{2C34B9B5-D42C-4FE4-B9C9-BC90A77D3BA4}"/>
              </a:ext>
            </a:extLst>
          </p:cNvPr>
          <p:cNvSpPr/>
          <p:nvPr/>
        </p:nvSpPr>
        <p:spPr>
          <a:xfrm>
            <a:off x="7577892" y="1671677"/>
            <a:ext cx="1856880" cy="499680"/>
          </a:xfrm>
          <a:prstGeom prst="wedgeRoundRectCallout">
            <a:avLst>
              <a:gd name="adj1" fmla="val -38658"/>
              <a:gd name="adj2" fmla="val 131859"/>
              <a:gd name="adj3" fmla="val 16667"/>
            </a:avLst>
          </a:prstGeom>
          <a:solidFill>
            <a:srgbClr val="000000"/>
          </a:solidFill>
          <a:ln w="38160">
            <a:solidFill>
              <a:srgbClr val="FFFFFF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imes New Roman"/>
              </a:rPr>
              <a:t>Bagel =  Source</a:t>
            </a:r>
            <a:endParaRPr/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xmlns="" id="{4A23F86D-0780-4EE3-B56B-183AA7D17A4A}"/>
              </a:ext>
            </a:extLst>
          </p:cNvPr>
          <p:cNvSpPr/>
          <p:nvPr/>
        </p:nvSpPr>
        <p:spPr>
          <a:xfrm>
            <a:off x="8720892" y="5672357"/>
            <a:ext cx="1856880" cy="499680"/>
          </a:xfrm>
          <a:prstGeom prst="wedgeRoundRectCallout">
            <a:avLst>
              <a:gd name="adj1" fmla="val 35188"/>
              <a:gd name="adj2" fmla="val -129814"/>
              <a:gd name="adj3" fmla="val 16667"/>
            </a:avLst>
          </a:prstGeom>
          <a:solidFill>
            <a:srgbClr val="000000"/>
          </a:solidFill>
          <a:ln w="38160">
            <a:solidFill>
              <a:srgbClr val="FFFFFF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Times New Roman"/>
              </a:rPr>
              <a:t>Ants =  Relay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89307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35C6FE00-4A5D-437F-B6E1-9989FC8526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F899B2-C828-47A8-A218-F7FAEFC9C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18" y="952500"/>
            <a:ext cx="3597827" cy="2771602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Challenges of DTN</a:t>
            </a:r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9495C38B-F9CA-433C-9B94-DD138452DD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618895" flipH="1">
            <a:off x="1976125" y="4512456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2A4C8676-48F2-4D2D-997E-0B5257B14E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569653" y="886265"/>
            <a:ext cx="0" cy="5115814"/>
          </a:xfrm>
          <a:prstGeom prst="line">
            <a:avLst/>
          </a:prstGeom>
          <a:ln w="19050" cmpd="sng"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E3DB6603-B785-4E88-B246-0D70DC76B0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348223"/>
              </p:ext>
            </p:extLst>
          </p:nvPr>
        </p:nvGraphicFramePr>
        <p:xfrm>
          <a:off x="5259294" y="878541"/>
          <a:ext cx="6094506" cy="5123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288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xmlns="" id="{35C6FE00-4A5D-437F-B6E1-9989FC8526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C7838F-D571-4AD5-A113-4F64D265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18" y="957238"/>
            <a:ext cx="3680456" cy="2908826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Applications of DTN</a:t>
            </a:r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xmlns="" id="{9495C38B-F9CA-433C-9B94-DD138452DD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618895" flipH="1">
            <a:off x="1976125" y="4465076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xmlns="" id="{93515510-E658-4E74-912E-2E3DA5B634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572000" y="1599648"/>
            <a:ext cx="0" cy="3879853"/>
          </a:xfrm>
          <a:prstGeom prst="line">
            <a:avLst/>
          </a:prstGeom>
          <a:ln w="15875" cmpd="sng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D8A8EA-7994-417B-8000-CF33FD279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6636" y="647700"/>
            <a:ext cx="6097164" cy="5562600"/>
          </a:xfrm>
        </p:spPr>
        <p:txBody>
          <a:bodyPr anchor="ctr">
            <a:normAutofit/>
          </a:bodyPr>
          <a:lstStyle/>
          <a:p>
            <a:r>
              <a:rPr lang="en-US" dirty="0"/>
              <a:t>Loss of communication during disasters</a:t>
            </a:r>
          </a:p>
          <a:p>
            <a:pPr lvl="1"/>
            <a:r>
              <a:rPr lang="en-US" dirty="0"/>
              <a:t>Hurricanes, Tsunami, Earthquakes, etc.</a:t>
            </a:r>
          </a:p>
          <a:p>
            <a:pPr lvl="1"/>
            <a:r>
              <a:rPr lang="en-US" dirty="0"/>
              <a:t>Terrorist Attacks</a:t>
            </a:r>
          </a:p>
          <a:p>
            <a:r>
              <a:rPr lang="en-US" dirty="0"/>
              <a:t>Vehicular Networks</a:t>
            </a:r>
          </a:p>
          <a:p>
            <a:r>
              <a:rPr lang="en-US" dirty="0"/>
              <a:t>Interplanetary Communication</a:t>
            </a:r>
          </a:p>
          <a:p>
            <a:pPr lvl="1"/>
            <a:r>
              <a:rPr lang="en-US" dirty="0"/>
              <a:t>Interplanetary Network (IPN) launched by NASA initialized DTN in 1998 </a:t>
            </a:r>
            <a:r>
              <a:rPr lang="en-US" baseline="30000" dirty="0"/>
              <a:t>[1]</a:t>
            </a:r>
            <a:endParaRPr lang="en-US" dirty="0"/>
          </a:p>
          <a:p>
            <a:r>
              <a:rPr lang="en-US" dirty="0"/>
              <a:t>Wildlife monitoring</a:t>
            </a:r>
          </a:p>
          <a:p>
            <a:pPr lvl="1"/>
            <a:r>
              <a:rPr lang="en-US" dirty="0" err="1"/>
              <a:t>ZebraNet</a:t>
            </a:r>
            <a:r>
              <a:rPr lang="en-US" dirty="0"/>
              <a:t> can be considered a DTN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85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7DB3E0-36BE-4308-B45F-8E7C7174D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Vehicular Ad Hoc Network (VANET)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D9AD7D-49E2-4F85-AA54-279C99B5E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subclass of Mobile Ad Hoc Networks (MANET)</a:t>
            </a:r>
          </a:p>
          <a:p>
            <a:pPr lvl="1"/>
            <a:r>
              <a:rPr lang="en-US" dirty="0"/>
              <a:t>Devices are embedded in moving vehicles</a:t>
            </a:r>
          </a:p>
          <a:p>
            <a:r>
              <a:rPr lang="en-US" dirty="0"/>
              <a:t>Constrained by fast topology changes (high node mobility)</a:t>
            </a:r>
          </a:p>
          <a:p>
            <a:r>
              <a:rPr lang="en-US" dirty="0"/>
              <a:t>Wireless multi-hop network</a:t>
            </a:r>
          </a:p>
          <a:p>
            <a:r>
              <a:rPr lang="en-US" dirty="0"/>
              <a:t>Can connect to other networks (like WAN)</a:t>
            </a:r>
          </a:p>
          <a:p>
            <a:r>
              <a:rPr lang="en-US" dirty="0"/>
              <a:t>May have static RSU (Roadside Unit) to provide Internet</a:t>
            </a:r>
          </a:p>
        </p:txBody>
      </p:sp>
    </p:spTree>
    <p:extLst>
      <p:ext uri="{BB962C8B-B14F-4D97-AF65-F5344CB8AC3E}">
        <p14:creationId xmlns:p14="http://schemas.microsoft.com/office/powerpoint/2010/main" val="3422697064"/>
      </p:ext>
    </p:extLst>
  </p:cSld>
  <p:clrMapOvr>
    <a:masterClrMapping/>
  </p:clrMapOvr>
</p:sld>
</file>

<file path=ppt/theme/theme1.xml><?xml version="1.0" encoding="utf-8"?>
<a:theme xmlns:a="http://schemas.openxmlformats.org/drawingml/2006/main" name="PineVTI">
  <a:themeElements>
    <a:clrScheme name="AnalogousFromLightSeedLeftStep">
      <a:dk1>
        <a:srgbClr val="000000"/>
      </a:dk1>
      <a:lt1>
        <a:srgbClr val="FFFFFF"/>
      </a:lt1>
      <a:dk2>
        <a:srgbClr val="213B38"/>
      </a:dk2>
      <a:lt2>
        <a:srgbClr val="E8E7E2"/>
      </a:lt2>
      <a:accent1>
        <a:srgbClr val="969DC6"/>
      </a:accent1>
      <a:accent2>
        <a:srgbClr val="7FA0BA"/>
      </a:accent2>
      <a:accent3>
        <a:srgbClr val="82ABAC"/>
      </a:accent3>
      <a:accent4>
        <a:srgbClr val="76AD98"/>
      </a:accent4>
      <a:accent5>
        <a:srgbClr val="84AE8C"/>
      </a:accent5>
      <a:accent6>
        <a:srgbClr val="85B078"/>
      </a:accent6>
      <a:hlink>
        <a:srgbClr val="8B8354"/>
      </a:hlink>
      <a:folHlink>
        <a:srgbClr val="7F7F7F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ineVTI" id="{14D52F43-08F7-4BCB-8A4A-FBED84E2C440}" vid="{D076F849-C9D7-4142-B46C-46BAC587EA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454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Dante</vt:lpstr>
      <vt:lpstr>Times New Roman</vt:lpstr>
      <vt:lpstr>PineVTI</vt:lpstr>
      <vt:lpstr> Challenged Networks</vt:lpstr>
      <vt:lpstr>Delay Tolerant Network (DTN)</vt:lpstr>
      <vt:lpstr>Delay Tolerant Network (DTN)</vt:lpstr>
      <vt:lpstr>DTN: How does it work?</vt:lpstr>
      <vt:lpstr>DTN: How does it work?</vt:lpstr>
      <vt:lpstr>DTN: How does it work?</vt:lpstr>
      <vt:lpstr>Challenges of DTN</vt:lpstr>
      <vt:lpstr>Applications of DTN</vt:lpstr>
      <vt:lpstr>Vehicular Ad Hoc Network (VANET)</vt:lpstr>
      <vt:lpstr>VANET: An Example Scenario</vt:lpstr>
      <vt:lpstr>Issues and Challenges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7 Challenged Networks</dc:title>
  <dc:creator>Talha Ibn Aziz</dc:creator>
  <cp:lastModifiedBy>CSE</cp:lastModifiedBy>
  <cp:revision>2</cp:revision>
  <dcterms:created xsi:type="dcterms:W3CDTF">2020-10-14T06:50:02Z</dcterms:created>
  <dcterms:modified xsi:type="dcterms:W3CDTF">2022-03-04T06:17:57Z</dcterms:modified>
</cp:coreProperties>
</file>