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E26EB-D037-4925-86CE-73EE4424BF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2531A4-2722-47BA-BBAD-3336A86C1178}">
      <dgm:prSet/>
      <dgm:spPr/>
      <dgm:t>
        <a:bodyPr/>
        <a:lstStyle/>
        <a:p>
          <a:r>
            <a:rPr lang="en-US"/>
            <a:t>wireless networks can be classified into </a:t>
          </a:r>
          <a:r>
            <a:rPr lang="en-US" b="1"/>
            <a:t>Infrastructured</a:t>
          </a:r>
          <a:r>
            <a:rPr lang="en-US"/>
            <a:t> and </a:t>
          </a:r>
          <a:r>
            <a:rPr lang="en-US" b="1"/>
            <a:t>Infrastructureless</a:t>
          </a:r>
          <a:endParaRPr lang="en-US"/>
        </a:p>
      </dgm:t>
    </dgm:pt>
    <dgm:pt modelId="{4F16E1A7-4D12-421C-A9A4-54A5E02A81EF}" type="parTrans" cxnId="{45F4F8F3-BC92-4A7F-AC33-BFDB7EAF0249}">
      <dgm:prSet/>
      <dgm:spPr/>
      <dgm:t>
        <a:bodyPr/>
        <a:lstStyle/>
        <a:p>
          <a:endParaRPr lang="en-US"/>
        </a:p>
      </dgm:t>
    </dgm:pt>
    <dgm:pt modelId="{785B6AEB-8B1C-40C3-B06E-6EF2170D952F}" type="sibTrans" cxnId="{45F4F8F3-BC92-4A7F-AC33-BFDB7EAF0249}">
      <dgm:prSet/>
      <dgm:spPr/>
      <dgm:t>
        <a:bodyPr/>
        <a:lstStyle/>
        <a:p>
          <a:endParaRPr lang="en-US"/>
        </a:p>
      </dgm:t>
    </dgm:pt>
    <dgm:pt modelId="{39171EEC-B6B5-4545-BBF9-7EB0D8325C19}">
      <dgm:prSet/>
      <dgm:spPr/>
      <dgm:t>
        <a:bodyPr/>
        <a:lstStyle/>
        <a:p>
          <a:r>
            <a:rPr lang="en-US"/>
            <a:t>in </a:t>
          </a:r>
          <a:r>
            <a:rPr lang="en-US" b="1"/>
            <a:t>Infrastructured wireless </a:t>
          </a:r>
          <a:r>
            <a:rPr lang="en-US"/>
            <a:t>networks</a:t>
          </a:r>
        </a:p>
      </dgm:t>
    </dgm:pt>
    <dgm:pt modelId="{33DE7816-97C3-462F-ACC6-D2F7E0A6F36A}" type="parTrans" cxnId="{74BB1294-88F7-4C01-BB2B-A8113242BFEE}">
      <dgm:prSet/>
      <dgm:spPr/>
      <dgm:t>
        <a:bodyPr/>
        <a:lstStyle/>
        <a:p>
          <a:endParaRPr lang="en-US"/>
        </a:p>
      </dgm:t>
    </dgm:pt>
    <dgm:pt modelId="{2A33C3B4-4D1F-4EEB-893F-CCA6C1DEFBC6}" type="sibTrans" cxnId="{74BB1294-88F7-4C01-BB2B-A8113242BFEE}">
      <dgm:prSet/>
      <dgm:spPr/>
      <dgm:t>
        <a:bodyPr/>
        <a:lstStyle/>
        <a:p>
          <a:endParaRPr lang="en-US"/>
        </a:p>
      </dgm:t>
    </dgm:pt>
    <dgm:pt modelId="{D46B0C2D-A9E1-49CA-8F29-4EBEE5BB5C52}">
      <dgm:prSet/>
      <dgm:spPr/>
      <dgm:t>
        <a:bodyPr/>
        <a:lstStyle/>
        <a:p>
          <a:r>
            <a:rPr lang="en-US"/>
            <a:t>mobile node can move while communicating</a:t>
          </a:r>
        </a:p>
      </dgm:t>
    </dgm:pt>
    <dgm:pt modelId="{E9E4EE08-A45D-446B-B5B1-494313756D8E}" type="parTrans" cxnId="{7720C6AB-5064-4B6E-9FBF-5EC541A519A8}">
      <dgm:prSet/>
      <dgm:spPr/>
      <dgm:t>
        <a:bodyPr/>
        <a:lstStyle/>
        <a:p>
          <a:endParaRPr lang="en-US"/>
        </a:p>
      </dgm:t>
    </dgm:pt>
    <dgm:pt modelId="{F1B58745-E2C3-4EF9-8CFC-E35AE02EB9DA}" type="sibTrans" cxnId="{7720C6AB-5064-4B6E-9FBF-5EC541A519A8}">
      <dgm:prSet/>
      <dgm:spPr/>
      <dgm:t>
        <a:bodyPr/>
        <a:lstStyle/>
        <a:p>
          <a:endParaRPr lang="en-US"/>
        </a:p>
      </dgm:t>
    </dgm:pt>
    <dgm:pt modelId="{DF093CEE-A9C2-4E18-9F2C-3DB51A0BF8F0}">
      <dgm:prSet/>
      <dgm:spPr/>
      <dgm:t>
        <a:bodyPr/>
        <a:lstStyle/>
        <a:p>
          <a:r>
            <a:rPr lang="en-US"/>
            <a:t>the base station is fixed</a:t>
          </a:r>
        </a:p>
      </dgm:t>
    </dgm:pt>
    <dgm:pt modelId="{D285FBDD-6016-4FB7-B7DE-EE5806F8366F}" type="parTrans" cxnId="{C1566319-B47D-446B-B39C-99D346B4D65E}">
      <dgm:prSet/>
      <dgm:spPr/>
      <dgm:t>
        <a:bodyPr/>
        <a:lstStyle/>
        <a:p>
          <a:endParaRPr lang="en-US"/>
        </a:p>
      </dgm:t>
    </dgm:pt>
    <dgm:pt modelId="{4F801599-AA89-428E-A924-C02D59281C59}" type="sibTrans" cxnId="{C1566319-B47D-446B-B39C-99D346B4D65E}">
      <dgm:prSet/>
      <dgm:spPr/>
      <dgm:t>
        <a:bodyPr/>
        <a:lstStyle/>
        <a:p>
          <a:endParaRPr lang="en-US"/>
        </a:p>
      </dgm:t>
    </dgm:pt>
    <dgm:pt modelId="{FD693421-85EC-46F9-88D0-95F220777D30}">
      <dgm:prSet/>
      <dgm:spPr/>
      <dgm:t>
        <a:bodyPr/>
        <a:lstStyle/>
        <a:p>
          <a:r>
            <a:rPr lang="en-US"/>
            <a:t>if mobile node moves out of range, it gets into the range of another station</a:t>
          </a:r>
        </a:p>
      </dgm:t>
    </dgm:pt>
    <dgm:pt modelId="{C92B323C-0337-4C82-92BC-1F91DE079DEE}" type="parTrans" cxnId="{40EECC37-FB0E-46C9-B0A6-8716E56BFDDD}">
      <dgm:prSet/>
      <dgm:spPr/>
      <dgm:t>
        <a:bodyPr/>
        <a:lstStyle/>
        <a:p>
          <a:endParaRPr lang="en-US"/>
        </a:p>
      </dgm:t>
    </dgm:pt>
    <dgm:pt modelId="{054D54D7-4389-4705-80B2-7395C850736E}" type="sibTrans" cxnId="{40EECC37-FB0E-46C9-B0A6-8716E56BFDDD}">
      <dgm:prSet/>
      <dgm:spPr/>
      <dgm:t>
        <a:bodyPr/>
        <a:lstStyle/>
        <a:p>
          <a:endParaRPr lang="en-US"/>
        </a:p>
      </dgm:t>
    </dgm:pt>
    <dgm:pt modelId="{E43F87E5-1AAB-4B2C-B46E-7B0BB29BD0F9}">
      <dgm:prSet/>
      <dgm:spPr/>
      <dgm:t>
        <a:bodyPr/>
        <a:lstStyle/>
        <a:p>
          <a:r>
            <a:rPr lang="en-US"/>
            <a:t>in </a:t>
          </a:r>
          <a:r>
            <a:rPr lang="en-US" b="1"/>
            <a:t>Infrastructureless </a:t>
          </a:r>
          <a:r>
            <a:rPr lang="en-US"/>
            <a:t>or </a:t>
          </a:r>
          <a:r>
            <a:rPr lang="en-US" b="1"/>
            <a:t>Ad Hoc wireless </a:t>
          </a:r>
          <a:r>
            <a:rPr lang="en-US"/>
            <a:t>networks</a:t>
          </a:r>
        </a:p>
      </dgm:t>
    </dgm:pt>
    <dgm:pt modelId="{6D3CE5ED-058F-44D5-B7E3-C51759B712CC}" type="parTrans" cxnId="{A9FB28FA-F592-453B-A554-380721025058}">
      <dgm:prSet/>
      <dgm:spPr/>
      <dgm:t>
        <a:bodyPr/>
        <a:lstStyle/>
        <a:p>
          <a:endParaRPr lang="en-US"/>
        </a:p>
      </dgm:t>
    </dgm:pt>
    <dgm:pt modelId="{C605F90A-04F8-4B50-AB75-8051195C7A52}" type="sibTrans" cxnId="{A9FB28FA-F592-453B-A554-380721025058}">
      <dgm:prSet/>
      <dgm:spPr/>
      <dgm:t>
        <a:bodyPr/>
        <a:lstStyle/>
        <a:p>
          <a:endParaRPr lang="en-US"/>
        </a:p>
      </dgm:t>
    </dgm:pt>
    <dgm:pt modelId="{FC72326E-5BE0-4B86-9162-8F37E77A6671}">
      <dgm:prSet/>
      <dgm:spPr/>
      <dgm:t>
        <a:bodyPr/>
        <a:lstStyle/>
        <a:p>
          <a:r>
            <a:rPr lang="en-US"/>
            <a:t>there are no fixed base stations</a:t>
          </a:r>
        </a:p>
      </dgm:t>
    </dgm:pt>
    <dgm:pt modelId="{42DD93E3-06DA-4333-8A3A-F2C045FF1FDB}" type="parTrans" cxnId="{0B49242D-CE68-4702-94E7-B32B6EB4374E}">
      <dgm:prSet/>
      <dgm:spPr/>
      <dgm:t>
        <a:bodyPr/>
        <a:lstStyle/>
        <a:p>
          <a:endParaRPr lang="en-US"/>
        </a:p>
      </dgm:t>
    </dgm:pt>
    <dgm:pt modelId="{E680F0A3-E976-43DC-87C5-C96291FD7677}" type="sibTrans" cxnId="{0B49242D-CE68-4702-94E7-B32B6EB4374E}">
      <dgm:prSet/>
      <dgm:spPr/>
      <dgm:t>
        <a:bodyPr/>
        <a:lstStyle/>
        <a:p>
          <a:endParaRPr lang="en-US"/>
        </a:p>
      </dgm:t>
    </dgm:pt>
    <dgm:pt modelId="{CDDA447E-8536-44E1-AF2C-3EF3BF8A1CBC}">
      <dgm:prSet/>
      <dgm:spPr/>
      <dgm:t>
        <a:bodyPr/>
        <a:lstStyle/>
        <a:p>
          <a:r>
            <a:rPr lang="en-US"/>
            <a:t>all the nodes in the network act as routers</a:t>
          </a:r>
        </a:p>
      </dgm:t>
    </dgm:pt>
    <dgm:pt modelId="{41B5487F-9131-4174-9AB0-5FA7BAB44986}" type="parTrans" cxnId="{7F13716B-B9E2-4247-98F6-66AD28A3DE86}">
      <dgm:prSet/>
      <dgm:spPr/>
      <dgm:t>
        <a:bodyPr/>
        <a:lstStyle/>
        <a:p>
          <a:endParaRPr lang="en-US"/>
        </a:p>
      </dgm:t>
    </dgm:pt>
    <dgm:pt modelId="{BF900471-07C4-445B-A812-7D965669BE17}" type="sibTrans" cxnId="{7F13716B-B9E2-4247-98F6-66AD28A3DE86}">
      <dgm:prSet/>
      <dgm:spPr/>
      <dgm:t>
        <a:bodyPr/>
        <a:lstStyle/>
        <a:p>
          <a:endParaRPr lang="en-US"/>
        </a:p>
      </dgm:t>
    </dgm:pt>
    <dgm:pt modelId="{28899391-DF35-4607-94F6-34549FDA4A0C}">
      <dgm:prSet/>
      <dgm:spPr/>
      <dgm:t>
        <a:bodyPr/>
        <a:lstStyle/>
        <a:p>
          <a:r>
            <a:rPr lang="en-US"/>
            <a:t>nodes can dynamically establish routing to form network ‘on the fly’</a:t>
          </a:r>
        </a:p>
      </dgm:t>
    </dgm:pt>
    <dgm:pt modelId="{04AD6312-38E6-4BDA-BF7E-713AF27B0C23}" type="parTrans" cxnId="{38985896-D76B-4096-9579-E02DF7975162}">
      <dgm:prSet/>
      <dgm:spPr/>
      <dgm:t>
        <a:bodyPr/>
        <a:lstStyle/>
        <a:p>
          <a:endParaRPr lang="en-US"/>
        </a:p>
      </dgm:t>
    </dgm:pt>
    <dgm:pt modelId="{CB079D9A-2DF7-4920-9F14-8144E972C94F}" type="sibTrans" cxnId="{38985896-D76B-4096-9579-E02DF7975162}">
      <dgm:prSet/>
      <dgm:spPr/>
      <dgm:t>
        <a:bodyPr/>
        <a:lstStyle/>
        <a:p>
          <a:endParaRPr lang="en-US"/>
        </a:p>
      </dgm:t>
    </dgm:pt>
    <dgm:pt modelId="{2E49C1FD-A884-46D5-9813-AB6DA167751A}" type="pres">
      <dgm:prSet presAssocID="{ECEE26EB-D037-4925-86CE-73EE4424BF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D7128-CFDC-4738-B737-8F6EC09214CE}" type="pres">
      <dgm:prSet presAssocID="{9C2531A4-2722-47BA-BBAD-3336A86C117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D56FD-16D8-470C-811C-7C043D923673}" type="pres">
      <dgm:prSet presAssocID="{785B6AEB-8B1C-40C3-B06E-6EF2170D952F}" presName="spacer" presStyleCnt="0"/>
      <dgm:spPr/>
    </dgm:pt>
    <dgm:pt modelId="{49B2F40D-CE81-4175-A799-6033EA9BBFE6}" type="pres">
      <dgm:prSet presAssocID="{39171EEC-B6B5-4545-BBF9-7EB0D8325C1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1417-71A0-4529-8C82-AE3714B2029C}" type="pres">
      <dgm:prSet presAssocID="{39171EEC-B6B5-4545-BBF9-7EB0D8325C1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2C1B8-FC7F-45F1-B01F-EE344551E02D}" type="pres">
      <dgm:prSet presAssocID="{E43F87E5-1AAB-4B2C-B46E-7B0BB29BD0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3D2F5-3036-4180-A65A-D08A631CB3A8}" type="pres">
      <dgm:prSet presAssocID="{E43F87E5-1AAB-4B2C-B46E-7B0BB29BD0F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49242D-CE68-4702-94E7-B32B6EB4374E}" srcId="{E43F87E5-1AAB-4B2C-B46E-7B0BB29BD0F9}" destId="{FC72326E-5BE0-4B86-9162-8F37E77A6671}" srcOrd="0" destOrd="0" parTransId="{42DD93E3-06DA-4333-8A3A-F2C045FF1FDB}" sibTransId="{E680F0A3-E976-43DC-87C5-C96291FD7677}"/>
    <dgm:cxn modelId="{7F13716B-B9E2-4247-98F6-66AD28A3DE86}" srcId="{E43F87E5-1AAB-4B2C-B46E-7B0BB29BD0F9}" destId="{CDDA447E-8536-44E1-AF2C-3EF3BF8A1CBC}" srcOrd="1" destOrd="0" parTransId="{41B5487F-9131-4174-9AB0-5FA7BAB44986}" sibTransId="{BF900471-07C4-445B-A812-7D965669BE17}"/>
    <dgm:cxn modelId="{041759D4-0D37-4C02-89EA-2E3E4BB622CE}" type="presOf" srcId="{FD693421-85EC-46F9-88D0-95F220777D30}" destId="{EEF31417-71A0-4529-8C82-AE3714B2029C}" srcOrd="0" destOrd="2" presId="urn:microsoft.com/office/officeart/2005/8/layout/vList2"/>
    <dgm:cxn modelId="{98147B0A-4E73-4DA5-B420-613D327F2974}" type="presOf" srcId="{DF093CEE-A9C2-4E18-9F2C-3DB51A0BF8F0}" destId="{EEF31417-71A0-4529-8C82-AE3714B2029C}" srcOrd="0" destOrd="1" presId="urn:microsoft.com/office/officeart/2005/8/layout/vList2"/>
    <dgm:cxn modelId="{41A7B033-4808-4B76-A96B-FB67EE84D386}" type="presOf" srcId="{CDDA447E-8536-44E1-AF2C-3EF3BF8A1CBC}" destId="{DCA3D2F5-3036-4180-A65A-D08A631CB3A8}" srcOrd="0" destOrd="1" presId="urn:microsoft.com/office/officeart/2005/8/layout/vList2"/>
    <dgm:cxn modelId="{A9FA5D88-E209-41A0-BB5E-A8C9B33B3DB2}" type="presOf" srcId="{E43F87E5-1AAB-4B2C-B46E-7B0BB29BD0F9}" destId="{40E2C1B8-FC7F-45F1-B01F-EE344551E02D}" srcOrd="0" destOrd="0" presId="urn:microsoft.com/office/officeart/2005/8/layout/vList2"/>
    <dgm:cxn modelId="{45F4F8F3-BC92-4A7F-AC33-BFDB7EAF0249}" srcId="{ECEE26EB-D037-4925-86CE-73EE4424BF16}" destId="{9C2531A4-2722-47BA-BBAD-3336A86C1178}" srcOrd="0" destOrd="0" parTransId="{4F16E1A7-4D12-421C-A9A4-54A5E02A81EF}" sibTransId="{785B6AEB-8B1C-40C3-B06E-6EF2170D952F}"/>
    <dgm:cxn modelId="{C1566319-B47D-446B-B39C-99D346B4D65E}" srcId="{39171EEC-B6B5-4545-BBF9-7EB0D8325C19}" destId="{DF093CEE-A9C2-4E18-9F2C-3DB51A0BF8F0}" srcOrd="1" destOrd="0" parTransId="{D285FBDD-6016-4FB7-B7DE-EE5806F8366F}" sibTransId="{4F801599-AA89-428E-A924-C02D59281C59}"/>
    <dgm:cxn modelId="{0D931C15-4ED3-4782-A1E9-7DC61003E2BD}" type="presOf" srcId="{ECEE26EB-D037-4925-86CE-73EE4424BF16}" destId="{2E49C1FD-A884-46D5-9813-AB6DA167751A}" srcOrd="0" destOrd="0" presId="urn:microsoft.com/office/officeart/2005/8/layout/vList2"/>
    <dgm:cxn modelId="{1F643BD8-9F5C-46FC-9E3C-CEEDBB0FCA05}" type="presOf" srcId="{28899391-DF35-4607-94F6-34549FDA4A0C}" destId="{DCA3D2F5-3036-4180-A65A-D08A631CB3A8}" srcOrd="0" destOrd="2" presId="urn:microsoft.com/office/officeart/2005/8/layout/vList2"/>
    <dgm:cxn modelId="{CD2DC31E-DE6C-472F-B235-64125D142C53}" type="presOf" srcId="{39171EEC-B6B5-4545-BBF9-7EB0D8325C19}" destId="{49B2F40D-CE81-4175-A799-6033EA9BBFE6}" srcOrd="0" destOrd="0" presId="urn:microsoft.com/office/officeart/2005/8/layout/vList2"/>
    <dgm:cxn modelId="{D086FBB7-B4C7-467D-BACC-7B76516113C5}" type="presOf" srcId="{FC72326E-5BE0-4B86-9162-8F37E77A6671}" destId="{DCA3D2F5-3036-4180-A65A-D08A631CB3A8}" srcOrd="0" destOrd="0" presId="urn:microsoft.com/office/officeart/2005/8/layout/vList2"/>
    <dgm:cxn modelId="{7720C6AB-5064-4B6E-9FBF-5EC541A519A8}" srcId="{39171EEC-B6B5-4545-BBF9-7EB0D8325C19}" destId="{D46B0C2D-A9E1-49CA-8F29-4EBEE5BB5C52}" srcOrd="0" destOrd="0" parTransId="{E9E4EE08-A45D-446B-B5B1-494313756D8E}" sibTransId="{F1B58745-E2C3-4EF9-8CFC-E35AE02EB9DA}"/>
    <dgm:cxn modelId="{40EECC37-FB0E-46C9-B0A6-8716E56BFDDD}" srcId="{39171EEC-B6B5-4545-BBF9-7EB0D8325C19}" destId="{FD693421-85EC-46F9-88D0-95F220777D30}" srcOrd="2" destOrd="0" parTransId="{C92B323C-0337-4C82-92BC-1F91DE079DEE}" sibTransId="{054D54D7-4389-4705-80B2-7395C850736E}"/>
    <dgm:cxn modelId="{38041589-6226-4A8E-8357-CEB0EEED3149}" type="presOf" srcId="{D46B0C2D-A9E1-49CA-8F29-4EBEE5BB5C52}" destId="{EEF31417-71A0-4529-8C82-AE3714B2029C}" srcOrd="0" destOrd="0" presId="urn:microsoft.com/office/officeart/2005/8/layout/vList2"/>
    <dgm:cxn modelId="{38985896-D76B-4096-9579-E02DF7975162}" srcId="{E43F87E5-1AAB-4B2C-B46E-7B0BB29BD0F9}" destId="{28899391-DF35-4607-94F6-34549FDA4A0C}" srcOrd="2" destOrd="0" parTransId="{04AD6312-38E6-4BDA-BF7E-713AF27B0C23}" sibTransId="{CB079D9A-2DF7-4920-9F14-8144E972C94F}"/>
    <dgm:cxn modelId="{6286335F-EE32-46BB-AD6A-B944DACBD775}" type="presOf" srcId="{9C2531A4-2722-47BA-BBAD-3336A86C1178}" destId="{2D3D7128-CFDC-4738-B737-8F6EC09214CE}" srcOrd="0" destOrd="0" presId="urn:microsoft.com/office/officeart/2005/8/layout/vList2"/>
    <dgm:cxn modelId="{74BB1294-88F7-4C01-BB2B-A8113242BFEE}" srcId="{ECEE26EB-D037-4925-86CE-73EE4424BF16}" destId="{39171EEC-B6B5-4545-BBF9-7EB0D8325C19}" srcOrd="1" destOrd="0" parTransId="{33DE7816-97C3-462F-ACC6-D2F7E0A6F36A}" sibTransId="{2A33C3B4-4D1F-4EEB-893F-CCA6C1DEFBC6}"/>
    <dgm:cxn modelId="{A9FB28FA-F592-453B-A554-380721025058}" srcId="{ECEE26EB-D037-4925-86CE-73EE4424BF16}" destId="{E43F87E5-1AAB-4B2C-B46E-7B0BB29BD0F9}" srcOrd="2" destOrd="0" parTransId="{6D3CE5ED-058F-44D5-B7E3-C51759B712CC}" sibTransId="{C605F90A-04F8-4B50-AB75-8051195C7A52}"/>
    <dgm:cxn modelId="{41E34308-F036-4D7A-8A1B-84E3516DD8D0}" type="presParOf" srcId="{2E49C1FD-A884-46D5-9813-AB6DA167751A}" destId="{2D3D7128-CFDC-4738-B737-8F6EC09214CE}" srcOrd="0" destOrd="0" presId="urn:microsoft.com/office/officeart/2005/8/layout/vList2"/>
    <dgm:cxn modelId="{5A8657A8-7A4D-4EE7-B046-BFE1415BB193}" type="presParOf" srcId="{2E49C1FD-A884-46D5-9813-AB6DA167751A}" destId="{F96D56FD-16D8-470C-811C-7C043D923673}" srcOrd="1" destOrd="0" presId="urn:microsoft.com/office/officeart/2005/8/layout/vList2"/>
    <dgm:cxn modelId="{0C9AAFEF-4A45-4B9E-AAC5-D1F541D3F53B}" type="presParOf" srcId="{2E49C1FD-A884-46D5-9813-AB6DA167751A}" destId="{49B2F40D-CE81-4175-A799-6033EA9BBFE6}" srcOrd="2" destOrd="0" presId="urn:microsoft.com/office/officeart/2005/8/layout/vList2"/>
    <dgm:cxn modelId="{B8D7FFC4-B66D-42C9-A192-FCAA9B235F93}" type="presParOf" srcId="{2E49C1FD-A884-46D5-9813-AB6DA167751A}" destId="{EEF31417-71A0-4529-8C82-AE3714B2029C}" srcOrd="3" destOrd="0" presId="urn:microsoft.com/office/officeart/2005/8/layout/vList2"/>
    <dgm:cxn modelId="{B68B0A58-75DF-4D88-A85D-201D721841DA}" type="presParOf" srcId="{2E49C1FD-A884-46D5-9813-AB6DA167751A}" destId="{40E2C1B8-FC7F-45F1-B01F-EE344551E02D}" srcOrd="4" destOrd="0" presId="urn:microsoft.com/office/officeart/2005/8/layout/vList2"/>
    <dgm:cxn modelId="{FE8E8A2E-4B21-4587-BA3D-59B598DA67A3}" type="presParOf" srcId="{2E49C1FD-A884-46D5-9813-AB6DA167751A}" destId="{DCA3D2F5-3036-4180-A65A-D08A631CB3A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A06D7-2509-4018-A79C-1B9C5DEED5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3B590A-A172-414A-B263-B84C32E9C9BE}">
      <dgm:prSet/>
      <dgm:spPr/>
      <dgm:t>
        <a:bodyPr/>
        <a:lstStyle/>
        <a:p>
          <a:r>
            <a:rPr lang="en-US"/>
            <a:t>Home and Enterprise networks</a:t>
          </a:r>
        </a:p>
      </dgm:t>
    </dgm:pt>
    <dgm:pt modelId="{F9F30ABD-307F-4131-8B86-62703D8F8B3B}" type="parTrans" cxnId="{543FAE2E-B950-4B76-8D5D-14C97A2C23D4}">
      <dgm:prSet/>
      <dgm:spPr/>
      <dgm:t>
        <a:bodyPr/>
        <a:lstStyle/>
        <a:p>
          <a:endParaRPr lang="en-US"/>
        </a:p>
      </dgm:t>
    </dgm:pt>
    <dgm:pt modelId="{2633B9AD-4ED6-48F9-BD3D-17D1DD0DCB76}" type="sibTrans" cxnId="{543FAE2E-B950-4B76-8D5D-14C97A2C23D4}">
      <dgm:prSet/>
      <dgm:spPr/>
      <dgm:t>
        <a:bodyPr/>
        <a:lstStyle/>
        <a:p>
          <a:endParaRPr lang="en-US"/>
        </a:p>
      </dgm:t>
    </dgm:pt>
    <dgm:pt modelId="{8E82620B-7F99-4073-B3A7-D820A9E5893B}">
      <dgm:prSet/>
      <dgm:spPr/>
      <dgm:t>
        <a:bodyPr/>
        <a:lstStyle/>
        <a:p>
          <a:r>
            <a:rPr lang="en-US"/>
            <a:t>Home/office wireless networking</a:t>
          </a:r>
        </a:p>
      </dgm:t>
    </dgm:pt>
    <dgm:pt modelId="{A8D196F3-0457-470B-839B-38C9A0CDD059}" type="parTrans" cxnId="{F660F145-36A9-40B0-ABBB-ECC9DB8646C9}">
      <dgm:prSet/>
      <dgm:spPr/>
      <dgm:t>
        <a:bodyPr/>
        <a:lstStyle/>
        <a:p>
          <a:endParaRPr lang="en-US"/>
        </a:p>
      </dgm:t>
    </dgm:pt>
    <dgm:pt modelId="{5B685C2E-6DDC-4ADD-AF7A-BB79AA10CE23}" type="sibTrans" cxnId="{F660F145-36A9-40B0-ABBB-ECC9DB8646C9}">
      <dgm:prSet/>
      <dgm:spPr/>
      <dgm:t>
        <a:bodyPr/>
        <a:lstStyle/>
        <a:p>
          <a:endParaRPr lang="en-US"/>
        </a:p>
      </dgm:t>
    </dgm:pt>
    <dgm:pt modelId="{1F3CC97B-33C1-4C64-835B-B1F2372FFA7C}">
      <dgm:prSet/>
      <dgm:spPr/>
      <dgm:t>
        <a:bodyPr/>
        <a:lstStyle/>
        <a:p>
          <a:r>
            <a:rPr lang="en-US"/>
            <a:t>Conferences and meeting rooms</a:t>
          </a:r>
        </a:p>
      </dgm:t>
    </dgm:pt>
    <dgm:pt modelId="{4D2D2A13-9DF2-44BE-9072-7DF5CF6C74A9}" type="parTrans" cxnId="{1A6546F3-C87C-4CC7-A1ED-A4164D097715}">
      <dgm:prSet/>
      <dgm:spPr/>
      <dgm:t>
        <a:bodyPr/>
        <a:lstStyle/>
        <a:p>
          <a:endParaRPr lang="en-US"/>
        </a:p>
      </dgm:t>
    </dgm:pt>
    <dgm:pt modelId="{A940294B-EB59-45E3-A06A-9B07A5B538B3}" type="sibTrans" cxnId="{1A6546F3-C87C-4CC7-A1ED-A4164D097715}">
      <dgm:prSet/>
      <dgm:spPr/>
      <dgm:t>
        <a:bodyPr/>
        <a:lstStyle/>
        <a:p>
          <a:endParaRPr lang="en-US"/>
        </a:p>
      </dgm:t>
    </dgm:pt>
    <dgm:pt modelId="{925BDCB6-D95F-4F16-859D-9E333F6353E1}">
      <dgm:prSet/>
      <dgm:spPr/>
      <dgm:t>
        <a:bodyPr/>
        <a:lstStyle/>
        <a:p>
          <a:r>
            <a:rPr lang="en-US"/>
            <a:t>Personal Area Networks (PAN)</a:t>
          </a:r>
        </a:p>
      </dgm:t>
    </dgm:pt>
    <dgm:pt modelId="{996D1AFF-A835-4CC4-99B1-293A4BA88D3D}" type="parTrans" cxnId="{8E3BF6D1-9FC0-4C5D-BDCF-33000D17527D}">
      <dgm:prSet/>
      <dgm:spPr/>
      <dgm:t>
        <a:bodyPr/>
        <a:lstStyle/>
        <a:p>
          <a:endParaRPr lang="en-US"/>
        </a:p>
      </dgm:t>
    </dgm:pt>
    <dgm:pt modelId="{C312129B-8537-41FF-A734-7A04116E338E}" type="sibTrans" cxnId="{8E3BF6D1-9FC0-4C5D-BDCF-33000D17527D}">
      <dgm:prSet/>
      <dgm:spPr/>
      <dgm:t>
        <a:bodyPr/>
        <a:lstStyle/>
        <a:p>
          <a:endParaRPr lang="en-US"/>
        </a:p>
      </dgm:t>
    </dgm:pt>
    <dgm:pt modelId="{C36948D1-040B-4C22-BCA4-19F02F3E0BB1}">
      <dgm:prSet/>
      <dgm:spPr/>
      <dgm:t>
        <a:bodyPr/>
        <a:lstStyle/>
        <a:p>
          <a:r>
            <a:rPr lang="en-US"/>
            <a:t>Entertainment</a:t>
          </a:r>
        </a:p>
      </dgm:t>
    </dgm:pt>
    <dgm:pt modelId="{C29DB10B-6F69-45DB-9622-BCB0A644EE0D}" type="parTrans" cxnId="{6B850FF6-A6DD-4D9C-8A79-CEF741C7E9FB}">
      <dgm:prSet/>
      <dgm:spPr/>
      <dgm:t>
        <a:bodyPr/>
        <a:lstStyle/>
        <a:p>
          <a:endParaRPr lang="en-US"/>
        </a:p>
      </dgm:t>
    </dgm:pt>
    <dgm:pt modelId="{F7A66216-0D40-46AB-9412-CF41779BE1A9}" type="sibTrans" cxnId="{6B850FF6-A6DD-4D9C-8A79-CEF741C7E9FB}">
      <dgm:prSet/>
      <dgm:spPr/>
      <dgm:t>
        <a:bodyPr/>
        <a:lstStyle/>
        <a:p>
          <a:endParaRPr lang="en-US"/>
        </a:p>
      </dgm:t>
    </dgm:pt>
    <dgm:pt modelId="{DC9EBDA5-8679-4EB5-AF5A-BAFADAF6644A}">
      <dgm:prSet/>
      <dgm:spPr/>
      <dgm:t>
        <a:bodyPr/>
        <a:lstStyle/>
        <a:p>
          <a:r>
            <a:rPr lang="en-US"/>
            <a:t>Multi-user games</a:t>
          </a:r>
        </a:p>
      </dgm:t>
    </dgm:pt>
    <dgm:pt modelId="{19BE3A48-71DE-45D4-9AA0-39435487B664}" type="parTrans" cxnId="{B5CE63EB-52F1-411D-B48E-BACCA7EBD01C}">
      <dgm:prSet/>
      <dgm:spPr/>
      <dgm:t>
        <a:bodyPr/>
        <a:lstStyle/>
        <a:p>
          <a:endParaRPr lang="en-US"/>
        </a:p>
      </dgm:t>
    </dgm:pt>
    <dgm:pt modelId="{3D518862-84DA-4D1E-AA13-C249D04F6C6A}" type="sibTrans" cxnId="{B5CE63EB-52F1-411D-B48E-BACCA7EBD01C}">
      <dgm:prSet/>
      <dgm:spPr/>
      <dgm:t>
        <a:bodyPr/>
        <a:lstStyle/>
        <a:p>
          <a:endParaRPr lang="en-US"/>
        </a:p>
      </dgm:t>
    </dgm:pt>
    <dgm:pt modelId="{E8FBB4AD-6B59-4D27-81EC-ED69E979580E}">
      <dgm:prSet/>
      <dgm:spPr/>
      <dgm:t>
        <a:bodyPr/>
        <a:lstStyle/>
        <a:p>
          <a:r>
            <a:rPr lang="en-US"/>
            <a:t>Outdoor Internet Access</a:t>
          </a:r>
        </a:p>
      </dgm:t>
    </dgm:pt>
    <dgm:pt modelId="{56D6181B-AE21-4194-8812-5BBC7412C663}" type="parTrans" cxnId="{2F635DBE-7A6E-41B1-BFBE-C05368A9BFA9}">
      <dgm:prSet/>
      <dgm:spPr/>
      <dgm:t>
        <a:bodyPr/>
        <a:lstStyle/>
        <a:p>
          <a:endParaRPr lang="en-US"/>
        </a:p>
      </dgm:t>
    </dgm:pt>
    <dgm:pt modelId="{0CDA474E-DB34-4893-BF4A-8195F9B3E045}" type="sibTrans" cxnId="{2F635DBE-7A6E-41B1-BFBE-C05368A9BFA9}">
      <dgm:prSet/>
      <dgm:spPr/>
      <dgm:t>
        <a:bodyPr/>
        <a:lstStyle/>
        <a:p>
          <a:endParaRPr lang="en-US"/>
        </a:p>
      </dgm:t>
    </dgm:pt>
    <dgm:pt modelId="{3C3E79C3-688A-454E-8A7E-1493EBB74075}">
      <dgm:prSet/>
      <dgm:spPr/>
      <dgm:t>
        <a:bodyPr/>
        <a:lstStyle/>
        <a:p>
          <a:r>
            <a:rPr lang="en-US"/>
            <a:t>Sensor networks</a:t>
          </a:r>
        </a:p>
      </dgm:t>
    </dgm:pt>
    <dgm:pt modelId="{4EFC3038-3022-4CE0-B6BC-C45355EBC3AC}" type="parTrans" cxnId="{6974DCC2-C9FA-4B95-9817-2AD795384948}">
      <dgm:prSet/>
      <dgm:spPr/>
      <dgm:t>
        <a:bodyPr/>
        <a:lstStyle/>
        <a:p>
          <a:endParaRPr lang="en-US"/>
        </a:p>
      </dgm:t>
    </dgm:pt>
    <dgm:pt modelId="{FCECC406-5BF5-49C1-AE30-1FDDAC1647E8}" type="sibTrans" cxnId="{6974DCC2-C9FA-4B95-9817-2AD795384948}">
      <dgm:prSet/>
      <dgm:spPr/>
      <dgm:t>
        <a:bodyPr/>
        <a:lstStyle/>
        <a:p>
          <a:endParaRPr lang="en-US"/>
        </a:p>
      </dgm:t>
    </dgm:pt>
    <dgm:pt modelId="{2D43EA24-AF15-495B-9034-7EC357109FE7}">
      <dgm:prSet/>
      <dgm:spPr/>
      <dgm:t>
        <a:bodyPr/>
        <a:lstStyle/>
        <a:p>
          <a:r>
            <a:rPr lang="en-US"/>
            <a:t>Commercial and civilian environments</a:t>
          </a:r>
        </a:p>
      </dgm:t>
    </dgm:pt>
    <dgm:pt modelId="{514EAC45-3CA4-4C1E-9E29-BEEED1AF34B3}" type="parTrans" cxnId="{BBA9E011-7386-48B3-AD37-7AA1E609EB00}">
      <dgm:prSet/>
      <dgm:spPr/>
      <dgm:t>
        <a:bodyPr/>
        <a:lstStyle/>
        <a:p>
          <a:endParaRPr lang="en-US"/>
        </a:p>
      </dgm:t>
    </dgm:pt>
    <dgm:pt modelId="{CCA8039D-64E2-4EA3-8BFB-D5A28440F804}" type="sibTrans" cxnId="{BBA9E011-7386-48B3-AD37-7AA1E609EB00}">
      <dgm:prSet/>
      <dgm:spPr/>
      <dgm:t>
        <a:bodyPr/>
        <a:lstStyle/>
        <a:p>
          <a:endParaRPr lang="en-US"/>
        </a:p>
      </dgm:t>
    </dgm:pt>
    <dgm:pt modelId="{57F787D4-9B35-4D38-80CA-8E26419003BA}" type="pres">
      <dgm:prSet presAssocID="{9F9A06D7-2509-4018-A79C-1B9C5DEED5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11A657-A216-4B0A-B125-860847F9CB0E}" type="pres">
      <dgm:prSet presAssocID="{D03B590A-A172-414A-B263-B84C32E9C9B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B6B4B-37A4-4D9E-9E14-70306D2A382F}" type="pres">
      <dgm:prSet presAssocID="{D03B590A-A172-414A-B263-B84C32E9C9B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9A531-E22F-48B2-883F-7DE7B818A169}" type="pres">
      <dgm:prSet presAssocID="{C36948D1-040B-4C22-BCA4-19F02F3E0BB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2E091-B502-4EC3-B2C0-B08C09C97ECD}" type="pres">
      <dgm:prSet presAssocID="{C36948D1-040B-4C22-BCA4-19F02F3E0BB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3BC95-7457-4C56-97D5-DCB472A6F4C8}" type="pres">
      <dgm:prSet presAssocID="{3C3E79C3-688A-454E-8A7E-1493EBB7407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C9720-9F18-48D0-A232-5C5768091CD5}" type="pres">
      <dgm:prSet presAssocID="{FCECC406-5BF5-49C1-AE30-1FDDAC1647E8}" presName="spacer" presStyleCnt="0"/>
      <dgm:spPr/>
    </dgm:pt>
    <dgm:pt modelId="{6DAA7A02-1034-426D-8CFD-E8C3D950C9CA}" type="pres">
      <dgm:prSet presAssocID="{2D43EA24-AF15-495B-9034-7EC357109FE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2486C-78D7-4BBE-A9FB-0211838B727A}" type="presOf" srcId="{1F3CC97B-33C1-4C64-835B-B1F2372FFA7C}" destId="{CB6B6B4B-37A4-4D9E-9E14-70306D2A382F}" srcOrd="0" destOrd="1" presId="urn:microsoft.com/office/officeart/2005/8/layout/vList2"/>
    <dgm:cxn modelId="{871C6FD6-292F-4522-BA8B-0E93788A054F}" type="presOf" srcId="{3C3E79C3-688A-454E-8A7E-1493EBB74075}" destId="{A9A3BC95-7457-4C56-97D5-DCB472A6F4C8}" srcOrd="0" destOrd="0" presId="urn:microsoft.com/office/officeart/2005/8/layout/vList2"/>
    <dgm:cxn modelId="{111125AC-7BD9-440E-A2DA-C6930469334C}" type="presOf" srcId="{E8FBB4AD-6B59-4D27-81EC-ED69E979580E}" destId="{04E2E091-B502-4EC3-B2C0-B08C09C97ECD}" srcOrd="0" destOrd="1" presId="urn:microsoft.com/office/officeart/2005/8/layout/vList2"/>
    <dgm:cxn modelId="{6B475B96-48E3-47EA-B1D5-48F3B045547C}" type="presOf" srcId="{9F9A06D7-2509-4018-A79C-1B9C5DEED553}" destId="{57F787D4-9B35-4D38-80CA-8E26419003BA}" srcOrd="0" destOrd="0" presId="urn:microsoft.com/office/officeart/2005/8/layout/vList2"/>
    <dgm:cxn modelId="{8E3BF6D1-9FC0-4C5D-BDCF-33000D17527D}" srcId="{D03B590A-A172-414A-B263-B84C32E9C9BE}" destId="{925BDCB6-D95F-4F16-859D-9E333F6353E1}" srcOrd="2" destOrd="0" parTransId="{996D1AFF-A835-4CC4-99B1-293A4BA88D3D}" sibTransId="{C312129B-8537-41FF-A734-7A04116E338E}"/>
    <dgm:cxn modelId="{EEE692A3-B331-44C2-8789-C5FDB0AD100A}" type="presOf" srcId="{8E82620B-7F99-4073-B3A7-D820A9E5893B}" destId="{CB6B6B4B-37A4-4D9E-9E14-70306D2A382F}" srcOrd="0" destOrd="0" presId="urn:microsoft.com/office/officeart/2005/8/layout/vList2"/>
    <dgm:cxn modelId="{543FAE2E-B950-4B76-8D5D-14C97A2C23D4}" srcId="{9F9A06D7-2509-4018-A79C-1B9C5DEED553}" destId="{D03B590A-A172-414A-B263-B84C32E9C9BE}" srcOrd="0" destOrd="0" parTransId="{F9F30ABD-307F-4131-8B86-62703D8F8B3B}" sibTransId="{2633B9AD-4ED6-48F9-BD3D-17D1DD0DCB76}"/>
    <dgm:cxn modelId="{455B2E6C-510B-47F9-ABEB-8CB6F465F2E6}" type="presOf" srcId="{2D43EA24-AF15-495B-9034-7EC357109FE7}" destId="{6DAA7A02-1034-426D-8CFD-E8C3D950C9CA}" srcOrd="0" destOrd="0" presId="urn:microsoft.com/office/officeart/2005/8/layout/vList2"/>
    <dgm:cxn modelId="{54AB0E8F-1E48-42D0-9313-2C5CA07F3424}" type="presOf" srcId="{C36948D1-040B-4C22-BCA4-19F02F3E0BB1}" destId="{28D9A531-E22F-48B2-883F-7DE7B818A169}" srcOrd="0" destOrd="0" presId="urn:microsoft.com/office/officeart/2005/8/layout/vList2"/>
    <dgm:cxn modelId="{6974DCC2-C9FA-4B95-9817-2AD795384948}" srcId="{9F9A06D7-2509-4018-A79C-1B9C5DEED553}" destId="{3C3E79C3-688A-454E-8A7E-1493EBB74075}" srcOrd="2" destOrd="0" parTransId="{4EFC3038-3022-4CE0-B6BC-C45355EBC3AC}" sibTransId="{FCECC406-5BF5-49C1-AE30-1FDDAC1647E8}"/>
    <dgm:cxn modelId="{F660F145-36A9-40B0-ABBB-ECC9DB8646C9}" srcId="{D03B590A-A172-414A-B263-B84C32E9C9BE}" destId="{8E82620B-7F99-4073-B3A7-D820A9E5893B}" srcOrd="0" destOrd="0" parTransId="{A8D196F3-0457-470B-839B-38C9A0CDD059}" sibTransId="{5B685C2E-6DDC-4ADD-AF7A-BB79AA10CE23}"/>
    <dgm:cxn modelId="{BBA9E011-7386-48B3-AD37-7AA1E609EB00}" srcId="{9F9A06D7-2509-4018-A79C-1B9C5DEED553}" destId="{2D43EA24-AF15-495B-9034-7EC357109FE7}" srcOrd="3" destOrd="0" parTransId="{514EAC45-3CA4-4C1E-9E29-BEEED1AF34B3}" sibTransId="{CCA8039D-64E2-4EA3-8BFB-D5A28440F804}"/>
    <dgm:cxn modelId="{1A6546F3-C87C-4CC7-A1ED-A4164D097715}" srcId="{D03B590A-A172-414A-B263-B84C32E9C9BE}" destId="{1F3CC97B-33C1-4C64-835B-B1F2372FFA7C}" srcOrd="1" destOrd="0" parTransId="{4D2D2A13-9DF2-44BE-9072-7DF5CF6C74A9}" sibTransId="{A940294B-EB59-45E3-A06A-9B07A5B538B3}"/>
    <dgm:cxn modelId="{D4B636BB-82A2-4943-AD1A-9FC1828BFC48}" type="presOf" srcId="{DC9EBDA5-8679-4EB5-AF5A-BAFADAF6644A}" destId="{04E2E091-B502-4EC3-B2C0-B08C09C97ECD}" srcOrd="0" destOrd="0" presId="urn:microsoft.com/office/officeart/2005/8/layout/vList2"/>
    <dgm:cxn modelId="{6B850FF6-A6DD-4D9C-8A79-CEF741C7E9FB}" srcId="{9F9A06D7-2509-4018-A79C-1B9C5DEED553}" destId="{C36948D1-040B-4C22-BCA4-19F02F3E0BB1}" srcOrd="1" destOrd="0" parTransId="{C29DB10B-6F69-45DB-9622-BCB0A644EE0D}" sibTransId="{F7A66216-0D40-46AB-9412-CF41779BE1A9}"/>
    <dgm:cxn modelId="{2F635DBE-7A6E-41B1-BFBE-C05368A9BFA9}" srcId="{C36948D1-040B-4C22-BCA4-19F02F3E0BB1}" destId="{E8FBB4AD-6B59-4D27-81EC-ED69E979580E}" srcOrd="1" destOrd="0" parTransId="{56D6181B-AE21-4194-8812-5BBC7412C663}" sibTransId="{0CDA474E-DB34-4893-BF4A-8195F9B3E045}"/>
    <dgm:cxn modelId="{51AF46E3-531D-4913-B3D2-AF9A6D2E05D4}" type="presOf" srcId="{925BDCB6-D95F-4F16-859D-9E333F6353E1}" destId="{CB6B6B4B-37A4-4D9E-9E14-70306D2A382F}" srcOrd="0" destOrd="2" presId="urn:microsoft.com/office/officeart/2005/8/layout/vList2"/>
    <dgm:cxn modelId="{EFB9B67E-03CD-4020-8E5B-3286DB3F24F7}" type="presOf" srcId="{D03B590A-A172-414A-B263-B84C32E9C9BE}" destId="{0F11A657-A216-4B0A-B125-860847F9CB0E}" srcOrd="0" destOrd="0" presId="urn:microsoft.com/office/officeart/2005/8/layout/vList2"/>
    <dgm:cxn modelId="{B5CE63EB-52F1-411D-B48E-BACCA7EBD01C}" srcId="{C36948D1-040B-4C22-BCA4-19F02F3E0BB1}" destId="{DC9EBDA5-8679-4EB5-AF5A-BAFADAF6644A}" srcOrd="0" destOrd="0" parTransId="{19BE3A48-71DE-45D4-9AA0-39435487B664}" sibTransId="{3D518862-84DA-4D1E-AA13-C249D04F6C6A}"/>
    <dgm:cxn modelId="{0142E97E-B42E-4773-89E7-2523E19E8D71}" type="presParOf" srcId="{57F787D4-9B35-4D38-80CA-8E26419003BA}" destId="{0F11A657-A216-4B0A-B125-860847F9CB0E}" srcOrd="0" destOrd="0" presId="urn:microsoft.com/office/officeart/2005/8/layout/vList2"/>
    <dgm:cxn modelId="{A03397AD-5ADC-4273-9E51-CE9895BF6D08}" type="presParOf" srcId="{57F787D4-9B35-4D38-80CA-8E26419003BA}" destId="{CB6B6B4B-37A4-4D9E-9E14-70306D2A382F}" srcOrd="1" destOrd="0" presId="urn:microsoft.com/office/officeart/2005/8/layout/vList2"/>
    <dgm:cxn modelId="{AE587BB3-4731-4051-8FA9-4CBD0185CB8A}" type="presParOf" srcId="{57F787D4-9B35-4D38-80CA-8E26419003BA}" destId="{28D9A531-E22F-48B2-883F-7DE7B818A169}" srcOrd="2" destOrd="0" presId="urn:microsoft.com/office/officeart/2005/8/layout/vList2"/>
    <dgm:cxn modelId="{36D5C5F9-6702-45AE-A38C-A98057D1C76F}" type="presParOf" srcId="{57F787D4-9B35-4D38-80CA-8E26419003BA}" destId="{04E2E091-B502-4EC3-B2C0-B08C09C97ECD}" srcOrd="3" destOrd="0" presId="urn:microsoft.com/office/officeart/2005/8/layout/vList2"/>
    <dgm:cxn modelId="{A021FAC4-5C6F-4FA9-9AA9-F6DEA4D20BF3}" type="presParOf" srcId="{57F787D4-9B35-4D38-80CA-8E26419003BA}" destId="{A9A3BC95-7457-4C56-97D5-DCB472A6F4C8}" srcOrd="4" destOrd="0" presId="urn:microsoft.com/office/officeart/2005/8/layout/vList2"/>
    <dgm:cxn modelId="{79FBA9C9-FB1C-4A0F-8A54-5A300107FC45}" type="presParOf" srcId="{57F787D4-9B35-4D38-80CA-8E26419003BA}" destId="{2C2C9720-9F18-48D0-A232-5C5768091CD5}" srcOrd="5" destOrd="0" presId="urn:microsoft.com/office/officeart/2005/8/layout/vList2"/>
    <dgm:cxn modelId="{FF9B63E2-22D9-463D-8F3B-05059D7B5CA9}" type="presParOf" srcId="{57F787D4-9B35-4D38-80CA-8E26419003BA}" destId="{6DAA7A02-1034-426D-8CFD-E8C3D950C9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7128-CFDC-4738-B737-8F6EC09214CE}">
      <dsp:nvSpPr>
        <dsp:cNvPr id="0" name=""/>
        <dsp:cNvSpPr/>
      </dsp:nvSpPr>
      <dsp:spPr>
        <a:xfrm>
          <a:off x="0" y="55799"/>
          <a:ext cx="7240146" cy="1042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wireless networks can be classified into </a:t>
          </a:r>
          <a:r>
            <a:rPr lang="en-US" sz="2700" b="1" kern="1200"/>
            <a:t>Infrastructured</a:t>
          </a:r>
          <a:r>
            <a:rPr lang="en-US" sz="2700" kern="1200"/>
            <a:t> and </a:t>
          </a:r>
          <a:r>
            <a:rPr lang="en-US" sz="2700" b="1" kern="1200"/>
            <a:t>Infrastructureless</a:t>
          </a:r>
          <a:endParaRPr lang="en-US" sz="2700" kern="1200"/>
        </a:p>
      </dsp:txBody>
      <dsp:txXfrm>
        <a:off x="50889" y="106688"/>
        <a:ext cx="7138368" cy="940692"/>
      </dsp:txXfrm>
    </dsp:sp>
    <dsp:sp modelId="{49B2F40D-CE81-4175-A799-6033EA9BBFE6}">
      <dsp:nvSpPr>
        <dsp:cNvPr id="0" name=""/>
        <dsp:cNvSpPr/>
      </dsp:nvSpPr>
      <dsp:spPr>
        <a:xfrm>
          <a:off x="0" y="1176029"/>
          <a:ext cx="7240146" cy="1042470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in </a:t>
          </a:r>
          <a:r>
            <a:rPr lang="en-US" sz="2700" b="1" kern="1200"/>
            <a:t>Infrastructured wireless </a:t>
          </a:r>
          <a:r>
            <a:rPr lang="en-US" sz="2700" kern="1200"/>
            <a:t>networks</a:t>
          </a:r>
        </a:p>
      </dsp:txBody>
      <dsp:txXfrm>
        <a:off x="50889" y="1226918"/>
        <a:ext cx="7138368" cy="940692"/>
      </dsp:txXfrm>
    </dsp:sp>
    <dsp:sp modelId="{EEF31417-71A0-4529-8C82-AE3714B2029C}">
      <dsp:nvSpPr>
        <dsp:cNvPr id="0" name=""/>
        <dsp:cNvSpPr/>
      </dsp:nvSpPr>
      <dsp:spPr>
        <a:xfrm>
          <a:off x="0" y="2218500"/>
          <a:ext cx="7240146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mobile node can move while communicating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the base station is fixed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if mobile node moves out of range, it gets into the range of another station</a:t>
          </a:r>
        </a:p>
      </dsp:txBody>
      <dsp:txXfrm>
        <a:off x="0" y="2218500"/>
        <a:ext cx="7240146" cy="1313414"/>
      </dsp:txXfrm>
    </dsp:sp>
    <dsp:sp modelId="{40E2C1B8-FC7F-45F1-B01F-EE344551E02D}">
      <dsp:nvSpPr>
        <dsp:cNvPr id="0" name=""/>
        <dsp:cNvSpPr/>
      </dsp:nvSpPr>
      <dsp:spPr>
        <a:xfrm>
          <a:off x="0" y="3531915"/>
          <a:ext cx="7240146" cy="104247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in </a:t>
          </a:r>
          <a:r>
            <a:rPr lang="en-US" sz="2700" b="1" kern="1200"/>
            <a:t>Infrastructureless </a:t>
          </a:r>
          <a:r>
            <a:rPr lang="en-US" sz="2700" kern="1200"/>
            <a:t>or </a:t>
          </a:r>
          <a:r>
            <a:rPr lang="en-US" sz="2700" b="1" kern="1200"/>
            <a:t>Ad Hoc wireless </a:t>
          </a:r>
          <a:r>
            <a:rPr lang="en-US" sz="2700" kern="1200"/>
            <a:t>networks</a:t>
          </a:r>
        </a:p>
      </dsp:txBody>
      <dsp:txXfrm>
        <a:off x="50889" y="3582804"/>
        <a:ext cx="7138368" cy="940692"/>
      </dsp:txXfrm>
    </dsp:sp>
    <dsp:sp modelId="{DCA3D2F5-3036-4180-A65A-D08A631CB3A8}">
      <dsp:nvSpPr>
        <dsp:cNvPr id="0" name=""/>
        <dsp:cNvSpPr/>
      </dsp:nvSpPr>
      <dsp:spPr>
        <a:xfrm>
          <a:off x="0" y="4574385"/>
          <a:ext cx="7240146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there are no fixed base stations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all the nodes in the network act as routers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nodes can dynamically establish routing to form network ‘on the fly’</a:t>
          </a:r>
        </a:p>
      </dsp:txBody>
      <dsp:txXfrm>
        <a:off x="0" y="4574385"/>
        <a:ext cx="7240146" cy="1313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1A657-A216-4B0A-B125-860847F9CB0E}">
      <dsp:nvSpPr>
        <dsp:cNvPr id="0" name=""/>
        <dsp:cNvSpPr/>
      </dsp:nvSpPr>
      <dsp:spPr>
        <a:xfrm>
          <a:off x="0" y="401399"/>
          <a:ext cx="7240146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Home and Enterprise networks</a:t>
          </a:r>
        </a:p>
      </dsp:txBody>
      <dsp:txXfrm>
        <a:off x="36553" y="437952"/>
        <a:ext cx="7167040" cy="675694"/>
      </dsp:txXfrm>
    </dsp:sp>
    <dsp:sp modelId="{CB6B6B4B-37A4-4D9E-9E14-70306D2A382F}">
      <dsp:nvSpPr>
        <dsp:cNvPr id="0" name=""/>
        <dsp:cNvSpPr/>
      </dsp:nvSpPr>
      <dsp:spPr>
        <a:xfrm>
          <a:off x="0" y="1150199"/>
          <a:ext cx="7240146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Home/office wireless networking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Conferences and meeting rooms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Personal Area Networks (PAN)</a:t>
          </a:r>
        </a:p>
      </dsp:txBody>
      <dsp:txXfrm>
        <a:off x="0" y="1150199"/>
        <a:ext cx="7240146" cy="1225440"/>
      </dsp:txXfrm>
    </dsp:sp>
    <dsp:sp modelId="{28D9A531-E22F-48B2-883F-7DE7B818A169}">
      <dsp:nvSpPr>
        <dsp:cNvPr id="0" name=""/>
        <dsp:cNvSpPr/>
      </dsp:nvSpPr>
      <dsp:spPr>
        <a:xfrm>
          <a:off x="0" y="2375640"/>
          <a:ext cx="7240146" cy="748800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Entertainment</a:t>
          </a:r>
        </a:p>
      </dsp:txBody>
      <dsp:txXfrm>
        <a:off x="36553" y="2412193"/>
        <a:ext cx="7167040" cy="675694"/>
      </dsp:txXfrm>
    </dsp:sp>
    <dsp:sp modelId="{04E2E091-B502-4EC3-B2C0-B08C09C97ECD}">
      <dsp:nvSpPr>
        <dsp:cNvPr id="0" name=""/>
        <dsp:cNvSpPr/>
      </dsp:nvSpPr>
      <dsp:spPr>
        <a:xfrm>
          <a:off x="0" y="3124439"/>
          <a:ext cx="7240146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Multi-user games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Outdoor Internet Access</a:t>
          </a:r>
        </a:p>
      </dsp:txBody>
      <dsp:txXfrm>
        <a:off x="0" y="3124439"/>
        <a:ext cx="7240146" cy="828000"/>
      </dsp:txXfrm>
    </dsp:sp>
    <dsp:sp modelId="{A9A3BC95-7457-4C56-97D5-DCB472A6F4C8}">
      <dsp:nvSpPr>
        <dsp:cNvPr id="0" name=""/>
        <dsp:cNvSpPr/>
      </dsp:nvSpPr>
      <dsp:spPr>
        <a:xfrm>
          <a:off x="0" y="3952440"/>
          <a:ext cx="7240146" cy="748800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Sensor networks</a:t>
          </a:r>
        </a:p>
      </dsp:txBody>
      <dsp:txXfrm>
        <a:off x="36553" y="3988993"/>
        <a:ext cx="7167040" cy="675694"/>
      </dsp:txXfrm>
    </dsp:sp>
    <dsp:sp modelId="{6DAA7A02-1034-426D-8CFD-E8C3D950C9CA}">
      <dsp:nvSpPr>
        <dsp:cNvPr id="0" name=""/>
        <dsp:cNvSpPr/>
      </dsp:nvSpPr>
      <dsp:spPr>
        <a:xfrm>
          <a:off x="0" y="4793399"/>
          <a:ext cx="7240146" cy="7488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Commercial and civilian environments</a:t>
          </a:r>
        </a:p>
      </dsp:txBody>
      <dsp:txXfrm>
        <a:off x="36553" y="4829952"/>
        <a:ext cx="7167040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3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wg/manet/abou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ACE9E2ED-2BB1-46AE-A037-86EC1BFB3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489CC-21F5-4B79-BE26-AEC1B13F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Mobile ad hoc networks (MANET)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8DF875-B08D-46BA-8426-DAE6F06E4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24064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 smtClean="0"/>
              <a:t>Department </a:t>
            </a:r>
            <a:r>
              <a:rPr lang="en-US" sz="1400" dirty="0"/>
              <a:t>of CSE, IUT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28B54C3-B57B-472A-B96E-1FCB67093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4C9F2B0-1044-46EB-8AEB-C3BFFDE6C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DB3C429-F8DA-49B9-AF84-21996FCF7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xmlns="" id="{ECDCA98F-1A87-49AD-9154-35183A368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0" r="20471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059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45C5CC17-FF17-43CF-B073-D9051465D5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1EBE2DDC-0D14-44E6-A1AB-2EEC095074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A8543D98-0AA2-43B4-B508-DC1DB7F3DC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89723C1D-9A1A-465B-8164-483BF5426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xmlns="" id="{A6680484-5F73-4078-85C2-415205B1A4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15557-3DE8-4DE0-B307-1BD9EEE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What is manet?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CB513A-5D64-494A-B785-C970A138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/>
              <a:t>Mobile Ad Hoc Network (MANET) is –</a:t>
            </a:r>
          </a:p>
          <a:p>
            <a:pPr lvl="1"/>
            <a:r>
              <a:rPr lang="en-US" sz="1800"/>
              <a:t>collection of wireless mobile nodes</a:t>
            </a:r>
          </a:p>
          <a:p>
            <a:pPr lvl="1"/>
            <a:r>
              <a:rPr lang="en-US" sz="1800"/>
              <a:t>having multi-hop connections</a:t>
            </a:r>
          </a:p>
          <a:p>
            <a:pPr lvl="1"/>
            <a:r>
              <a:rPr lang="en-US" sz="1800"/>
              <a:t>without centralized control</a:t>
            </a:r>
          </a:p>
          <a:p>
            <a:pPr lvl="1"/>
            <a:r>
              <a:rPr lang="en-US" sz="1800"/>
              <a:t>without established infrastructure</a:t>
            </a:r>
          </a:p>
          <a:p>
            <a:r>
              <a:rPr lang="en-US" sz="1800"/>
              <a:t>Highly error prone and failure prone due to –</a:t>
            </a:r>
          </a:p>
          <a:p>
            <a:pPr lvl="1"/>
            <a:r>
              <a:rPr lang="en-US" sz="1800"/>
              <a:t>mobility of nodes</a:t>
            </a:r>
          </a:p>
          <a:p>
            <a:pPr lvl="1"/>
            <a:r>
              <a:rPr lang="en-US" sz="1800"/>
              <a:t>high interference</a:t>
            </a:r>
          </a:p>
          <a:p>
            <a:pPr lvl="1"/>
            <a:r>
              <a:rPr lang="en-US" sz="1800"/>
              <a:t>lack of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586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040BF4A1-714C-419E-A19F-578DE93BE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F91A9BD-D57F-4941-931F-40597AB3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54DB264-9467-4730-B9E9-C9A97DD669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B097F88-2120-47B4-B891-5B28F66BB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F9338F5-05AB-4DC5-BD1C-1A9F26C38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AC056-2771-4571-8832-F10FAC5F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what is manet?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xmlns="" id="{3AB3EEC5-A095-4F45-B285-8A3751979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80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5C5CC17-FF17-43CF-B073-D9051465D5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BE2DDC-0D14-44E6-A1AB-2EEC095074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543D98-0AA2-43B4-B508-DC1DB7F3DC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723C1D-9A1A-465B-8164-483BF5426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6680484-5F73-4078-85C2-415205B1A4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BAEF7-F28D-4048-9333-86AF9B7B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what is manet?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7D918-B706-48CF-BC66-882FF0E5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Application scenarios include (but not limited to) the following:</a:t>
            </a:r>
          </a:p>
          <a:p>
            <a:r>
              <a:rPr lang="en-US" sz="1800"/>
              <a:t>Tactical Networks:</a:t>
            </a:r>
          </a:p>
          <a:p>
            <a:pPr lvl="1"/>
            <a:r>
              <a:rPr lang="en-US" sz="1800"/>
              <a:t>Military communication and operations</a:t>
            </a:r>
          </a:p>
          <a:p>
            <a:pPr lvl="1"/>
            <a:r>
              <a:rPr lang="en-US" sz="1800"/>
              <a:t>Automated Battlefields</a:t>
            </a:r>
          </a:p>
          <a:p>
            <a:r>
              <a:rPr lang="en-US" sz="1800"/>
              <a:t>Emergency services</a:t>
            </a:r>
          </a:p>
          <a:p>
            <a:pPr lvl="1"/>
            <a:r>
              <a:rPr lang="en-US" sz="1800"/>
              <a:t>Search and rescue operations</a:t>
            </a:r>
          </a:p>
          <a:p>
            <a:pPr lvl="1"/>
            <a:r>
              <a:rPr lang="en-US" sz="1800"/>
              <a:t>Disaster Recovery</a:t>
            </a:r>
          </a:p>
          <a:p>
            <a:pPr lvl="1"/>
            <a:r>
              <a:rPr lang="en-US" sz="1800"/>
              <a:t>Policing and Fire Fighting</a:t>
            </a:r>
          </a:p>
          <a:p>
            <a:pPr lvl="1"/>
            <a:r>
              <a:rPr lang="en-US" sz="1800"/>
              <a:t>Supporting doctors and nurses in hospitals</a:t>
            </a:r>
          </a:p>
        </p:txBody>
      </p:sp>
    </p:spTree>
    <p:extLst>
      <p:ext uri="{BB962C8B-B14F-4D97-AF65-F5344CB8AC3E}">
        <p14:creationId xmlns:p14="http://schemas.microsoft.com/office/powerpoint/2010/main" val="3351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xmlns="" id="{040BF4A1-714C-419E-A19F-578DE93BE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xmlns="" id="{2F91A9BD-D57F-4941-931F-40597AB3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xmlns="" id="{C54DB264-9467-4730-B9E9-C9A97DD669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xmlns="" id="{BB097F88-2120-47B4-B891-5B28F66BB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xmlns="" id="{BF9338F5-05AB-4DC5-BD1C-1A9F26C38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A80F5-68CA-47DA-A3F7-5386B517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what is manet?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xmlns="" id="{9C56EE38-3B5A-463C-9A75-EB6D46775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09815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8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42967-A5E4-47F7-8B78-64C660C5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 versus mobile ad hoc networks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72688CA7-AB5B-4A5B-A904-B5DEE41E6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56" y="2114550"/>
            <a:ext cx="7585050" cy="3956050"/>
          </a:xfrm>
        </p:spPr>
      </p:pic>
    </p:spTree>
    <p:extLst>
      <p:ext uri="{BB962C8B-B14F-4D97-AF65-F5344CB8AC3E}">
        <p14:creationId xmlns:p14="http://schemas.microsoft.com/office/powerpoint/2010/main" val="217004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42967-A5E4-47F7-8B78-64C660C5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 versus mobile ad hoc networks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14939"/>
            <a:ext cx="9041642" cy="41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11084-7A35-47BB-A0F3-A6108D08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manet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621CBA-676F-4A2D-AC4A-3C8A5BE5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MANET covers a very broad range of networks</a:t>
            </a:r>
          </a:p>
          <a:p>
            <a:r>
              <a:rPr lang="en-US" dirty="0"/>
              <a:t>The protocols are ever-changing and constantly being updated</a:t>
            </a:r>
          </a:p>
          <a:p>
            <a:r>
              <a:rPr lang="en-US" dirty="0"/>
              <a:t>Internet Engineering Task Force (IETF) creates the standards and documentations for different MANET technologies</a:t>
            </a:r>
          </a:p>
          <a:p>
            <a:r>
              <a:rPr lang="en-US" dirty="0">
                <a:hlinkClick r:id="rId2"/>
              </a:rPr>
              <a:t>https://datatracker.ietf.org/wg/manet/about/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22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GradientRiseVTI</vt:lpstr>
      <vt:lpstr> Mobile ad hoc networks (MANET)</vt:lpstr>
      <vt:lpstr>What is manet?</vt:lpstr>
      <vt:lpstr>what is manet?</vt:lpstr>
      <vt:lpstr>what is manet?</vt:lpstr>
      <vt:lpstr>what is manet?</vt:lpstr>
      <vt:lpstr>Cellular networks versus mobile ad hoc networks</vt:lpstr>
      <vt:lpstr>Cellular networks versus mobile ad hoc networks</vt:lpstr>
      <vt:lpstr>manet documentation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Mobile ad hoc networks (MANET)</dc:title>
  <dc:creator>Talha Ibn Aziz</dc:creator>
  <cp:lastModifiedBy>CSE</cp:lastModifiedBy>
  <cp:revision>4</cp:revision>
  <dcterms:created xsi:type="dcterms:W3CDTF">2020-10-15T05:39:56Z</dcterms:created>
  <dcterms:modified xsi:type="dcterms:W3CDTF">2022-03-03T03:37:39Z</dcterms:modified>
</cp:coreProperties>
</file>